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B1F_F95B5465.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modernComment_1B12_EB037F4D.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84" r:id="rId5"/>
    <p:sldId id="6928" r:id="rId6"/>
    <p:sldId id="280" r:id="rId7"/>
    <p:sldId id="6942" r:id="rId8"/>
    <p:sldId id="6943" r:id="rId9"/>
    <p:sldId id="6940" r:id="rId10"/>
    <p:sldId id="6929" r:id="rId11"/>
    <p:sldId id="6930" r:id="rId12"/>
    <p:sldId id="6932" r:id="rId13"/>
    <p:sldId id="6934" r:id="rId14"/>
    <p:sldId id="6933" r:id="rId15"/>
    <p:sldId id="267" r:id="rId16"/>
    <p:sldId id="5306" r:id="rId17"/>
    <p:sldId id="694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 id="{0C4A23ED-4D39-C8C9-FFC9-5152586F60A0}" name="Tabitha Harmon" initials="TH" userId="S::tharmon@iacmi.org::89a75948-cf51-4a65-9fa9-72397292bb2b" providerId="AD"/>
  <p188:author id="{441320F5-4B04-E6CE-15D4-567D27B570B8}" name="Samantha Silcox" initials="SS" userId="S::ssilcox@iacmi.org::8a505091-dd03-47f9-912c-2fd60c7ec4f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3F3889"/>
    <a:srgbClr val="2E3192"/>
    <a:srgbClr val="23183B"/>
    <a:srgbClr val="C17EB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C9B65D-38C6-6A96-CD3B-B24B4F74916F}" v="21" dt="2026-08-04T17:37:45.553"/>
    <p1510:client id="{84B86730-974C-82E0-6B0B-B5073FB61C27}" v="41" dt="2026-08-04T17:27:34.070"/>
    <p1510:client id="{9B83C26C-1F5C-AAAD-AC58-594607ABFF2C}" v="136" dt="2026-08-05T13:02:33.6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607"/>
    <p:restoredTop sz="78219"/>
  </p:normalViewPr>
  <p:slideViewPr>
    <p:cSldViewPr snapToGrid="0">
      <p:cViewPr>
        <p:scale>
          <a:sx n="82" d="100"/>
          <a:sy n="82" d="100"/>
        </p:scale>
        <p:origin x="392" y="5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by Bledsoe" userId="c9738545-4c56-4193-a6fa-33fe679ebc37" providerId="ADAL" clId="{D1069CD9-D04A-50C0-9BB8-0A004E678B39}"/>
    <pc:docChg chg="undo custSel addSld modSld">
      <pc:chgData name="Shelby Bledsoe" userId="c9738545-4c56-4193-a6fa-33fe679ebc37" providerId="ADAL" clId="{D1069CD9-D04A-50C0-9BB8-0A004E678B39}" dt="2026-08-02T15:52:16.898" v="597" actId="1076"/>
      <pc:docMkLst>
        <pc:docMk/>
      </pc:docMkLst>
      <pc:sldChg chg="addSp delSp modSp mod">
        <pc:chgData name="Shelby Bledsoe" userId="c9738545-4c56-4193-a6fa-33fe679ebc37" providerId="ADAL" clId="{D1069CD9-D04A-50C0-9BB8-0A004E678B39}" dt="2026-08-02T15:40:34.864" v="281" actId="14100"/>
        <pc:sldMkLst>
          <pc:docMk/>
          <pc:sldMk cId="0" sldId="267"/>
        </pc:sldMkLst>
        <pc:spChg chg="mod">
          <ac:chgData name="Shelby Bledsoe" userId="c9738545-4c56-4193-a6fa-33fe679ebc37" providerId="ADAL" clId="{D1069CD9-D04A-50C0-9BB8-0A004E678B39}" dt="2026-08-02T15:40:28.923" v="280" actId="1076"/>
          <ac:spMkLst>
            <pc:docMk/>
            <pc:sldMk cId="0" sldId="267"/>
            <ac:spMk id="2" creationId="{00000000-0000-0000-0000-000000000000}"/>
          </ac:spMkLst>
        </pc:spChg>
        <pc:spChg chg="mod">
          <ac:chgData name="Shelby Bledsoe" userId="c9738545-4c56-4193-a6fa-33fe679ebc37" providerId="ADAL" clId="{D1069CD9-D04A-50C0-9BB8-0A004E678B39}" dt="2026-08-02T15:40:34.864" v="281" actId="14100"/>
          <ac:spMkLst>
            <pc:docMk/>
            <pc:sldMk cId="0" sldId="267"/>
            <ac:spMk id="10" creationId="{12BEE624-251B-D34A-F736-CF806E28868D}"/>
          </ac:spMkLst>
        </pc:spChg>
        <pc:picChg chg="add mod">
          <ac:chgData name="Shelby Bledsoe" userId="c9738545-4c56-4193-a6fa-33fe679ebc37" providerId="ADAL" clId="{D1069CD9-D04A-50C0-9BB8-0A004E678B39}" dt="2026-08-02T15:40:23.635" v="279" actId="1076"/>
          <ac:picMkLst>
            <pc:docMk/>
            <pc:sldMk cId="0" sldId="267"/>
            <ac:picMk id="6" creationId="{BF8CCC40-F8C1-01D0-DBAF-CB43D146B44E}"/>
          </ac:picMkLst>
        </pc:picChg>
        <pc:picChg chg="mod">
          <ac:chgData name="Shelby Bledsoe" userId="c9738545-4c56-4193-a6fa-33fe679ebc37" providerId="ADAL" clId="{D1069CD9-D04A-50C0-9BB8-0A004E678B39}" dt="2026-08-02T15:40:15.814" v="276" actId="1076"/>
          <ac:picMkLst>
            <pc:docMk/>
            <pc:sldMk cId="0" sldId="267"/>
            <ac:picMk id="11266" creationId="{F45E1DA0-D623-C4AB-C375-A1A4106DB77B}"/>
          </ac:picMkLst>
        </pc:picChg>
      </pc:sldChg>
      <pc:sldChg chg="addSp delSp modSp mod setBg modNotesTx">
        <pc:chgData name="Shelby Bledsoe" userId="c9738545-4c56-4193-a6fa-33fe679ebc37" providerId="ADAL" clId="{D1069CD9-D04A-50C0-9BB8-0A004E678B39}" dt="2026-08-02T15:49:22.799" v="517" actId="1076"/>
        <pc:sldMkLst>
          <pc:docMk/>
          <pc:sldMk cId="2045947811" sldId="280"/>
        </pc:sldMkLst>
        <pc:spChg chg="mod">
          <ac:chgData name="Shelby Bledsoe" userId="c9738545-4c56-4193-a6fa-33fe679ebc37" providerId="ADAL" clId="{D1069CD9-D04A-50C0-9BB8-0A004E678B39}" dt="2026-08-02T15:49:17.062" v="516" actId="1076"/>
          <ac:spMkLst>
            <pc:docMk/>
            <pc:sldMk cId="2045947811" sldId="280"/>
            <ac:spMk id="12" creationId="{84193E16-2B64-1C88-56C1-14915D5A38DE}"/>
          </ac:spMkLst>
        </pc:spChg>
        <pc:spChg chg="mod">
          <ac:chgData name="Shelby Bledsoe" userId="c9738545-4c56-4193-a6fa-33fe679ebc37" providerId="ADAL" clId="{D1069CD9-D04A-50C0-9BB8-0A004E678B39}" dt="2026-08-02T15:49:22.799" v="517" actId="1076"/>
          <ac:spMkLst>
            <pc:docMk/>
            <pc:sldMk cId="2045947811" sldId="280"/>
            <ac:spMk id="14" creationId="{1D0497EF-376C-36C0-FDA8-73BB3598B5F8}"/>
          </ac:spMkLst>
        </pc:spChg>
        <pc:spChg chg="mod">
          <ac:chgData name="Shelby Bledsoe" userId="c9738545-4c56-4193-a6fa-33fe679ebc37" providerId="ADAL" clId="{D1069CD9-D04A-50C0-9BB8-0A004E678B39}" dt="2026-08-02T15:43:11.807" v="345" actId="1076"/>
          <ac:spMkLst>
            <pc:docMk/>
            <pc:sldMk cId="2045947811" sldId="280"/>
            <ac:spMk id="23" creationId="{77B4827A-4F92-38FC-EB2B-ADCDDCA95E98}"/>
          </ac:spMkLst>
        </pc:spChg>
        <pc:spChg chg="mod">
          <ac:chgData name="Shelby Bledsoe" userId="c9738545-4c56-4193-a6fa-33fe679ebc37" providerId="ADAL" clId="{D1069CD9-D04A-50C0-9BB8-0A004E678B39}" dt="2026-08-02T15:42:55.042" v="340" actId="1076"/>
          <ac:spMkLst>
            <pc:docMk/>
            <pc:sldMk cId="2045947811" sldId="280"/>
            <ac:spMk id="28" creationId="{70D0808D-457E-D475-CFAC-1FFEACBA9441}"/>
          </ac:spMkLst>
        </pc:spChg>
        <pc:picChg chg="mod">
          <ac:chgData name="Shelby Bledsoe" userId="c9738545-4c56-4193-a6fa-33fe679ebc37" providerId="ADAL" clId="{D1069CD9-D04A-50C0-9BB8-0A004E678B39}" dt="2026-08-02T15:49:12.703" v="514" actId="1076"/>
          <ac:picMkLst>
            <pc:docMk/>
            <pc:sldMk cId="2045947811" sldId="280"/>
            <ac:picMk id="2" creationId="{DB99A8FE-D85F-19F3-881F-8EC8BED94E3B}"/>
          </ac:picMkLst>
        </pc:picChg>
        <pc:picChg chg="mod">
          <ac:chgData name="Shelby Bledsoe" userId="c9738545-4c56-4193-a6fa-33fe679ebc37" providerId="ADAL" clId="{D1069CD9-D04A-50C0-9BB8-0A004E678B39}" dt="2026-08-02T15:42:49.724" v="338" actId="1076"/>
          <ac:picMkLst>
            <pc:docMk/>
            <pc:sldMk cId="2045947811" sldId="280"/>
            <ac:picMk id="5" creationId="{5FD9BC22-F724-7400-D673-7880F3303FEA}"/>
          </ac:picMkLst>
        </pc:picChg>
        <pc:picChg chg="mod">
          <ac:chgData name="Shelby Bledsoe" userId="c9738545-4c56-4193-a6fa-33fe679ebc37" providerId="ADAL" clId="{D1069CD9-D04A-50C0-9BB8-0A004E678B39}" dt="2026-08-02T15:43:02.604" v="343" actId="1076"/>
          <ac:picMkLst>
            <pc:docMk/>
            <pc:sldMk cId="2045947811" sldId="280"/>
            <ac:picMk id="29" creationId="{D70FF6D8-47BC-0891-8D92-45B94320A228}"/>
          </ac:picMkLst>
        </pc:picChg>
        <pc:picChg chg="mod">
          <ac:chgData name="Shelby Bledsoe" userId="c9738545-4c56-4193-a6fa-33fe679ebc37" providerId="ADAL" clId="{D1069CD9-D04A-50C0-9BB8-0A004E678B39}" dt="2026-08-02T15:43:13.782" v="346" actId="1076"/>
          <ac:picMkLst>
            <pc:docMk/>
            <pc:sldMk cId="2045947811" sldId="280"/>
            <ac:picMk id="30" creationId="{E7E1A5B5-2DEE-5DC8-A327-1CC72972194B}"/>
          </ac:picMkLst>
        </pc:picChg>
        <pc:cxnChg chg="mod">
          <ac:chgData name="Shelby Bledsoe" userId="c9738545-4c56-4193-a6fa-33fe679ebc37" providerId="ADAL" clId="{D1069CD9-D04A-50C0-9BB8-0A004E678B39}" dt="2026-08-02T15:49:22.799" v="517" actId="1076"/>
          <ac:cxnSpMkLst>
            <pc:docMk/>
            <pc:sldMk cId="2045947811" sldId="280"/>
            <ac:cxnSpMk id="13" creationId="{D0EAD51E-1AFC-608C-45CB-39D0BED91B18}"/>
          </ac:cxnSpMkLst>
        </pc:cxnChg>
      </pc:sldChg>
      <pc:sldChg chg="modSp mod">
        <pc:chgData name="Shelby Bledsoe" userId="c9738545-4c56-4193-a6fa-33fe679ebc37" providerId="ADAL" clId="{D1069CD9-D04A-50C0-9BB8-0A004E678B39}" dt="2026-08-02T15:52:16.898" v="597" actId="1076"/>
        <pc:sldMkLst>
          <pc:docMk/>
          <pc:sldMk cId="2783090172" sldId="284"/>
        </pc:sldMkLst>
        <pc:spChg chg="mod">
          <ac:chgData name="Shelby Bledsoe" userId="c9738545-4c56-4193-a6fa-33fe679ebc37" providerId="ADAL" clId="{D1069CD9-D04A-50C0-9BB8-0A004E678B39}" dt="2026-08-02T15:52:16.898" v="597" actId="1076"/>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2T15:51:25.601" v="573" actId="1076"/>
        <pc:sldMkLst>
          <pc:docMk/>
          <pc:sldMk cId="324058760" sldId="5306"/>
        </pc:sldMkLst>
        <pc:spChg chg="mod">
          <ac:chgData name="Shelby Bledsoe" userId="c9738545-4c56-4193-a6fa-33fe679ebc37" providerId="ADAL" clId="{D1069CD9-D04A-50C0-9BB8-0A004E678B39}" dt="2026-08-02T15:51:14.727" v="568" actId="14100"/>
          <ac:spMkLst>
            <pc:docMk/>
            <pc:sldMk cId="324058760" sldId="5306"/>
            <ac:spMk id="9" creationId="{FAEF3FE3-117D-9929-E225-914E3EF860B0}"/>
          </ac:spMkLst>
        </pc:spChg>
        <pc:spChg chg="mod">
          <ac:chgData name="Shelby Bledsoe" userId="c9738545-4c56-4193-a6fa-33fe679ebc37" providerId="ADAL" clId="{D1069CD9-D04A-50C0-9BB8-0A004E678B39}" dt="2026-08-02T15:51:25.601" v="573" actId="1076"/>
          <ac:spMkLst>
            <pc:docMk/>
            <pc:sldMk cId="324058760" sldId="5306"/>
            <ac:spMk id="10" creationId="{6F07092A-96F9-5073-9AEE-1C45B61CACE6}"/>
          </ac:spMkLst>
        </pc:spChg>
        <pc:spChg chg="mod">
          <ac:chgData name="Shelby Bledsoe" userId="c9738545-4c56-4193-a6fa-33fe679ebc37" providerId="ADAL" clId="{D1069CD9-D04A-50C0-9BB8-0A004E678B39}" dt="2026-08-02T15:51:21.168" v="572" actId="14100"/>
          <ac:spMkLst>
            <pc:docMk/>
            <pc:sldMk cId="324058760" sldId="5306"/>
            <ac:spMk id="65" creationId="{8D247132-7C19-0F15-8C52-B2D94E027FBE}"/>
          </ac:spMkLst>
        </pc:spChg>
        <pc:spChg chg="mod">
          <ac:chgData name="Shelby Bledsoe" userId="c9738545-4c56-4193-a6fa-33fe679ebc37" providerId="ADAL" clId="{D1069CD9-D04A-50C0-9BB8-0A004E678B39}" dt="2026-08-02T15:33:44.769" v="108" actId="1076"/>
          <ac:spMkLst>
            <pc:docMk/>
            <pc:sldMk cId="324058760" sldId="5306"/>
            <ac:spMk id="66" creationId="{11276FB7-3718-2149-905C-9E5275CE1D6A}"/>
          </ac:spMkLst>
        </pc:spChg>
        <pc:spChg chg="mod">
          <ac:chgData name="Shelby Bledsoe" userId="c9738545-4c56-4193-a6fa-33fe679ebc37" providerId="ADAL" clId="{D1069CD9-D04A-50C0-9BB8-0A004E678B39}" dt="2026-08-02T15:33:27.879" v="99" actId="1076"/>
          <ac:spMkLst>
            <pc:docMk/>
            <pc:sldMk cId="324058760" sldId="5306"/>
            <ac:spMk id="68" creationId="{D04FA8C6-7FCD-E55C-B3DF-2D7870456870}"/>
          </ac:spMkLst>
        </pc:spChg>
        <pc:spChg chg="mod">
          <ac:chgData name="Shelby Bledsoe" userId="c9738545-4c56-4193-a6fa-33fe679ebc37" providerId="ADAL" clId="{D1069CD9-D04A-50C0-9BB8-0A004E678B39}" dt="2026-08-02T15:33:27.879" v="99" actId="1076"/>
          <ac:spMkLst>
            <pc:docMk/>
            <pc:sldMk cId="324058760" sldId="5306"/>
            <ac:spMk id="69" creationId="{1735CF02-EC9F-AF15-2503-5CD9EB11A903}"/>
          </ac:spMkLst>
        </pc:spChg>
        <pc:spChg chg="mod">
          <ac:chgData name="Shelby Bledsoe" userId="c9738545-4c56-4193-a6fa-33fe679ebc37" providerId="ADAL" clId="{D1069CD9-D04A-50C0-9BB8-0A004E678B39}" dt="2026-08-02T15:35:58.472" v="221" actId="14100"/>
          <ac:spMkLst>
            <pc:docMk/>
            <pc:sldMk cId="324058760" sldId="5306"/>
            <ac:spMk id="70" creationId="{88F37998-42E8-BAEE-6383-8BDAA11C5335}"/>
          </ac:spMkLst>
        </pc:spChg>
        <pc:spChg chg="mod">
          <ac:chgData name="Shelby Bledsoe" userId="c9738545-4c56-4193-a6fa-33fe679ebc37" providerId="ADAL" clId="{D1069CD9-D04A-50C0-9BB8-0A004E678B39}" dt="2026-08-02T15:35:54.664" v="220" actId="1076"/>
          <ac:spMkLst>
            <pc:docMk/>
            <pc:sldMk cId="324058760" sldId="5306"/>
            <ac:spMk id="71" creationId="{EC0A9D47-682F-8BBA-D1E2-55A07688FB0E}"/>
          </ac:spMkLst>
        </pc:spChg>
        <pc:picChg chg="mod">
          <ac:chgData name="Shelby Bledsoe" userId="c9738545-4c56-4193-a6fa-33fe679ebc37" providerId="ADAL" clId="{D1069CD9-D04A-50C0-9BB8-0A004E678B39}" dt="2026-08-02T15:36:47.626" v="233" actId="1076"/>
          <ac:picMkLst>
            <pc:docMk/>
            <pc:sldMk cId="324058760" sldId="5306"/>
            <ac:picMk id="58" creationId="{4A5EECF1-313F-0F2B-DBB2-9949FD356669}"/>
          </ac:picMkLst>
        </pc:picChg>
        <pc:picChg chg="mod">
          <ac:chgData name="Shelby Bledsoe" userId="c9738545-4c56-4193-a6fa-33fe679ebc37" providerId="ADAL" clId="{D1069CD9-D04A-50C0-9BB8-0A004E678B39}" dt="2026-08-02T15:36:44.759" v="232" actId="1076"/>
          <ac:picMkLst>
            <pc:docMk/>
            <pc:sldMk cId="324058760" sldId="5306"/>
            <ac:picMk id="61" creationId="{C407DBE2-05CA-B4E1-06D5-909E2E990289}"/>
          </ac:picMkLst>
        </pc:picChg>
      </pc:sldChg>
      <pc:sldChg chg="addSp delSp modSp mod setBg">
        <pc:chgData name="Shelby Bledsoe" userId="c9738545-4c56-4193-a6fa-33fe679ebc37" providerId="ADAL" clId="{D1069CD9-D04A-50C0-9BB8-0A004E678B39}" dt="2026-08-02T15:41:24.342" v="291" actId="1076"/>
        <pc:sldMkLst>
          <pc:docMk/>
          <pc:sldMk cId="2960108082" sldId="6928"/>
        </pc:sldMkLst>
        <pc:spChg chg="mod">
          <ac:chgData name="Shelby Bledsoe" userId="c9738545-4c56-4193-a6fa-33fe679ebc37" providerId="ADAL" clId="{D1069CD9-D04A-50C0-9BB8-0A004E678B39}" dt="2026-08-02T15:29:58.869" v="21" actId="1076"/>
          <ac:spMkLst>
            <pc:docMk/>
            <pc:sldMk cId="2960108082" sldId="6928"/>
            <ac:spMk id="3" creationId="{FDA8F8DE-CCB7-0CD1-B976-36B21FBE93FE}"/>
          </ac:spMkLst>
        </pc:spChg>
        <pc:picChg chg="add mod">
          <ac:chgData name="Shelby Bledsoe" userId="c9738545-4c56-4193-a6fa-33fe679ebc37" providerId="ADAL" clId="{D1069CD9-D04A-50C0-9BB8-0A004E678B39}" dt="2026-08-02T15:41:23.134" v="290" actId="1076"/>
          <ac:picMkLst>
            <pc:docMk/>
            <pc:sldMk cId="2960108082" sldId="6928"/>
            <ac:picMk id="5" creationId="{9F0106BF-C9F8-FE27-F865-A3A3A2C79A95}"/>
          </ac:picMkLst>
        </pc:picChg>
        <pc:picChg chg="mod modCrop">
          <ac:chgData name="Shelby Bledsoe" userId="c9738545-4c56-4193-a6fa-33fe679ebc37" providerId="ADAL" clId="{D1069CD9-D04A-50C0-9BB8-0A004E678B39}" dt="2026-08-02T15:41:24.342" v="291" actId="1076"/>
          <ac:picMkLst>
            <pc:docMk/>
            <pc:sldMk cId="2960108082" sldId="6928"/>
            <ac:picMk id="8" creationId="{3C3B5D05-9177-E6EE-9742-426238EC36D8}"/>
          </ac:picMkLst>
        </pc:picChg>
      </pc:sldChg>
      <pc:sldChg chg="delSp modSp mod setBg">
        <pc:chgData name="Shelby Bledsoe" userId="c9738545-4c56-4193-a6fa-33fe679ebc37" providerId="ADAL" clId="{D1069CD9-D04A-50C0-9BB8-0A004E678B39}" dt="2026-08-02T15:50:59.960" v="566" actId="1076"/>
        <pc:sldMkLst>
          <pc:docMk/>
          <pc:sldMk cId="3022724443" sldId="6929"/>
        </pc:sldMkLst>
        <pc:spChg chg="mod">
          <ac:chgData name="Shelby Bledsoe" userId="c9738545-4c56-4193-a6fa-33fe679ebc37" providerId="ADAL" clId="{D1069CD9-D04A-50C0-9BB8-0A004E678B39}" dt="2026-08-02T15:50:48.733" v="562" actId="1076"/>
          <ac:spMkLst>
            <pc:docMk/>
            <pc:sldMk cId="3022724443" sldId="6929"/>
            <ac:spMk id="4" creationId="{BF1971AA-E9FE-2DD4-9F5D-8DB23A73A3E1}"/>
          </ac:spMkLst>
        </pc:spChg>
        <pc:spChg chg="mod">
          <ac:chgData name="Shelby Bledsoe" userId="c9738545-4c56-4193-a6fa-33fe679ebc37" providerId="ADAL" clId="{D1069CD9-D04A-50C0-9BB8-0A004E678B39}" dt="2026-08-02T15:50:48.184" v="561" actId="1076"/>
          <ac:spMkLst>
            <pc:docMk/>
            <pc:sldMk cId="3022724443" sldId="6929"/>
            <ac:spMk id="10" creationId="{DD42DEFD-797D-AC58-078C-0AF283BC03B4}"/>
          </ac:spMkLst>
        </pc:spChg>
        <pc:spChg chg="mod">
          <ac:chgData name="Shelby Bledsoe" userId="c9738545-4c56-4193-a6fa-33fe679ebc37" providerId="ADAL" clId="{D1069CD9-D04A-50C0-9BB8-0A004E678B39}" dt="2026-08-02T15:50:59.960" v="566" actId="1076"/>
          <ac:spMkLst>
            <pc:docMk/>
            <pc:sldMk cId="3022724443" sldId="6929"/>
            <ac:spMk id="23" creationId="{90EE7090-F22F-D290-036E-C0FEB650D646}"/>
          </ac:spMkLst>
        </pc:spChg>
        <pc:spChg chg="mod">
          <ac:chgData name="Shelby Bledsoe" userId="c9738545-4c56-4193-a6fa-33fe679ebc37" providerId="ADAL" clId="{D1069CD9-D04A-50C0-9BB8-0A004E678B39}" dt="2026-08-02T15:50:57.844" v="565" actId="1076"/>
          <ac:spMkLst>
            <pc:docMk/>
            <pc:sldMk cId="3022724443" sldId="6929"/>
            <ac:spMk id="24" creationId="{9DCDFF7A-C481-A627-1FC3-8CB5E384D08C}"/>
          </ac:spMkLst>
        </pc:spChg>
        <pc:spChg chg="mod">
          <ac:chgData name="Shelby Bledsoe" userId="c9738545-4c56-4193-a6fa-33fe679ebc37" providerId="ADAL" clId="{D1069CD9-D04A-50C0-9BB8-0A004E678B39}" dt="2026-08-02T15:48:30.311" v="509" actId="207"/>
          <ac:spMkLst>
            <pc:docMk/>
            <pc:sldMk cId="3022724443" sldId="6929"/>
            <ac:spMk id="28" creationId="{426C2A2C-C272-A05C-5146-FDA303EE78F7}"/>
          </ac:spMkLst>
        </pc:spChg>
        <pc:picChg chg="mod">
          <ac:chgData name="Shelby Bledsoe" userId="c9738545-4c56-4193-a6fa-33fe679ebc37" providerId="ADAL" clId="{D1069CD9-D04A-50C0-9BB8-0A004E678B39}" dt="2026-08-02T15:50:48.184" v="561" actId="1076"/>
          <ac:picMkLst>
            <pc:docMk/>
            <pc:sldMk cId="3022724443" sldId="6929"/>
            <ac:picMk id="17" creationId="{FE85FD42-485D-5AAC-4063-971043BFC1DD}"/>
          </ac:picMkLst>
        </pc:picChg>
        <pc:picChg chg="mod">
          <ac:chgData name="Shelby Bledsoe" userId="c9738545-4c56-4193-a6fa-33fe679ebc37" providerId="ADAL" clId="{D1069CD9-D04A-50C0-9BB8-0A004E678B39}" dt="2026-08-02T15:50:47.804" v="560" actId="1076"/>
          <ac:picMkLst>
            <pc:docMk/>
            <pc:sldMk cId="3022724443" sldId="6929"/>
            <ac:picMk id="22" creationId="{8FC0C645-BC0C-8DAD-A7A2-61F3EAFEB096}"/>
          </ac:picMkLst>
        </pc:picChg>
        <pc:cxnChg chg="mod">
          <ac:chgData name="Shelby Bledsoe" userId="c9738545-4c56-4193-a6fa-33fe679ebc37" providerId="ADAL" clId="{D1069CD9-D04A-50C0-9BB8-0A004E678B39}" dt="2026-08-02T15:50:55.598" v="564" actId="1076"/>
          <ac:cxnSpMkLst>
            <pc:docMk/>
            <pc:sldMk cId="3022724443" sldId="6929"/>
            <ac:cxnSpMk id="25" creationId="{9FD0050B-74F1-3D10-BE14-D219CB121271}"/>
          </ac:cxnSpMkLst>
        </pc:cxnChg>
      </pc:sldChg>
      <pc:sldChg chg="modSp mod">
        <pc:chgData name="Shelby Bledsoe" userId="c9738545-4c56-4193-a6fa-33fe679ebc37" providerId="ADAL" clId="{D1069CD9-D04A-50C0-9BB8-0A004E678B39}" dt="2026-08-02T15:48:37.932" v="511" actId="207"/>
        <pc:sldMkLst>
          <pc:docMk/>
          <pc:sldMk cId="3942874957" sldId="6930"/>
        </pc:sldMkLst>
        <pc:spChg chg="mod">
          <ac:chgData name="Shelby Bledsoe" userId="c9738545-4c56-4193-a6fa-33fe679ebc37" providerId="ADAL" clId="{D1069CD9-D04A-50C0-9BB8-0A004E678B39}" dt="2026-08-02T15:38:03.883" v="267" actId="1076"/>
          <ac:spMkLst>
            <pc:docMk/>
            <pc:sldMk cId="3942874957" sldId="6930"/>
            <ac:spMk id="21" creationId="{DB3C53F0-6767-93BC-FC9E-4ACF5985BF3A}"/>
          </ac:spMkLst>
        </pc:spChg>
        <pc:spChg chg="mod">
          <ac:chgData name="Shelby Bledsoe" userId="c9738545-4c56-4193-a6fa-33fe679ebc37" providerId="ADAL" clId="{D1069CD9-D04A-50C0-9BB8-0A004E678B39}" dt="2026-08-02T15:48:37.932" v="511" actId="207"/>
          <ac:spMkLst>
            <pc:docMk/>
            <pc:sldMk cId="3942874957" sldId="6930"/>
            <ac:spMk id="46" creationId="{AAB37608-28DD-0BB2-D024-967001EFF48B}"/>
          </ac:spMkLst>
        </pc:spChg>
      </pc:sldChg>
      <pc:sldChg chg="addSp delSp modSp mod setBg">
        <pc:chgData name="Shelby Bledsoe" userId="c9738545-4c56-4193-a6fa-33fe679ebc37" providerId="ADAL" clId="{D1069CD9-D04A-50C0-9BB8-0A004E678B39}" dt="2026-08-02T15:48:54.596" v="513" actId="1076"/>
        <pc:sldMkLst>
          <pc:docMk/>
          <pc:sldMk cId="2021326023" sldId="6932"/>
        </pc:sldMkLst>
        <pc:spChg chg="mod">
          <ac:chgData name="Shelby Bledsoe" userId="c9738545-4c56-4193-a6fa-33fe679ebc37" providerId="ADAL" clId="{D1069CD9-D04A-50C0-9BB8-0A004E678B39}" dt="2026-08-02T15:37:15.862" v="251" actId="1076"/>
          <ac:spMkLst>
            <pc:docMk/>
            <pc:sldMk cId="2021326023" sldId="6932"/>
            <ac:spMk id="4" creationId="{8651DC19-BEF9-FE5C-8C77-4C818E713040}"/>
          </ac:spMkLst>
        </pc:spChg>
        <pc:spChg chg="mod">
          <ac:chgData name="Shelby Bledsoe" userId="c9738545-4c56-4193-a6fa-33fe679ebc37" providerId="ADAL" clId="{D1069CD9-D04A-50C0-9BB8-0A004E678B39}" dt="2026-08-02T15:37:12.946" v="249" actId="1076"/>
          <ac:spMkLst>
            <pc:docMk/>
            <pc:sldMk cId="2021326023" sldId="6932"/>
            <ac:spMk id="9" creationId="{18DE192F-C6F6-308D-7A17-39F6A7AA0AB4}"/>
          </ac:spMkLst>
        </pc:spChg>
        <pc:spChg chg="mod">
          <ac:chgData name="Shelby Bledsoe" userId="c9738545-4c56-4193-a6fa-33fe679ebc37" providerId="ADAL" clId="{D1069CD9-D04A-50C0-9BB8-0A004E678B39}" dt="2026-08-02T15:48:54.596" v="513" actId="1076"/>
          <ac:spMkLst>
            <pc:docMk/>
            <pc:sldMk cId="2021326023" sldId="6932"/>
            <ac:spMk id="10" creationId="{36B227EA-F839-BD10-01A5-A9E62677C9FA}"/>
          </ac:spMkLst>
        </pc:spChg>
        <pc:spChg chg="mod">
          <ac:chgData name="Shelby Bledsoe" userId="c9738545-4c56-4193-a6fa-33fe679ebc37" providerId="ADAL" clId="{D1069CD9-D04A-50C0-9BB8-0A004E678B39}" dt="2026-08-02T15:48:54.596" v="513" actId="1076"/>
          <ac:spMkLst>
            <pc:docMk/>
            <pc:sldMk cId="2021326023" sldId="6932"/>
            <ac:spMk id="13" creationId="{616338A6-538D-DB99-7A41-3F823D7798A5}"/>
          </ac:spMkLst>
        </pc:spChg>
        <pc:spChg chg="mod">
          <ac:chgData name="Shelby Bledsoe" userId="c9738545-4c56-4193-a6fa-33fe679ebc37" providerId="ADAL" clId="{D1069CD9-D04A-50C0-9BB8-0A004E678B39}" dt="2026-08-02T15:32:28.203" v="87" actId="207"/>
          <ac:spMkLst>
            <pc:docMk/>
            <pc:sldMk cId="2021326023" sldId="6932"/>
            <ac:spMk id="14" creationId="{69E2683C-6A38-51CB-E373-8EE92369F5E5}"/>
          </ac:spMkLst>
        </pc:spChg>
        <pc:picChg chg="mod">
          <ac:chgData name="Shelby Bledsoe" userId="c9738545-4c56-4193-a6fa-33fe679ebc37" providerId="ADAL" clId="{D1069CD9-D04A-50C0-9BB8-0A004E678B39}" dt="2026-08-02T15:48:50.321" v="512" actId="1076"/>
          <ac:picMkLst>
            <pc:docMk/>
            <pc:sldMk cId="2021326023" sldId="6932"/>
            <ac:picMk id="11" creationId="{D710718F-D474-859A-3629-E06DF2FCBCCC}"/>
          </ac:picMkLst>
        </pc:picChg>
        <pc:picChg chg="mod">
          <ac:chgData name="Shelby Bledsoe" userId="c9738545-4c56-4193-a6fa-33fe679ebc37" providerId="ADAL" clId="{D1069CD9-D04A-50C0-9BB8-0A004E678B39}" dt="2026-08-02T15:48:50.321" v="512" actId="1076"/>
          <ac:picMkLst>
            <pc:docMk/>
            <pc:sldMk cId="2021326023" sldId="6932"/>
            <ac:picMk id="12" creationId="{3CBCDD74-BA29-C1A6-F81C-DC2117AA8BFE}"/>
          </ac:picMkLst>
        </pc:picChg>
        <pc:picChg chg="mod">
          <ac:chgData name="Shelby Bledsoe" userId="c9738545-4c56-4193-a6fa-33fe679ebc37" providerId="ADAL" clId="{D1069CD9-D04A-50C0-9BB8-0A004E678B39}" dt="2026-08-02T15:32:09.416" v="49" actId="1076"/>
          <ac:picMkLst>
            <pc:docMk/>
            <pc:sldMk cId="2021326023" sldId="6932"/>
            <ac:picMk id="22" creationId="{EDB9477E-F58F-9183-2178-DB15CA10DDDA}"/>
          </ac:picMkLst>
        </pc:picChg>
        <pc:cxnChg chg="mod">
          <ac:chgData name="Shelby Bledsoe" userId="c9738545-4c56-4193-a6fa-33fe679ebc37" providerId="ADAL" clId="{D1069CD9-D04A-50C0-9BB8-0A004E678B39}" dt="2026-08-02T15:37:14.188" v="250" actId="1076"/>
          <ac:cxnSpMkLst>
            <pc:docMk/>
            <pc:sldMk cId="2021326023" sldId="6932"/>
            <ac:cxnSpMk id="8" creationId="{566C08BE-3097-4964-B526-99C2EA3A4403}"/>
          </ac:cxnSpMkLst>
        </pc:cxnChg>
      </pc:sldChg>
      <pc:sldChg chg="addSp delSp modSp mod setBg">
        <pc:chgData name="Shelby Bledsoe" userId="c9738545-4c56-4193-a6fa-33fe679ebc37" providerId="ADAL" clId="{D1069CD9-D04A-50C0-9BB8-0A004E678B39}" dt="2026-08-02T15:50:14.252" v="542" actId="1076"/>
        <pc:sldMkLst>
          <pc:docMk/>
          <pc:sldMk cId="4257876103" sldId="6940"/>
        </pc:sldMkLst>
        <pc:spChg chg="mod">
          <ac:chgData name="Shelby Bledsoe" userId="c9738545-4c56-4193-a6fa-33fe679ebc37" providerId="ADAL" clId="{D1069CD9-D04A-50C0-9BB8-0A004E678B39}" dt="2026-08-02T15:50:14.252" v="542" actId="1076"/>
          <ac:spMkLst>
            <pc:docMk/>
            <pc:sldMk cId="4257876103" sldId="6940"/>
            <ac:spMk id="60" creationId="{04CBEF0D-1F08-0CAE-99D8-22AA5F4DE49A}"/>
          </ac:spMkLst>
        </pc:spChg>
        <pc:cxnChg chg="add del">
          <ac:chgData name="Shelby Bledsoe" userId="c9738545-4c56-4193-a6fa-33fe679ebc37" providerId="ADAL" clId="{D1069CD9-D04A-50C0-9BB8-0A004E678B39}" dt="2026-08-02T15:50:03.455" v="537" actId="478"/>
          <ac:cxnSpMkLst>
            <pc:docMk/>
            <pc:sldMk cId="4257876103" sldId="6940"/>
            <ac:cxnSpMk id="61" creationId="{41388B0E-792C-E171-E5D2-A15FBF0FCCDC}"/>
          </ac:cxnSpMkLst>
        </pc:cxnChg>
      </pc:sldChg>
      <pc:sldChg chg="addSp delSp modSp mod setBg">
        <pc:chgData name="Shelby Bledsoe" userId="c9738545-4c56-4193-a6fa-33fe679ebc37" providerId="ADAL" clId="{D1069CD9-D04A-50C0-9BB8-0A004E678B39}" dt="2026-08-02T15:36:32.461" v="231" actId="207"/>
        <pc:sldMkLst>
          <pc:docMk/>
          <pc:sldMk cId="966159521" sldId="6941"/>
        </pc:sldMkLst>
        <pc:spChg chg="mod">
          <ac:chgData name="Shelby Bledsoe" userId="c9738545-4c56-4193-a6fa-33fe679ebc37" providerId="ADAL" clId="{D1069CD9-D04A-50C0-9BB8-0A004E678B39}" dt="2026-08-02T15:36:16.259" v="225" actId="1076"/>
          <ac:spMkLst>
            <pc:docMk/>
            <pc:sldMk cId="966159521" sldId="6941"/>
            <ac:spMk id="20" creationId="{BB7C3F54-9D5A-EA8F-A41E-883815409A67}"/>
          </ac:spMkLst>
        </pc:spChg>
        <pc:spChg chg="mod">
          <ac:chgData name="Shelby Bledsoe" userId="c9738545-4c56-4193-a6fa-33fe679ebc37" providerId="ADAL" clId="{D1069CD9-D04A-50C0-9BB8-0A004E678B39}" dt="2026-08-02T15:36:25.826" v="229" actId="1076"/>
          <ac:spMkLst>
            <pc:docMk/>
            <pc:sldMk cId="966159521" sldId="6941"/>
            <ac:spMk id="23" creationId="{7EB287D4-BD2F-F2E8-FACF-59085ECF5A74}"/>
          </ac:spMkLst>
        </pc:spChg>
        <pc:spChg chg="mod">
          <ac:chgData name="Shelby Bledsoe" userId="c9738545-4c56-4193-a6fa-33fe679ebc37" providerId="ADAL" clId="{D1069CD9-D04A-50C0-9BB8-0A004E678B39}" dt="2026-08-02T15:34:43.923" v="180" actId="1076"/>
          <ac:spMkLst>
            <pc:docMk/>
            <pc:sldMk cId="966159521" sldId="6941"/>
            <ac:spMk id="24" creationId="{095E3C6E-C5AA-3C49-F475-1965E106AA61}"/>
          </ac:spMkLst>
        </pc:spChg>
        <pc:spChg chg="mod">
          <ac:chgData name="Shelby Bledsoe" userId="c9738545-4c56-4193-a6fa-33fe679ebc37" providerId="ADAL" clId="{D1069CD9-D04A-50C0-9BB8-0A004E678B39}" dt="2026-08-02T15:34:57.620" v="188" actId="14100"/>
          <ac:spMkLst>
            <pc:docMk/>
            <pc:sldMk cId="966159521" sldId="6941"/>
            <ac:spMk id="28" creationId="{08ECD171-70FC-E6DD-9F0C-C70D44C8031B}"/>
          </ac:spMkLst>
        </pc:spChg>
        <pc:spChg chg="mod">
          <ac:chgData name="Shelby Bledsoe" userId="c9738545-4c56-4193-a6fa-33fe679ebc37" providerId="ADAL" clId="{D1069CD9-D04A-50C0-9BB8-0A004E678B39}" dt="2026-08-02T15:36:07.098" v="223" actId="1076"/>
          <ac:spMkLst>
            <pc:docMk/>
            <pc:sldMk cId="966159521" sldId="6941"/>
            <ac:spMk id="30" creationId="{5D3224C5-8E6B-05D8-4227-3278E73DF43C}"/>
          </ac:spMkLst>
        </pc:spChg>
        <pc:spChg chg="mod">
          <ac:chgData name="Shelby Bledsoe" userId="c9738545-4c56-4193-a6fa-33fe679ebc37" providerId="ADAL" clId="{D1069CD9-D04A-50C0-9BB8-0A004E678B39}" dt="2026-08-02T15:36:32.461" v="231" actId="207"/>
          <ac:spMkLst>
            <pc:docMk/>
            <pc:sldMk cId="966159521" sldId="6941"/>
            <ac:spMk id="32" creationId="{3669DF02-06AB-95BE-FA44-9C8067DF96A2}"/>
          </ac:spMkLst>
        </pc:spChg>
        <pc:spChg chg="mod">
          <ac:chgData name="Shelby Bledsoe" userId="c9738545-4c56-4193-a6fa-33fe679ebc37" providerId="ADAL" clId="{D1069CD9-D04A-50C0-9BB8-0A004E678B39}" dt="2026-08-02T15:36:05.144" v="222" actId="1076"/>
          <ac:spMkLst>
            <pc:docMk/>
            <pc:sldMk cId="966159521" sldId="6941"/>
            <ac:spMk id="39" creationId="{7E1501A4-7D09-D1D9-1E0A-45CEAC6BDCC0}"/>
          </ac:spMkLst>
        </pc:spChg>
        <pc:picChg chg="mod">
          <ac:chgData name="Shelby Bledsoe" userId="c9738545-4c56-4193-a6fa-33fe679ebc37" providerId="ADAL" clId="{D1069CD9-D04A-50C0-9BB8-0A004E678B39}" dt="2026-08-02T15:34:53.910" v="187" actId="1076"/>
          <ac:picMkLst>
            <pc:docMk/>
            <pc:sldMk cId="966159521" sldId="6941"/>
            <ac:picMk id="43" creationId="{D96FAC99-FF4B-6754-4DF5-50EB60734D88}"/>
          </ac:picMkLst>
        </pc:picChg>
        <pc:picChg chg="mod">
          <ac:chgData name="Shelby Bledsoe" userId="c9738545-4c56-4193-a6fa-33fe679ebc37" providerId="ADAL" clId="{D1069CD9-D04A-50C0-9BB8-0A004E678B39}" dt="2026-08-02T15:35:06.252" v="193" actId="1076"/>
          <ac:picMkLst>
            <pc:docMk/>
            <pc:sldMk cId="966159521" sldId="6941"/>
            <ac:picMk id="44" creationId="{560D2143-B460-EB29-43ED-02152D230330}"/>
          </ac:picMkLst>
        </pc:picChg>
        <pc:picChg chg="mod">
          <ac:chgData name="Shelby Bledsoe" userId="c9738545-4c56-4193-a6fa-33fe679ebc37" providerId="ADAL" clId="{D1069CD9-D04A-50C0-9BB8-0A004E678B39}" dt="2026-08-02T15:35:08.627" v="195" actId="1076"/>
          <ac:picMkLst>
            <pc:docMk/>
            <pc:sldMk cId="966159521" sldId="6941"/>
            <ac:picMk id="45" creationId="{7294E3AE-A949-0D35-FE5B-013820D90325}"/>
          </ac:picMkLst>
        </pc:picChg>
        <pc:cxnChg chg="mod">
          <ac:chgData name="Shelby Bledsoe" userId="c9738545-4c56-4193-a6fa-33fe679ebc37" providerId="ADAL" clId="{D1069CD9-D04A-50C0-9BB8-0A004E678B39}" dt="2026-08-02T15:36:25.826" v="229" actId="1076"/>
          <ac:cxnSpMkLst>
            <pc:docMk/>
            <pc:sldMk cId="966159521" sldId="6941"/>
            <ac:cxnSpMk id="22" creationId="{9C1BA083-2346-8E88-1530-A9EA1E5E5FC6}"/>
          </ac:cxnSpMkLst>
        </pc:cxnChg>
      </pc:sldChg>
      <pc:sldChg chg="addSp delSp modSp add mod setBg modNotesTx">
        <pc:chgData name="Shelby Bledsoe" userId="c9738545-4c56-4193-a6fa-33fe679ebc37" providerId="ADAL" clId="{D1069CD9-D04A-50C0-9BB8-0A004E678B39}" dt="2026-08-02T15:49:34.722" v="523"/>
        <pc:sldMkLst>
          <pc:docMk/>
          <pc:sldMk cId="4228511377" sldId="6942"/>
        </pc:sldMkLst>
        <pc:spChg chg="mod">
          <ac:chgData name="Shelby Bledsoe" userId="c9738545-4c56-4193-a6fa-33fe679ebc37" providerId="ADAL" clId="{D1069CD9-D04A-50C0-9BB8-0A004E678B39}" dt="2026-08-02T15:45:58.419" v="415" actId="14100"/>
          <ac:spMkLst>
            <pc:docMk/>
            <pc:sldMk cId="4228511377" sldId="6942"/>
            <ac:spMk id="8" creationId="{27295DA9-8675-3CD6-4C4B-28B2415DF12F}"/>
          </ac:spMkLst>
        </pc:spChg>
        <pc:spChg chg="mod">
          <ac:chgData name="Shelby Bledsoe" userId="c9738545-4c56-4193-a6fa-33fe679ebc37" providerId="ADAL" clId="{D1069CD9-D04A-50C0-9BB8-0A004E678B39}" dt="2026-08-02T15:46:23.918" v="426" actId="1076"/>
          <ac:spMkLst>
            <pc:docMk/>
            <pc:sldMk cId="4228511377" sldId="6942"/>
            <ac:spMk id="10" creationId="{FD566B1C-D5C9-3D06-D581-12A97DA4A5FB}"/>
          </ac:spMkLst>
        </pc:spChg>
        <pc:spChg chg="add mod">
          <ac:chgData name="Shelby Bledsoe" userId="c9738545-4c56-4193-a6fa-33fe679ebc37" providerId="ADAL" clId="{D1069CD9-D04A-50C0-9BB8-0A004E678B39}" dt="2026-08-02T15:49:34.722" v="523"/>
          <ac:spMkLst>
            <pc:docMk/>
            <pc:sldMk cId="4228511377" sldId="6942"/>
            <ac:spMk id="18" creationId="{CA750853-F498-1B69-6448-395889103515}"/>
          </ac:spMkLst>
        </pc:spChg>
        <pc:spChg chg="add mod">
          <ac:chgData name="Shelby Bledsoe" userId="c9738545-4c56-4193-a6fa-33fe679ebc37" providerId="ADAL" clId="{D1069CD9-D04A-50C0-9BB8-0A004E678B39}" dt="2026-08-02T15:49:34.722" v="523"/>
          <ac:spMkLst>
            <pc:docMk/>
            <pc:sldMk cId="4228511377" sldId="6942"/>
            <ac:spMk id="22" creationId="{9D5BF4BC-D12F-07FB-B6FE-6A89844ECB00}"/>
          </ac:spMkLst>
        </pc:spChg>
        <pc:picChg chg="add mod">
          <ac:chgData name="Shelby Bledsoe" userId="c9738545-4c56-4193-a6fa-33fe679ebc37" providerId="ADAL" clId="{D1069CD9-D04A-50C0-9BB8-0A004E678B39}" dt="2026-08-02T15:46:25.876" v="427" actId="1076"/>
          <ac:picMkLst>
            <pc:docMk/>
            <pc:sldMk cId="4228511377" sldId="6942"/>
            <ac:picMk id="4" creationId="{282C6456-D4C3-91FA-394E-AC0CC3BEFE60}"/>
          </ac:picMkLst>
        </pc:picChg>
        <pc:picChg chg="add mod">
          <ac:chgData name="Shelby Bledsoe" userId="c9738545-4c56-4193-a6fa-33fe679ebc37" providerId="ADAL" clId="{D1069CD9-D04A-50C0-9BB8-0A004E678B39}" dt="2026-08-02T15:49:34.722" v="523"/>
          <ac:picMkLst>
            <pc:docMk/>
            <pc:sldMk cId="4228511377" sldId="6942"/>
            <ac:picMk id="17" creationId="{A3062600-752D-52B3-E181-6A711347653B}"/>
          </ac:picMkLst>
        </pc:picChg>
        <pc:picChg chg="mod">
          <ac:chgData name="Shelby Bledsoe" userId="c9738545-4c56-4193-a6fa-33fe679ebc37" providerId="ADAL" clId="{D1069CD9-D04A-50C0-9BB8-0A004E678B39}" dt="2026-08-02T15:46:19.980" v="424" actId="1076"/>
          <ac:picMkLst>
            <pc:docMk/>
            <pc:sldMk cId="4228511377" sldId="6942"/>
            <ac:picMk id="26" creationId="{A5F08E18-FB82-2DD5-0442-80765C2148B9}"/>
          </ac:picMkLst>
        </pc:picChg>
        <pc:picChg chg="mod">
          <ac:chgData name="Shelby Bledsoe" userId="c9738545-4c56-4193-a6fa-33fe679ebc37" providerId="ADAL" clId="{D1069CD9-D04A-50C0-9BB8-0A004E678B39}" dt="2026-08-02T15:46:18.818" v="423" actId="1076"/>
          <ac:picMkLst>
            <pc:docMk/>
            <pc:sldMk cId="4228511377" sldId="6942"/>
            <ac:picMk id="27" creationId="{71ED6227-A2AA-F803-6ED4-312030B8079C}"/>
          </ac:picMkLst>
        </pc:picChg>
        <pc:cxnChg chg="add mod">
          <ac:chgData name="Shelby Bledsoe" userId="c9738545-4c56-4193-a6fa-33fe679ebc37" providerId="ADAL" clId="{D1069CD9-D04A-50C0-9BB8-0A004E678B39}" dt="2026-08-02T15:49:34.722" v="523"/>
          <ac:cxnSpMkLst>
            <pc:docMk/>
            <pc:sldMk cId="4228511377" sldId="6942"/>
            <ac:cxnSpMk id="20" creationId="{CF474D9D-ED86-B06A-65F1-8882396BA82C}"/>
          </ac:cxnSpMkLst>
        </pc:cxnChg>
      </pc:sldChg>
      <pc:sldChg chg="addSp delSp modSp add mod setBg modNotesTx">
        <pc:chgData name="Shelby Bledsoe" userId="c9738545-4c56-4193-a6fa-33fe679ebc37" providerId="ADAL" clId="{D1069CD9-D04A-50C0-9BB8-0A004E678B39}" dt="2026-08-02T15:51:46.902" v="574" actId="1076"/>
        <pc:sldMkLst>
          <pc:docMk/>
          <pc:sldMk cId="4183512165" sldId="6943"/>
        </pc:sldMkLst>
        <pc:spChg chg="add mod">
          <ac:chgData name="Shelby Bledsoe" userId="c9738545-4c56-4193-a6fa-33fe679ebc37" providerId="ADAL" clId="{D1069CD9-D04A-50C0-9BB8-0A004E678B39}" dt="2026-08-02T15:49:43.099" v="528"/>
          <ac:spMkLst>
            <pc:docMk/>
            <pc:sldMk cId="4183512165" sldId="6943"/>
            <ac:spMk id="9" creationId="{D9D3F1CA-F2AB-0A0E-2D2F-AA85F4B707BD}"/>
          </ac:spMkLst>
        </pc:spChg>
        <pc:spChg chg="add mod">
          <ac:chgData name="Shelby Bledsoe" userId="c9738545-4c56-4193-a6fa-33fe679ebc37" providerId="ADAL" clId="{D1069CD9-D04A-50C0-9BB8-0A004E678B39}" dt="2026-08-02T15:49:43.099" v="528"/>
          <ac:spMkLst>
            <pc:docMk/>
            <pc:sldMk cId="4183512165" sldId="6943"/>
            <ac:spMk id="16" creationId="{3BE46D1D-5FFB-AF6E-7519-53E5FF84209B}"/>
          </ac:spMkLst>
        </pc:spChg>
        <pc:spChg chg="mod">
          <ac:chgData name="Shelby Bledsoe" userId="c9738545-4c56-4193-a6fa-33fe679ebc37" providerId="ADAL" clId="{D1069CD9-D04A-50C0-9BB8-0A004E678B39}" dt="2026-08-02T15:51:46.902" v="574" actId="1076"/>
          <ac:spMkLst>
            <pc:docMk/>
            <pc:sldMk cId="4183512165" sldId="6943"/>
            <ac:spMk id="24" creationId="{C0138D29-A96F-92B7-3AC5-92AFEA7593BC}"/>
          </ac:spMkLst>
        </pc:spChg>
        <pc:picChg chg="add mod">
          <ac:chgData name="Shelby Bledsoe" userId="c9738545-4c56-4193-a6fa-33fe679ebc37" providerId="ADAL" clId="{D1069CD9-D04A-50C0-9BB8-0A004E678B39}" dt="2026-08-02T15:49:43.099" v="528"/>
          <ac:picMkLst>
            <pc:docMk/>
            <pc:sldMk cId="4183512165" sldId="6943"/>
            <ac:picMk id="7" creationId="{8777E284-2647-EA6C-AAA4-E928A6CECBDE}"/>
          </ac:picMkLst>
        </pc:picChg>
        <pc:cxnChg chg="add mod">
          <ac:chgData name="Shelby Bledsoe" userId="c9738545-4c56-4193-a6fa-33fe679ebc37" providerId="ADAL" clId="{D1069CD9-D04A-50C0-9BB8-0A004E678B39}" dt="2026-08-02T15:49:43.099" v="528"/>
          <ac:cxnSpMkLst>
            <pc:docMk/>
            <pc:sldMk cId="4183512165" sldId="6943"/>
            <ac:cxnSpMk id="15" creationId="{A622BAA5-0A72-26A4-A930-FF26056BCF34}"/>
          </ac:cxnSpMkLst>
        </pc:cxnChg>
      </pc:sldChg>
    </pc:docChg>
  </pc:docChgLst>
  <pc:docChgLst>
    <pc:chgData name="Samantha Silcox" userId="S::ssilcox@iacmi.org::8a505091-dd03-47f9-912c-2fd60c7ec4f4" providerId="AD" clId="Web-{8B21EC36-DFE2-7CC4-45F8-4CC9C56ED4F3}"/>
    <pc:docChg chg="modSld">
      <pc:chgData name="Samantha Silcox" userId="S::ssilcox@iacmi.org::8a505091-dd03-47f9-912c-2fd60c7ec4f4" providerId="AD" clId="Web-{8B21EC36-DFE2-7CC4-45F8-4CC9C56ED4F3}" dt="2026-07-21T12:57:33.151" v="4" actId="1076"/>
      <pc:docMkLst>
        <pc:docMk/>
      </pc:docMkLst>
      <pc:sldChg chg="addSp delSp modSp">
        <pc:chgData name="Samantha Silcox" userId="S::ssilcox@iacmi.org::8a505091-dd03-47f9-912c-2fd60c7ec4f4" providerId="AD" clId="Web-{8B21EC36-DFE2-7CC4-45F8-4CC9C56ED4F3}" dt="2026-07-21T12:57:33.151" v="4" actId="1076"/>
        <pc:sldMkLst>
          <pc:docMk/>
          <pc:sldMk cId="2021326023" sldId="6932"/>
        </pc:sldMkLst>
        <pc:picChg chg="add mod modCrop">
          <ac:chgData name="Samantha Silcox" userId="S::ssilcox@iacmi.org::8a505091-dd03-47f9-912c-2fd60c7ec4f4" providerId="AD" clId="Web-{8B21EC36-DFE2-7CC4-45F8-4CC9C56ED4F3}" dt="2026-07-21T12:57:33.151" v="4" actId="1076"/>
          <ac:picMkLst>
            <pc:docMk/>
            <pc:sldMk cId="2021326023" sldId="6932"/>
            <ac:picMk id="7" creationId="{F702E086-82FE-20B5-03F7-9B0608FA0DDD}"/>
          </ac:picMkLst>
        </pc:picChg>
      </pc:sldChg>
    </pc:docChg>
  </pc:docChgLst>
  <pc:docChgLst>
    <pc:chgData name="Tabitha Harmon" userId="S::tharmon@iacmi.org::89a75948-cf51-4a65-9fa9-72397292bb2b" providerId="AD" clId="Web-{84B86730-974C-82E0-6B0B-B5073FB61C27}"/>
    <pc:docChg chg="mod modSld">
      <pc:chgData name="Tabitha Harmon" userId="S::tharmon@iacmi.org::89a75948-cf51-4a65-9fa9-72397292bb2b" providerId="AD" clId="Web-{84B86730-974C-82E0-6B0B-B5073FB61C27}" dt="2026-08-04T17:26:40.741" v="18" actId="20577"/>
      <pc:docMkLst>
        <pc:docMk/>
      </pc:docMkLst>
      <pc:sldChg chg="modSp">
        <pc:chgData name="Tabitha Harmon" userId="S::tharmon@iacmi.org::89a75948-cf51-4a65-9fa9-72397292bb2b" providerId="AD" clId="Web-{84B86730-974C-82E0-6B0B-B5073FB61C27}" dt="2026-08-04T17:26:40.741" v="18" actId="20577"/>
        <pc:sldMkLst>
          <pc:docMk/>
          <pc:sldMk cId="4183512165" sldId="6943"/>
        </pc:sldMkLst>
        <pc:spChg chg="mod">
          <ac:chgData name="Tabitha Harmon" userId="S::tharmon@iacmi.org::89a75948-cf51-4a65-9fa9-72397292bb2b" providerId="AD" clId="Web-{84B86730-974C-82E0-6B0B-B5073FB61C27}" dt="2026-08-04T17:26:40.741" v="18" actId="20577"/>
          <ac:spMkLst>
            <pc:docMk/>
            <pc:sldMk cId="4183512165" sldId="6943"/>
            <ac:spMk id="9" creationId="{D9D3F1CA-F2AB-0A0E-2D2F-AA85F4B707BD}"/>
          </ac:spMkLst>
        </pc:spChg>
      </pc:sldChg>
    </pc:docChg>
  </pc:docChgLst>
  <pc:docChgLst>
    <pc:chgData name="Samantha Silcox" userId="S::ssilcox@iacmi.org::8a505091-dd03-47f9-912c-2fd60c7ec4f4" providerId="AD" clId="Web-{7D6D95C1-283F-72AE-7B91-758F0B87031C}"/>
    <pc:docChg chg="modSld">
      <pc:chgData name="Samantha Silcox" userId="S::ssilcox@iacmi.org::8a505091-dd03-47f9-912c-2fd60c7ec4f4" providerId="AD" clId="Web-{7D6D95C1-283F-72AE-7B91-758F0B87031C}" dt="2026-07-16T18:47:16.337" v="23" actId="1076"/>
      <pc:docMkLst>
        <pc:docMk/>
      </pc:docMkLst>
      <pc:sldChg chg="modSp">
        <pc:chgData name="Samantha Silcox" userId="S::ssilcox@iacmi.org::8a505091-dd03-47f9-912c-2fd60c7ec4f4" providerId="AD" clId="Web-{7D6D95C1-283F-72AE-7B91-758F0B87031C}" dt="2026-07-16T18:47:16.337" v="23" actId="1076"/>
        <pc:sldMkLst>
          <pc:docMk/>
          <pc:sldMk cId="2045947811" sldId="280"/>
        </pc:sldMkLst>
        <pc:picChg chg="mod">
          <ac:chgData name="Samantha Silcox" userId="S::ssilcox@iacmi.org::8a505091-dd03-47f9-912c-2fd60c7ec4f4" providerId="AD" clId="Web-{7D6D95C1-283F-72AE-7B91-758F0B87031C}" dt="2026-07-16T18:47:16.337" v="23" actId="1076"/>
          <ac:picMkLst>
            <pc:docMk/>
            <pc:sldMk cId="2045947811" sldId="280"/>
            <ac:picMk id="29" creationId="{D70FF6D8-47BC-0891-8D92-45B94320A228}"/>
          </ac:picMkLst>
        </pc:picChg>
      </pc:sldChg>
    </pc:docChg>
  </pc:docChgLst>
  <pc:docChgLst>
    <pc:chgData name="Tabitha Harmon" userId="S::tharmon@iacmi.org::89a75948-cf51-4a65-9fa9-72397292bb2b" providerId="AD" clId="Web-{9B83C26C-1F5C-AAAD-AC58-594607ABFF2C}"/>
    <pc:docChg chg="modSld">
      <pc:chgData name="Tabitha Harmon" userId="S::tharmon@iacmi.org::89a75948-cf51-4a65-9fa9-72397292bb2b" providerId="AD" clId="Web-{9B83C26C-1F5C-AAAD-AC58-594607ABFF2C}" dt="2026-08-05T13:02:33.647" v="69" actId="14100"/>
      <pc:docMkLst>
        <pc:docMk/>
      </pc:docMkLst>
      <pc:sldChg chg="modSp">
        <pc:chgData name="Tabitha Harmon" userId="S::tharmon@iacmi.org::89a75948-cf51-4a65-9fa9-72397292bb2b" providerId="AD" clId="Web-{9B83C26C-1F5C-AAAD-AC58-594607ABFF2C}" dt="2026-08-05T13:01:53.960" v="42" actId="14100"/>
        <pc:sldMkLst>
          <pc:docMk/>
          <pc:sldMk cId="2045947811" sldId="280"/>
        </pc:sldMkLst>
        <pc:spChg chg="mod">
          <ac:chgData name="Tabitha Harmon" userId="S::tharmon@iacmi.org::89a75948-cf51-4a65-9fa9-72397292bb2b" providerId="AD" clId="Web-{9B83C26C-1F5C-AAAD-AC58-594607ABFF2C}" dt="2026-08-05T13:01:53.960" v="42" actId="14100"/>
          <ac:spMkLst>
            <pc:docMk/>
            <pc:sldMk cId="2045947811" sldId="280"/>
            <ac:spMk id="12" creationId="{84193E16-2B64-1C88-56C1-14915D5A38DE}"/>
          </ac:spMkLst>
        </pc:spChg>
      </pc:sldChg>
      <pc:sldChg chg="modSp">
        <pc:chgData name="Tabitha Harmon" userId="S::tharmon@iacmi.org::89a75948-cf51-4a65-9fa9-72397292bb2b" providerId="AD" clId="Web-{9B83C26C-1F5C-AAAD-AC58-594607ABFF2C}" dt="2026-08-05T13:02:33.647" v="69" actId="14100"/>
        <pc:sldMkLst>
          <pc:docMk/>
          <pc:sldMk cId="4228511377" sldId="6942"/>
        </pc:sldMkLst>
        <pc:spChg chg="mod">
          <ac:chgData name="Tabitha Harmon" userId="S::tharmon@iacmi.org::89a75948-cf51-4a65-9fa9-72397292bb2b" providerId="AD" clId="Web-{9B83C26C-1F5C-AAAD-AC58-594607ABFF2C}" dt="2026-08-05T13:02:33.647" v="69" actId="14100"/>
          <ac:spMkLst>
            <pc:docMk/>
            <pc:sldMk cId="4228511377" sldId="6942"/>
            <ac:spMk id="18" creationId="{CA750853-F498-1B69-6448-395889103515}"/>
          </ac:spMkLst>
        </pc:spChg>
      </pc:sldChg>
    </pc:docChg>
  </pc:docChgLst>
  <pc:docChgLst>
    <pc:chgData name="Samantha Silcox" userId="S::ssilcox@iacmi.org::8a505091-dd03-47f9-912c-2fd60c7ec4f4" providerId="AD" clId="Web-{32C9B65D-38C6-6A96-CD3B-B24B4F74916F}"/>
    <pc:docChg chg="mod modSld">
      <pc:chgData name="Samantha Silcox" userId="S::ssilcox@iacmi.org::8a505091-dd03-47f9-912c-2fd60c7ec4f4" providerId="AD" clId="Web-{32C9B65D-38C6-6A96-CD3B-B24B4F74916F}" dt="2026-08-04T17:37:45.553" v="11" actId="1076"/>
      <pc:docMkLst>
        <pc:docMk/>
      </pc:docMkLst>
      <pc:sldChg chg="modSp">
        <pc:chgData name="Samantha Silcox" userId="S::ssilcox@iacmi.org::8a505091-dd03-47f9-912c-2fd60c7ec4f4" providerId="AD" clId="Web-{32C9B65D-38C6-6A96-CD3B-B24B4F74916F}" dt="2026-08-04T17:37:45.553" v="11" actId="1076"/>
        <pc:sldMkLst>
          <pc:docMk/>
          <pc:sldMk cId="3942874957" sldId="6930"/>
        </pc:sldMkLst>
        <pc:spChg chg="mod">
          <ac:chgData name="Samantha Silcox" userId="S::ssilcox@iacmi.org::8a505091-dd03-47f9-912c-2fd60c7ec4f4" providerId="AD" clId="Web-{32C9B65D-38C6-6A96-CD3B-B24B4F74916F}" dt="2026-08-04T17:37:45.553" v="11" actId="1076"/>
          <ac:spMkLst>
            <pc:docMk/>
            <pc:sldMk cId="3942874957" sldId="6930"/>
            <ac:spMk id="37" creationId="{C5746834-9FA1-B917-A6B1-2E4A8668244E}"/>
          </ac:spMkLst>
        </pc:spChg>
      </pc:sldChg>
    </pc:docChg>
  </pc:docChgLst>
</pc:chgInfo>
</file>

<file path=ppt/comments/modernComment_1B1F_F95B5465.xml><?xml version="1.0" encoding="utf-8"?>
<p188:cmLst xmlns:a="http://schemas.openxmlformats.org/drawingml/2006/main" xmlns:r="http://schemas.openxmlformats.org/officeDocument/2006/relationships" xmlns:p188="http://schemas.microsoft.com/office/powerpoint/2018/8/main">
  <p188:cm id="{8D7BA0A5-6205-428F-96B6-9AAC7D42378E}" authorId="{0C4A23ED-4D39-C8C9-FFC9-5152586F60A0}" created="2026-08-04T17:27:31.617">
    <ac:deMkLst xmlns:ac="http://schemas.microsoft.com/office/drawing/2013/main/command">
      <pc:docMk xmlns:pc="http://schemas.microsoft.com/office/powerpoint/2013/main/command"/>
      <pc:sldMk xmlns:pc="http://schemas.microsoft.com/office/powerpoint/2013/main/command" cId="4183512165" sldId="6943"/>
      <ac:spMk id="9" creationId="{D9D3F1CA-F2AB-0A0E-2D2F-AA85F4B707BD}"/>
    </ac:deMkLst>
    <p188:txBody>
      <a:bodyPr/>
      <a:lstStyle/>
      <a:p>
        <a:r>
          <a:rPr lang="en-US"/>
          <a:t>I think the "background info" should be something different. I was going to suggest "today's challenge"?</a:t>
        </a:r>
      </a:p>
    </p188:txBody>
  </p188:cm>
</p188:cmLst>
</file>

<file path=ppt/comments/modernComment_1B12_EB037F4D.xml><?xml version="1.0" encoding="utf-8"?>
<p188:cmLst xmlns:a="http://schemas.openxmlformats.org/drawingml/2006/main" xmlns:r="http://schemas.openxmlformats.org/officeDocument/2006/relationships" xmlns:p188="http://schemas.microsoft.com/office/powerpoint/2018/8/main">
  <p188:cm id="{59FEF412-502F-41BB-BF96-E30BC8E94717}" authorId="{0C4A23ED-4D39-C8C9-FFC9-5152586F60A0}" created="2026-08-04T17:26:24.288">
    <ac:deMkLst xmlns:ac="http://schemas.microsoft.com/office/drawing/2013/main/command">
      <pc:docMk xmlns:pc="http://schemas.microsoft.com/office/powerpoint/2013/main/command"/>
      <pc:sldMk xmlns:pc="http://schemas.microsoft.com/office/powerpoint/2013/main/command" cId="3942874957" sldId="6930"/>
      <ac:spMk id="18" creationId="{951084C9-3B04-DF78-37CB-FF108F1D36D9}"/>
    </ac:deMkLst>
    <p188:replyLst>
      <p188:reply id="{EF564957-BE84-49B5-8166-C904F8590B9C}" authorId="{441320F5-4B04-E6CE-15D4-567D27B570B8}" created="2026-08-04T17:37:36.537">
        <p188:txBody>
          <a:bodyPr/>
          <a:lstStyle/>
          <a:p>
            <a:r>
              <a:rPr lang="en-US"/>
              <a:t>Thank you! Fixed!</a:t>
            </a:r>
          </a:p>
        </p188:txBody>
      </p188:reply>
    </p188:replyLst>
    <p188:txBody>
      <a:bodyPr/>
      <a:lstStyle/>
      <a:p>
        <a:r>
          <a:rPr lang="en-US"/>
          <a:t>#2 and #4 are repeats.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285750" marR="0" lvl="0" indent="-285750" algn="l" defTabSz="914400" rtl="0" eaLnBrk="0" fontAlgn="base" latinLnBrk="0" hangingPunct="0">
              <a:lnSpc>
                <a:spcPct val="100000"/>
              </a:lnSpc>
              <a:spcBef>
                <a:spcPct val="0"/>
              </a:spcBef>
              <a:spcAft>
                <a:spcPct val="0"/>
              </a:spcAft>
              <a:buClrTx/>
              <a:buSzTx/>
              <a:buFont typeface="Arial"/>
              <a:buChar char="•"/>
              <a:tabLst/>
            </a:pPr>
            <a:r>
              <a:rPr kumimoji="0" lang="en-US" altLang="en-US" b="0" i="0" u="none" strike="noStrike" cap="none" normalizeH="0" baseline="0" dirty="0">
                <a:ln>
                  <a:noFill/>
                </a:ln>
                <a:solidFill>
                  <a:schemeClr val="bg1"/>
                </a:solidFill>
                <a:effectLst/>
                <a:latin typeface="+mn-lt"/>
              </a:rPr>
              <a:t>A structure is something that is designed to hold its shape and support weight. How a structure is shaped and how its parts are connected both affect how well it can carry a load. </a:t>
            </a:r>
            <a:endParaRPr lang="en-US" altLang="en-US" b="0" i="0" u="none" strike="noStrike" cap="none" normalizeH="0" baseline="0" dirty="0">
              <a:ln>
                <a:noFill/>
              </a:ln>
              <a:solidFill>
                <a:schemeClr val="bg1"/>
              </a:solidFill>
              <a:effectLst/>
              <a:latin typeface="+mn-lt"/>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a:buChar char="•"/>
              <a:tabLst/>
            </a:pPr>
            <a:r>
              <a:rPr kumimoji="0" lang="en-US" altLang="en-US" b="0" i="0" u="none" strike="noStrike" cap="none" normalizeH="0" baseline="0" dirty="0">
                <a:ln>
                  <a:noFill/>
                </a:ln>
                <a:solidFill>
                  <a:schemeClr val="bg1"/>
                </a:solidFill>
                <a:effectLst/>
                <a:latin typeface="+mn-lt"/>
              </a:rPr>
              <a:t>Designers work within limits called constraints, like only using certain materials or meeting size and strength requirements. These constraints influence the choices they make and force them to think carefully about where material is most effective. </a:t>
            </a:r>
            <a:endParaRPr lang="en-US" altLang="en-US" b="0" i="0" u="none" strike="noStrike" cap="none" normalizeH="0" baseline="0" dirty="0">
              <a:ln>
                <a:noFill/>
              </a:ln>
              <a:solidFill>
                <a:schemeClr val="bg1"/>
              </a:solidFill>
              <a:effectLst/>
              <a:latin typeface="+mn-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C786B-E722-D608-FE16-ADE1C96AF2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4F35DE-E59B-107B-C888-61083CA0BC9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EC08C18-356B-4F4D-3EC3-5EBAD5076215}"/>
              </a:ext>
            </a:extLst>
          </p:cNvPr>
          <p:cNvSpPr>
            <a:spLocks noGrp="1"/>
          </p:cNvSpPr>
          <p:nvPr>
            <p:ph type="body" idx="1"/>
          </p:nvPr>
        </p:nvSpPr>
        <p:spPr/>
        <p:txBody>
          <a:bodyPr/>
          <a:lstStyle/>
          <a:p>
            <a:pPr marL="285750" marR="0" lvl="0" indent="-285750" algn="l" defTabSz="914400" rtl="0" eaLnBrk="0" fontAlgn="base" latinLnBrk="0" hangingPunct="0">
              <a:lnSpc>
                <a:spcPct val="100000"/>
              </a:lnSpc>
              <a:spcBef>
                <a:spcPct val="0"/>
              </a:spcBef>
              <a:spcAft>
                <a:spcPct val="0"/>
              </a:spcAft>
              <a:buClrTx/>
              <a:buSzTx/>
              <a:buFont typeface="Arial"/>
              <a:buChar char="•"/>
              <a:tabLst/>
            </a:pPr>
            <a:r>
              <a:rPr kumimoji="0" lang="en-US" altLang="en-US" b="0" i="0" u="none" strike="noStrike" cap="none" normalizeH="0" baseline="0" dirty="0">
                <a:ln>
                  <a:noFill/>
                </a:ln>
                <a:solidFill>
                  <a:schemeClr val="bg1"/>
                </a:solidFill>
                <a:effectLst/>
                <a:latin typeface="+mn-lt"/>
              </a:rPr>
              <a:t>When creating a new structure, builders often begin with a prototype, or first version, to test an idea. Testing helps reveal weak spots where a structure may bend, shift, or fail. After testing, designers make targeted changes to improve performance. This process of testing, observing, and making changes is called iteration. </a:t>
            </a:r>
            <a:endParaRPr lang="en-US" altLang="en-US" b="0" i="0" u="none" strike="noStrike" cap="none" normalizeH="0" baseline="0" dirty="0">
              <a:ln>
                <a:noFill/>
              </a:ln>
              <a:solidFill>
                <a:schemeClr val="bg1"/>
              </a:solidFill>
              <a:effectLst/>
              <a:latin typeface="+mn-lt"/>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a:buChar char="•"/>
              <a:tabLst/>
            </a:pPr>
            <a:r>
              <a:rPr kumimoji="0" lang="en-US" altLang="en-US" b="0" i="0" u="none" strike="noStrike" cap="none" normalizeH="0" baseline="0" dirty="0">
                <a:ln>
                  <a:noFill/>
                </a:ln>
                <a:solidFill>
                  <a:schemeClr val="bg1"/>
                </a:solidFill>
                <a:effectLst/>
                <a:latin typeface="+mn-lt"/>
              </a:rPr>
              <a:t>Through iteration, structures can become stronger, more stable, and more efficient—just like in real-world engineering and construction. </a:t>
            </a:r>
            <a:endParaRPr lang="en-US" altLang="en-US" b="0" i="0" u="none" strike="noStrike" cap="none" normalizeH="0" baseline="0" dirty="0">
              <a:ln>
                <a:noFill/>
              </a:ln>
              <a:solidFill>
                <a:schemeClr val="bg1"/>
              </a:solidFill>
              <a:effectLst/>
              <a:latin typeface="+mn-lt"/>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a:buChar char="•"/>
              <a:tabLst/>
            </a:pPr>
            <a:r>
              <a:rPr kumimoji="0" lang="en-US" altLang="en-US" b="0" i="0" u="none" strike="noStrike" cap="none" normalizeH="0" baseline="0" dirty="0">
                <a:ln>
                  <a:noFill/>
                </a:ln>
                <a:solidFill>
                  <a:schemeClr val="bg1"/>
                </a:solidFill>
                <a:effectLst/>
                <a:latin typeface="+mn-lt"/>
              </a:rPr>
              <a:t>You are about to use these ideas in the Atlas Box Challenge. Working in teams of three, you will design and build a box that can support a heavy load using limited materials. After testing your box, you will observe how well it holds up and compare it with designs from other teams in the classroom. If your structure bends, shifts, or collapses, you will have a chance to redesign it and test again. By making careful changes and learning from what you see, you will work to create one of the strongest box designs in the room. </a:t>
            </a:r>
            <a:endParaRPr lang="en-US" altLang="en-US" b="0" i="0" u="none" strike="noStrike" cap="none" normalizeH="0" baseline="0" dirty="0">
              <a:ln>
                <a:noFill/>
              </a:ln>
              <a:solidFill>
                <a:schemeClr val="bg1"/>
              </a:solidFill>
              <a:effectLst/>
              <a:latin typeface="+mn-lt"/>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8022B7FE-BD28-56B6-EB47-59F465EC7AA6}"/>
              </a:ext>
            </a:extLst>
          </p:cNvPr>
          <p:cNvSpPr>
            <a:spLocks noGrp="1"/>
          </p:cNvSpPr>
          <p:nvPr>
            <p:ph type="sldNum" sz="quarter" idx="5"/>
          </p:nvPr>
        </p:nvSpPr>
        <p:spPr/>
        <p:txBody>
          <a:bodyPr/>
          <a:lstStyle/>
          <a:p>
            <a:fld id="{53A1E88B-61F8-314F-BB87-E84ADBA74B87}" type="slidenum">
              <a:rPr lang="en-US" smtClean="0"/>
              <a:t>4</a:t>
            </a:fld>
            <a:endParaRPr lang="en-US"/>
          </a:p>
        </p:txBody>
      </p:sp>
    </p:spTree>
    <p:extLst>
      <p:ext uri="{BB962C8B-B14F-4D97-AF65-F5344CB8AC3E}">
        <p14:creationId xmlns:p14="http://schemas.microsoft.com/office/powerpoint/2010/main" val="2356322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27518-E152-B9ED-F578-CD052412DD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728424-D8CA-D319-4387-8EABDD8ED2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43B9A2E-CB43-5774-231F-17BB9AE77F1B}"/>
              </a:ext>
            </a:extLst>
          </p:cNvPr>
          <p:cNvSpPr>
            <a:spLocks noGrp="1"/>
          </p:cNvSpPr>
          <p:nvPr>
            <p:ph type="body" idx="1"/>
          </p:nvPr>
        </p:nvSpPr>
        <p:spPr/>
        <p:txBody>
          <a:bodyPr/>
          <a:lstStyle/>
          <a:p>
            <a:pPr marL="285750" marR="0" lvl="0" indent="-285750" algn="l" defTabSz="914400" rtl="0" eaLnBrk="0" fontAlgn="base" latinLnBrk="0" hangingPunct="0">
              <a:lnSpc>
                <a:spcPct val="100000"/>
              </a:lnSpc>
              <a:spcBef>
                <a:spcPct val="0"/>
              </a:spcBef>
              <a:spcAft>
                <a:spcPct val="0"/>
              </a:spcAft>
              <a:buClrTx/>
              <a:buSzTx/>
              <a:buFont typeface="Arial"/>
              <a:buChar char="•"/>
              <a:tabLst/>
            </a:pPr>
            <a:r>
              <a:rPr kumimoji="0" lang="en-US" altLang="en-US" b="0" i="0" u="none" strike="noStrike" cap="none" normalizeH="0" baseline="0" dirty="0">
                <a:ln>
                  <a:noFill/>
                </a:ln>
                <a:solidFill>
                  <a:schemeClr val="bg1"/>
                </a:solidFill>
                <a:effectLst/>
                <a:latin typeface="+mn-lt"/>
              </a:rPr>
              <a:t>You are about to use these ideas in the Atlas Box Challenge. Working in teams of three, you will design and build a box that can support a heavy load using limited materials. After testing your box, you will observe how well it holds up and compare it with designs from other teams in the classroom. If your structure bends, shifts, or collapses, you will have a chance to redesign it and test again. By making careful changes and learning from what you see, you will work to create one of the strongest box designs in the room. </a:t>
            </a:r>
            <a:endParaRPr lang="en-US" altLang="en-US" b="0" i="0" u="none" strike="noStrike" cap="none" normalizeH="0" baseline="0" dirty="0">
              <a:ln>
                <a:noFill/>
              </a:ln>
              <a:solidFill>
                <a:schemeClr val="bg1"/>
              </a:solidFill>
              <a:effectLst/>
              <a:latin typeface="+mn-lt"/>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07173BFF-60CA-0249-E2AE-3F72D8EB1EB9}"/>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17637157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defTabSz="914400">
              <a:buFontTx/>
              <a:buChar char="•"/>
            </a:pPr>
            <a:r>
              <a:rPr lang="en-US" altLang="en-US" b="1">
                <a:solidFill>
                  <a:schemeClr val="bg1"/>
                </a:solidFill>
                <a:latin typeface="+mn-lt"/>
              </a:rPr>
              <a:t>Constraints</a:t>
            </a:r>
            <a:r>
              <a:rPr lang="en-US" altLang="en-US">
                <a:solidFill>
                  <a:schemeClr val="bg1"/>
                </a:solidFill>
                <a:latin typeface="+mn-lt"/>
              </a:rPr>
              <a:t> - Rules</a:t>
            </a:r>
            <a:r>
              <a:rPr kumimoji="0" lang="en-US" altLang="en-US" b="0" i="0" u="none" strike="noStrike" cap="none" normalizeH="0" baseline="0">
                <a:ln>
                  <a:noFill/>
                </a:ln>
                <a:solidFill>
                  <a:schemeClr val="bg1"/>
                </a:solidFill>
                <a:effectLst/>
                <a:latin typeface="+mn-lt"/>
              </a:rPr>
              <a:t> and limits that shape how you design and build </a:t>
            </a:r>
            <a:endParaRPr lang="en-US" altLang="en-US" b="0" i="0" u="none" strike="noStrike" cap="none" normalizeH="0" baseline="0">
              <a:ln>
                <a:noFill/>
              </a:ln>
              <a:solidFill>
                <a:schemeClr val="bg1"/>
              </a:solidFill>
              <a:effectLst/>
              <a:latin typeface="+mn-lt"/>
            </a:endParaRPr>
          </a:p>
          <a:p>
            <a:pPr defTabSz="914400">
              <a:buFontTx/>
              <a:buChar char="•"/>
            </a:pPr>
            <a:r>
              <a:rPr lang="en-US" b="1">
                <a:solidFill>
                  <a:schemeClr val="bg1"/>
                </a:solidFill>
                <a:latin typeface="Arial"/>
                <a:cs typeface="Arial"/>
              </a:rPr>
              <a:t>Structure</a:t>
            </a:r>
            <a:r>
              <a:rPr lang="en-US">
                <a:solidFill>
                  <a:schemeClr val="bg1"/>
                </a:solidFill>
                <a:latin typeface="Arial"/>
                <a:cs typeface="Arial"/>
              </a:rPr>
              <a:t> - Something</a:t>
            </a:r>
            <a:r>
              <a:rPr kumimoji="0" lang="en-US">
                <a:solidFill>
                  <a:schemeClr val="bg1"/>
                </a:solidFill>
                <a:latin typeface="Arial"/>
                <a:cs typeface="Arial"/>
              </a:rPr>
              <a:t> designed to hold its shape and support weight </a:t>
            </a:r>
            <a:endParaRPr lang="en-US">
              <a:solidFill>
                <a:schemeClr val="bg1"/>
              </a:solidFill>
              <a:latin typeface="Arial"/>
              <a:cs typeface="Arial"/>
            </a:endParaRPr>
          </a:p>
          <a:p>
            <a:pPr defTabSz="914400">
              <a:buFontTx/>
              <a:buChar char="•"/>
            </a:pPr>
            <a:r>
              <a:rPr lang="en-US" b="1">
                <a:solidFill>
                  <a:schemeClr val="bg1"/>
                </a:solidFill>
                <a:latin typeface="Arial"/>
                <a:cs typeface="Arial"/>
              </a:rPr>
              <a:t>Prototype</a:t>
            </a:r>
            <a:r>
              <a:rPr lang="en-US">
                <a:solidFill>
                  <a:schemeClr val="bg1"/>
                </a:solidFill>
                <a:latin typeface="Arial"/>
                <a:cs typeface="Arial"/>
              </a:rPr>
              <a:t> - A</a:t>
            </a:r>
            <a:r>
              <a:rPr kumimoji="0" lang="en-US">
                <a:solidFill>
                  <a:schemeClr val="bg1"/>
                </a:solidFill>
                <a:latin typeface="Arial"/>
                <a:cs typeface="Arial"/>
              </a:rPr>
              <a:t> first version, or rough draft, used to test an idea </a:t>
            </a:r>
            <a:endParaRPr lang="en-US">
              <a:solidFill>
                <a:schemeClr val="bg1"/>
              </a:solidFill>
              <a:latin typeface="Arial"/>
              <a:cs typeface="Arial"/>
            </a:endParaRPr>
          </a:p>
          <a:p>
            <a:pPr defTabSz="914400">
              <a:buFontTx/>
              <a:buChar char="•"/>
            </a:pPr>
            <a:r>
              <a:rPr lang="en-US" b="1">
                <a:solidFill>
                  <a:schemeClr val="bg1"/>
                </a:solidFill>
                <a:latin typeface="Arial"/>
                <a:cs typeface="Arial"/>
              </a:rPr>
              <a:t>Iteration</a:t>
            </a:r>
            <a:r>
              <a:rPr lang="en-US">
                <a:solidFill>
                  <a:schemeClr val="bg1"/>
                </a:solidFill>
                <a:latin typeface="Arial"/>
                <a:cs typeface="Arial"/>
              </a:rPr>
              <a:t> - Making</a:t>
            </a:r>
            <a:r>
              <a:rPr kumimoji="0" lang="en-US">
                <a:solidFill>
                  <a:schemeClr val="bg1"/>
                </a:solidFill>
                <a:latin typeface="Arial"/>
                <a:cs typeface="Arial"/>
              </a:rPr>
              <a:t> changes based on what you learned from testing </a:t>
            </a:r>
            <a:endParaRPr lang="en-US">
              <a:solidFill>
                <a:schemeClr val="bg1"/>
              </a:solidFill>
              <a:latin typeface="Arial"/>
              <a:cs typeface="Arial"/>
            </a:endParaRP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6</a:t>
            </a:fld>
            <a:endParaRPr lang="en-US"/>
          </a:p>
        </p:txBody>
      </p:sp>
    </p:spTree>
    <p:extLst>
      <p:ext uri="{BB962C8B-B14F-4D97-AF65-F5344CB8AC3E}">
        <p14:creationId xmlns:p14="http://schemas.microsoft.com/office/powerpoint/2010/main" val="1857370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9C9B5-DF88-D196-28AE-B5947010E9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ED7463-6940-B553-0B3D-49BE218FAC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8BDD5A-CB0C-A6AE-2D18-68563149D0B4}"/>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Aptos" panose="020B0004020202020204" pitchFamily="34" charset="0"/>
              </a:rPr>
              <a:t>Plan a Prototype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Working in teams of three, students should use pencil and paper to create a simple sketch of their Atlas Box plan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Plans should show an understanding of the constraints </a:t>
            </a:r>
          </a:p>
          <a:p>
            <a:endParaRPr lang="en-US" dirty="0"/>
          </a:p>
        </p:txBody>
      </p:sp>
      <p:sp>
        <p:nvSpPr>
          <p:cNvPr id="4" name="Slide Number Placeholder 3">
            <a:extLst>
              <a:ext uri="{FF2B5EF4-FFF2-40B4-BE49-F238E27FC236}">
                <a16:creationId xmlns:a16="http://schemas.microsoft.com/office/drawing/2014/main" id="{957AD42A-D8A0-A3D2-4B40-1EB0F1EAD1C2}"/>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804826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669F0-A061-87E2-49E8-53D86A741A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DAE6DA-B5DE-7298-87E7-224B096113F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0BD3D43-2280-41E5-C576-B8261DD5D87F}"/>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tx1"/>
                </a:solidFill>
                <a:effectLst/>
                <a:latin typeface="Aptos" panose="020B0004020202020204" pitchFamily="34" charset="0"/>
              </a:rPr>
              <a:t> </a:t>
            </a:r>
            <a:r>
              <a:rPr kumimoji="0" lang="en-US" altLang="en-US" sz="1200" b="0" i="0" u="none" strike="noStrike" cap="none" normalizeH="0" baseline="0">
                <a:ln>
                  <a:noFill/>
                </a:ln>
                <a:solidFill>
                  <a:schemeClr val="bg1"/>
                </a:solidFill>
                <a:effectLst/>
                <a:latin typeface="Aptos" panose="020B0004020202020204" pitchFamily="34" charset="0"/>
              </a:rPr>
              <a:t>Build and Test the Prototype </a:t>
            </a:r>
            <a:endParaRPr kumimoji="0" lang="en-US" altLang="en-US" sz="1200" b="0" i="0" u="none" strike="noStrike" cap="none" normalizeH="0" baseline="0">
              <a:ln>
                <a:noFill/>
              </a:ln>
              <a:solidFill>
                <a:schemeClr val="bg1"/>
              </a:solidFill>
              <a:effectLst/>
              <a:latin typeface="Segoe UI" panose="020B0502040204020203" pitchFamily="34" charset="0"/>
            </a:endParaRPr>
          </a:p>
          <a:p>
            <a:pPr rtl="0" fontAlgn="base"/>
            <a:r>
              <a:rPr lang="en-US" sz="1200" b="0" i="0" u="none" strike="noStrike" kern="1200">
                <a:solidFill>
                  <a:schemeClr val="tx1"/>
                </a:solidFill>
                <a:effectLst/>
                <a:latin typeface="+mn-lt"/>
                <a:ea typeface="+mn-ea"/>
                <a:cs typeface="+mn-cs"/>
              </a:rPr>
              <a:t>Students should build their prototype using 20 craft sticks and the constraints from step 1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Once their box is complete, each structure is tested by placing a heavy load on top, such as a textbook or a pack of computer paper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Students are encouraged to watch as other groups test their Atlas Boxes to think about what worked, and what did not </a:t>
            </a:r>
          </a:p>
          <a:p>
            <a:endParaRPr lang="en-US"/>
          </a:p>
        </p:txBody>
      </p:sp>
      <p:sp>
        <p:nvSpPr>
          <p:cNvPr id="4" name="Slide Number Placeholder 3">
            <a:extLst>
              <a:ext uri="{FF2B5EF4-FFF2-40B4-BE49-F238E27FC236}">
                <a16:creationId xmlns:a16="http://schemas.microsoft.com/office/drawing/2014/main" id="{53283D03-4F57-4AA7-1667-42C284555417}"/>
              </a:ext>
            </a:extLst>
          </p:cNvPr>
          <p:cNvSpPr>
            <a:spLocks noGrp="1"/>
          </p:cNvSpPr>
          <p:nvPr>
            <p:ph type="sldNum" sz="quarter" idx="5"/>
          </p:nvPr>
        </p:nvSpPr>
        <p:spPr/>
        <p:txBody>
          <a:bodyPr/>
          <a:lstStyle/>
          <a:p>
            <a:fld id="{53A1E88B-61F8-314F-BB87-E84ADBA74B87}" type="slidenum">
              <a:rPr lang="en-US" smtClean="0"/>
              <a:t>10</a:t>
            </a:fld>
            <a:endParaRPr lang="en-US"/>
          </a:p>
        </p:txBody>
      </p:sp>
    </p:spTree>
    <p:extLst>
      <p:ext uri="{BB962C8B-B14F-4D97-AF65-F5344CB8AC3E}">
        <p14:creationId xmlns:p14="http://schemas.microsoft.com/office/powerpoint/2010/main" val="1121709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86E4D-1CBA-ECBD-6167-FD1025959E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DB38E8-413A-FEED-95BD-3B1105B520C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B5ED149-F30B-7A3A-2EC7-3892708E2693}"/>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 Iterate and Redesign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After testing, identify strengths and areas of weakness in the first Atlas Box design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Based on these observations, teams may redesign their Atlas Box using all 30 of the provided craft sticks in preparation for additional tests </a:t>
            </a:r>
            <a:endParaRPr lang="en-US" sz="1200" b="0" i="0" kern="1200">
              <a:solidFill>
                <a:schemeClr val="tx1"/>
              </a:solidFill>
              <a:effectLst/>
              <a:latin typeface="+mn-lt"/>
              <a:ea typeface="+mn-ea"/>
              <a:cs typeface="+mn-cs"/>
            </a:endParaRPr>
          </a:p>
          <a:p>
            <a:pPr rtl="0" fontAlgn="base"/>
            <a:endParaRPr lang="en-US"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4723FDAC-9A31-5E69-C742-5A94341AF01E}"/>
              </a:ext>
            </a:extLst>
          </p:cNvPr>
          <p:cNvSpPr>
            <a:spLocks noGrp="1"/>
          </p:cNvSpPr>
          <p:nvPr>
            <p:ph type="sldNum" sz="quarter" idx="5"/>
          </p:nvPr>
        </p:nvSpPr>
        <p:spPr/>
        <p:txBody>
          <a:bodyPr/>
          <a:lstStyle/>
          <a:p>
            <a:fld id="{53A1E88B-61F8-314F-BB87-E84ADBA74B87}" type="slidenum">
              <a:rPr lang="en-US" smtClean="0"/>
              <a:t>11</a:t>
            </a:fld>
            <a:endParaRPr lang="en-US"/>
          </a:p>
        </p:txBody>
      </p:sp>
    </p:spTree>
    <p:extLst>
      <p:ext uri="{BB962C8B-B14F-4D97-AF65-F5344CB8AC3E}">
        <p14:creationId xmlns:p14="http://schemas.microsoft.com/office/powerpoint/2010/main" val="2128781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12</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solidFill>
                  <a:schemeClr val="bg1"/>
                </a:solidFill>
              </a:rPr>
              <a:t>Turn and Talk Time!</a:t>
            </a:r>
          </a:p>
          <a:p>
            <a:pPr algn="l"/>
            <a:r>
              <a:rPr lang="en-US" sz="1200" dirty="0">
                <a:solidFill>
                  <a:schemeClr val="bg1"/>
                </a:solidFill>
              </a:rPr>
              <a:t>Which groups made a box that could hold a lot of weight?</a:t>
            </a:r>
          </a:p>
          <a:p>
            <a:pPr algn="l"/>
            <a:r>
              <a:rPr lang="en-US" sz="1200" dirty="0">
                <a:solidFill>
                  <a:schemeClr val="bg1"/>
                </a:solidFill>
              </a:rPr>
              <a:t>Talk about the design of those boxes. What was different? What was the same?</a:t>
            </a: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13</a:t>
            </a:fld>
            <a:endParaRPr lang="en-US"/>
          </a:p>
        </p:txBody>
      </p:sp>
    </p:spTree>
    <p:extLst>
      <p:ext uri="{BB962C8B-B14F-4D97-AF65-F5344CB8AC3E}">
        <p14:creationId xmlns:p14="http://schemas.microsoft.com/office/powerpoint/2010/main" val="880408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Construction Workers and Builders follow plans and constraints to assemble strong structures. They pay close attention to joints, supports, and stability to make sure structures hold up over time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Structural Engineers design buildings, bridges, and towers that must support heavy loads while using limited materials. They test designs and make changes to improve strength and safety </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 </a:t>
            </a:r>
            <a:endParaRPr lang="en-US"/>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14</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8/5/2026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7.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1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microsoft.com/office/2018/10/relationships/comments" Target="../comments/modernComment_1B1F_F95B5465.xml"/><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7.sv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18/10/relationships/comments" Target="../comments/modernComment_1B12_EB037F4D.xml"/><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4.sv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26.png"/><Relationship Id="rId4" Type="http://schemas.openxmlformats.org/officeDocument/2006/relationships/image" Target="../media/image1.png"/><Relationship Id="rId9"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8.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5.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1.svg"/><Relationship Id="rId7"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453759" y="4263530"/>
            <a:ext cx="6970090" cy="1569660"/>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800" b="1" dirty="0">
                <a:solidFill>
                  <a:schemeClr val="bg1"/>
                </a:solidFill>
                <a:latin typeface="Montserrat" pitchFamily="2" charset="77"/>
              </a:rPr>
              <a:t>Atlas Box Challenge</a:t>
            </a:r>
            <a:endParaRPr lang="en-US" sz="40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3000" t="-1000" r="-1000" b="-1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956372" y="274638"/>
            <a:ext cx="10515600" cy="1086506"/>
          </a:xfrm>
        </p:spPr>
        <p:txBody>
          <a:bodyPr>
            <a:normAutofit/>
          </a:bodyPr>
          <a:lstStyle/>
          <a:p>
            <a:r>
              <a:rPr lang="en-US" sz="4000" dirty="0">
                <a:solidFill>
                  <a:schemeClr val="bg1"/>
                </a:solidFill>
                <a:latin typeface="Montserrat"/>
              </a:rPr>
              <a:t>Atlas Box Challenge</a:t>
            </a:r>
            <a:endParaRPr lang="en-US" sz="4000"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8" name="Picture 7">
            <a:extLst>
              <a:ext uri="{FF2B5EF4-FFF2-40B4-BE49-F238E27FC236}">
                <a16:creationId xmlns:a16="http://schemas.microsoft.com/office/drawing/2014/main" id="{3C3B5D05-9177-E6EE-9742-426238EC36D8}"/>
              </a:ext>
            </a:extLst>
          </p:cNvPr>
          <p:cNvPicPr>
            <a:picLocks noChangeAspect="1"/>
          </p:cNvPicPr>
          <p:nvPr/>
        </p:nvPicPr>
        <p:blipFill>
          <a:blip r:embed="rId7"/>
          <a:srcRect l="32162" t="24995" r="30706" b="28032"/>
          <a:stretch>
            <a:fillRect/>
          </a:stretch>
        </p:blipFill>
        <p:spPr>
          <a:xfrm>
            <a:off x="0" y="1474791"/>
            <a:ext cx="5400505" cy="4827631"/>
          </a:xfrm>
          <a:prstGeom prst="rect">
            <a:avLst/>
          </a:prstGeom>
        </p:spPr>
      </p:pic>
      <p:pic>
        <p:nvPicPr>
          <p:cNvPr id="5" name="Picture 4">
            <a:extLst>
              <a:ext uri="{FF2B5EF4-FFF2-40B4-BE49-F238E27FC236}">
                <a16:creationId xmlns:a16="http://schemas.microsoft.com/office/drawing/2014/main" id="{9F0106BF-C9F8-FE27-F865-A3A3A2C79A95}"/>
              </a:ext>
            </a:extLst>
          </p:cNvPr>
          <p:cNvPicPr>
            <a:picLocks noChangeAspect="1"/>
          </p:cNvPicPr>
          <p:nvPr/>
        </p:nvPicPr>
        <p:blipFill>
          <a:blip r:embed="rId8"/>
          <a:stretch>
            <a:fillRect/>
          </a:stretch>
        </p:blipFill>
        <p:spPr>
          <a:xfrm>
            <a:off x="4794690" y="1851395"/>
            <a:ext cx="7556201" cy="4074422"/>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853C6600-860B-B207-0B9E-3383C72C2BA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B99A8FE-D85F-19F3-881F-8EC8BED94E3B}"/>
              </a:ext>
            </a:extLst>
          </p:cNvPr>
          <p:cNvPicPr>
            <a:picLocks noChangeAspect="1"/>
          </p:cNvPicPr>
          <p:nvPr/>
        </p:nvPicPr>
        <p:blipFill>
          <a:blip r:embed="rId5"/>
          <a:stretch>
            <a:fillRect/>
          </a:stretch>
        </p:blipFill>
        <p:spPr>
          <a:xfrm>
            <a:off x="10259962" y="128989"/>
            <a:ext cx="1659973" cy="469598"/>
          </a:xfrm>
          <a:prstGeom prst="rect">
            <a:avLst/>
          </a:prstGeom>
        </p:spPr>
      </p:pic>
      <p:sp>
        <p:nvSpPr>
          <p:cNvPr id="3" name="Rectangle 1">
            <a:extLst>
              <a:ext uri="{FF2B5EF4-FFF2-40B4-BE49-F238E27FC236}">
                <a16:creationId xmlns:a16="http://schemas.microsoft.com/office/drawing/2014/main" id="{317F4F12-DEEA-93EE-FFC1-37840148E591}"/>
              </a:ext>
            </a:extLst>
          </p:cNvPr>
          <p:cNvSpPr>
            <a:spLocks noChangeArrowheads="1"/>
          </p:cNvSpPr>
          <p:nvPr/>
        </p:nvSpPr>
        <p:spPr bwMode="auto">
          <a:xfrm>
            <a:off x="468085" y="234627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12" name="TextBox 11">
            <a:extLst>
              <a:ext uri="{FF2B5EF4-FFF2-40B4-BE49-F238E27FC236}">
                <a16:creationId xmlns:a16="http://schemas.microsoft.com/office/drawing/2014/main" id="{84193E16-2B64-1C88-56C1-14915D5A38DE}"/>
              </a:ext>
            </a:extLst>
          </p:cNvPr>
          <p:cNvSpPr txBox="1"/>
          <p:nvPr/>
        </p:nvSpPr>
        <p:spPr>
          <a:xfrm>
            <a:off x="1085088" y="198388"/>
            <a:ext cx="9416473" cy="600164"/>
          </a:xfrm>
          <a:prstGeom prst="rect">
            <a:avLst/>
          </a:prstGeom>
          <a:noFill/>
        </p:spPr>
        <p:txBody>
          <a:bodyPr wrap="square" lIns="91440" tIns="45720" rIns="91440" bIns="45720" anchor="t">
            <a:spAutoFit/>
          </a:bodyPr>
          <a:lstStyle/>
          <a:p>
            <a:r>
              <a:rPr lang="en-US" sz="3300" b="1" dirty="0">
                <a:solidFill>
                  <a:schemeClr val="bg1"/>
                </a:solidFill>
                <a:latin typeface="Montserrat"/>
              </a:rPr>
              <a:t>The Foundations of Struc</a:t>
            </a:r>
            <a:r>
              <a:rPr lang="en-US" sz="3300" b="1">
                <a:solidFill>
                  <a:schemeClr val="bg1"/>
                </a:solidFill>
                <a:latin typeface="Montserrat"/>
              </a:rPr>
              <a:t>tural Design</a:t>
            </a:r>
            <a:endParaRPr lang="en-US">
              <a:solidFill>
                <a:schemeClr val="bg1"/>
              </a:solidFill>
            </a:endParaRPr>
          </a:p>
        </p:txBody>
      </p:sp>
      <p:cxnSp>
        <p:nvCxnSpPr>
          <p:cNvPr id="13" name="Straight Connector 12">
            <a:extLst>
              <a:ext uri="{FF2B5EF4-FFF2-40B4-BE49-F238E27FC236}">
                <a16:creationId xmlns:a16="http://schemas.microsoft.com/office/drawing/2014/main" id="{D0EAD51E-1AFC-608C-45CB-39D0BED91B18}"/>
              </a:ext>
            </a:extLst>
          </p:cNvPr>
          <p:cNvCxnSpPr>
            <a:cxnSpLocks/>
          </p:cNvCxnSpPr>
          <p:nvPr/>
        </p:nvCxnSpPr>
        <p:spPr>
          <a:xfrm>
            <a:off x="1085088" y="922686"/>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4" name="5-Point Star 13">
            <a:extLst>
              <a:ext uri="{FF2B5EF4-FFF2-40B4-BE49-F238E27FC236}">
                <a16:creationId xmlns:a16="http://schemas.microsoft.com/office/drawing/2014/main" id="{1D0497EF-376C-36C0-FDA8-73BB3598B5F8}"/>
              </a:ext>
            </a:extLst>
          </p:cNvPr>
          <p:cNvSpPr/>
          <p:nvPr/>
        </p:nvSpPr>
        <p:spPr>
          <a:xfrm>
            <a:off x="6360887" y="79656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77B4827A-4F92-38FC-EB2B-ADCDDCA95E98}"/>
              </a:ext>
            </a:extLst>
          </p:cNvPr>
          <p:cNvSpPr txBox="1"/>
          <p:nvPr/>
        </p:nvSpPr>
        <p:spPr>
          <a:xfrm>
            <a:off x="2500059" y="1361825"/>
            <a:ext cx="9037946" cy="1815882"/>
          </a:xfrm>
          <a:prstGeom prst="rect">
            <a:avLst/>
          </a:prstGeom>
          <a:noFill/>
        </p:spPr>
        <p:txBody>
          <a:bodyPr wrap="square" rtlCol="0">
            <a:spAutoFit/>
          </a:bodyPr>
          <a:lstStyle/>
          <a:p>
            <a:r>
              <a:rPr lang="en-US" sz="2800" dirty="0">
                <a:solidFill>
                  <a:schemeClr val="bg1"/>
                </a:solidFill>
                <a:latin typeface="Montserrat" pitchFamily="2" charset="77"/>
              </a:rPr>
              <a:t>A </a:t>
            </a:r>
            <a:r>
              <a:rPr lang="en-US" sz="2800" b="1" dirty="0">
                <a:solidFill>
                  <a:schemeClr val="accent2">
                    <a:lumMod val="20000"/>
                    <a:lumOff val="80000"/>
                  </a:schemeClr>
                </a:solidFill>
                <a:latin typeface="Montserrat" pitchFamily="2" charset="77"/>
              </a:rPr>
              <a:t>structure</a:t>
            </a:r>
            <a:r>
              <a:rPr lang="en-US" sz="2800" dirty="0">
                <a:solidFill>
                  <a:schemeClr val="bg1"/>
                </a:solidFill>
                <a:latin typeface="Montserrat" pitchFamily="2" charset="77"/>
              </a:rPr>
              <a:t> is something that is designed to hold its shape and support weight. How a structure is shaped and how its parts are connected both affect how well it can carry a load.</a:t>
            </a:r>
          </a:p>
        </p:txBody>
      </p:sp>
      <p:sp>
        <p:nvSpPr>
          <p:cNvPr id="28" name="TextBox 27">
            <a:extLst>
              <a:ext uri="{FF2B5EF4-FFF2-40B4-BE49-F238E27FC236}">
                <a16:creationId xmlns:a16="http://schemas.microsoft.com/office/drawing/2014/main" id="{70D0808D-457E-D475-CFAC-1FFEACBA9441}"/>
              </a:ext>
            </a:extLst>
          </p:cNvPr>
          <p:cNvSpPr txBox="1"/>
          <p:nvPr/>
        </p:nvSpPr>
        <p:spPr>
          <a:xfrm>
            <a:off x="2377975" y="3715209"/>
            <a:ext cx="9345940" cy="3170099"/>
          </a:xfrm>
          <a:prstGeom prst="rect">
            <a:avLst/>
          </a:prstGeom>
          <a:noFill/>
        </p:spPr>
        <p:txBody>
          <a:bodyPr wrap="square" rtlCol="0">
            <a:spAutoFit/>
          </a:bodyPr>
          <a:lstStyle/>
          <a:p>
            <a:r>
              <a:rPr lang="en-US" sz="2800" dirty="0">
                <a:solidFill>
                  <a:schemeClr val="bg1"/>
                </a:solidFill>
                <a:latin typeface="Montserrat" pitchFamily="2" charset="77"/>
              </a:rPr>
              <a:t>Designers work within limits called </a:t>
            </a:r>
            <a:r>
              <a:rPr lang="en-US" sz="2800" b="1" dirty="0">
                <a:solidFill>
                  <a:schemeClr val="accent2">
                    <a:lumMod val="20000"/>
                    <a:lumOff val="80000"/>
                  </a:schemeClr>
                </a:solidFill>
                <a:latin typeface="Montserrat" pitchFamily="2" charset="77"/>
              </a:rPr>
              <a:t>constraints</a:t>
            </a:r>
            <a:r>
              <a:rPr lang="en-US" sz="2800" dirty="0">
                <a:solidFill>
                  <a:schemeClr val="bg1"/>
                </a:solidFill>
                <a:latin typeface="Montserrat" pitchFamily="2" charset="77"/>
              </a:rPr>
              <a:t>, like only using certain materials or meeting size and strength requirements. </a:t>
            </a:r>
            <a:r>
              <a:rPr lang="en-US" altLang="en-US" sz="2800" dirty="0">
                <a:solidFill>
                  <a:schemeClr val="bg1"/>
                </a:solidFill>
                <a:latin typeface="Montserrat" pitchFamily="2" charset="77"/>
              </a:rPr>
              <a:t>These constraints influence the choices they make and force them to think carefully about where material is most effective. </a:t>
            </a:r>
            <a:endParaRPr lang="en-US" altLang="en-US" sz="2800" dirty="0">
              <a:solidFill>
                <a:schemeClr val="bg1"/>
              </a:solidFill>
              <a:latin typeface="Montserrat" pitchFamily="2" charset="77"/>
              <a:cs typeface="Arial" panose="020B0604020202020204" pitchFamily="34" charset="0"/>
            </a:endParaRPr>
          </a:p>
          <a:p>
            <a:endParaRPr lang="en-US" sz="3200" dirty="0">
              <a:solidFill>
                <a:schemeClr val="bg1"/>
              </a:solidFill>
              <a:latin typeface="Montserrat" pitchFamily="2" charset="77"/>
            </a:endParaRPr>
          </a:p>
        </p:txBody>
      </p:sp>
      <p:pic>
        <p:nvPicPr>
          <p:cNvPr id="5" name="Picture 4">
            <a:extLst>
              <a:ext uri="{FF2B5EF4-FFF2-40B4-BE49-F238E27FC236}">
                <a16:creationId xmlns:a16="http://schemas.microsoft.com/office/drawing/2014/main" id="{5FD9BC22-F724-7400-D673-7880F3303FEA}"/>
              </a:ext>
            </a:extLst>
          </p:cNvPr>
          <p:cNvPicPr>
            <a:picLocks noChangeAspect="1"/>
          </p:cNvPicPr>
          <p:nvPr/>
        </p:nvPicPr>
        <p:blipFill>
          <a:blip r:embed="rId6"/>
          <a:stretch>
            <a:fillRect/>
          </a:stretch>
        </p:blipFill>
        <p:spPr>
          <a:xfrm>
            <a:off x="961788" y="3466321"/>
            <a:ext cx="10576217" cy="126569"/>
          </a:xfrm>
          <a:prstGeom prst="rect">
            <a:avLst/>
          </a:prstGeom>
        </p:spPr>
      </p:pic>
      <p:pic>
        <p:nvPicPr>
          <p:cNvPr id="29" name="Picture 28">
            <a:extLst>
              <a:ext uri="{FF2B5EF4-FFF2-40B4-BE49-F238E27FC236}">
                <a16:creationId xmlns:a16="http://schemas.microsoft.com/office/drawing/2014/main" id="{D70FF6D8-47BC-0891-8D92-45B94320A228}"/>
              </a:ext>
            </a:extLst>
          </p:cNvPr>
          <p:cNvPicPr>
            <a:picLocks noChangeAspect="1"/>
          </p:cNvPicPr>
          <p:nvPr/>
        </p:nvPicPr>
        <p:blipFill>
          <a:blip r:embed="rId7"/>
          <a:srcRect t="31806" r="52963" b="36494"/>
          <a:stretch>
            <a:fillRect/>
          </a:stretch>
        </p:blipFill>
        <p:spPr>
          <a:xfrm>
            <a:off x="403618" y="3990597"/>
            <a:ext cx="1894093" cy="1650473"/>
          </a:xfrm>
          <a:prstGeom prst="rect">
            <a:avLst/>
          </a:prstGeom>
        </p:spPr>
      </p:pic>
      <p:pic>
        <p:nvPicPr>
          <p:cNvPr id="30" name="Picture 29">
            <a:extLst>
              <a:ext uri="{FF2B5EF4-FFF2-40B4-BE49-F238E27FC236}">
                <a16:creationId xmlns:a16="http://schemas.microsoft.com/office/drawing/2014/main" id="{E7E1A5B5-2DEE-5DC8-A327-1CC72972194B}"/>
              </a:ext>
            </a:extLst>
          </p:cNvPr>
          <p:cNvPicPr>
            <a:picLocks noChangeAspect="1"/>
          </p:cNvPicPr>
          <p:nvPr/>
        </p:nvPicPr>
        <p:blipFill>
          <a:blip r:embed="rId7"/>
          <a:srcRect l="3742" t="1252" r="56300" b="66866"/>
          <a:stretch>
            <a:fillRect/>
          </a:stretch>
        </p:blipFill>
        <p:spPr>
          <a:xfrm>
            <a:off x="456283" y="1372514"/>
            <a:ext cx="1593840" cy="1644318"/>
          </a:xfrm>
          <a:prstGeom prst="rect">
            <a:avLst/>
          </a:prstGeom>
        </p:spPr>
      </p:pic>
    </p:spTree>
    <p:extLst>
      <p:ext uri="{BB962C8B-B14F-4D97-AF65-F5344CB8AC3E}">
        <p14:creationId xmlns:p14="http://schemas.microsoft.com/office/powerpoint/2010/main" val="204594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12543E89-4A94-1C6F-5112-33BD5EBCC9C9}"/>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38FC7FB3-15AB-974D-9386-8250D1C7E3A4}"/>
              </a:ext>
            </a:extLst>
          </p:cNvPr>
          <p:cNvPicPr>
            <a:picLocks noChangeAspect="1"/>
          </p:cNvPicPr>
          <p:nvPr/>
        </p:nvPicPr>
        <p:blipFill>
          <a:blip r:embed="rId4"/>
          <a:stretch>
            <a:fillRect/>
          </a:stretch>
        </p:blipFill>
        <p:spPr>
          <a:xfrm>
            <a:off x="15361" y="182119"/>
            <a:ext cx="1069727" cy="826607"/>
          </a:xfrm>
          <a:prstGeom prst="rect">
            <a:avLst/>
          </a:prstGeom>
        </p:spPr>
      </p:pic>
      <p:sp>
        <p:nvSpPr>
          <p:cNvPr id="3" name="Rectangle 1">
            <a:extLst>
              <a:ext uri="{FF2B5EF4-FFF2-40B4-BE49-F238E27FC236}">
                <a16:creationId xmlns:a16="http://schemas.microsoft.com/office/drawing/2014/main" id="{8BE2E8D7-3F83-EAB7-3F7A-3253A43744B2}"/>
              </a:ext>
            </a:extLst>
          </p:cNvPr>
          <p:cNvSpPr>
            <a:spLocks noChangeArrowheads="1"/>
          </p:cNvSpPr>
          <p:nvPr/>
        </p:nvSpPr>
        <p:spPr bwMode="auto">
          <a:xfrm>
            <a:off x="468085" y="234627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8" name="TextBox 7">
            <a:extLst>
              <a:ext uri="{FF2B5EF4-FFF2-40B4-BE49-F238E27FC236}">
                <a16:creationId xmlns:a16="http://schemas.microsoft.com/office/drawing/2014/main" id="{27295DA9-8675-3CD6-4C4B-28B2415DF12F}"/>
              </a:ext>
            </a:extLst>
          </p:cNvPr>
          <p:cNvSpPr txBox="1"/>
          <p:nvPr/>
        </p:nvSpPr>
        <p:spPr>
          <a:xfrm>
            <a:off x="2119851" y="1258987"/>
            <a:ext cx="9657781" cy="3600986"/>
          </a:xfrm>
          <a:prstGeom prst="rect">
            <a:avLst/>
          </a:prstGeom>
          <a:noFill/>
        </p:spPr>
        <p:txBody>
          <a:bodyPr wrap="square" rtlCol="0">
            <a:spAutoFit/>
          </a:bodyPr>
          <a:lstStyle/>
          <a:p>
            <a:r>
              <a:rPr lang="en-US" sz="2800" dirty="0">
                <a:solidFill>
                  <a:schemeClr val="bg1"/>
                </a:solidFill>
                <a:latin typeface="Montserrat" pitchFamily="2" charset="77"/>
              </a:rPr>
              <a:t>When creating a new structure, builders often begin with </a:t>
            </a:r>
            <a:r>
              <a:rPr lang="en-US" sz="2800" dirty="0">
                <a:solidFill>
                  <a:schemeClr val="accent2">
                    <a:lumMod val="20000"/>
                    <a:lumOff val="80000"/>
                  </a:schemeClr>
                </a:solidFill>
                <a:latin typeface="Montserrat" pitchFamily="2" charset="77"/>
              </a:rPr>
              <a:t>a </a:t>
            </a:r>
            <a:r>
              <a:rPr lang="en-US" sz="2800" b="1" dirty="0">
                <a:solidFill>
                  <a:schemeClr val="accent2">
                    <a:lumMod val="20000"/>
                    <a:lumOff val="80000"/>
                  </a:schemeClr>
                </a:solidFill>
                <a:latin typeface="Montserrat" pitchFamily="2" charset="77"/>
              </a:rPr>
              <a:t>prototype</a:t>
            </a:r>
            <a:r>
              <a:rPr lang="en-US" sz="2800" dirty="0">
                <a:solidFill>
                  <a:schemeClr val="bg1"/>
                </a:solidFill>
                <a:latin typeface="Montserrat" pitchFamily="2" charset="77"/>
              </a:rPr>
              <a:t>, or first version, to test an idea. Testing helps reveal weak spots where a structure may bend, shift, or fail. After testing, designers make targeted changes to improve performance. This process of testing, observing, and making changes is called </a:t>
            </a:r>
            <a:r>
              <a:rPr lang="en-US" sz="2800" b="1" dirty="0">
                <a:solidFill>
                  <a:schemeClr val="accent2">
                    <a:lumMod val="20000"/>
                    <a:lumOff val="80000"/>
                  </a:schemeClr>
                </a:solidFill>
                <a:latin typeface="Montserrat" pitchFamily="2" charset="77"/>
              </a:rPr>
              <a:t>iteration</a:t>
            </a:r>
            <a:r>
              <a:rPr lang="en-US" sz="2800" dirty="0">
                <a:solidFill>
                  <a:schemeClr val="bg1"/>
                </a:solidFill>
                <a:latin typeface="Montserrat" pitchFamily="2" charset="77"/>
              </a:rPr>
              <a:t>. </a:t>
            </a:r>
          </a:p>
          <a:p>
            <a:endParaRPr lang="en-US" sz="3200" dirty="0">
              <a:solidFill>
                <a:schemeClr val="bg1"/>
              </a:solidFill>
              <a:latin typeface="Montserrat" pitchFamily="2" charset="77"/>
            </a:endParaRPr>
          </a:p>
        </p:txBody>
      </p:sp>
      <p:sp>
        <p:nvSpPr>
          <p:cNvPr id="10" name="TextBox 9">
            <a:extLst>
              <a:ext uri="{FF2B5EF4-FFF2-40B4-BE49-F238E27FC236}">
                <a16:creationId xmlns:a16="http://schemas.microsoft.com/office/drawing/2014/main" id="{FD566B1C-D5C9-3D06-D581-12A97DA4A5FB}"/>
              </a:ext>
            </a:extLst>
          </p:cNvPr>
          <p:cNvSpPr txBox="1"/>
          <p:nvPr/>
        </p:nvSpPr>
        <p:spPr>
          <a:xfrm>
            <a:off x="2258987" y="4931890"/>
            <a:ext cx="9119639" cy="1384995"/>
          </a:xfrm>
          <a:prstGeom prst="rect">
            <a:avLst/>
          </a:prstGeom>
          <a:noFill/>
        </p:spPr>
        <p:txBody>
          <a:bodyPr wrap="square" rtlCol="0">
            <a:spAutoFit/>
          </a:bodyPr>
          <a:lstStyle/>
          <a:p>
            <a:pPr lvl="0" defTabSz="914400" eaLnBrk="0" fontAlgn="base" hangingPunct="0">
              <a:spcBef>
                <a:spcPct val="0"/>
              </a:spcBef>
              <a:spcAft>
                <a:spcPct val="0"/>
              </a:spcAft>
            </a:pPr>
            <a:r>
              <a:rPr lang="en-US" altLang="en-US" sz="2800" dirty="0">
                <a:solidFill>
                  <a:schemeClr val="bg1"/>
                </a:solidFill>
                <a:latin typeface="Montserrat" pitchFamily="2" charset="77"/>
              </a:rPr>
              <a:t>Through </a:t>
            </a:r>
            <a:r>
              <a:rPr lang="en-US" altLang="en-US" sz="2800" b="1" dirty="0">
                <a:solidFill>
                  <a:schemeClr val="accent2">
                    <a:lumMod val="20000"/>
                    <a:lumOff val="80000"/>
                  </a:schemeClr>
                </a:solidFill>
                <a:latin typeface="Montserrat" pitchFamily="2" charset="77"/>
              </a:rPr>
              <a:t>iteration</a:t>
            </a:r>
            <a:r>
              <a:rPr lang="en-US" altLang="en-US" sz="2800" dirty="0">
                <a:solidFill>
                  <a:schemeClr val="accent2">
                    <a:lumMod val="20000"/>
                    <a:lumOff val="80000"/>
                  </a:schemeClr>
                </a:solidFill>
                <a:latin typeface="Montserrat" pitchFamily="2" charset="77"/>
              </a:rPr>
              <a:t>,</a:t>
            </a:r>
            <a:r>
              <a:rPr lang="en-US" altLang="en-US" sz="2800" dirty="0">
                <a:solidFill>
                  <a:schemeClr val="bg1"/>
                </a:solidFill>
                <a:latin typeface="Montserrat" pitchFamily="2" charset="77"/>
              </a:rPr>
              <a:t> structures can become stronger, more stable, and more efficient—just like in real-world engineering and construction. </a:t>
            </a:r>
            <a:endParaRPr lang="en-US" altLang="en-US" sz="2800" dirty="0">
              <a:solidFill>
                <a:schemeClr val="bg1"/>
              </a:solidFill>
              <a:latin typeface="Montserrat" pitchFamily="2" charset="77"/>
              <a:cs typeface="Arial" panose="020B0604020202020204" pitchFamily="34" charset="0"/>
            </a:endParaRPr>
          </a:p>
        </p:txBody>
      </p:sp>
      <p:pic>
        <p:nvPicPr>
          <p:cNvPr id="26" name="Picture 25">
            <a:extLst>
              <a:ext uri="{FF2B5EF4-FFF2-40B4-BE49-F238E27FC236}">
                <a16:creationId xmlns:a16="http://schemas.microsoft.com/office/drawing/2014/main" id="{A5F08E18-FB82-2DD5-0442-80765C2148B9}"/>
              </a:ext>
            </a:extLst>
          </p:cNvPr>
          <p:cNvPicPr>
            <a:picLocks noChangeAspect="1"/>
          </p:cNvPicPr>
          <p:nvPr/>
        </p:nvPicPr>
        <p:blipFill>
          <a:blip r:embed="rId5"/>
          <a:srcRect l="-7383" t="64996" r="47132"/>
          <a:stretch>
            <a:fillRect/>
          </a:stretch>
        </p:blipFill>
        <p:spPr>
          <a:xfrm>
            <a:off x="-351951" y="1683181"/>
            <a:ext cx="2631997" cy="2075409"/>
          </a:xfrm>
          <a:prstGeom prst="rect">
            <a:avLst/>
          </a:prstGeom>
        </p:spPr>
      </p:pic>
      <p:pic>
        <p:nvPicPr>
          <p:cNvPr id="27" name="Picture 26">
            <a:extLst>
              <a:ext uri="{FF2B5EF4-FFF2-40B4-BE49-F238E27FC236}">
                <a16:creationId xmlns:a16="http://schemas.microsoft.com/office/drawing/2014/main" id="{71ED6227-A2AA-F803-6ED4-312030B8079C}"/>
              </a:ext>
            </a:extLst>
          </p:cNvPr>
          <p:cNvPicPr>
            <a:picLocks noChangeAspect="1"/>
          </p:cNvPicPr>
          <p:nvPr/>
        </p:nvPicPr>
        <p:blipFill>
          <a:blip r:embed="rId5"/>
          <a:srcRect l="50067" t="29759" r="-1074" b="33784"/>
          <a:stretch>
            <a:fillRect/>
          </a:stretch>
        </p:blipFill>
        <p:spPr>
          <a:xfrm>
            <a:off x="0" y="4550189"/>
            <a:ext cx="2258987" cy="2075408"/>
          </a:xfrm>
          <a:prstGeom prst="rect">
            <a:avLst/>
          </a:prstGeom>
        </p:spPr>
      </p:pic>
      <p:pic>
        <p:nvPicPr>
          <p:cNvPr id="4" name="Picture 3">
            <a:extLst>
              <a:ext uri="{FF2B5EF4-FFF2-40B4-BE49-F238E27FC236}">
                <a16:creationId xmlns:a16="http://schemas.microsoft.com/office/drawing/2014/main" id="{282C6456-D4C3-91FA-394E-AC0CC3BEFE60}"/>
              </a:ext>
            </a:extLst>
          </p:cNvPr>
          <p:cNvPicPr>
            <a:picLocks noChangeAspect="1"/>
          </p:cNvPicPr>
          <p:nvPr/>
        </p:nvPicPr>
        <p:blipFill>
          <a:blip r:embed="rId6"/>
          <a:stretch>
            <a:fillRect/>
          </a:stretch>
        </p:blipFill>
        <p:spPr>
          <a:xfrm>
            <a:off x="802409" y="4498586"/>
            <a:ext cx="10576217" cy="126569"/>
          </a:xfrm>
          <a:prstGeom prst="rect">
            <a:avLst/>
          </a:prstGeom>
        </p:spPr>
      </p:pic>
      <p:pic>
        <p:nvPicPr>
          <p:cNvPr id="17" name="Picture 16">
            <a:extLst>
              <a:ext uri="{FF2B5EF4-FFF2-40B4-BE49-F238E27FC236}">
                <a16:creationId xmlns:a16="http://schemas.microsoft.com/office/drawing/2014/main" id="{A3062600-752D-52B3-E181-6A711347653B}"/>
              </a:ext>
            </a:extLst>
          </p:cNvPr>
          <p:cNvPicPr>
            <a:picLocks noChangeAspect="1"/>
          </p:cNvPicPr>
          <p:nvPr/>
        </p:nvPicPr>
        <p:blipFill>
          <a:blip r:embed="rId7"/>
          <a:stretch>
            <a:fillRect/>
          </a:stretch>
        </p:blipFill>
        <p:spPr>
          <a:xfrm>
            <a:off x="10259962" y="128989"/>
            <a:ext cx="1659973" cy="469598"/>
          </a:xfrm>
          <a:prstGeom prst="rect">
            <a:avLst/>
          </a:prstGeom>
        </p:spPr>
      </p:pic>
      <p:sp>
        <p:nvSpPr>
          <p:cNvPr id="18" name="TextBox 17">
            <a:extLst>
              <a:ext uri="{FF2B5EF4-FFF2-40B4-BE49-F238E27FC236}">
                <a16:creationId xmlns:a16="http://schemas.microsoft.com/office/drawing/2014/main" id="{CA750853-F498-1B69-6448-395889103515}"/>
              </a:ext>
            </a:extLst>
          </p:cNvPr>
          <p:cNvSpPr txBox="1"/>
          <p:nvPr/>
        </p:nvSpPr>
        <p:spPr>
          <a:xfrm>
            <a:off x="1103088" y="216388"/>
            <a:ext cx="8492473" cy="600164"/>
          </a:xfrm>
          <a:prstGeom prst="rect">
            <a:avLst/>
          </a:prstGeom>
          <a:noFill/>
        </p:spPr>
        <p:txBody>
          <a:bodyPr wrap="square" lIns="91440" tIns="45720" rIns="91440" bIns="45720" anchor="t">
            <a:spAutoFit/>
          </a:bodyPr>
          <a:lstStyle/>
          <a:p>
            <a:r>
              <a:rPr lang="en-US" sz="3300" b="1">
                <a:solidFill>
                  <a:schemeClr val="bg1"/>
                </a:solidFill>
                <a:latin typeface="Montserrat"/>
              </a:rPr>
              <a:t>The Foundations of Structural Design</a:t>
            </a:r>
            <a:endParaRPr lang="en-US">
              <a:solidFill>
                <a:schemeClr val="bg1"/>
              </a:solidFill>
            </a:endParaRPr>
          </a:p>
        </p:txBody>
      </p:sp>
      <p:cxnSp>
        <p:nvCxnSpPr>
          <p:cNvPr id="20" name="Straight Connector 19">
            <a:extLst>
              <a:ext uri="{FF2B5EF4-FFF2-40B4-BE49-F238E27FC236}">
                <a16:creationId xmlns:a16="http://schemas.microsoft.com/office/drawing/2014/main" id="{CF474D9D-ED86-B06A-65F1-8882396BA82C}"/>
              </a:ext>
            </a:extLst>
          </p:cNvPr>
          <p:cNvCxnSpPr>
            <a:cxnSpLocks/>
          </p:cNvCxnSpPr>
          <p:nvPr/>
        </p:nvCxnSpPr>
        <p:spPr>
          <a:xfrm>
            <a:off x="1085088" y="922686"/>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2" name="5-Point Star 21">
            <a:extLst>
              <a:ext uri="{FF2B5EF4-FFF2-40B4-BE49-F238E27FC236}">
                <a16:creationId xmlns:a16="http://schemas.microsoft.com/office/drawing/2014/main" id="{9D5BF4BC-D12F-07FB-B6FE-6A89844ECB00}"/>
              </a:ext>
            </a:extLst>
          </p:cNvPr>
          <p:cNvSpPr/>
          <p:nvPr/>
        </p:nvSpPr>
        <p:spPr>
          <a:xfrm>
            <a:off x="6360887" y="79656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8511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4"/>
              </a:ext>
            </a:extLst>
          </a:blip>
          <a:srcRect/>
          <a:stretch>
            <a:fillRect l="-2000" t="-2000" r="-2000" b="-2000"/>
          </a:stretch>
        </a:blipFill>
        <a:effectLst/>
      </p:bgPr>
    </p:bg>
    <p:spTree>
      <p:nvGrpSpPr>
        <p:cNvPr id="1" name="">
          <a:extLst>
            <a:ext uri="{FF2B5EF4-FFF2-40B4-BE49-F238E27FC236}">
              <a16:creationId xmlns:a16="http://schemas.microsoft.com/office/drawing/2014/main" id="{7C23B8B4-030C-A12A-0251-B8CD5B66D2DB}"/>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FD4DBC32-FF50-F977-12D3-FC4D2AEC6AB5}"/>
              </a:ext>
            </a:extLst>
          </p:cNvPr>
          <p:cNvPicPr>
            <a:picLocks noChangeAspect="1"/>
          </p:cNvPicPr>
          <p:nvPr/>
        </p:nvPicPr>
        <p:blipFill>
          <a:blip r:embed="rId5"/>
          <a:stretch>
            <a:fillRect/>
          </a:stretch>
        </p:blipFill>
        <p:spPr>
          <a:xfrm>
            <a:off x="15361" y="182119"/>
            <a:ext cx="1069727" cy="826607"/>
          </a:xfrm>
          <a:prstGeom prst="rect">
            <a:avLst/>
          </a:prstGeom>
        </p:spPr>
      </p:pic>
      <p:pic>
        <p:nvPicPr>
          <p:cNvPr id="19" name="Picture 18">
            <a:extLst>
              <a:ext uri="{FF2B5EF4-FFF2-40B4-BE49-F238E27FC236}">
                <a16:creationId xmlns:a16="http://schemas.microsoft.com/office/drawing/2014/main" id="{780E1CCD-37DF-C895-85CF-C9E832504891}"/>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D1E37AED-6333-072C-FFA4-911A52E9D591}"/>
              </a:ext>
            </a:extLst>
          </p:cNvPr>
          <p:cNvSpPr>
            <a:spLocks noChangeArrowheads="1"/>
          </p:cNvSpPr>
          <p:nvPr/>
        </p:nvSpPr>
        <p:spPr bwMode="auto">
          <a:xfrm>
            <a:off x="468085" y="234627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4" name="TextBox 23">
            <a:extLst>
              <a:ext uri="{FF2B5EF4-FFF2-40B4-BE49-F238E27FC236}">
                <a16:creationId xmlns:a16="http://schemas.microsoft.com/office/drawing/2014/main" id="{C0138D29-A96F-92B7-3AC5-92AFEA7593BC}"/>
              </a:ext>
            </a:extLst>
          </p:cNvPr>
          <p:cNvSpPr txBox="1"/>
          <p:nvPr/>
        </p:nvSpPr>
        <p:spPr>
          <a:xfrm>
            <a:off x="370044" y="1269691"/>
            <a:ext cx="11549891" cy="5179688"/>
          </a:xfrm>
          <a:prstGeom prst="rect">
            <a:avLst/>
          </a:prstGeom>
          <a:noFill/>
        </p:spPr>
        <p:txBody>
          <a:bodyPr wrap="square" rtlCol="0">
            <a:spAutoFit/>
          </a:bodyPr>
          <a:lstStyle/>
          <a:p>
            <a:pPr lvl="0" defTabSz="914400" eaLnBrk="0" fontAlgn="base" hangingPunct="0">
              <a:lnSpc>
                <a:spcPct val="150000"/>
              </a:lnSpc>
              <a:spcBef>
                <a:spcPct val="0"/>
              </a:spcBef>
              <a:spcAft>
                <a:spcPct val="0"/>
              </a:spcAft>
            </a:pPr>
            <a:r>
              <a:rPr lang="en-US" altLang="en-US" sz="2400" dirty="0">
                <a:solidFill>
                  <a:schemeClr val="bg1"/>
                </a:solidFill>
                <a:latin typeface="Montserrat" pitchFamily="2" charset="77"/>
              </a:rPr>
              <a:t>You are about to use these ideas in the </a:t>
            </a:r>
            <a:r>
              <a:rPr lang="en-US" altLang="en-US" sz="2400" b="1" dirty="0">
                <a:solidFill>
                  <a:schemeClr val="accent2">
                    <a:lumMod val="20000"/>
                    <a:lumOff val="80000"/>
                  </a:schemeClr>
                </a:solidFill>
                <a:latin typeface="Montserrat" pitchFamily="2" charset="77"/>
              </a:rPr>
              <a:t>Atlas Box Challenge.</a:t>
            </a:r>
            <a:r>
              <a:rPr lang="en-US" altLang="en-US" sz="2400" dirty="0">
                <a:solidFill>
                  <a:schemeClr val="accent2">
                    <a:lumMod val="20000"/>
                    <a:lumOff val="80000"/>
                  </a:schemeClr>
                </a:solidFill>
                <a:latin typeface="Montserrat" pitchFamily="2" charset="77"/>
              </a:rPr>
              <a:t> </a:t>
            </a:r>
            <a:r>
              <a:rPr lang="en-US" altLang="en-US" sz="2400" dirty="0">
                <a:solidFill>
                  <a:schemeClr val="bg1"/>
                </a:solidFill>
                <a:latin typeface="Montserrat" pitchFamily="2" charset="77"/>
              </a:rPr>
              <a:t>Working in teams of three, you will design and build a box that can support a heavy load using limited materials. After testing your box, you will observe how well it holds up and compare it with designs from other teams in the classroom. If your structure bends, shifts, or collapses, you will have a chance to redesign it and test again. By making careful changes and learning from what you see, you will work to create one of the strongest box designs in the room!</a:t>
            </a:r>
            <a:endParaRPr lang="en-US" altLang="en-US" sz="2400" dirty="0">
              <a:solidFill>
                <a:schemeClr val="bg1"/>
              </a:solidFill>
              <a:latin typeface="Montserrat" pitchFamily="2" charset="77"/>
              <a:cs typeface="Arial" panose="020B0604020202020204" pitchFamily="34" charset="0"/>
            </a:endParaRPr>
          </a:p>
          <a:p>
            <a:pPr>
              <a:lnSpc>
                <a:spcPct val="150000"/>
              </a:lnSpc>
            </a:pPr>
            <a:endParaRPr lang="en-US" sz="3200" dirty="0">
              <a:solidFill>
                <a:schemeClr val="bg1"/>
              </a:solidFill>
              <a:latin typeface="Montserrat" pitchFamily="2" charset="77"/>
            </a:endParaRPr>
          </a:p>
        </p:txBody>
      </p:sp>
      <p:pic>
        <p:nvPicPr>
          <p:cNvPr id="7" name="Picture 6">
            <a:extLst>
              <a:ext uri="{FF2B5EF4-FFF2-40B4-BE49-F238E27FC236}">
                <a16:creationId xmlns:a16="http://schemas.microsoft.com/office/drawing/2014/main" id="{8777E284-2647-EA6C-AAA4-E928A6CECBDE}"/>
              </a:ext>
            </a:extLst>
          </p:cNvPr>
          <p:cNvPicPr>
            <a:picLocks noChangeAspect="1"/>
          </p:cNvPicPr>
          <p:nvPr/>
        </p:nvPicPr>
        <p:blipFill>
          <a:blip r:embed="rId7"/>
          <a:stretch>
            <a:fillRect/>
          </a:stretch>
        </p:blipFill>
        <p:spPr>
          <a:xfrm>
            <a:off x="10259962" y="128989"/>
            <a:ext cx="1659973" cy="469598"/>
          </a:xfrm>
          <a:prstGeom prst="rect">
            <a:avLst/>
          </a:prstGeom>
        </p:spPr>
      </p:pic>
      <p:sp>
        <p:nvSpPr>
          <p:cNvPr id="9" name="TextBox 8">
            <a:extLst>
              <a:ext uri="{FF2B5EF4-FFF2-40B4-BE49-F238E27FC236}">
                <a16:creationId xmlns:a16="http://schemas.microsoft.com/office/drawing/2014/main" id="{D9D3F1CA-F2AB-0A0E-2D2F-AA85F4B707BD}"/>
              </a:ext>
            </a:extLst>
          </p:cNvPr>
          <p:cNvSpPr txBox="1"/>
          <p:nvPr/>
        </p:nvSpPr>
        <p:spPr>
          <a:xfrm>
            <a:off x="1085088" y="246388"/>
            <a:ext cx="7208473" cy="600164"/>
          </a:xfrm>
          <a:prstGeom prst="rect">
            <a:avLst/>
          </a:prstGeom>
          <a:noFill/>
        </p:spPr>
        <p:txBody>
          <a:bodyPr wrap="square" lIns="91440" tIns="45720" rIns="91440" bIns="45720" anchor="t">
            <a:spAutoFit/>
          </a:bodyPr>
          <a:lstStyle/>
          <a:p>
            <a:r>
              <a:rPr lang="en-US" sz="3300" b="1">
                <a:solidFill>
                  <a:schemeClr val="bg1"/>
                </a:solidFill>
                <a:latin typeface="Montserrat"/>
              </a:rPr>
              <a:t>Background Info</a:t>
            </a:r>
            <a:endParaRPr lang="en-US">
              <a:solidFill>
                <a:schemeClr val="bg1"/>
              </a:solidFill>
            </a:endParaRPr>
          </a:p>
        </p:txBody>
      </p:sp>
      <p:cxnSp>
        <p:nvCxnSpPr>
          <p:cNvPr id="15" name="Straight Connector 14">
            <a:extLst>
              <a:ext uri="{FF2B5EF4-FFF2-40B4-BE49-F238E27FC236}">
                <a16:creationId xmlns:a16="http://schemas.microsoft.com/office/drawing/2014/main" id="{A622BAA5-0A72-26A4-A930-FF26056BCF34}"/>
              </a:ext>
            </a:extLst>
          </p:cNvPr>
          <p:cNvCxnSpPr>
            <a:cxnSpLocks/>
          </p:cNvCxnSpPr>
          <p:nvPr/>
        </p:nvCxnSpPr>
        <p:spPr>
          <a:xfrm>
            <a:off x="1085088" y="922686"/>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6" name="5-Point Star 15">
            <a:extLst>
              <a:ext uri="{FF2B5EF4-FFF2-40B4-BE49-F238E27FC236}">
                <a16:creationId xmlns:a16="http://schemas.microsoft.com/office/drawing/2014/main" id="{3BE46D1D-5FFB-AF6E-7519-53E5FF84209B}"/>
              </a:ext>
            </a:extLst>
          </p:cNvPr>
          <p:cNvSpPr/>
          <p:nvPr/>
        </p:nvSpPr>
        <p:spPr>
          <a:xfrm>
            <a:off x="6360887" y="79656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3512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259A4FD0-FC45-28C2-91EA-D0D12EEFA95F}"/>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2311098-2F79-0781-F840-B36D0C72D752}"/>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5DB4DEEA-19BE-1D36-71E3-ACD61D1B7BD4}"/>
              </a:ext>
            </a:extLst>
          </p:cNvPr>
          <p:cNvSpPr/>
          <p:nvPr/>
        </p:nvSpPr>
        <p:spPr>
          <a:xfrm rot="20307316">
            <a:off x="1960947" y="375808"/>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DE7F18AD-0CDA-BA44-9A09-3268E4AB3A0F}"/>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952FF669-3045-D1FD-E7A5-CE1C1C182A2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19D47A7D-69A6-B7F1-2E89-B8D11E0C64AF}"/>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11B7FC1-EAA9-3DB3-D66C-8260646873F8}"/>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7423881-966F-8C43-8BC1-969D74F971F3}"/>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7886F478-7CD7-D92D-1756-A36D082275FC}"/>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98FE63DE-9A33-D24C-E2D3-DBACA872993F}"/>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DDC6679-0BC2-2170-77DF-9BA1E89679CD}"/>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973FAF4-FE32-37E4-C287-A73CBFDE9E21}"/>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6C9271BB-2E86-E992-597C-5D6A07DB8374}"/>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4DA8C694-B6AB-2B7A-014F-2C4D5F7E2125}"/>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1C1D69C5-18F0-5F57-D1FB-31A29C544577}"/>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CE1BBAFC-D505-8BB8-BFA1-A3A062E93EBB}"/>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D228456A-805F-63B1-83A8-3CFA39B64AB4}"/>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210BFB6-2F7E-33ED-FB1F-2211E3395F28}"/>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287E4AEC-38B6-A483-CF04-6D49FB19D106}"/>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8E249C16-C682-223A-5EAA-0ADB3302918A}"/>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B01921CE-854C-ED5B-9238-461C9C9465DA}"/>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C91C4DF-07AB-5FCC-B126-DFBF163FF2B9}"/>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56A43BB3-5454-F872-FB19-C6DB26A391B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6F0971E-55E3-0984-9187-16C5AE582B04}"/>
              </a:ext>
            </a:extLst>
          </p:cNvPr>
          <p:cNvSpPr/>
          <p:nvPr/>
        </p:nvSpPr>
        <p:spPr>
          <a:xfrm rot="20739421">
            <a:off x="211428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61734AA-4C8C-7B30-03D9-C4586B3BBD8E}"/>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48D516BD-6947-E9AC-534E-566FD22901C3}"/>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587F94EB-D0BB-FF4F-B4E2-E40429ED1822}"/>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3209615-0A0F-667F-D592-64D025BB19B4}"/>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32394DDA-8150-39FD-41E6-7ABC53ED6379}"/>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64F775D-2E2A-B1C4-78A7-511BEB0D7210}"/>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6001B87C-1AB3-7D22-9242-A4E41B61AD9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761DA914-01EB-882D-38F6-E920F0A5E88A}"/>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1FD3D59-6528-1C02-1E3B-C0A17E266434}"/>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F4791908-BDD3-92E4-A946-D94EAEF88273}"/>
              </a:ext>
            </a:extLst>
          </p:cNvPr>
          <p:cNvPicPr>
            <a:picLocks noChangeAspect="1"/>
          </p:cNvPicPr>
          <p:nvPr/>
        </p:nvPicPr>
        <p:blipFill>
          <a:blip r:embed="rId5"/>
          <a:stretch>
            <a:fillRect/>
          </a:stretch>
        </p:blipFill>
        <p:spPr>
          <a:xfrm>
            <a:off x="265400" y="6121066"/>
            <a:ext cx="2084162" cy="533447"/>
          </a:xfrm>
          <a:prstGeom prst="rect">
            <a:avLst/>
          </a:prstGeom>
        </p:spPr>
      </p:pic>
      <p:sp>
        <p:nvSpPr>
          <p:cNvPr id="7" name="Rounded Rectangle 6">
            <a:extLst>
              <a:ext uri="{FF2B5EF4-FFF2-40B4-BE49-F238E27FC236}">
                <a16:creationId xmlns:a16="http://schemas.microsoft.com/office/drawing/2014/main" id="{7F26E456-3B9F-C340-8268-6B6FC4E12908}"/>
              </a:ext>
            </a:extLst>
          </p:cNvPr>
          <p:cNvSpPr/>
          <p:nvPr/>
        </p:nvSpPr>
        <p:spPr>
          <a:xfrm>
            <a:off x="728569" y="1145239"/>
            <a:ext cx="1086501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B7594345-FA37-7116-ED44-2FB1FC1F2F0A}"/>
              </a:ext>
            </a:extLst>
          </p:cNvPr>
          <p:cNvSpPr/>
          <p:nvPr/>
        </p:nvSpPr>
        <p:spPr>
          <a:xfrm>
            <a:off x="728570" y="3569292"/>
            <a:ext cx="10821580"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707460F3-14B9-DCA8-50DE-82F973601C52}"/>
              </a:ext>
            </a:extLst>
          </p:cNvPr>
          <p:cNvSpPr/>
          <p:nvPr/>
        </p:nvSpPr>
        <p:spPr>
          <a:xfrm>
            <a:off x="765167" y="4798663"/>
            <a:ext cx="10821580"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04CBEF0D-1F08-0CAE-99D8-22AA5F4DE49A}"/>
              </a:ext>
            </a:extLst>
          </p:cNvPr>
          <p:cNvSpPr txBox="1"/>
          <p:nvPr/>
        </p:nvSpPr>
        <p:spPr>
          <a:xfrm>
            <a:off x="3138283" y="110953"/>
            <a:ext cx="5901667" cy="600164"/>
          </a:xfrm>
          <a:prstGeom prst="rect">
            <a:avLst/>
          </a:prstGeom>
          <a:noFill/>
        </p:spPr>
        <p:txBody>
          <a:bodyPr wrap="square">
            <a:spAutoFit/>
          </a:bodyPr>
          <a:lstStyle/>
          <a:p>
            <a:pPr algn="ctr"/>
            <a:r>
              <a:rPr lang="en-US" sz="3300" b="1">
                <a:solidFill>
                  <a:schemeClr val="bg1"/>
                </a:solidFill>
                <a:latin typeface="Montserrat" pitchFamily="2" charset="77"/>
              </a:rPr>
              <a:t>Key Words to Know</a:t>
            </a:r>
          </a:p>
        </p:txBody>
      </p:sp>
      <p:cxnSp>
        <p:nvCxnSpPr>
          <p:cNvPr id="61" name="Straight Connector 60">
            <a:extLst>
              <a:ext uri="{FF2B5EF4-FFF2-40B4-BE49-F238E27FC236}">
                <a16:creationId xmlns:a16="http://schemas.microsoft.com/office/drawing/2014/main" id="{41388B0E-792C-E171-E5D2-A15FBF0FCCDC}"/>
              </a:ext>
            </a:extLst>
          </p:cNvPr>
          <p:cNvCxnSpPr>
            <a:cxnSpLocks/>
          </p:cNvCxnSpPr>
          <p:nvPr/>
        </p:nvCxnSpPr>
        <p:spPr>
          <a:xfrm>
            <a:off x="3330054" y="807631"/>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62" name="5-Point Star 61">
            <a:extLst>
              <a:ext uri="{FF2B5EF4-FFF2-40B4-BE49-F238E27FC236}">
                <a16:creationId xmlns:a16="http://schemas.microsoft.com/office/drawing/2014/main" id="{49BD755A-732D-9F2C-8005-EBBE564F7545}"/>
              </a:ext>
            </a:extLst>
          </p:cNvPr>
          <p:cNvSpPr/>
          <p:nvPr/>
        </p:nvSpPr>
        <p:spPr>
          <a:xfrm>
            <a:off x="8567629" y="68125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A19B5AA5-1E7D-FEF7-C837-F48006CCD8DF}"/>
              </a:ext>
            </a:extLst>
          </p:cNvPr>
          <p:cNvSpPr txBox="1"/>
          <p:nvPr/>
        </p:nvSpPr>
        <p:spPr>
          <a:xfrm>
            <a:off x="1354504" y="1372275"/>
            <a:ext cx="2778662" cy="600164"/>
          </a:xfrm>
          <a:prstGeom prst="rect">
            <a:avLst/>
          </a:prstGeom>
          <a:noFill/>
        </p:spPr>
        <p:txBody>
          <a:bodyPr wrap="square">
            <a:spAutoFit/>
          </a:bodyPr>
          <a:lstStyle/>
          <a:p>
            <a:pPr algn="ctr"/>
            <a:r>
              <a:rPr lang="en-US" sz="3200" b="1">
                <a:solidFill>
                  <a:srgbClr val="ED1C24"/>
                </a:solidFill>
                <a:latin typeface="Montserrat" pitchFamily="2" charset="77"/>
              </a:rPr>
              <a:t>Constraints</a:t>
            </a:r>
          </a:p>
        </p:txBody>
      </p:sp>
      <p:sp>
        <p:nvSpPr>
          <p:cNvPr id="65" name="TextBox 64">
            <a:extLst>
              <a:ext uri="{FF2B5EF4-FFF2-40B4-BE49-F238E27FC236}">
                <a16:creationId xmlns:a16="http://schemas.microsoft.com/office/drawing/2014/main" id="{B8CE563C-F18A-A4F1-424F-CFA8C290E78D}"/>
              </a:ext>
            </a:extLst>
          </p:cNvPr>
          <p:cNvSpPr txBox="1"/>
          <p:nvPr/>
        </p:nvSpPr>
        <p:spPr>
          <a:xfrm>
            <a:off x="1239632" y="3780104"/>
            <a:ext cx="2778662" cy="600164"/>
          </a:xfrm>
          <a:prstGeom prst="rect">
            <a:avLst/>
          </a:prstGeom>
          <a:noFill/>
        </p:spPr>
        <p:txBody>
          <a:bodyPr wrap="square">
            <a:spAutoFit/>
          </a:bodyPr>
          <a:lstStyle/>
          <a:p>
            <a:pPr algn="ctr"/>
            <a:r>
              <a:rPr lang="en-US" sz="3200" b="1">
                <a:solidFill>
                  <a:srgbClr val="ED1C24"/>
                </a:solidFill>
                <a:latin typeface="Montserrat" pitchFamily="2" charset="77"/>
              </a:rPr>
              <a:t>Prototype</a:t>
            </a:r>
          </a:p>
        </p:txBody>
      </p:sp>
      <p:sp>
        <p:nvSpPr>
          <p:cNvPr id="66" name="TextBox 65">
            <a:extLst>
              <a:ext uri="{FF2B5EF4-FFF2-40B4-BE49-F238E27FC236}">
                <a16:creationId xmlns:a16="http://schemas.microsoft.com/office/drawing/2014/main" id="{718689A2-95DA-AE58-244A-5A730EAE284D}"/>
              </a:ext>
            </a:extLst>
          </p:cNvPr>
          <p:cNvSpPr txBox="1"/>
          <p:nvPr/>
        </p:nvSpPr>
        <p:spPr>
          <a:xfrm>
            <a:off x="1371728" y="4970241"/>
            <a:ext cx="2172679" cy="600164"/>
          </a:xfrm>
          <a:prstGeom prst="rect">
            <a:avLst/>
          </a:prstGeom>
          <a:noFill/>
        </p:spPr>
        <p:txBody>
          <a:bodyPr wrap="square">
            <a:spAutoFit/>
          </a:bodyPr>
          <a:lstStyle/>
          <a:p>
            <a:pPr algn="ctr"/>
            <a:r>
              <a:rPr lang="en-US" sz="3200" b="1">
                <a:solidFill>
                  <a:srgbClr val="ED1C24"/>
                </a:solidFill>
                <a:latin typeface="Montserrat" pitchFamily="2" charset="77"/>
              </a:rPr>
              <a:t>Iteration</a:t>
            </a:r>
          </a:p>
        </p:txBody>
      </p:sp>
      <p:cxnSp>
        <p:nvCxnSpPr>
          <p:cNvPr id="68" name="Straight Connector 67">
            <a:extLst>
              <a:ext uri="{FF2B5EF4-FFF2-40B4-BE49-F238E27FC236}">
                <a16:creationId xmlns:a16="http://schemas.microsoft.com/office/drawing/2014/main" id="{5C980AC5-F7C5-8E16-2AA9-E11E348ECCBB}"/>
              </a:ext>
            </a:extLst>
          </p:cNvPr>
          <p:cNvCxnSpPr/>
          <p:nvPr/>
        </p:nvCxnSpPr>
        <p:spPr>
          <a:xfrm>
            <a:off x="1424440" y="1422996"/>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cxnSp>
        <p:nvCxnSpPr>
          <p:cNvPr id="70" name="Straight Connector 69">
            <a:extLst>
              <a:ext uri="{FF2B5EF4-FFF2-40B4-BE49-F238E27FC236}">
                <a16:creationId xmlns:a16="http://schemas.microsoft.com/office/drawing/2014/main" id="{38E3B016-D7E2-102F-42C7-AD3605F96DCD}"/>
              </a:ext>
            </a:extLst>
          </p:cNvPr>
          <p:cNvCxnSpPr/>
          <p:nvPr/>
        </p:nvCxnSpPr>
        <p:spPr>
          <a:xfrm>
            <a:off x="1421708" y="3854245"/>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cxnSp>
        <p:nvCxnSpPr>
          <p:cNvPr id="71" name="Straight Connector 70">
            <a:extLst>
              <a:ext uri="{FF2B5EF4-FFF2-40B4-BE49-F238E27FC236}">
                <a16:creationId xmlns:a16="http://schemas.microsoft.com/office/drawing/2014/main" id="{D4BD6565-C873-E56C-9AF5-C0FD1C9F5243}"/>
              </a:ext>
            </a:extLst>
          </p:cNvPr>
          <p:cNvCxnSpPr/>
          <p:nvPr/>
        </p:nvCxnSpPr>
        <p:spPr>
          <a:xfrm>
            <a:off x="1433364" y="5046005"/>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74" name="Rounded Rectangle 73">
            <a:extLst>
              <a:ext uri="{FF2B5EF4-FFF2-40B4-BE49-F238E27FC236}">
                <a16:creationId xmlns:a16="http://schemas.microsoft.com/office/drawing/2014/main" id="{CCFD24B1-3545-D50F-3F50-768DC586A2FB}"/>
              </a:ext>
            </a:extLst>
          </p:cNvPr>
          <p:cNvSpPr/>
          <p:nvPr/>
        </p:nvSpPr>
        <p:spPr>
          <a:xfrm>
            <a:off x="721727" y="2341837"/>
            <a:ext cx="1086501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D42E6593-8371-EEA2-2B7C-93926E0AF06A}"/>
              </a:ext>
            </a:extLst>
          </p:cNvPr>
          <p:cNvSpPr txBox="1"/>
          <p:nvPr/>
        </p:nvSpPr>
        <p:spPr>
          <a:xfrm>
            <a:off x="3945497" y="1471294"/>
            <a:ext cx="7696442" cy="400110"/>
          </a:xfrm>
          <a:prstGeom prst="rect">
            <a:avLst/>
          </a:prstGeom>
          <a:noFill/>
        </p:spPr>
        <p:txBody>
          <a:bodyPr wrap="square">
            <a:spAutoFit/>
          </a:bodyPr>
          <a:lstStyle/>
          <a:p>
            <a:r>
              <a:rPr lang="en-US" altLang="en-US" sz="2000" b="1">
                <a:solidFill>
                  <a:srgbClr val="3F3889"/>
                </a:solidFill>
                <a:latin typeface="Montserrat" pitchFamily="2" charset="77"/>
              </a:rPr>
              <a:t>- Rules and limits that shape how you design and build </a:t>
            </a:r>
            <a:endParaRPr lang="en-US" sz="2400" b="1">
              <a:solidFill>
                <a:srgbClr val="3F3889"/>
              </a:solidFill>
              <a:latin typeface="Montserrat" pitchFamily="2" charset="77"/>
            </a:endParaRPr>
          </a:p>
        </p:txBody>
      </p:sp>
      <p:sp>
        <p:nvSpPr>
          <p:cNvPr id="64" name="TextBox 63">
            <a:extLst>
              <a:ext uri="{FF2B5EF4-FFF2-40B4-BE49-F238E27FC236}">
                <a16:creationId xmlns:a16="http://schemas.microsoft.com/office/drawing/2014/main" id="{1F2F15BA-95C0-2AA0-5336-0F33156EAD95}"/>
              </a:ext>
            </a:extLst>
          </p:cNvPr>
          <p:cNvSpPr txBox="1"/>
          <p:nvPr/>
        </p:nvSpPr>
        <p:spPr>
          <a:xfrm>
            <a:off x="1312150" y="2597202"/>
            <a:ext cx="2463292" cy="600164"/>
          </a:xfrm>
          <a:prstGeom prst="rect">
            <a:avLst/>
          </a:prstGeom>
          <a:noFill/>
        </p:spPr>
        <p:txBody>
          <a:bodyPr wrap="square">
            <a:spAutoFit/>
          </a:bodyPr>
          <a:lstStyle/>
          <a:p>
            <a:pPr algn="ctr"/>
            <a:r>
              <a:rPr lang="en-US" sz="3200" b="1">
                <a:solidFill>
                  <a:srgbClr val="ED1C24"/>
                </a:solidFill>
                <a:latin typeface="Montserrat" pitchFamily="2" charset="77"/>
              </a:rPr>
              <a:t>Structure</a:t>
            </a:r>
          </a:p>
        </p:txBody>
      </p:sp>
      <p:cxnSp>
        <p:nvCxnSpPr>
          <p:cNvPr id="69" name="Straight Connector 68">
            <a:extLst>
              <a:ext uri="{FF2B5EF4-FFF2-40B4-BE49-F238E27FC236}">
                <a16:creationId xmlns:a16="http://schemas.microsoft.com/office/drawing/2014/main" id="{AFE4B230-98F1-D58F-E6FF-5BF724B4A188}"/>
              </a:ext>
            </a:extLst>
          </p:cNvPr>
          <p:cNvCxnSpPr/>
          <p:nvPr/>
        </p:nvCxnSpPr>
        <p:spPr>
          <a:xfrm>
            <a:off x="1397669" y="2668305"/>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75" name="TextBox 74">
            <a:extLst>
              <a:ext uri="{FF2B5EF4-FFF2-40B4-BE49-F238E27FC236}">
                <a16:creationId xmlns:a16="http://schemas.microsoft.com/office/drawing/2014/main" id="{466A9A4D-2960-EB24-4B59-7741DAB9D8A3}"/>
              </a:ext>
            </a:extLst>
          </p:cNvPr>
          <p:cNvSpPr txBox="1"/>
          <p:nvPr/>
        </p:nvSpPr>
        <p:spPr>
          <a:xfrm>
            <a:off x="3479196" y="2695818"/>
            <a:ext cx="8301452" cy="400110"/>
          </a:xfrm>
          <a:prstGeom prst="rect">
            <a:avLst/>
          </a:prstGeom>
          <a:noFill/>
        </p:spPr>
        <p:txBody>
          <a:bodyPr wrap="square">
            <a:spAutoFit/>
          </a:bodyPr>
          <a:lstStyle/>
          <a:p>
            <a:pPr defTabSz="914400"/>
            <a:r>
              <a:rPr lang="en-US" sz="2000" b="1">
                <a:solidFill>
                  <a:srgbClr val="3F3889"/>
                </a:solidFill>
                <a:latin typeface="Montserrat" pitchFamily="2" charset="77"/>
                <a:cs typeface="Arial"/>
              </a:rPr>
              <a:t>- Something designed to hold its shape and support weight </a:t>
            </a:r>
          </a:p>
        </p:txBody>
      </p:sp>
      <p:sp>
        <p:nvSpPr>
          <p:cNvPr id="76" name="TextBox 75">
            <a:extLst>
              <a:ext uri="{FF2B5EF4-FFF2-40B4-BE49-F238E27FC236}">
                <a16:creationId xmlns:a16="http://schemas.microsoft.com/office/drawing/2014/main" id="{BD3BE4E7-44DF-AC43-5EE6-8C58980A841D}"/>
              </a:ext>
            </a:extLst>
          </p:cNvPr>
          <p:cNvSpPr txBox="1"/>
          <p:nvPr/>
        </p:nvSpPr>
        <p:spPr>
          <a:xfrm>
            <a:off x="3654889" y="3892405"/>
            <a:ext cx="8301452" cy="400110"/>
          </a:xfrm>
          <a:prstGeom prst="rect">
            <a:avLst/>
          </a:prstGeom>
          <a:noFill/>
        </p:spPr>
        <p:txBody>
          <a:bodyPr wrap="square">
            <a:spAutoFit/>
          </a:bodyPr>
          <a:lstStyle/>
          <a:p>
            <a:pPr defTabSz="914400"/>
            <a:r>
              <a:rPr lang="en-US" sz="2000" b="1">
                <a:solidFill>
                  <a:srgbClr val="3F3889"/>
                </a:solidFill>
                <a:latin typeface="Montserrat" pitchFamily="2" charset="77"/>
                <a:cs typeface="Arial"/>
              </a:rPr>
              <a:t>- A first version, or rough draft, used to test an idea </a:t>
            </a:r>
          </a:p>
        </p:txBody>
      </p:sp>
      <p:sp>
        <p:nvSpPr>
          <p:cNvPr id="77" name="TextBox 76">
            <a:extLst>
              <a:ext uri="{FF2B5EF4-FFF2-40B4-BE49-F238E27FC236}">
                <a16:creationId xmlns:a16="http://schemas.microsoft.com/office/drawing/2014/main" id="{CBA40F70-CFFF-9ECE-9E6F-EE29E8D374CD}"/>
              </a:ext>
            </a:extLst>
          </p:cNvPr>
          <p:cNvSpPr txBox="1"/>
          <p:nvPr/>
        </p:nvSpPr>
        <p:spPr>
          <a:xfrm>
            <a:off x="3394159" y="5071738"/>
            <a:ext cx="8301452" cy="707886"/>
          </a:xfrm>
          <a:prstGeom prst="rect">
            <a:avLst/>
          </a:prstGeom>
          <a:noFill/>
        </p:spPr>
        <p:txBody>
          <a:bodyPr wrap="square">
            <a:spAutoFit/>
          </a:bodyPr>
          <a:lstStyle/>
          <a:p>
            <a:pPr defTabSz="914400"/>
            <a:r>
              <a:rPr lang="en-US" sz="2000" b="1">
                <a:solidFill>
                  <a:srgbClr val="3F3889"/>
                </a:solidFill>
                <a:latin typeface="Montserrat" pitchFamily="2" charset="77"/>
                <a:cs typeface="Arial"/>
              </a:rPr>
              <a:t>- Making changes based on what you learned from testing </a:t>
            </a:r>
          </a:p>
          <a:p>
            <a:pPr defTabSz="914400"/>
            <a:endParaRPr lang="en-US" sz="2000" b="1">
              <a:solidFill>
                <a:srgbClr val="3F3889"/>
              </a:solidFill>
              <a:latin typeface="Montserrat" pitchFamily="2" charset="77"/>
              <a:cs typeface="Arial"/>
            </a:endParaRPr>
          </a:p>
        </p:txBody>
      </p:sp>
      <p:pic>
        <p:nvPicPr>
          <p:cNvPr id="83" name="Picture 82">
            <a:extLst>
              <a:ext uri="{FF2B5EF4-FFF2-40B4-BE49-F238E27FC236}">
                <a16:creationId xmlns:a16="http://schemas.microsoft.com/office/drawing/2014/main" id="{90E63F82-6E6B-2200-1552-ED44824F1923}"/>
              </a:ext>
            </a:extLst>
          </p:cNvPr>
          <p:cNvPicPr>
            <a:picLocks noChangeAspect="1"/>
          </p:cNvPicPr>
          <p:nvPr/>
        </p:nvPicPr>
        <p:blipFill>
          <a:blip r:embed="rId6"/>
          <a:srcRect r="55109" b="68395"/>
          <a:stretch>
            <a:fillRect/>
          </a:stretch>
        </p:blipFill>
        <p:spPr>
          <a:xfrm>
            <a:off x="140703" y="2270399"/>
            <a:ext cx="1256598" cy="1143846"/>
          </a:xfrm>
          <a:prstGeom prst="rect">
            <a:avLst/>
          </a:prstGeom>
        </p:spPr>
      </p:pic>
      <p:pic>
        <p:nvPicPr>
          <p:cNvPr id="84" name="Picture 83">
            <a:extLst>
              <a:ext uri="{FF2B5EF4-FFF2-40B4-BE49-F238E27FC236}">
                <a16:creationId xmlns:a16="http://schemas.microsoft.com/office/drawing/2014/main" id="{4CDA33C6-48D6-A48D-CD0B-DA4AE04C39C5}"/>
              </a:ext>
            </a:extLst>
          </p:cNvPr>
          <p:cNvPicPr>
            <a:picLocks noChangeAspect="1"/>
          </p:cNvPicPr>
          <p:nvPr/>
        </p:nvPicPr>
        <p:blipFill>
          <a:blip r:embed="rId6"/>
          <a:srcRect l="-1408" t="33457" r="51855" b="34672"/>
          <a:stretch>
            <a:fillRect/>
          </a:stretch>
        </p:blipFill>
        <p:spPr>
          <a:xfrm>
            <a:off x="102593" y="1128955"/>
            <a:ext cx="1382638" cy="1149780"/>
          </a:xfrm>
          <a:prstGeom prst="rect">
            <a:avLst/>
          </a:prstGeom>
          <a:ln w="38100">
            <a:noFill/>
          </a:ln>
        </p:spPr>
      </p:pic>
      <p:pic>
        <p:nvPicPr>
          <p:cNvPr id="86" name="Picture 85">
            <a:extLst>
              <a:ext uri="{FF2B5EF4-FFF2-40B4-BE49-F238E27FC236}">
                <a16:creationId xmlns:a16="http://schemas.microsoft.com/office/drawing/2014/main" id="{60756124-8453-E317-1840-B5914F7FE167}"/>
              </a:ext>
            </a:extLst>
          </p:cNvPr>
          <p:cNvPicPr>
            <a:picLocks noChangeAspect="1"/>
          </p:cNvPicPr>
          <p:nvPr/>
        </p:nvPicPr>
        <p:blipFill>
          <a:blip r:embed="rId7"/>
          <a:srcRect t="65591" r="51549" b="2967"/>
          <a:stretch>
            <a:fillRect/>
          </a:stretch>
        </p:blipFill>
        <p:spPr>
          <a:xfrm>
            <a:off x="60826" y="3546874"/>
            <a:ext cx="1358461" cy="1139833"/>
          </a:xfrm>
          <a:prstGeom prst="rect">
            <a:avLst/>
          </a:prstGeom>
        </p:spPr>
      </p:pic>
      <p:pic>
        <p:nvPicPr>
          <p:cNvPr id="88" name="Picture 87">
            <a:extLst>
              <a:ext uri="{FF2B5EF4-FFF2-40B4-BE49-F238E27FC236}">
                <a16:creationId xmlns:a16="http://schemas.microsoft.com/office/drawing/2014/main" id="{F543641F-7928-0996-1FE9-2D22346634F1}"/>
              </a:ext>
            </a:extLst>
          </p:cNvPr>
          <p:cNvPicPr>
            <a:picLocks noChangeAspect="1"/>
          </p:cNvPicPr>
          <p:nvPr/>
        </p:nvPicPr>
        <p:blipFill>
          <a:blip r:embed="rId7"/>
          <a:srcRect l="54643" t="24087" b="36129"/>
          <a:stretch>
            <a:fillRect/>
          </a:stretch>
        </p:blipFill>
        <p:spPr>
          <a:xfrm>
            <a:off x="205969" y="4465505"/>
            <a:ext cx="1250837" cy="1418616"/>
          </a:xfrm>
          <a:prstGeom prst="rect">
            <a:avLst/>
          </a:prstGeom>
        </p:spPr>
      </p:pic>
    </p:spTree>
    <p:extLst>
      <p:ext uri="{BB962C8B-B14F-4D97-AF65-F5344CB8AC3E}">
        <p14:creationId xmlns:p14="http://schemas.microsoft.com/office/powerpoint/2010/main" val="425787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Rounded Rectangle 3">
            <a:extLst>
              <a:ext uri="{FF2B5EF4-FFF2-40B4-BE49-F238E27FC236}">
                <a16:creationId xmlns:a16="http://schemas.microsoft.com/office/drawing/2014/main" id="{BF1971AA-E9FE-2DD4-9F5D-8DB23A73A3E1}"/>
              </a:ext>
            </a:extLst>
          </p:cNvPr>
          <p:cNvSpPr/>
          <p:nvPr/>
        </p:nvSpPr>
        <p:spPr>
          <a:xfrm>
            <a:off x="2941675" y="1343492"/>
            <a:ext cx="3153122"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D42DEFD-797D-AC58-078C-0AF283BC03B4}"/>
              </a:ext>
            </a:extLst>
          </p:cNvPr>
          <p:cNvSpPr txBox="1"/>
          <p:nvPr/>
        </p:nvSpPr>
        <p:spPr>
          <a:xfrm>
            <a:off x="3762001" y="1682152"/>
            <a:ext cx="2316131" cy="461665"/>
          </a:xfrm>
          <a:prstGeom prst="rect">
            <a:avLst/>
          </a:prstGeom>
          <a:noFill/>
        </p:spPr>
        <p:txBody>
          <a:bodyPr wrap="square">
            <a:spAutoFit/>
          </a:bodyPr>
          <a:lstStyle/>
          <a:p>
            <a:pPr algn="ctr"/>
            <a:r>
              <a:rPr lang="en-US" sz="2400" b="1" dirty="0">
                <a:solidFill>
                  <a:srgbClr val="2E3192"/>
                </a:solidFill>
                <a:latin typeface="Montserrat" pitchFamily="2" charset="77"/>
              </a:rPr>
              <a:t>Craft Sticks</a:t>
            </a:r>
          </a:p>
        </p:txBody>
      </p:sp>
      <p:sp>
        <p:nvSpPr>
          <p:cNvPr id="11" name="Rounded Rectangle 10">
            <a:extLst>
              <a:ext uri="{FF2B5EF4-FFF2-40B4-BE49-F238E27FC236}">
                <a16:creationId xmlns:a16="http://schemas.microsoft.com/office/drawing/2014/main" id="{0D77B8C8-EFFC-3DEE-6A55-51A6B2DF02AF}"/>
              </a:ext>
            </a:extLst>
          </p:cNvPr>
          <p:cNvSpPr/>
          <p:nvPr/>
        </p:nvSpPr>
        <p:spPr>
          <a:xfrm>
            <a:off x="6328839" y="1348653"/>
            <a:ext cx="3510993"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9262B38-60CE-2C00-1EA7-5A1E05777960}"/>
              </a:ext>
            </a:extLst>
          </p:cNvPr>
          <p:cNvSpPr txBox="1"/>
          <p:nvPr/>
        </p:nvSpPr>
        <p:spPr>
          <a:xfrm>
            <a:off x="7211353" y="1686369"/>
            <a:ext cx="2538394" cy="461665"/>
          </a:xfrm>
          <a:prstGeom prst="rect">
            <a:avLst/>
          </a:prstGeom>
          <a:noFill/>
        </p:spPr>
        <p:txBody>
          <a:bodyPr wrap="square">
            <a:spAutoFit/>
          </a:bodyPr>
          <a:lstStyle/>
          <a:p>
            <a:pPr algn="ctr"/>
            <a:r>
              <a:rPr lang="en-US" sz="2400" b="1">
                <a:solidFill>
                  <a:srgbClr val="2E3192"/>
                </a:solidFill>
                <a:latin typeface="Montserrat" pitchFamily="2" charset="77"/>
              </a:rPr>
              <a:t>Masking Tape</a:t>
            </a:r>
          </a:p>
        </p:txBody>
      </p:sp>
      <p:pic>
        <p:nvPicPr>
          <p:cNvPr id="17" name="Picture 16">
            <a:extLst>
              <a:ext uri="{FF2B5EF4-FFF2-40B4-BE49-F238E27FC236}">
                <a16:creationId xmlns:a16="http://schemas.microsoft.com/office/drawing/2014/main" id="{FE85FD42-485D-5AAC-4063-971043BFC1DD}"/>
              </a:ext>
            </a:extLst>
          </p:cNvPr>
          <p:cNvPicPr>
            <a:picLocks noChangeAspect="1"/>
          </p:cNvPicPr>
          <p:nvPr/>
        </p:nvPicPr>
        <p:blipFill>
          <a:blip r:embed="rId7"/>
          <a:srcRect l="21374" t="12500" r="39460" b="55208"/>
          <a:stretch>
            <a:fillRect/>
          </a:stretch>
        </p:blipFill>
        <p:spPr>
          <a:xfrm>
            <a:off x="2993118" y="1444125"/>
            <a:ext cx="877345" cy="935251"/>
          </a:xfrm>
          <a:prstGeom prst="rect">
            <a:avLst/>
          </a:prstGeom>
        </p:spPr>
      </p:pic>
      <p:pic>
        <p:nvPicPr>
          <p:cNvPr id="18" name="Picture 17">
            <a:extLst>
              <a:ext uri="{FF2B5EF4-FFF2-40B4-BE49-F238E27FC236}">
                <a16:creationId xmlns:a16="http://schemas.microsoft.com/office/drawing/2014/main" id="{54DBFF2F-0635-53D3-E65C-522200964417}"/>
              </a:ext>
            </a:extLst>
          </p:cNvPr>
          <p:cNvPicPr>
            <a:picLocks noChangeAspect="1"/>
          </p:cNvPicPr>
          <p:nvPr/>
        </p:nvPicPr>
        <p:blipFill>
          <a:blip r:embed="rId7"/>
          <a:srcRect l="17599" t="48985" r="20098" b="16198"/>
          <a:stretch>
            <a:fillRect/>
          </a:stretch>
        </p:blipFill>
        <p:spPr>
          <a:xfrm>
            <a:off x="6058913" y="1403335"/>
            <a:ext cx="1422367" cy="1027732"/>
          </a:xfrm>
          <a:prstGeom prst="rect">
            <a:avLst/>
          </a:prstGeom>
        </p:spPr>
      </p:pic>
      <p:pic>
        <p:nvPicPr>
          <p:cNvPr id="22" name="Picture 21">
            <a:extLst>
              <a:ext uri="{FF2B5EF4-FFF2-40B4-BE49-F238E27FC236}">
                <a16:creationId xmlns:a16="http://schemas.microsoft.com/office/drawing/2014/main" id="{8FC0C645-BC0C-8DAD-A7A2-61F3EAFEB096}"/>
              </a:ext>
            </a:extLst>
          </p:cNvPr>
          <p:cNvPicPr>
            <a:picLocks noChangeAspect="1"/>
          </p:cNvPicPr>
          <p:nvPr/>
        </p:nvPicPr>
        <p:blipFill>
          <a:blip r:embed="rId8"/>
          <a:srcRect t="23290" b="29935"/>
          <a:stretch>
            <a:fillRect/>
          </a:stretch>
        </p:blipFill>
        <p:spPr>
          <a:xfrm>
            <a:off x="2914107" y="2397968"/>
            <a:ext cx="6875096" cy="2272454"/>
          </a:xfrm>
          <a:prstGeom prst="rect">
            <a:avLst/>
          </a:prstGeom>
        </p:spPr>
      </p:pic>
      <p:sp>
        <p:nvSpPr>
          <p:cNvPr id="23" name="TextBox 22">
            <a:extLst>
              <a:ext uri="{FF2B5EF4-FFF2-40B4-BE49-F238E27FC236}">
                <a16:creationId xmlns:a16="http://schemas.microsoft.com/office/drawing/2014/main" id="{90EE7090-F22F-D290-036E-C0FEB650D646}"/>
              </a:ext>
            </a:extLst>
          </p:cNvPr>
          <p:cNvSpPr txBox="1"/>
          <p:nvPr/>
        </p:nvSpPr>
        <p:spPr>
          <a:xfrm>
            <a:off x="2839966" y="150761"/>
            <a:ext cx="6682070" cy="600164"/>
          </a:xfrm>
          <a:prstGeom prst="rect">
            <a:avLst/>
          </a:prstGeom>
          <a:noFill/>
        </p:spPr>
        <p:txBody>
          <a:bodyPr wrap="square">
            <a:spAutoFit/>
          </a:bodyPr>
          <a:lstStyle/>
          <a:p>
            <a:pPr algn="ctr"/>
            <a:r>
              <a:rPr lang="en-US" sz="3300" b="1" dirty="0">
                <a:solidFill>
                  <a:schemeClr val="bg1"/>
                </a:solidFill>
                <a:latin typeface="Montserrat" pitchFamily="2" charset="77"/>
              </a:rPr>
              <a:t>Today’s Materials</a:t>
            </a:r>
          </a:p>
        </p:txBody>
      </p:sp>
      <p:sp>
        <p:nvSpPr>
          <p:cNvPr id="24" name="5-Point Star 23">
            <a:extLst>
              <a:ext uri="{FF2B5EF4-FFF2-40B4-BE49-F238E27FC236}">
                <a16:creationId xmlns:a16="http://schemas.microsoft.com/office/drawing/2014/main" id="{9DCDFF7A-C481-A627-1FC3-8CB5E384D08C}"/>
              </a:ext>
            </a:extLst>
          </p:cNvPr>
          <p:cNvSpPr/>
          <p:nvPr/>
        </p:nvSpPr>
        <p:spPr>
          <a:xfrm>
            <a:off x="8211979" y="773906"/>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9FD0050B-74F1-3D10-BE14-D219CB121271}"/>
              </a:ext>
            </a:extLst>
          </p:cNvPr>
          <p:cNvCxnSpPr>
            <a:cxnSpLocks/>
          </p:cNvCxnSpPr>
          <p:nvPr/>
        </p:nvCxnSpPr>
        <p:spPr>
          <a:xfrm>
            <a:off x="4027687" y="947029"/>
            <a:ext cx="413422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8" name="Rounded Rectangle 27">
            <a:extLst>
              <a:ext uri="{FF2B5EF4-FFF2-40B4-BE49-F238E27FC236}">
                <a16:creationId xmlns:a16="http://schemas.microsoft.com/office/drawing/2014/main" id="{426C2A2C-C272-A05C-5146-FDA303EE78F7}"/>
              </a:ext>
            </a:extLst>
          </p:cNvPr>
          <p:cNvSpPr/>
          <p:nvPr/>
        </p:nvSpPr>
        <p:spPr>
          <a:xfrm>
            <a:off x="3000372" y="4941177"/>
            <a:ext cx="8931877" cy="1522490"/>
          </a:xfrm>
          <a:prstGeom prst="roundRect">
            <a:avLst/>
          </a:prstGeom>
          <a:solidFill>
            <a:srgbClr val="2E3192"/>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9BBEA6B4-C0BF-3D49-23DB-B4B69B1F0C04}"/>
              </a:ext>
            </a:extLst>
          </p:cNvPr>
          <p:cNvSpPr txBox="1"/>
          <p:nvPr/>
        </p:nvSpPr>
        <p:spPr>
          <a:xfrm>
            <a:off x="3539935" y="5437969"/>
            <a:ext cx="8380474" cy="923330"/>
          </a:xfrm>
          <a:prstGeom prst="rect">
            <a:avLst/>
          </a:prstGeom>
          <a:noFill/>
        </p:spPr>
        <p:txBody>
          <a:bodyPr wrap="square" rtlCol="0">
            <a:spAutoFit/>
          </a:bodyPr>
          <a:lstStyle/>
          <a:p>
            <a:pPr lvl="0" defTabSz="914400" eaLnBrk="0" fontAlgn="base" hangingPunct="0">
              <a:spcBef>
                <a:spcPct val="0"/>
              </a:spcBef>
              <a:spcAft>
                <a:spcPct val="0"/>
              </a:spcAft>
            </a:pPr>
            <a:r>
              <a:rPr lang="en-US" dirty="0">
                <a:solidFill>
                  <a:schemeClr val="bg1"/>
                </a:solidFill>
                <a:latin typeface="Montserrat" pitchFamily="2" charset="77"/>
              </a:rPr>
              <a:t>Working in teams, you'll design and test a load-bearing box using limited materials. Analyze your results, compare your design with other teams, and use iteration to improve your structure's performance.</a:t>
            </a:r>
          </a:p>
        </p:txBody>
      </p:sp>
      <p:sp>
        <p:nvSpPr>
          <p:cNvPr id="30" name="TextBox 29">
            <a:extLst>
              <a:ext uri="{FF2B5EF4-FFF2-40B4-BE49-F238E27FC236}">
                <a16:creationId xmlns:a16="http://schemas.microsoft.com/office/drawing/2014/main" id="{C0F567EB-65EA-5D75-D5E0-CFD9BDC43BFE}"/>
              </a:ext>
            </a:extLst>
          </p:cNvPr>
          <p:cNvSpPr txBox="1"/>
          <p:nvPr/>
        </p:nvSpPr>
        <p:spPr>
          <a:xfrm>
            <a:off x="3383633" y="5001789"/>
            <a:ext cx="2985386" cy="461665"/>
          </a:xfrm>
          <a:prstGeom prst="rect">
            <a:avLst/>
          </a:prstGeom>
          <a:noFill/>
        </p:spPr>
        <p:txBody>
          <a:bodyPr wrap="square">
            <a:spAutoFit/>
          </a:bodyPr>
          <a:lstStyle/>
          <a:p>
            <a:pPr algn="ctr"/>
            <a:r>
              <a:rPr lang="en-US" sz="2400" b="1">
                <a:solidFill>
                  <a:schemeClr val="bg1"/>
                </a:solidFill>
                <a:latin typeface="Montserrat" pitchFamily="2" charset="77"/>
              </a:rPr>
              <a:t>Your Challenge:</a:t>
            </a:r>
          </a:p>
        </p:txBody>
      </p:sp>
      <p:pic>
        <p:nvPicPr>
          <p:cNvPr id="32" name="Picture 31">
            <a:extLst>
              <a:ext uri="{FF2B5EF4-FFF2-40B4-BE49-F238E27FC236}">
                <a16:creationId xmlns:a16="http://schemas.microsoft.com/office/drawing/2014/main" id="{1FD27F45-4E75-83B2-6753-A7B0EE3D06AC}"/>
              </a:ext>
            </a:extLst>
          </p:cNvPr>
          <p:cNvPicPr>
            <a:picLocks noChangeAspect="1"/>
          </p:cNvPicPr>
          <p:nvPr/>
        </p:nvPicPr>
        <p:blipFill>
          <a:blip r:embed="rId9"/>
          <a:srcRect l="55073" t="31259" b="32917"/>
          <a:stretch>
            <a:fillRect/>
          </a:stretch>
        </p:blipFill>
        <p:spPr>
          <a:xfrm>
            <a:off x="2082845" y="4954061"/>
            <a:ext cx="1514242" cy="1563096"/>
          </a:xfrm>
          <a:prstGeom prst="rect">
            <a:avLst/>
          </a:prstGeom>
        </p:spPr>
      </p:pic>
    </p:spTree>
    <p:extLst>
      <p:ext uri="{BB962C8B-B14F-4D97-AF65-F5344CB8AC3E}">
        <p14:creationId xmlns:p14="http://schemas.microsoft.com/office/powerpoint/2010/main" val="302272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DB3C53F0-6767-93BC-FC9E-4ACF5985BF3A}"/>
              </a:ext>
            </a:extLst>
          </p:cNvPr>
          <p:cNvSpPr>
            <a:spLocks/>
          </p:cNvSpPr>
          <p:nvPr/>
        </p:nvSpPr>
        <p:spPr>
          <a:xfrm>
            <a:off x="-15361" y="-18400"/>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6"/>
          <a:stretch>
            <a:fillRect/>
          </a:stretch>
        </p:blipFill>
        <p:spPr>
          <a:xfrm>
            <a:off x="174023" y="6173160"/>
            <a:ext cx="2158360" cy="552438"/>
          </a:xfrm>
          <a:prstGeom prst="rect">
            <a:avLst/>
          </a:prstGeom>
        </p:spPr>
      </p:pic>
      <p:sp>
        <p:nvSpPr>
          <p:cNvPr id="7" name="TextBox 6">
            <a:extLst>
              <a:ext uri="{FF2B5EF4-FFF2-40B4-BE49-F238E27FC236}">
                <a16:creationId xmlns:a16="http://schemas.microsoft.com/office/drawing/2014/main" id="{C8021A14-0157-07FA-BAEA-E971656F7CD4}"/>
              </a:ext>
            </a:extLst>
          </p:cNvPr>
          <p:cNvSpPr txBox="1"/>
          <p:nvPr/>
        </p:nvSpPr>
        <p:spPr>
          <a:xfrm>
            <a:off x="587339" y="312936"/>
            <a:ext cx="2474576" cy="600164"/>
          </a:xfrm>
          <a:prstGeom prst="rect">
            <a:avLst/>
          </a:prstGeom>
          <a:noFill/>
        </p:spPr>
        <p:txBody>
          <a:bodyPr wrap="square">
            <a:spAutoFit/>
          </a:bodyPr>
          <a:lstStyle/>
          <a:p>
            <a:pPr algn="ctr"/>
            <a:r>
              <a:rPr lang="en-US" sz="3200" b="1">
                <a:solidFill>
                  <a:schemeClr val="bg1"/>
                </a:solidFill>
                <a:latin typeface="Montserrat" pitchFamily="2" charset="77"/>
              </a:rPr>
              <a:t>Step 1</a:t>
            </a:r>
          </a:p>
        </p:txBody>
      </p:sp>
      <p:sp>
        <p:nvSpPr>
          <p:cNvPr id="13" name="5-Point Star 12">
            <a:extLst>
              <a:ext uri="{FF2B5EF4-FFF2-40B4-BE49-F238E27FC236}">
                <a16:creationId xmlns:a16="http://schemas.microsoft.com/office/drawing/2014/main" id="{38CBA1D7-B011-35A3-1406-BA6D04864DFC}"/>
              </a:ext>
            </a:extLst>
          </p:cNvPr>
          <p:cNvSpPr/>
          <p:nvPr/>
        </p:nvSpPr>
        <p:spPr>
          <a:xfrm>
            <a:off x="7587410" y="68702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02A6906E-20EB-317F-C030-7239B67D428D}"/>
              </a:ext>
            </a:extLst>
          </p:cNvPr>
          <p:cNvCxnSpPr>
            <a:cxnSpLocks/>
          </p:cNvCxnSpPr>
          <p:nvPr/>
        </p:nvCxnSpPr>
        <p:spPr>
          <a:xfrm flipV="1">
            <a:off x="3256081" y="858477"/>
            <a:ext cx="4337086" cy="20606"/>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7E7BC4BA-F004-A3CE-2ADB-F0D2271B3641}"/>
              </a:ext>
            </a:extLst>
          </p:cNvPr>
          <p:cNvSpPr txBox="1"/>
          <p:nvPr/>
        </p:nvSpPr>
        <p:spPr>
          <a:xfrm>
            <a:off x="2580535" y="230178"/>
            <a:ext cx="5719563" cy="600164"/>
          </a:xfrm>
          <a:prstGeom prst="rect">
            <a:avLst/>
          </a:prstGeom>
          <a:noFill/>
        </p:spPr>
        <p:txBody>
          <a:bodyPr wrap="square">
            <a:spAutoFit/>
          </a:bodyPr>
          <a:lstStyle/>
          <a:p>
            <a:pPr algn="ctr"/>
            <a:r>
              <a:rPr lang="en-US" sz="3300" b="1">
                <a:solidFill>
                  <a:schemeClr val="bg1"/>
                </a:solidFill>
                <a:latin typeface="Montserrat" pitchFamily="2" charset="77"/>
              </a:rPr>
              <a:t>Today’s Constraints</a:t>
            </a:r>
          </a:p>
        </p:txBody>
      </p:sp>
      <p:sp>
        <p:nvSpPr>
          <p:cNvPr id="18" name="Rounded Rectangle 17">
            <a:extLst>
              <a:ext uri="{FF2B5EF4-FFF2-40B4-BE49-F238E27FC236}">
                <a16:creationId xmlns:a16="http://schemas.microsoft.com/office/drawing/2014/main" id="{951084C9-3B04-DF78-37CB-FF108F1D36D9}"/>
              </a:ext>
            </a:extLst>
          </p:cNvPr>
          <p:cNvSpPr/>
          <p:nvPr/>
        </p:nvSpPr>
        <p:spPr>
          <a:xfrm>
            <a:off x="832567" y="1348518"/>
            <a:ext cx="10557587" cy="3846022"/>
          </a:xfrm>
          <a:prstGeom prst="roundRect">
            <a:avLst/>
          </a:prstGeom>
          <a:solidFill>
            <a:schemeClr val="bg1"/>
          </a:solidFill>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E8A6D09B-A611-B958-7DC1-CA7DA4CB9403}"/>
              </a:ext>
            </a:extLst>
          </p:cNvPr>
          <p:cNvSpPr/>
          <p:nvPr/>
        </p:nvSpPr>
        <p:spPr>
          <a:xfrm>
            <a:off x="345988" y="1222601"/>
            <a:ext cx="4337086" cy="638223"/>
          </a:xfrm>
          <a:prstGeom prst="roundRect">
            <a:avLst/>
          </a:prstGeom>
          <a:solidFill>
            <a:srgbClr val="2E3192"/>
          </a:solidFill>
          <a:ln>
            <a:solidFill>
              <a:schemeClr val="bg1"/>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a:solidFill>
                  <a:schemeClr val="bg1"/>
                </a:solidFill>
                <a:latin typeface="Montserrat" pitchFamily="2" charset="77"/>
              </a:rPr>
              <a:t>What are Today’s Constraints?</a:t>
            </a:r>
          </a:p>
        </p:txBody>
      </p:sp>
      <p:cxnSp>
        <p:nvCxnSpPr>
          <p:cNvPr id="27" name="Straight Connector 26">
            <a:extLst>
              <a:ext uri="{FF2B5EF4-FFF2-40B4-BE49-F238E27FC236}">
                <a16:creationId xmlns:a16="http://schemas.microsoft.com/office/drawing/2014/main" id="{46B4BA8D-4DDC-6D06-BF58-2D493419FBE1}"/>
              </a:ext>
            </a:extLst>
          </p:cNvPr>
          <p:cNvCxnSpPr/>
          <p:nvPr/>
        </p:nvCxnSpPr>
        <p:spPr>
          <a:xfrm>
            <a:off x="2250373" y="2751638"/>
            <a:ext cx="8637623" cy="0"/>
          </a:xfrm>
          <a:prstGeom prst="line">
            <a:avLst/>
          </a:prstGeom>
          <a:ln>
            <a:solidFill>
              <a:srgbClr val="3F3889"/>
            </a:solidFill>
            <a:prstDash val="sysDot"/>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699A1B55-72BB-D41C-F72B-0370C45A9A3C}"/>
              </a:ext>
            </a:extLst>
          </p:cNvPr>
          <p:cNvSpPr txBox="1"/>
          <p:nvPr/>
        </p:nvSpPr>
        <p:spPr>
          <a:xfrm>
            <a:off x="2305601" y="2133622"/>
            <a:ext cx="8380474" cy="369332"/>
          </a:xfrm>
          <a:prstGeom prst="rect">
            <a:avLst/>
          </a:prstGeom>
          <a:noFill/>
        </p:spPr>
        <p:txBody>
          <a:bodyPr wrap="square" rtlCol="0">
            <a:spAutoFit/>
          </a:bodyPr>
          <a:lstStyle/>
          <a:p>
            <a:pPr lvl="0" defTabSz="914400" eaLnBrk="0" fontAlgn="base" hangingPunct="0">
              <a:spcBef>
                <a:spcPct val="0"/>
              </a:spcBef>
              <a:spcAft>
                <a:spcPct val="0"/>
              </a:spcAft>
            </a:pPr>
            <a:r>
              <a:rPr lang="en-US">
                <a:solidFill>
                  <a:srgbClr val="3F3889"/>
                </a:solidFill>
                <a:latin typeface="Montserrat" pitchFamily="2" charset="77"/>
              </a:rPr>
              <a:t>The structure must be in the shape of a </a:t>
            </a:r>
            <a:r>
              <a:rPr lang="en-US" b="1">
                <a:solidFill>
                  <a:srgbClr val="ED1C24"/>
                </a:solidFill>
                <a:latin typeface="Montserrat" pitchFamily="2" charset="77"/>
              </a:rPr>
              <a:t>cube</a:t>
            </a:r>
            <a:r>
              <a:rPr lang="en-US">
                <a:solidFill>
                  <a:srgbClr val="3F3889"/>
                </a:solidFill>
                <a:latin typeface="Montserrat" pitchFamily="2" charset="77"/>
              </a:rPr>
              <a:t> </a:t>
            </a:r>
          </a:p>
        </p:txBody>
      </p:sp>
      <p:sp>
        <p:nvSpPr>
          <p:cNvPr id="29" name="TextBox 28">
            <a:extLst>
              <a:ext uri="{FF2B5EF4-FFF2-40B4-BE49-F238E27FC236}">
                <a16:creationId xmlns:a16="http://schemas.microsoft.com/office/drawing/2014/main" id="{B347E401-F2D2-9D69-EEFB-36E7F6C8CE57}"/>
              </a:ext>
            </a:extLst>
          </p:cNvPr>
          <p:cNvSpPr txBox="1"/>
          <p:nvPr/>
        </p:nvSpPr>
        <p:spPr>
          <a:xfrm>
            <a:off x="2305601" y="2944151"/>
            <a:ext cx="8380474" cy="369332"/>
          </a:xfrm>
          <a:prstGeom prst="rect">
            <a:avLst/>
          </a:prstGeom>
          <a:noFill/>
        </p:spPr>
        <p:txBody>
          <a:bodyPr wrap="square" rtlCol="0">
            <a:spAutoFit/>
          </a:bodyPr>
          <a:lstStyle/>
          <a:p>
            <a:pPr lvl="0" defTabSz="914400" eaLnBrk="0" fontAlgn="base" hangingPunct="0">
              <a:spcBef>
                <a:spcPct val="0"/>
              </a:spcBef>
              <a:spcAft>
                <a:spcPct val="0"/>
              </a:spcAft>
            </a:pPr>
            <a:r>
              <a:rPr lang="en-US">
                <a:solidFill>
                  <a:srgbClr val="3F3889"/>
                </a:solidFill>
                <a:latin typeface="Montserrat" pitchFamily="2" charset="77"/>
              </a:rPr>
              <a:t>Students must build their first structure only using </a:t>
            </a:r>
            <a:r>
              <a:rPr lang="en-US" b="1">
                <a:solidFill>
                  <a:srgbClr val="ED1C24"/>
                </a:solidFill>
                <a:latin typeface="Montserrat" pitchFamily="2" charset="77"/>
              </a:rPr>
              <a:t>20 craft sticks</a:t>
            </a:r>
          </a:p>
        </p:txBody>
      </p:sp>
      <p:sp>
        <p:nvSpPr>
          <p:cNvPr id="30" name="TextBox 29">
            <a:extLst>
              <a:ext uri="{FF2B5EF4-FFF2-40B4-BE49-F238E27FC236}">
                <a16:creationId xmlns:a16="http://schemas.microsoft.com/office/drawing/2014/main" id="{4F5B2676-F04C-FB03-757F-162E1B88C611}"/>
              </a:ext>
            </a:extLst>
          </p:cNvPr>
          <p:cNvSpPr txBox="1"/>
          <p:nvPr/>
        </p:nvSpPr>
        <p:spPr>
          <a:xfrm>
            <a:off x="2332383" y="3682929"/>
            <a:ext cx="9481075" cy="646331"/>
          </a:xfrm>
          <a:prstGeom prst="rect">
            <a:avLst/>
          </a:prstGeom>
          <a:noFill/>
        </p:spPr>
        <p:txBody>
          <a:bodyPr wrap="square" rtlCol="0">
            <a:spAutoFit/>
          </a:bodyPr>
          <a:lstStyle/>
          <a:p>
            <a:pPr fontAlgn="base"/>
            <a:r>
              <a:rPr lang="en-US">
                <a:solidFill>
                  <a:srgbClr val="2E3192"/>
                </a:solidFill>
                <a:latin typeface="Montserrat" pitchFamily="2" charset="77"/>
              </a:rPr>
              <a:t>Individual pieces of tape used to connect craft sticks should be no larger than one's thumb ​</a:t>
            </a:r>
          </a:p>
        </p:txBody>
      </p:sp>
      <p:cxnSp>
        <p:nvCxnSpPr>
          <p:cNvPr id="31" name="Straight Connector 30">
            <a:extLst>
              <a:ext uri="{FF2B5EF4-FFF2-40B4-BE49-F238E27FC236}">
                <a16:creationId xmlns:a16="http://schemas.microsoft.com/office/drawing/2014/main" id="{C46A4394-8243-E53F-5614-B1900503ABE1}"/>
              </a:ext>
            </a:extLst>
          </p:cNvPr>
          <p:cNvCxnSpPr/>
          <p:nvPr/>
        </p:nvCxnSpPr>
        <p:spPr>
          <a:xfrm>
            <a:off x="2220876" y="3553928"/>
            <a:ext cx="8637623" cy="0"/>
          </a:xfrm>
          <a:prstGeom prst="line">
            <a:avLst/>
          </a:prstGeom>
          <a:ln>
            <a:solidFill>
              <a:srgbClr val="3F3889"/>
            </a:solidFill>
            <a:prstDash val="sysDot"/>
          </a:ln>
        </p:spPr>
        <p:style>
          <a:lnRef idx="2">
            <a:schemeClr val="accent1"/>
          </a:lnRef>
          <a:fillRef idx="0">
            <a:schemeClr val="accent1"/>
          </a:fillRef>
          <a:effectRef idx="1">
            <a:schemeClr val="accent1"/>
          </a:effectRef>
          <a:fontRef idx="minor">
            <a:schemeClr val="tx1"/>
          </a:fontRef>
        </p:style>
      </p:cxnSp>
      <p:pic>
        <p:nvPicPr>
          <p:cNvPr id="36" name="Picture 35">
            <a:extLst>
              <a:ext uri="{FF2B5EF4-FFF2-40B4-BE49-F238E27FC236}">
                <a16:creationId xmlns:a16="http://schemas.microsoft.com/office/drawing/2014/main" id="{C8C5301F-3B4C-4E81-4F4F-9FEE0586999F}"/>
              </a:ext>
            </a:extLst>
          </p:cNvPr>
          <p:cNvPicPr>
            <a:picLocks noChangeAspect="1"/>
          </p:cNvPicPr>
          <p:nvPr/>
        </p:nvPicPr>
        <p:blipFill>
          <a:blip r:embed="rId7"/>
          <a:srcRect r="53237" b="67750"/>
          <a:stretch>
            <a:fillRect/>
          </a:stretch>
        </p:blipFill>
        <p:spPr>
          <a:xfrm>
            <a:off x="1421303" y="1880906"/>
            <a:ext cx="911080" cy="812415"/>
          </a:xfrm>
          <a:prstGeom prst="rect">
            <a:avLst/>
          </a:prstGeom>
        </p:spPr>
      </p:pic>
      <p:sp>
        <p:nvSpPr>
          <p:cNvPr id="37" name="TextBox 36">
            <a:extLst>
              <a:ext uri="{FF2B5EF4-FFF2-40B4-BE49-F238E27FC236}">
                <a16:creationId xmlns:a16="http://schemas.microsoft.com/office/drawing/2014/main" id="{C5746834-9FA1-B917-A6B1-2E4A8668244E}"/>
              </a:ext>
            </a:extLst>
          </p:cNvPr>
          <p:cNvSpPr txBox="1"/>
          <p:nvPr/>
        </p:nvSpPr>
        <p:spPr>
          <a:xfrm>
            <a:off x="2332326" y="4505683"/>
            <a:ext cx="8380474" cy="923330"/>
          </a:xfrm>
          <a:prstGeom prst="rect">
            <a:avLst/>
          </a:prstGeom>
          <a:noFill/>
        </p:spPr>
        <p:txBody>
          <a:bodyPr wrap="square" lIns="91440" tIns="45720" rIns="91440" bIns="45720" rtlCol="0" anchor="t">
            <a:spAutoFit/>
          </a:bodyPr>
          <a:lstStyle/>
          <a:p>
            <a:pPr defTabSz="914400"/>
            <a:r>
              <a:rPr lang="en-US">
                <a:solidFill>
                  <a:srgbClr val="3F3889"/>
                </a:solidFill>
                <a:latin typeface="Montserrat"/>
              </a:rPr>
              <a:t>The strength of an Atlas Box should be tested by placing the same </a:t>
            </a:r>
            <a:r>
              <a:rPr lang="en-US" b="1">
                <a:solidFill>
                  <a:srgbClr val="ED1C24"/>
                </a:solidFill>
                <a:latin typeface="Montserrat"/>
              </a:rPr>
              <a:t>weighted </a:t>
            </a:r>
            <a:r>
              <a:rPr lang="en-US">
                <a:solidFill>
                  <a:srgbClr val="3F3889"/>
                </a:solidFill>
                <a:latin typeface="Montserrat"/>
              </a:rPr>
              <a:t>object on top of each box </a:t>
            </a:r>
          </a:p>
          <a:p>
            <a:pPr lvl="0" defTabSz="914400">
              <a:spcBef>
                <a:spcPct val="0"/>
              </a:spcBef>
              <a:spcAft>
                <a:spcPct val="0"/>
              </a:spcAft>
            </a:pPr>
            <a:endParaRPr lang="en-US" b="1" dirty="0">
              <a:solidFill>
                <a:srgbClr val="ED1C24"/>
              </a:solidFill>
              <a:latin typeface="Montserrat" pitchFamily="2" charset="77"/>
            </a:endParaRPr>
          </a:p>
        </p:txBody>
      </p:sp>
      <p:cxnSp>
        <p:nvCxnSpPr>
          <p:cNvPr id="38" name="Straight Connector 37">
            <a:extLst>
              <a:ext uri="{FF2B5EF4-FFF2-40B4-BE49-F238E27FC236}">
                <a16:creationId xmlns:a16="http://schemas.microsoft.com/office/drawing/2014/main" id="{15D2B7C8-40E4-2EA3-D1F9-FF21F3E81C16}"/>
              </a:ext>
            </a:extLst>
          </p:cNvPr>
          <p:cNvCxnSpPr/>
          <p:nvPr/>
        </p:nvCxnSpPr>
        <p:spPr>
          <a:xfrm>
            <a:off x="2208264" y="4398045"/>
            <a:ext cx="8637623" cy="0"/>
          </a:xfrm>
          <a:prstGeom prst="line">
            <a:avLst/>
          </a:prstGeom>
          <a:ln>
            <a:solidFill>
              <a:srgbClr val="3F3889"/>
            </a:solidFill>
            <a:prstDash val="sysDot"/>
          </a:ln>
        </p:spPr>
        <p:style>
          <a:lnRef idx="2">
            <a:schemeClr val="accent1"/>
          </a:lnRef>
          <a:fillRef idx="0">
            <a:schemeClr val="accent1"/>
          </a:fillRef>
          <a:effectRef idx="1">
            <a:schemeClr val="accent1"/>
          </a:effectRef>
          <a:fontRef idx="minor">
            <a:schemeClr val="tx1"/>
          </a:fontRef>
        </p:style>
      </p:cxnSp>
      <p:pic>
        <p:nvPicPr>
          <p:cNvPr id="40" name="Picture 39">
            <a:extLst>
              <a:ext uri="{FF2B5EF4-FFF2-40B4-BE49-F238E27FC236}">
                <a16:creationId xmlns:a16="http://schemas.microsoft.com/office/drawing/2014/main" id="{1A0C668A-9335-5CE7-798E-66F44484C9B8}"/>
              </a:ext>
            </a:extLst>
          </p:cNvPr>
          <p:cNvPicPr>
            <a:picLocks noChangeAspect="1"/>
          </p:cNvPicPr>
          <p:nvPr/>
        </p:nvPicPr>
        <p:blipFill>
          <a:blip r:embed="rId8"/>
          <a:srcRect t="33702" r="55540" b="34020"/>
          <a:stretch>
            <a:fillRect/>
          </a:stretch>
        </p:blipFill>
        <p:spPr>
          <a:xfrm>
            <a:off x="1401911" y="2790928"/>
            <a:ext cx="845432" cy="793596"/>
          </a:xfrm>
          <a:prstGeom prst="rect">
            <a:avLst/>
          </a:prstGeom>
        </p:spPr>
      </p:pic>
      <p:pic>
        <p:nvPicPr>
          <p:cNvPr id="42" name="Picture 41">
            <a:extLst>
              <a:ext uri="{FF2B5EF4-FFF2-40B4-BE49-F238E27FC236}">
                <a16:creationId xmlns:a16="http://schemas.microsoft.com/office/drawing/2014/main" id="{9571C220-B87E-1BFF-AC42-87C0DCE20FCA}"/>
              </a:ext>
            </a:extLst>
          </p:cNvPr>
          <p:cNvPicPr>
            <a:picLocks noChangeAspect="1"/>
          </p:cNvPicPr>
          <p:nvPr/>
        </p:nvPicPr>
        <p:blipFill>
          <a:blip r:embed="rId8"/>
          <a:srcRect l="220" t="64656" r="52727" b="2599"/>
          <a:stretch>
            <a:fillRect/>
          </a:stretch>
        </p:blipFill>
        <p:spPr>
          <a:xfrm>
            <a:off x="1370930" y="3536400"/>
            <a:ext cx="934671" cy="841010"/>
          </a:xfrm>
          <a:prstGeom prst="rect">
            <a:avLst/>
          </a:prstGeom>
        </p:spPr>
      </p:pic>
      <p:pic>
        <p:nvPicPr>
          <p:cNvPr id="45" name="Picture 44">
            <a:extLst>
              <a:ext uri="{FF2B5EF4-FFF2-40B4-BE49-F238E27FC236}">
                <a16:creationId xmlns:a16="http://schemas.microsoft.com/office/drawing/2014/main" id="{0AC263FC-C892-90EE-FD38-E6A3FB0B068E}"/>
              </a:ext>
            </a:extLst>
          </p:cNvPr>
          <p:cNvPicPr>
            <a:picLocks noChangeAspect="1"/>
          </p:cNvPicPr>
          <p:nvPr/>
        </p:nvPicPr>
        <p:blipFill>
          <a:blip r:embed="rId8"/>
          <a:srcRect l="55743" t="30406" r="3357" b="34701"/>
          <a:stretch>
            <a:fillRect/>
          </a:stretch>
        </p:blipFill>
        <p:spPr>
          <a:xfrm>
            <a:off x="1529638" y="4296113"/>
            <a:ext cx="743864" cy="820526"/>
          </a:xfrm>
          <a:prstGeom prst="rect">
            <a:avLst/>
          </a:prstGeom>
        </p:spPr>
      </p:pic>
      <p:sp>
        <p:nvSpPr>
          <p:cNvPr id="46" name="Rounded Rectangle 45">
            <a:extLst>
              <a:ext uri="{FF2B5EF4-FFF2-40B4-BE49-F238E27FC236}">
                <a16:creationId xmlns:a16="http://schemas.microsoft.com/office/drawing/2014/main" id="{AAB37608-28DD-0BB2-D024-967001EFF48B}"/>
              </a:ext>
            </a:extLst>
          </p:cNvPr>
          <p:cNvSpPr/>
          <p:nvPr/>
        </p:nvSpPr>
        <p:spPr>
          <a:xfrm>
            <a:off x="3505838" y="5529394"/>
            <a:ext cx="8254083" cy="1109203"/>
          </a:xfrm>
          <a:prstGeom prst="roundRect">
            <a:avLst/>
          </a:prstGeom>
          <a:solidFill>
            <a:srgbClr val="C00000"/>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481C8FB0-FB47-9E7B-4BA0-AFF0B2EF3923}"/>
              </a:ext>
            </a:extLst>
          </p:cNvPr>
          <p:cNvSpPr txBox="1"/>
          <p:nvPr/>
        </p:nvSpPr>
        <p:spPr>
          <a:xfrm>
            <a:off x="3907398" y="5894370"/>
            <a:ext cx="8380474" cy="646331"/>
          </a:xfrm>
          <a:prstGeom prst="rect">
            <a:avLst/>
          </a:prstGeom>
          <a:noFill/>
        </p:spPr>
        <p:txBody>
          <a:bodyPr wrap="square" rtlCol="0">
            <a:spAutoFit/>
          </a:bodyPr>
          <a:lstStyle/>
          <a:p>
            <a:pPr lvl="0" defTabSz="914400" eaLnBrk="0" fontAlgn="base" hangingPunct="0">
              <a:spcBef>
                <a:spcPct val="0"/>
              </a:spcBef>
              <a:spcAft>
                <a:spcPct val="0"/>
              </a:spcAft>
            </a:pPr>
            <a:r>
              <a:rPr lang="en-US">
                <a:solidFill>
                  <a:schemeClr val="bg1"/>
                </a:solidFill>
                <a:latin typeface="Montserrat" pitchFamily="2" charset="77"/>
              </a:rPr>
              <a:t>Constraints help engineers create smart, strong, and innovative designs with the materials they have!</a:t>
            </a:r>
          </a:p>
        </p:txBody>
      </p:sp>
      <p:sp>
        <p:nvSpPr>
          <p:cNvPr id="48" name="TextBox 47">
            <a:extLst>
              <a:ext uri="{FF2B5EF4-FFF2-40B4-BE49-F238E27FC236}">
                <a16:creationId xmlns:a16="http://schemas.microsoft.com/office/drawing/2014/main" id="{81488433-BD38-BB57-7F8A-E9D999544D0A}"/>
              </a:ext>
            </a:extLst>
          </p:cNvPr>
          <p:cNvSpPr txBox="1"/>
          <p:nvPr/>
        </p:nvSpPr>
        <p:spPr>
          <a:xfrm>
            <a:off x="3363575" y="5509482"/>
            <a:ext cx="2985386" cy="461665"/>
          </a:xfrm>
          <a:prstGeom prst="rect">
            <a:avLst/>
          </a:prstGeom>
          <a:noFill/>
        </p:spPr>
        <p:txBody>
          <a:bodyPr wrap="square">
            <a:spAutoFit/>
          </a:bodyPr>
          <a:lstStyle/>
          <a:p>
            <a:pPr algn="ctr"/>
            <a:r>
              <a:rPr lang="en-US" sz="2400" b="1">
                <a:solidFill>
                  <a:schemeClr val="bg1"/>
                </a:solidFill>
                <a:latin typeface="Montserrat" pitchFamily="2" charset="77"/>
              </a:rPr>
              <a:t>Reminder:</a:t>
            </a:r>
          </a:p>
        </p:txBody>
      </p:sp>
      <p:pic>
        <p:nvPicPr>
          <p:cNvPr id="51" name="Picture 50">
            <a:extLst>
              <a:ext uri="{FF2B5EF4-FFF2-40B4-BE49-F238E27FC236}">
                <a16:creationId xmlns:a16="http://schemas.microsoft.com/office/drawing/2014/main" id="{901B5C86-F4C7-0D2C-585E-4F61A38CEB03}"/>
              </a:ext>
            </a:extLst>
          </p:cNvPr>
          <p:cNvPicPr>
            <a:picLocks noChangeAspect="1"/>
          </p:cNvPicPr>
          <p:nvPr/>
        </p:nvPicPr>
        <p:blipFill>
          <a:blip r:embed="rId9"/>
          <a:srcRect t="32143" r="38136" b="35569"/>
          <a:stretch>
            <a:fillRect/>
          </a:stretch>
        </p:blipFill>
        <p:spPr>
          <a:xfrm>
            <a:off x="2631547" y="5467338"/>
            <a:ext cx="1748581" cy="1179999"/>
          </a:xfrm>
          <a:prstGeom prst="rect">
            <a:avLst/>
          </a:prstGeom>
        </p:spPr>
      </p:pic>
    </p:spTree>
    <p:extLst>
      <p:ext uri="{BB962C8B-B14F-4D97-AF65-F5344CB8AC3E}">
        <p14:creationId xmlns:p14="http://schemas.microsoft.com/office/powerpoint/2010/main" val="394287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4DF3C962-B796-1A5C-6D95-BE264134982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E1ABBD13-D743-6D03-21BA-CB565478414B}"/>
              </a:ext>
            </a:extLst>
          </p:cNvPr>
          <p:cNvSpPr>
            <a:spLocks noGrp="1"/>
          </p:cNvSpPr>
          <p:nvPr>
            <p:ph type="title"/>
          </p:nvPr>
        </p:nvSpPr>
        <p:spPr>
          <a:xfrm>
            <a:off x="1085087" y="169232"/>
            <a:ext cx="1659973" cy="859429"/>
          </a:xfrm>
        </p:spPr>
        <p:txBody>
          <a:bodyPr>
            <a:noAutofit/>
          </a:bodyPr>
          <a:lstStyle/>
          <a:p>
            <a:pPr algn="l"/>
            <a:r>
              <a:rPr lang="en-US" sz="3200" b="1">
                <a:solidFill>
                  <a:schemeClr val="bg1"/>
                </a:solidFill>
                <a:latin typeface="Montserrat" pitchFamily="2" charset="77"/>
              </a:rPr>
              <a:t>Step 2</a:t>
            </a:r>
            <a:endParaRPr lang="en-US" sz="32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AB100741-5545-FD0E-EDFF-41F61CCD603D}"/>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6AF649F0-C6C6-7FC8-83E8-DB1CF18FEBEE}"/>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6DE0FAF9-D6DB-9F4C-35AF-F3394603F6C1}"/>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8192194-F9B7-0911-B868-4B81210DE74B}"/>
              </a:ext>
            </a:extLst>
          </p:cNvPr>
          <p:cNvSpPr>
            <a:spLocks noChangeArrowheads="1"/>
          </p:cNvSpPr>
          <p:nvPr/>
        </p:nvSpPr>
        <p:spPr bwMode="auto">
          <a:xfrm>
            <a:off x="584460" y="250758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5-Point Star 3">
            <a:extLst>
              <a:ext uri="{FF2B5EF4-FFF2-40B4-BE49-F238E27FC236}">
                <a16:creationId xmlns:a16="http://schemas.microsoft.com/office/drawing/2014/main" id="{8651DC19-BEF9-FE5C-8C77-4C818E713040}"/>
              </a:ext>
            </a:extLst>
          </p:cNvPr>
          <p:cNvSpPr/>
          <p:nvPr/>
        </p:nvSpPr>
        <p:spPr>
          <a:xfrm>
            <a:off x="7751935" y="67154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66C08BE-3097-4964-B526-99C2EA3A4403}"/>
              </a:ext>
            </a:extLst>
          </p:cNvPr>
          <p:cNvCxnSpPr>
            <a:cxnSpLocks/>
          </p:cNvCxnSpPr>
          <p:nvPr/>
        </p:nvCxnSpPr>
        <p:spPr>
          <a:xfrm flipV="1">
            <a:off x="3420606" y="816863"/>
            <a:ext cx="4337086" cy="20606"/>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18DE192F-C6F6-308D-7A17-39F6A7AA0AB4}"/>
              </a:ext>
            </a:extLst>
          </p:cNvPr>
          <p:cNvSpPr txBox="1"/>
          <p:nvPr/>
        </p:nvSpPr>
        <p:spPr>
          <a:xfrm>
            <a:off x="3047522" y="117468"/>
            <a:ext cx="5719563" cy="600164"/>
          </a:xfrm>
          <a:prstGeom prst="rect">
            <a:avLst/>
          </a:prstGeom>
          <a:noFill/>
        </p:spPr>
        <p:txBody>
          <a:bodyPr wrap="square">
            <a:spAutoFit/>
          </a:bodyPr>
          <a:lstStyle/>
          <a:p>
            <a:pPr algn="ctr"/>
            <a:r>
              <a:rPr lang="en-US" sz="3300" b="1" dirty="0">
                <a:solidFill>
                  <a:schemeClr val="bg1"/>
                </a:solidFill>
                <a:latin typeface="Montserrat" pitchFamily="2" charset="77"/>
              </a:rPr>
              <a:t>Plan a Prototype</a:t>
            </a:r>
          </a:p>
        </p:txBody>
      </p:sp>
      <p:sp>
        <p:nvSpPr>
          <p:cNvPr id="10" name="TextBox 9">
            <a:extLst>
              <a:ext uri="{FF2B5EF4-FFF2-40B4-BE49-F238E27FC236}">
                <a16:creationId xmlns:a16="http://schemas.microsoft.com/office/drawing/2014/main" id="{36B227EA-F839-BD10-01A5-A9E62677C9FA}"/>
              </a:ext>
            </a:extLst>
          </p:cNvPr>
          <p:cNvSpPr txBox="1"/>
          <p:nvPr/>
        </p:nvSpPr>
        <p:spPr>
          <a:xfrm>
            <a:off x="1890714" y="1583737"/>
            <a:ext cx="5719563" cy="1815882"/>
          </a:xfrm>
          <a:prstGeom prst="rect">
            <a:avLst/>
          </a:prstGeom>
          <a:noFill/>
        </p:spPr>
        <p:txBody>
          <a:bodyPr wrap="square" rtlCol="0">
            <a:spAutoFit/>
          </a:bodyPr>
          <a:lstStyle/>
          <a:p>
            <a:pPr lvl="0" defTabSz="914400" eaLnBrk="0" fontAlgn="base" hangingPunct="0">
              <a:spcBef>
                <a:spcPct val="0"/>
              </a:spcBef>
              <a:spcAft>
                <a:spcPct val="0"/>
              </a:spcAft>
            </a:pPr>
            <a:r>
              <a:rPr lang="en-US" sz="2800" dirty="0">
                <a:solidFill>
                  <a:schemeClr val="bg1"/>
                </a:solidFill>
                <a:latin typeface="Montserrat" pitchFamily="2" charset="77"/>
              </a:rPr>
              <a:t>Working in teams of three, students should use pencil and paper to create a simple sketch of their </a:t>
            </a:r>
            <a:r>
              <a:rPr lang="en-US" sz="2800" b="1" dirty="0">
                <a:solidFill>
                  <a:schemeClr val="accent2">
                    <a:lumMod val="20000"/>
                    <a:lumOff val="80000"/>
                  </a:schemeClr>
                </a:solidFill>
                <a:latin typeface="Montserrat" pitchFamily="2" charset="77"/>
              </a:rPr>
              <a:t>Atlas Box plan.</a:t>
            </a:r>
          </a:p>
        </p:txBody>
      </p:sp>
      <p:pic>
        <p:nvPicPr>
          <p:cNvPr id="11" name="Picture 10">
            <a:extLst>
              <a:ext uri="{FF2B5EF4-FFF2-40B4-BE49-F238E27FC236}">
                <a16:creationId xmlns:a16="http://schemas.microsoft.com/office/drawing/2014/main" id="{D710718F-D474-859A-3629-E06DF2FCBCCC}"/>
              </a:ext>
            </a:extLst>
          </p:cNvPr>
          <p:cNvPicPr>
            <a:picLocks noChangeAspect="1"/>
          </p:cNvPicPr>
          <p:nvPr/>
        </p:nvPicPr>
        <p:blipFill>
          <a:blip r:embed="rId7"/>
          <a:srcRect l="55073" t="31259" b="32917"/>
          <a:stretch>
            <a:fillRect/>
          </a:stretch>
        </p:blipFill>
        <p:spPr>
          <a:xfrm>
            <a:off x="517597" y="1740196"/>
            <a:ext cx="1282075" cy="1323439"/>
          </a:xfrm>
          <a:prstGeom prst="rect">
            <a:avLst/>
          </a:prstGeom>
          <a:effectLst>
            <a:outerShdw blurRad="50800" dist="38100" dir="8100000" algn="tr" rotWithShape="0">
              <a:prstClr val="black">
                <a:alpha val="40000"/>
              </a:prstClr>
            </a:outerShdw>
          </a:effectLst>
        </p:spPr>
      </p:pic>
      <p:pic>
        <p:nvPicPr>
          <p:cNvPr id="12" name="Picture 11">
            <a:extLst>
              <a:ext uri="{FF2B5EF4-FFF2-40B4-BE49-F238E27FC236}">
                <a16:creationId xmlns:a16="http://schemas.microsoft.com/office/drawing/2014/main" id="{3CBCDD74-BA29-C1A6-F81C-DC2117AA8BFE}"/>
              </a:ext>
            </a:extLst>
          </p:cNvPr>
          <p:cNvPicPr>
            <a:picLocks noChangeAspect="1"/>
          </p:cNvPicPr>
          <p:nvPr/>
        </p:nvPicPr>
        <p:blipFill>
          <a:blip r:embed="rId8"/>
          <a:srcRect t="31806" r="52963" b="36494"/>
          <a:stretch>
            <a:fillRect/>
          </a:stretch>
        </p:blipFill>
        <p:spPr>
          <a:xfrm>
            <a:off x="465084" y="3699244"/>
            <a:ext cx="1358767" cy="1184001"/>
          </a:xfrm>
          <a:prstGeom prst="rect">
            <a:avLst/>
          </a:prstGeom>
          <a:effectLst>
            <a:outerShdw blurRad="50800" dist="38100" dir="8100000" algn="tr" rotWithShape="0">
              <a:prstClr val="black">
                <a:alpha val="40000"/>
              </a:prstClr>
            </a:outerShdw>
          </a:effectLst>
        </p:spPr>
      </p:pic>
      <p:sp>
        <p:nvSpPr>
          <p:cNvPr id="13" name="TextBox 12">
            <a:extLst>
              <a:ext uri="{FF2B5EF4-FFF2-40B4-BE49-F238E27FC236}">
                <a16:creationId xmlns:a16="http://schemas.microsoft.com/office/drawing/2014/main" id="{616338A6-538D-DB99-7A41-3F823D7798A5}"/>
              </a:ext>
            </a:extLst>
          </p:cNvPr>
          <p:cNvSpPr txBox="1"/>
          <p:nvPr/>
        </p:nvSpPr>
        <p:spPr>
          <a:xfrm>
            <a:off x="1914893" y="3671016"/>
            <a:ext cx="5863016" cy="1384995"/>
          </a:xfrm>
          <a:prstGeom prst="rect">
            <a:avLst/>
          </a:prstGeom>
          <a:noFill/>
        </p:spPr>
        <p:txBody>
          <a:bodyPr wrap="square" rtlCol="0">
            <a:spAutoFit/>
          </a:bodyPr>
          <a:lstStyle/>
          <a:p>
            <a:pPr lvl="0" defTabSz="914400" eaLnBrk="0" fontAlgn="base" hangingPunct="0">
              <a:spcBef>
                <a:spcPct val="0"/>
              </a:spcBef>
              <a:spcAft>
                <a:spcPct val="0"/>
              </a:spcAft>
            </a:pPr>
            <a:r>
              <a:rPr lang="en-US" altLang="en-US" sz="2800" dirty="0">
                <a:solidFill>
                  <a:schemeClr val="bg1"/>
                </a:solidFill>
                <a:latin typeface="Montserrat" pitchFamily="2" charset="77"/>
              </a:rPr>
              <a:t>Plans should show an understanding of the constraints. </a:t>
            </a:r>
          </a:p>
        </p:txBody>
      </p:sp>
      <p:sp>
        <p:nvSpPr>
          <p:cNvPr id="14" name="Rounded Rectangle 13">
            <a:extLst>
              <a:ext uri="{FF2B5EF4-FFF2-40B4-BE49-F238E27FC236}">
                <a16:creationId xmlns:a16="http://schemas.microsoft.com/office/drawing/2014/main" id="{69E2683C-6A38-51CB-E373-8EE92369F5E5}"/>
              </a:ext>
            </a:extLst>
          </p:cNvPr>
          <p:cNvSpPr/>
          <p:nvPr/>
        </p:nvSpPr>
        <p:spPr>
          <a:xfrm>
            <a:off x="3420606" y="5561906"/>
            <a:ext cx="8254083" cy="1109203"/>
          </a:xfrm>
          <a:prstGeom prst="roundRect">
            <a:avLst/>
          </a:prstGeom>
          <a:solidFill>
            <a:srgbClr val="2E3192"/>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C4DBF6F-B01C-154C-E1F9-907B15BEFEF0}"/>
              </a:ext>
            </a:extLst>
          </p:cNvPr>
          <p:cNvSpPr txBox="1"/>
          <p:nvPr/>
        </p:nvSpPr>
        <p:spPr>
          <a:xfrm>
            <a:off x="3637503" y="5926882"/>
            <a:ext cx="8380474" cy="646331"/>
          </a:xfrm>
          <a:prstGeom prst="rect">
            <a:avLst/>
          </a:prstGeom>
          <a:noFill/>
        </p:spPr>
        <p:txBody>
          <a:bodyPr wrap="square" rtlCol="0">
            <a:spAutoFit/>
          </a:bodyPr>
          <a:lstStyle/>
          <a:p>
            <a:pPr lvl="0" defTabSz="914400" eaLnBrk="0" fontAlgn="base" hangingPunct="0">
              <a:spcBef>
                <a:spcPct val="0"/>
              </a:spcBef>
              <a:spcAft>
                <a:spcPct val="0"/>
              </a:spcAft>
            </a:pPr>
            <a:r>
              <a:rPr lang="en-US" dirty="0">
                <a:solidFill>
                  <a:schemeClr val="bg1"/>
                </a:solidFill>
                <a:latin typeface="Montserrat" pitchFamily="2" charset="77"/>
              </a:rPr>
              <a:t>Constraints help engineers create smart, strong, and innovative designs with the materials they have!</a:t>
            </a:r>
          </a:p>
        </p:txBody>
      </p:sp>
      <p:sp>
        <p:nvSpPr>
          <p:cNvPr id="16" name="TextBox 15">
            <a:extLst>
              <a:ext uri="{FF2B5EF4-FFF2-40B4-BE49-F238E27FC236}">
                <a16:creationId xmlns:a16="http://schemas.microsoft.com/office/drawing/2014/main" id="{199D9D4E-E02E-93FB-088D-91FF49A15075}"/>
              </a:ext>
            </a:extLst>
          </p:cNvPr>
          <p:cNvSpPr txBox="1"/>
          <p:nvPr/>
        </p:nvSpPr>
        <p:spPr>
          <a:xfrm>
            <a:off x="3093680" y="5541994"/>
            <a:ext cx="2985386" cy="461665"/>
          </a:xfrm>
          <a:prstGeom prst="rect">
            <a:avLst/>
          </a:prstGeom>
          <a:noFill/>
        </p:spPr>
        <p:txBody>
          <a:bodyPr wrap="square">
            <a:spAutoFit/>
          </a:bodyPr>
          <a:lstStyle/>
          <a:p>
            <a:pPr algn="ctr"/>
            <a:r>
              <a:rPr lang="en-US" sz="2400" b="1">
                <a:solidFill>
                  <a:schemeClr val="bg1"/>
                </a:solidFill>
                <a:latin typeface="Montserrat" pitchFamily="2" charset="77"/>
              </a:rPr>
              <a:t>Reminder:</a:t>
            </a:r>
          </a:p>
        </p:txBody>
      </p:sp>
      <p:pic>
        <p:nvPicPr>
          <p:cNvPr id="22" name="Picture 21">
            <a:extLst>
              <a:ext uri="{FF2B5EF4-FFF2-40B4-BE49-F238E27FC236}">
                <a16:creationId xmlns:a16="http://schemas.microsoft.com/office/drawing/2014/main" id="{EDB9477E-F58F-9183-2178-DB15CA10DDDA}"/>
              </a:ext>
            </a:extLst>
          </p:cNvPr>
          <p:cNvPicPr>
            <a:picLocks noChangeAspect="1"/>
          </p:cNvPicPr>
          <p:nvPr/>
        </p:nvPicPr>
        <p:blipFill>
          <a:blip r:embed="rId9"/>
          <a:stretch>
            <a:fillRect/>
          </a:stretch>
        </p:blipFill>
        <p:spPr>
          <a:xfrm>
            <a:off x="8020506" y="1821199"/>
            <a:ext cx="3706410" cy="2470046"/>
          </a:xfrm>
          <a:prstGeom prst="rect">
            <a:avLst/>
          </a:prstGeom>
          <a:effectLst>
            <a:outerShdw blurRad="50800" dist="38100" dir="8100000" algn="tr" rotWithShape="0">
              <a:prstClr val="black">
                <a:alpha val="40000"/>
              </a:prstClr>
            </a:outerShdw>
          </a:effectLst>
        </p:spPr>
      </p:pic>
      <p:pic>
        <p:nvPicPr>
          <p:cNvPr id="7" name="Picture 6">
            <a:extLst>
              <a:ext uri="{FF2B5EF4-FFF2-40B4-BE49-F238E27FC236}">
                <a16:creationId xmlns:a16="http://schemas.microsoft.com/office/drawing/2014/main" id="{F702E086-82FE-20B5-03F7-9B0608FA0DDD}"/>
              </a:ext>
            </a:extLst>
          </p:cNvPr>
          <p:cNvPicPr>
            <a:picLocks noChangeAspect="1"/>
          </p:cNvPicPr>
          <p:nvPr/>
        </p:nvPicPr>
        <p:blipFill>
          <a:blip r:embed="rId10"/>
          <a:srcRect l="52318" t="31282" r="2870" b="35726"/>
          <a:stretch>
            <a:fillRect/>
          </a:stretch>
        </p:blipFill>
        <p:spPr>
          <a:xfrm>
            <a:off x="2375252" y="5449194"/>
            <a:ext cx="1344540" cy="1278973"/>
          </a:xfrm>
          <a:prstGeom prst="rect">
            <a:avLst/>
          </a:prstGeom>
        </p:spPr>
      </p:pic>
    </p:spTree>
    <p:extLst>
      <p:ext uri="{BB962C8B-B14F-4D97-AF65-F5344CB8AC3E}">
        <p14:creationId xmlns:p14="http://schemas.microsoft.com/office/powerpoint/2010/main" val="2021326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441CA-E5D1-E327-474C-E87FFD5A076B}"/>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E26CF424-4291-565B-C51D-55B39622A05E}"/>
              </a:ext>
            </a:extLst>
          </p:cNvPr>
          <p:cNvSpPr>
            <a:spLocks/>
          </p:cNvSpPr>
          <p:nvPr/>
        </p:nvSpPr>
        <p:spPr>
          <a:xfrm>
            <a:off x="-15361" y="-13063"/>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BF67AA1C-8A5F-B83B-BA55-03EDF93088CC}"/>
              </a:ext>
            </a:extLst>
          </p:cNvPr>
          <p:cNvSpPr>
            <a:spLocks noGrp="1"/>
          </p:cNvSpPr>
          <p:nvPr>
            <p:ph type="title"/>
          </p:nvPr>
        </p:nvSpPr>
        <p:spPr>
          <a:xfrm>
            <a:off x="1115810" y="159135"/>
            <a:ext cx="1539965" cy="859429"/>
          </a:xfrm>
        </p:spPr>
        <p:txBody>
          <a:bodyPr>
            <a:normAutofit/>
          </a:bodyPr>
          <a:lstStyle/>
          <a:p>
            <a:pPr algn="l"/>
            <a:r>
              <a:rPr lang="en-US" sz="2800" b="1">
                <a:solidFill>
                  <a:schemeClr val="bg1"/>
                </a:solidFill>
                <a:latin typeface="Montserrat" pitchFamily="2" charset="77"/>
              </a:rPr>
              <a:t>Step 3</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F6F76CAB-D955-0426-3F2C-D6E33F06BF57}"/>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771A1DE7-4039-F92F-3ED4-F5B8E80F72ED}"/>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24DE2B89-C038-3F31-16AC-10FC49BC40C2}"/>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0F146B0F-3473-F735-3604-2B7BBC6372EF}"/>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8" name="Oval 7">
            <a:extLst>
              <a:ext uri="{FF2B5EF4-FFF2-40B4-BE49-F238E27FC236}">
                <a16:creationId xmlns:a16="http://schemas.microsoft.com/office/drawing/2014/main" id="{7FFC03B7-92BE-92E2-19F4-D4499A4F6E9F}"/>
              </a:ext>
            </a:extLst>
          </p:cNvPr>
          <p:cNvSpPr/>
          <p:nvPr/>
        </p:nvSpPr>
        <p:spPr>
          <a:xfrm>
            <a:off x="1640671" y="1748510"/>
            <a:ext cx="394463" cy="440871"/>
          </a:xfrm>
          <a:prstGeom prst="ellipse">
            <a:avLst/>
          </a:prstGeom>
          <a:solidFill>
            <a:srgbClr val="ED1C24"/>
          </a:solidFill>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F40ADD5-8257-8128-C26A-BA9BEFD5518C}"/>
              </a:ext>
            </a:extLst>
          </p:cNvPr>
          <p:cNvSpPr txBox="1"/>
          <p:nvPr/>
        </p:nvSpPr>
        <p:spPr>
          <a:xfrm>
            <a:off x="1698171" y="1796365"/>
            <a:ext cx="320634" cy="369332"/>
          </a:xfrm>
          <a:prstGeom prst="rect">
            <a:avLst/>
          </a:prstGeom>
          <a:noFill/>
        </p:spPr>
        <p:txBody>
          <a:bodyPr wrap="square" rtlCol="0">
            <a:spAutoFit/>
          </a:bodyPr>
          <a:lstStyle/>
          <a:p>
            <a:r>
              <a:rPr lang="en-US" b="1">
                <a:solidFill>
                  <a:schemeClr val="bg1"/>
                </a:solidFill>
                <a:latin typeface="Montserrat" pitchFamily="2" charset="77"/>
              </a:rPr>
              <a:t>1</a:t>
            </a:r>
          </a:p>
        </p:txBody>
      </p:sp>
      <p:sp>
        <p:nvSpPr>
          <p:cNvPr id="10" name="Rounded Rectangle 9">
            <a:extLst>
              <a:ext uri="{FF2B5EF4-FFF2-40B4-BE49-F238E27FC236}">
                <a16:creationId xmlns:a16="http://schemas.microsoft.com/office/drawing/2014/main" id="{9BCAF4F2-406C-6C25-76D3-7592C435539F}"/>
              </a:ext>
            </a:extLst>
          </p:cNvPr>
          <p:cNvSpPr/>
          <p:nvPr/>
        </p:nvSpPr>
        <p:spPr>
          <a:xfrm>
            <a:off x="607376" y="1217901"/>
            <a:ext cx="5777741" cy="1083994"/>
          </a:xfrm>
          <a:prstGeom prst="roundRect">
            <a:avLst/>
          </a:prstGeom>
          <a:solidFill>
            <a:srgbClr val="2E3192"/>
          </a:solidFill>
          <a:ln w="28575">
            <a:solidFill>
              <a:schemeClr val="bg1"/>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C6D1B8C-429A-FE6D-4B66-8147B4FA8C58}"/>
              </a:ext>
            </a:extLst>
          </p:cNvPr>
          <p:cNvSpPr/>
          <p:nvPr/>
        </p:nvSpPr>
        <p:spPr>
          <a:xfrm>
            <a:off x="431604" y="1517286"/>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AFB91B7-B6AA-7843-72A9-B63223062AD3}"/>
              </a:ext>
            </a:extLst>
          </p:cNvPr>
          <p:cNvSpPr txBox="1"/>
          <p:nvPr/>
        </p:nvSpPr>
        <p:spPr>
          <a:xfrm>
            <a:off x="489104" y="1565141"/>
            <a:ext cx="320634" cy="369332"/>
          </a:xfrm>
          <a:prstGeom prst="rect">
            <a:avLst/>
          </a:prstGeom>
          <a:noFill/>
        </p:spPr>
        <p:txBody>
          <a:bodyPr wrap="square" rtlCol="0">
            <a:spAutoFit/>
          </a:bodyPr>
          <a:lstStyle/>
          <a:p>
            <a:r>
              <a:rPr lang="en-US" b="1">
                <a:solidFill>
                  <a:schemeClr val="bg1"/>
                </a:solidFill>
                <a:latin typeface="Montserrat" pitchFamily="2" charset="77"/>
              </a:rPr>
              <a:t>1</a:t>
            </a:r>
          </a:p>
        </p:txBody>
      </p:sp>
      <p:sp>
        <p:nvSpPr>
          <p:cNvPr id="13" name="Rounded Rectangle 12">
            <a:extLst>
              <a:ext uri="{FF2B5EF4-FFF2-40B4-BE49-F238E27FC236}">
                <a16:creationId xmlns:a16="http://schemas.microsoft.com/office/drawing/2014/main" id="{D855527E-65F9-4376-1F79-905649DDF74B}"/>
              </a:ext>
            </a:extLst>
          </p:cNvPr>
          <p:cNvSpPr/>
          <p:nvPr/>
        </p:nvSpPr>
        <p:spPr>
          <a:xfrm>
            <a:off x="607376" y="3608166"/>
            <a:ext cx="5777741" cy="1083994"/>
          </a:xfrm>
          <a:prstGeom prst="roundRect">
            <a:avLst/>
          </a:prstGeom>
          <a:solidFill>
            <a:srgbClr val="2E3192"/>
          </a:solidFill>
          <a:ln w="28575">
            <a:solidFill>
              <a:schemeClr val="bg1"/>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02149EBC-4FE8-3787-0212-A02A3709ACA8}"/>
              </a:ext>
            </a:extLst>
          </p:cNvPr>
          <p:cNvSpPr/>
          <p:nvPr/>
        </p:nvSpPr>
        <p:spPr>
          <a:xfrm>
            <a:off x="607377" y="4820608"/>
            <a:ext cx="5777740" cy="1083994"/>
          </a:xfrm>
          <a:prstGeom prst="roundRect">
            <a:avLst/>
          </a:prstGeom>
          <a:solidFill>
            <a:srgbClr val="2E3192"/>
          </a:solidFill>
          <a:ln w="28575">
            <a:solidFill>
              <a:schemeClr val="bg1"/>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9">
            <a:extLst>
              <a:ext uri="{FF2B5EF4-FFF2-40B4-BE49-F238E27FC236}">
                <a16:creationId xmlns:a16="http://schemas.microsoft.com/office/drawing/2014/main" id="{03CDC0D8-A672-710C-0471-3851CAFD396E}"/>
              </a:ext>
            </a:extLst>
          </p:cNvPr>
          <p:cNvSpPr/>
          <p:nvPr/>
        </p:nvSpPr>
        <p:spPr>
          <a:xfrm>
            <a:off x="607376" y="2402257"/>
            <a:ext cx="5777741" cy="1083994"/>
          </a:xfrm>
          <a:prstGeom prst="roundRect">
            <a:avLst/>
          </a:prstGeom>
          <a:solidFill>
            <a:srgbClr val="2E3192"/>
          </a:solidFill>
          <a:ln w="28575">
            <a:solidFill>
              <a:schemeClr val="bg1"/>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DC515DE6-F1E1-3573-A3EF-145BB6C43289}"/>
              </a:ext>
            </a:extLst>
          </p:cNvPr>
          <p:cNvSpPr/>
          <p:nvPr/>
        </p:nvSpPr>
        <p:spPr>
          <a:xfrm>
            <a:off x="9308925" y="677379"/>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FCAF6AA1-08B3-645E-66E8-6F8CFED275F1}"/>
              </a:ext>
            </a:extLst>
          </p:cNvPr>
          <p:cNvCxnSpPr>
            <a:cxnSpLocks/>
          </p:cNvCxnSpPr>
          <p:nvPr/>
        </p:nvCxnSpPr>
        <p:spPr>
          <a:xfrm>
            <a:off x="3215303" y="836190"/>
            <a:ext cx="6002564" cy="33003"/>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E9251BB2-D9F7-80D0-58F6-126CF97643FF}"/>
              </a:ext>
            </a:extLst>
          </p:cNvPr>
          <p:cNvSpPr txBox="1"/>
          <p:nvPr/>
        </p:nvSpPr>
        <p:spPr>
          <a:xfrm>
            <a:off x="2687723" y="213008"/>
            <a:ext cx="6980831" cy="600164"/>
          </a:xfrm>
          <a:prstGeom prst="rect">
            <a:avLst/>
          </a:prstGeom>
          <a:noFill/>
        </p:spPr>
        <p:txBody>
          <a:bodyPr wrap="square">
            <a:spAutoFit/>
          </a:bodyPr>
          <a:lstStyle/>
          <a:p>
            <a:pPr algn="ctr"/>
            <a:r>
              <a:rPr lang="en-US" sz="3300" b="1">
                <a:solidFill>
                  <a:schemeClr val="bg1"/>
                </a:solidFill>
                <a:latin typeface="Montserrat" pitchFamily="2" charset="77"/>
              </a:rPr>
              <a:t> Build and Test the Prototype </a:t>
            </a:r>
          </a:p>
        </p:txBody>
      </p:sp>
      <p:sp>
        <p:nvSpPr>
          <p:cNvPr id="27" name="TextBox 26">
            <a:extLst>
              <a:ext uri="{FF2B5EF4-FFF2-40B4-BE49-F238E27FC236}">
                <a16:creationId xmlns:a16="http://schemas.microsoft.com/office/drawing/2014/main" id="{5F4DE009-A981-AE15-AFA0-920CBDF0F36F}"/>
              </a:ext>
            </a:extLst>
          </p:cNvPr>
          <p:cNvSpPr txBox="1"/>
          <p:nvPr/>
        </p:nvSpPr>
        <p:spPr>
          <a:xfrm>
            <a:off x="867238" y="1431984"/>
            <a:ext cx="5517879" cy="917174"/>
          </a:xfrm>
          <a:prstGeom prst="rect">
            <a:avLst/>
          </a:prstGeom>
          <a:noFill/>
        </p:spPr>
        <p:txBody>
          <a:bodyPr wrap="square" rtlCol="0">
            <a:spAutoFit/>
          </a:bodyPr>
          <a:lstStyle/>
          <a:p>
            <a:r>
              <a:rPr lang="en-US" sz="1770">
                <a:solidFill>
                  <a:schemeClr val="bg1"/>
                </a:solidFill>
                <a:latin typeface="Montserrat" pitchFamily="2" charset="77"/>
              </a:rPr>
              <a:t>Students should build their prototype using 20 craft sticks and the </a:t>
            </a:r>
            <a:r>
              <a:rPr lang="en-US" sz="1770" b="1">
                <a:solidFill>
                  <a:schemeClr val="bg1"/>
                </a:solidFill>
                <a:latin typeface="Montserrat" pitchFamily="2" charset="77"/>
              </a:rPr>
              <a:t>constraints</a:t>
            </a:r>
            <a:r>
              <a:rPr lang="en-US" sz="1770">
                <a:solidFill>
                  <a:schemeClr val="bg1"/>
                </a:solidFill>
                <a:latin typeface="Montserrat" pitchFamily="2" charset="77"/>
              </a:rPr>
              <a:t> from Step 1. ​</a:t>
            </a:r>
          </a:p>
          <a:p>
            <a:endParaRPr lang="en-US"/>
          </a:p>
        </p:txBody>
      </p:sp>
      <p:sp>
        <p:nvSpPr>
          <p:cNvPr id="28" name="TextBox 27">
            <a:extLst>
              <a:ext uri="{FF2B5EF4-FFF2-40B4-BE49-F238E27FC236}">
                <a16:creationId xmlns:a16="http://schemas.microsoft.com/office/drawing/2014/main" id="{D0BE778D-5C46-3123-2D28-0E28C7BC81DE}"/>
              </a:ext>
            </a:extLst>
          </p:cNvPr>
          <p:cNvSpPr txBox="1"/>
          <p:nvPr/>
        </p:nvSpPr>
        <p:spPr>
          <a:xfrm>
            <a:off x="819736" y="2497652"/>
            <a:ext cx="5360742" cy="1200329"/>
          </a:xfrm>
          <a:prstGeom prst="rect">
            <a:avLst/>
          </a:prstGeom>
          <a:noFill/>
        </p:spPr>
        <p:txBody>
          <a:bodyPr wrap="square" rtlCol="0">
            <a:spAutoFit/>
          </a:bodyPr>
          <a:lstStyle/>
          <a:p>
            <a:pPr fontAlgn="base"/>
            <a:r>
              <a:rPr lang="en-US">
                <a:solidFill>
                  <a:schemeClr val="bg1"/>
                </a:solidFill>
                <a:latin typeface="Montserrat" pitchFamily="2" charset="77"/>
              </a:rPr>
              <a:t>Once their box is complete, each structure is tested by placing a heavy load on top, such as a textbook or a pack of computer paper.</a:t>
            </a:r>
          </a:p>
          <a:p>
            <a:endParaRPr lang="en-US"/>
          </a:p>
        </p:txBody>
      </p:sp>
      <p:sp>
        <p:nvSpPr>
          <p:cNvPr id="30" name="Oval 29">
            <a:extLst>
              <a:ext uri="{FF2B5EF4-FFF2-40B4-BE49-F238E27FC236}">
                <a16:creationId xmlns:a16="http://schemas.microsoft.com/office/drawing/2014/main" id="{49C422EF-D8AC-B86A-C590-55E2C5EA511C}"/>
              </a:ext>
            </a:extLst>
          </p:cNvPr>
          <p:cNvSpPr/>
          <p:nvPr/>
        </p:nvSpPr>
        <p:spPr>
          <a:xfrm>
            <a:off x="399655" y="2751715"/>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41478B6D-ADCC-5009-E18A-17D43FA9F1C0}"/>
              </a:ext>
            </a:extLst>
          </p:cNvPr>
          <p:cNvSpPr txBox="1"/>
          <p:nvPr/>
        </p:nvSpPr>
        <p:spPr>
          <a:xfrm>
            <a:off x="440530" y="2799570"/>
            <a:ext cx="320634" cy="369332"/>
          </a:xfrm>
          <a:prstGeom prst="rect">
            <a:avLst/>
          </a:prstGeom>
          <a:noFill/>
        </p:spPr>
        <p:txBody>
          <a:bodyPr wrap="square" rtlCol="0">
            <a:spAutoFit/>
          </a:bodyPr>
          <a:lstStyle/>
          <a:p>
            <a:r>
              <a:rPr lang="en-US" b="1">
                <a:solidFill>
                  <a:schemeClr val="bg1"/>
                </a:solidFill>
                <a:latin typeface="Montserrat" pitchFamily="2" charset="77"/>
              </a:rPr>
              <a:t>2</a:t>
            </a:r>
          </a:p>
        </p:txBody>
      </p:sp>
      <p:sp>
        <p:nvSpPr>
          <p:cNvPr id="32" name="TextBox 31">
            <a:extLst>
              <a:ext uri="{FF2B5EF4-FFF2-40B4-BE49-F238E27FC236}">
                <a16:creationId xmlns:a16="http://schemas.microsoft.com/office/drawing/2014/main" id="{8E3975DA-63DA-0DE1-6471-8B3F3679D723}"/>
              </a:ext>
            </a:extLst>
          </p:cNvPr>
          <p:cNvSpPr txBox="1"/>
          <p:nvPr/>
        </p:nvSpPr>
        <p:spPr>
          <a:xfrm>
            <a:off x="841285" y="3714364"/>
            <a:ext cx="5311867" cy="1200329"/>
          </a:xfrm>
          <a:prstGeom prst="rect">
            <a:avLst/>
          </a:prstGeom>
          <a:noFill/>
        </p:spPr>
        <p:txBody>
          <a:bodyPr wrap="square" rtlCol="0">
            <a:spAutoFit/>
          </a:bodyPr>
          <a:lstStyle/>
          <a:p>
            <a:pPr fontAlgn="base"/>
            <a:r>
              <a:rPr lang="en-US">
                <a:solidFill>
                  <a:schemeClr val="bg1"/>
                </a:solidFill>
                <a:latin typeface="Montserrat" pitchFamily="2" charset="77"/>
              </a:rPr>
              <a:t>Students are encouraged to watch as other groups test their Atlas Boxes to think about what worked, and what did not.</a:t>
            </a:r>
          </a:p>
          <a:p>
            <a:endParaRPr lang="en-US"/>
          </a:p>
        </p:txBody>
      </p:sp>
      <p:sp>
        <p:nvSpPr>
          <p:cNvPr id="33" name="Oval 32">
            <a:extLst>
              <a:ext uri="{FF2B5EF4-FFF2-40B4-BE49-F238E27FC236}">
                <a16:creationId xmlns:a16="http://schemas.microsoft.com/office/drawing/2014/main" id="{940E90CD-3F7A-56DB-9523-0E62D243BCDA}"/>
              </a:ext>
            </a:extLst>
          </p:cNvPr>
          <p:cNvSpPr/>
          <p:nvPr/>
        </p:nvSpPr>
        <p:spPr>
          <a:xfrm>
            <a:off x="386048" y="3918630"/>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25725C65-548F-6113-073C-1C3F21C3D535}"/>
              </a:ext>
            </a:extLst>
          </p:cNvPr>
          <p:cNvSpPr txBox="1"/>
          <p:nvPr/>
        </p:nvSpPr>
        <p:spPr>
          <a:xfrm>
            <a:off x="426923" y="3966485"/>
            <a:ext cx="320634" cy="369332"/>
          </a:xfrm>
          <a:prstGeom prst="rect">
            <a:avLst/>
          </a:prstGeom>
          <a:noFill/>
        </p:spPr>
        <p:txBody>
          <a:bodyPr wrap="square" rtlCol="0">
            <a:spAutoFit/>
          </a:bodyPr>
          <a:lstStyle/>
          <a:p>
            <a:r>
              <a:rPr lang="en-US" b="1">
                <a:solidFill>
                  <a:schemeClr val="bg1"/>
                </a:solidFill>
                <a:latin typeface="Montserrat" pitchFamily="2" charset="77"/>
              </a:rPr>
              <a:t>3</a:t>
            </a:r>
          </a:p>
        </p:txBody>
      </p:sp>
      <p:sp>
        <p:nvSpPr>
          <p:cNvPr id="35" name="Oval 34">
            <a:extLst>
              <a:ext uri="{FF2B5EF4-FFF2-40B4-BE49-F238E27FC236}">
                <a16:creationId xmlns:a16="http://schemas.microsoft.com/office/drawing/2014/main" id="{F1DDE231-6F16-1036-FE9A-0C30E8EC4735}"/>
              </a:ext>
            </a:extLst>
          </p:cNvPr>
          <p:cNvSpPr/>
          <p:nvPr/>
        </p:nvSpPr>
        <p:spPr>
          <a:xfrm>
            <a:off x="425042" y="5146066"/>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1A749E47-D239-454B-3AEF-B0EEDE33515E}"/>
              </a:ext>
            </a:extLst>
          </p:cNvPr>
          <p:cNvSpPr txBox="1"/>
          <p:nvPr/>
        </p:nvSpPr>
        <p:spPr>
          <a:xfrm>
            <a:off x="465917" y="5193921"/>
            <a:ext cx="320634" cy="369332"/>
          </a:xfrm>
          <a:prstGeom prst="rect">
            <a:avLst/>
          </a:prstGeom>
          <a:noFill/>
        </p:spPr>
        <p:txBody>
          <a:bodyPr wrap="square" rtlCol="0">
            <a:spAutoFit/>
          </a:bodyPr>
          <a:lstStyle/>
          <a:p>
            <a:r>
              <a:rPr lang="en-US" b="1">
                <a:solidFill>
                  <a:schemeClr val="bg1"/>
                </a:solidFill>
                <a:latin typeface="Montserrat" pitchFamily="2" charset="77"/>
              </a:rPr>
              <a:t>3</a:t>
            </a:r>
          </a:p>
        </p:txBody>
      </p:sp>
      <p:sp>
        <p:nvSpPr>
          <p:cNvPr id="37" name="TextBox 36">
            <a:extLst>
              <a:ext uri="{FF2B5EF4-FFF2-40B4-BE49-F238E27FC236}">
                <a16:creationId xmlns:a16="http://schemas.microsoft.com/office/drawing/2014/main" id="{FBC3BE27-2770-1C90-63EF-DC3FC646E2C7}"/>
              </a:ext>
            </a:extLst>
          </p:cNvPr>
          <p:cNvSpPr txBox="1"/>
          <p:nvPr/>
        </p:nvSpPr>
        <p:spPr>
          <a:xfrm>
            <a:off x="868611" y="5003582"/>
            <a:ext cx="5311867" cy="923330"/>
          </a:xfrm>
          <a:prstGeom prst="rect">
            <a:avLst/>
          </a:prstGeom>
          <a:noFill/>
        </p:spPr>
        <p:txBody>
          <a:bodyPr wrap="square" rtlCol="0">
            <a:spAutoFit/>
          </a:bodyPr>
          <a:lstStyle/>
          <a:p>
            <a:pPr fontAlgn="base"/>
            <a:r>
              <a:rPr lang="en-US">
                <a:solidFill>
                  <a:schemeClr val="bg1"/>
                </a:solidFill>
                <a:latin typeface="Montserrat" pitchFamily="2" charset="77"/>
              </a:rPr>
              <a:t>Use your observations to prepare for the final step- </a:t>
            </a:r>
            <a:r>
              <a:rPr lang="en-US" b="1">
                <a:solidFill>
                  <a:schemeClr val="bg1"/>
                </a:solidFill>
                <a:latin typeface="Montserrat" pitchFamily="2" charset="77"/>
              </a:rPr>
              <a:t>Iterate and Redesign!</a:t>
            </a:r>
          </a:p>
          <a:p>
            <a:endParaRPr lang="en-US"/>
          </a:p>
        </p:txBody>
      </p:sp>
      <p:pic>
        <p:nvPicPr>
          <p:cNvPr id="39" name="Picture 38">
            <a:extLst>
              <a:ext uri="{FF2B5EF4-FFF2-40B4-BE49-F238E27FC236}">
                <a16:creationId xmlns:a16="http://schemas.microsoft.com/office/drawing/2014/main" id="{957C2837-4117-2214-0CE9-571249A6FC5F}"/>
              </a:ext>
            </a:extLst>
          </p:cNvPr>
          <p:cNvPicPr>
            <a:picLocks noChangeAspect="1"/>
          </p:cNvPicPr>
          <p:nvPr/>
        </p:nvPicPr>
        <p:blipFill>
          <a:blip r:embed="rId6"/>
          <a:stretch>
            <a:fillRect/>
          </a:stretch>
        </p:blipFill>
        <p:spPr>
          <a:xfrm>
            <a:off x="7212850" y="1136334"/>
            <a:ext cx="3891313" cy="2594209"/>
          </a:xfrm>
          <a:prstGeom prst="rect">
            <a:avLst/>
          </a:prstGeom>
          <a:ln w="28575">
            <a:solidFill>
              <a:srgbClr val="FF0000"/>
            </a:solidFill>
          </a:ln>
          <a:effectLst>
            <a:outerShdw blurRad="407224" dist="50800" dir="8100000" sx="104000" sy="104000" algn="tr" rotWithShape="0">
              <a:prstClr val="black">
                <a:alpha val="40000"/>
              </a:prstClr>
            </a:outerShdw>
          </a:effectLst>
        </p:spPr>
      </p:pic>
      <p:pic>
        <p:nvPicPr>
          <p:cNvPr id="41" name="Picture 40">
            <a:extLst>
              <a:ext uri="{FF2B5EF4-FFF2-40B4-BE49-F238E27FC236}">
                <a16:creationId xmlns:a16="http://schemas.microsoft.com/office/drawing/2014/main" id="{7D72079F-D00C-3DE1-A32D-ADE0651468A0}"/>
              </a:ext>
            </a:extLst>
          </p:cNvPr>
          <p:cNvPicPr>
            <a:picLocks noChangeAspect="1"/>
          </p:cNvPicPr>
          <p:nvPr/>
        </p:nvPicPr>
        <p:blipFill>
          <a:blip r:embed="rId7"/>
          <a:stretch>
            <a:fillRect/>
          </a:stretch>
        </p:blipFill>
        <p:spPr>
          <a:xfrm>
            <a:off x="7202518" y="3919512"/>
            <a:ext cx="3891313" cy="2594209"/>
          </a:xfrm>
          <a:prstGeom prst="rect">
            <a:avLst/>
          </a:prstGeom>
          <a:ln w="28575">
            <a:solidFill>
              <a:srgbClr val="FF0000"/>
            </a:solidFill>
          </a:ln>
          <a:effectLst>
            <a:outerShdw blurRad="575296" dist="38100" dir="8100000" sx="104000" sy="104000" algn="tr" rotWithShape="0">
              <a:prstClr val="black">
                <a:alpha val="40000"/>
              </a:prstClr>
            </a:outerShdw>
          </a:effectLst>
        </p:spPr>
      </p:pic>
    </p:spTree>
    <p:extLst>
      <p:ext uri="{BB962C8B-B14F-4D97-AF65-F5344CB8AC3E}">
        <p14:creationId xmlns:p14="http://schemas.microsoft.com/office/powerpoint/2010/main" val="365958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8624D-A75D-3744-ACD4-0D5FBF1384B2}"/>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ABC0895D-8AF5-10AD-C929-0D94730693A9}"/>
              </a:ext>
            </a:extLst>
          </p:cNvPr>
          <p:cNvSpPr>
            <a:spLocks/>
          </p:cNvSpPr>
          <p:nvPr/>
        </p:nvSpPr>
        <p:spPr>
          <a:xfrm>
            <a:off x="0" y="0"/>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8A40F3E0-B328-43CE-E01D-77E1655411A0}"/>
              </a:ext>
            </a:extLst>
          </p:cNvPr>
          <p:cNvSpPr>
            <a:spLocks noGrp="1"/>
          </p:cNvSpPr>
          <p:nvPr>
            <p:ph type="title"/>
          </p:nvPr>
        </p:nvSpPr>
        <p:spPr>
          <a:xfrm>
            <a:off x="1085088" y="271143"/>
            <a:ext cx="1404870" cy="859429"/>
          </a:xfrm>
        </p:spPr>
        <p:txBody>
          <a:bodyPr>
            <a:normAutofit/>
          </a:bodyPr>
          <a:lstStyle/>
          <a:p>
            <a:pPr algn="l"/>
            <a:r>
              <a:rPr lang="en-US" sz="2800" b="1">
                <a:solidFill>
                  <a:schemeClr val="bg1"/>
                </a:solidFill>
                <a:latin typeface="Montserrat" pitchFamily="2" charset="77"/>
              </a:rPr>
              <a:t>Step 4</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2BED29A7-79FF-E877-FD23-C4A25ADF8BEA}"/>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5EB3279D-77B7-8803-07C0-9477A475D82D}"/>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97226446-A6CA-FB7D-7FDB-CDF86C3949C8}"/>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45DDBC11-6ACA-5CF7-03F4-7C50C566B957}"/>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5-Point Star 3">
            <a:extLst>
              <a:ext uri="{FF2B5EF4-FFF2-40B4-BE49-F238E27FC236}">
                <a16:creationId xmlns:a16="http://schemas.microsoft.com/office/drawing/2014/main" id="{8D37F220-792E-8760-9D59-78F3DC8AA6C3}"/>
              </a:ext>
            </a:extLst>
          </p:cNvPr>
          <p:cNvSpPr/>
          <p:nvPr/>
        </p:nvSpPr>
        <p:spPr>
          <a:xfrm>
            <a:off x="8940396" y="74569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7CB66F5-5D80-D354-6281-4F048D779022}"/>
              </a:ext>
            </a:extLst>
          </p:cNvPr>
          <p:cNvCxnSpPr>
            <a:cxnSpLocks/>
          </p:cNvCxnSpPr>
          <p:nvPr/>
        </p:nvCxnSpPr>
        <p:spPr>
          <a:xfrm>
            <a:off x="2846774" y="904501"/>
            <a:ext cx="6002564" cy="33003"/>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5A759386-5DC9-24F5-EBDC-062F6569AE17}"/>
              </a:ext>
            </a:extLst>
          </p:cNvPr>
          <p:cNvSpPr txBox="1"/>
          <p:nvPr/>
        </p:nvSpPr>
        <p:spPr>
          <a:xfrm>
            <a:off x="3132589" y="301127"/>
            <a:ext cx="5552705" cy="646331"/>
          </a:xfrm>
          <a:prstGeom prst="rect">
            <a:avLst/>
          </a:prstGeom>
          <a:noFill/>
        </p:spPr>
        <p:txBody>
          <a:bodyPr wrap="square">
            <a:spAutoFit/>
          </a:bodyPr>
          <a:lstStyle/>
          <a:p>
            <a:pPr lvl="0" defTabSz="914400" eaLnBrk="0" fontAlgn="base" hangingPunct="0">
              <a:spcBef>
                <a:spcPct val="0"/>
              </a:spcBef>
              <a:spcAft>
                <a:spcPct val="0"/>
              </a:spcAft>
            </a:pPr>
            <a:r>
              <a:rPr lang="en-US" altLang="en-US" sz="3600" b="1">
                <a:latin typeface="Montserrat" pitchFamily="2" charset="77"/>
              </a:rPr>
              <a:t> </a:t>
            </a:r>
            <a:r>
              <a:rPr lang="en-US" altLang="en-US" sz="3600" b="1">
                <a:solidFill>
                  <a:schemeClr val="bg1"/>
                </a:solidFill>
                <a:latin typeface="Montserrat" pitchFamily="2" charset="77"/>
              </a:rPr>
              <a:t>Iterate and Redesign </a:t>
            </a:r>
          </a:p>
        </p:txBody>
      </p:sp>
      <p:sp>
        <p:nvSpPr>
          <p:cNvPr id="30" name="Rounded Rectangle 29">
            <a:extLst>
              <a:ext uri="{FF2B5EF4-FFF2-40B4-BE49-F238E27FC236}">
                <a16:creationId xmlns:a16="http://schemas.microsoft.com/office/drawing/2014/main" id="{322771A7-6A30-C62F-FCD4-2EE9991BEA33}"/>
              </a:ext>
            </a:extLst>
          </p:cNvPr>
          <p:cNvSpPr/>
          <p:nvPr/>
        </p:nvSpPr>
        <p:spPr>
          <a:xfrm>
            <a:off x="1843089" y="3744278"/>
            <a:ext cx="8101011" cy="2209221"/>
          </a:xfrm>
          <a:prstGeom prst="roundRect">
            <a:avLst/>
          </a:prstGeom>
          <a:solidFill>
            <a:srgbClr val="2E3192"/>
          </a:solidFill>
          <a:ln w="28575">
            <a:solidFill>
              <a:schemeClr val="bg1"/>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88CF13EC-8FD3-3B9D-461A-1C3E7E07CC78}"/>
              </a:ext>
            </a:extLst>
          </p:cNvPr>
          <p:cNvSpPr/>
          <p:nvPr/>
        </p:nvSpPr>
        <p:spPr>
          <a:xfrm>
            <a:off x="1843090" y="1466966"/>
            <a:ext cx="8101010" cy="2077214"/>
          </a:xfrm>
          <a:prstGeom prst="roundRect">
            <a:avLst/>
          </a:prstGeom>
          <a:solidFill>
            <a:srgbClr val="2E3192"/>
          </a:solidFill>
          <a:ln w="28575">
            <a:solidFill>
              <a:schemeClr val="bg1"/>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7A6FFDEE-FE7D-0AEA-CBD1-43B4AE4B30D0}"/>
              </a:ext>
            </a:extLst>
          </p:cNvPr>
          <p:cNvSpPr txBox="1"/>
          <p:nvPr/>
        </p:nvSpPr>
        <p:spPr>
          <a:xfrm>
            <a:off x="2050919" y="1912952"/>
            <a:ext cx="4949958" cy="1477328"/>
          </a:xfrm>
          <a:prstGeom prst="rect">
            <a:avLst/>
          </a:prstGeom>
          <a:noFill/>
        </p:spPr>
        <p:txBody>
          <a:bodyPr wrap="square" rtlCol="0">
            <a:spAutoFit/>
          </a:bodyPr>
          <a:lstStyle/>
          <a:p>
            <a:pPr fontAlgn="base"/>
            <a:r>
              <a:rPr lang="en-US" sz="2400">
                <a:solidFill>
                  <a:schemeClr val="bg1"/>
                </a:solidFill>
                <a:latin typeface="Montserrat" pitchFamily="2" charset="77"/>
              </a:rPr>
              <a:t>After testing, identify strengths and areas of weakness in the first Atlas Box design ​</a:t>
            </a:r>
          </a:p>
          <a:p>
            <a:endParaRPr lang="en-US"/>
          </a:p>
        </p:txBody>
      </p:sp>
      <p:sp>
        <p:nvSpPr>
          <p:cNvPr id="36" name="TextBox 35">
            <a:extLst>
              <a:ext uri="{FF2B5EF4-FFF2-40B4-BE49-F238E27FC236}">
                <a16:creationId xmlns:a16="http://schemas.microsoft.com/office/drawing/2014/main" id="{7FB5061E-7262-E1C4-10A2-56E61B8BCA50}"/>
              </a:ext>
            </a:extLst>
          </p:cNvPr>
          <p:cNvSpPr txBox="1"/>
          <p:nvPr/>
        </p:nvSpPr>
        <p:spPr>
          <a:xfrm>
            <a:off x="2050917" y="3933083"/>
            <a:ext cx="6117201" cy="1846659"/>
          </a:xfrm>
          <a:prstGeom prst="rect">
            <a:avLst/>
          </a:prstGeom>
          <a:noFill/>
        </p:spPr>
        <p:txBody>
          <a:bodyPr wrap="square" rtlCol="0">
            <a:spAutoFit/>
          </a:bodyPr>
          <a:lstStyle/>
          <a:p>
            <a:pPr fontAlgn="base"/>
            <a:r>
              <a:rPr lang="en-US" sz="2400">
                <a:solidFill>
                  <a:schemeClr val="bg1"/>
                </a:solidFill>
                <a:latin typeface="Montserrat" pitchFamily="2" charset="77"/>
              </a:rPr>
              <a:t>Based on these observations, teams may redesign their Atlas Box using all 30 of the provided craft sticks in preparation for additional tests </a:t>
            </a:r>
          </a:p>
          <a:p>
            <a:endParaRPr lang="en-US"/>
          </a:p>
        </p:txBody>
      </p:sp>
      <p:pic>
        <p:nvPicPr>
          <p:cNvPr id="38" name="Picture 37">
            <a:extLst>
              <a:ext uri="{FF2B5EF4-FFF2-40B4-BE49-F238E27FC236}">
                <a16:creationId xmlns:a16="http://schemas.microsoft.com/office/drawing/2014/main" id="{C8ED4859-7EFE-FD86-60E7-B008EDE8CCA3}"/>
              </a:ext>
            </a:extLst>
          </p:cNvPr>
          <p:cNvPicPr>
            <a:picLocks noChangeAspect="1"/>
          </p:cNvPicPr>
          <p:nvPr/>
        </p:nvPicPr>
        <p:blipFill>
          <a:blip r:embed="rId6"/>
          <a:srcRect l="55375" t="51907" b="9985"/>
          <a:stretch>
            <a:fillRect/>
          </a:stretch>
        </p:blipFill>
        <p:spPr>
          <a:xfrm>
            <a:off x="8801121" y="4712804"/>
            <a:ext cx="1179370" cy="1302185"/>
          </a:xfrm>
          <a:prstGeom prst="rect">
            <a:avLst/>
          </a:prstGeom>
        </p:spPr>
      </p:pic>
      <p:pic>
        <p:nvPicPr>
          <p:cNvPr id="39" name="Picture 38">
            <a:extLst>
              <a:ext uri="{FF2B5EF4-FFF2-40B4-BE49-F238E27FC236}">
                <a16:creationId xmlns:a16="http://schemas.microsoft.com/office/drawing/2014/main" id="{C9D4C192-B11B-210C-96B2-B5D64181CD68}"/>
              </a:ext>
            </a:extLst>
          </p:cNvPr>
          <p:cNvPicPr>
            <a:picLocks noChangeAspect="1"/>
          </p:cNvPicPr>
          <p:nvPr/>
        </p:nvPicPr>
        <p:blipFill>
          <a:blip r:embed="rId6"/>
          <a:srcRect l="13889" t="4907" r="6988" b="60764"/>
          <a:stretch>
            <a:fillRect/>
          </a:stretch>
        </p:blipFill>
        <p:spPr>
          <a:xfrm>
            <a:off x="7468962" y="1502229"/>
            <a:ext cx="2991293" cy="1678107"/>
          </a:xfrm>
          <a:prstGeom prst="rect">
            <a:avLst/>
          </a:prstGeom>
        </p:spPr>
      </p:pic>
      <p:pic>
        <p:nvPicPr>
          <p:cNvPr id="40" name="Picture 39">
            <a:extLst>
              <a:ext uri="{FF2B5EF4-FFF2-40B4-BE49-F238E27FC236}">
                <a16:creationId xmlns:a16="http://schemas.microsoft.com/office/drawing/2014/main" id="{037734E6-2516-F934-5DBF-BE4B1DDACFD7}"/>
              </a:ext>
            </a:extLst>
          </p:cNvPr>
          <p:cNvPicPr>
            <a:picLocks noChangeAspect="1"/>
          </p:cNvPicPr>
          <p:nvPr/>
        </p:nvPicPr>
        <p:blipFill>
          <a:blip r:embed="rId6"/>
          <a:srcRect t="53254" r="44662" b="9986"/>
          <a:stretch>
            <a:fillRect/>
          </a:stretch>
        </p:blipFill>
        <p:spPr>
          <a:xfrm>
            <a:off x="7880893" y="3880771"/>
            <a:ext cx="1328074" cy="1140670"/>
          </a:xfrm>
          <a:prstGeom prst="rect">
            <a:avLst/>
          </a:prstGeom>
        </p:spPr>
      </p:pic>
    </p:spTree>
    <p:extLst>
      <p:ext uri="{BB962C8B-B14F-4D97-AF65-F5344CB8AC3E}">
        <p14:creationId xmlns:p14="http://schemas.microsoft.com/office/powerpoint/2010/main" val="3661781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6096000" y="-29301"/>
            <a:ext cx="609600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653882" y="6938"/>
            <a:ext cx="6888720" cy="1143000"/>
          </a:xfrm>
        </p:spPr>
        <p:txBody>
          <a:bodyPr>
            <a:normAutofit/>
          </a:bodyPr>
          <a:lstStyle/>
          <a:p>
            <a:r>
              <a:rPr lang="en-US" sz="2800" b="1" dirty="0">
                <a:solidFill>
                  <a:srgbClr val="ED1C24"/>
                </a:solidFill>
                <a:latin typeface="Montserrat" pitchFamily="2" charset="77"/>
              </a:rPr>
              <a:t>You just created an Atlas Box.</a:t>
            </a:r>
            <a:endParaRPr lang="en-US" sz="2000" b="1" dirty="0">
              <a:solidFill>
                <a:srgbClr val="ED1C24"/>
              </a:solidFill>
              <a:latin typeface="Montserrat" pitchFamily="2" charset="77"/>
            </a:endParaRP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7" name="Picture 6">
            <a:extLst>
              <a:ext uri="{FF2B5EF4-FFF2-40B4-BE49-F238E27FC236}">
                <a16:creationId xmlns:a16="http://schemas.microsoft.com/office/drawing/2014/main" id="{7256A9B2-61B6-BAA5-0AC7-9CD55BE8DB3B}"/>
              </a:ext>
            </a:extLst>
          </p:cNvPr>
          <p:cNvPicPr>
            <a:picLocks noChangeAspect="1"/>
          </p:cNvPicPr>
          <p:nvPr/>
        </p:nvPicPr>
        <p:blipFill>
          <a:blip r:embed="rId4"/>
          <a:stretch>
            <a:fillRect/>
          </a:stretch>
        </p:blipFill>
        <p:spPr>
          <a:xfrm>
            <a:off x="2617594" y="166127"/>
            <a:ext cx="1659973" cy="469598"/>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5"/>
          <a:stretch>
            <a:fillRect/>
          </a:stretch>
        </p:blipFill>
        <p:spPr>
          <a:xfrm>
            <a:off x="9839204" y="6103310"/>
            <a:ext cx="2058288" cy="517939"/>
          </a:xfrm>
          <a:prstGeom prst="rect">
            <a:avLst/>
          </a:prstGeom>
        </p:spPr>
      </p:pic>
      <p:pic>
        <p:nvPicPr>
          <p:cNvPr id="11266" name="Picture 2">
            <a:extLst>
              <a:ext uri="{FF2B5EF4-FFF2-40B4-BE49-F238E27FC236}">
                <a16:creationId xmlns:a16="http://schemas.microsoft.com/office/drawing/2014/main" id="{F45E1DA0-D623-C4AB-C375-A1A4106DB77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0818" t="8165" r="16660" b="10171"/>
          <a:stretch>
            <a:fillRect/>
          </a:stretch>
        </p:blipFill>
        <p:spPr bwMode="auto">
          <a:xfrm>
            <a:off x="6238727" y="944494"/>
            <a:ext cx="5907515" cy="514416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F8CCC40-F8C1-01D0-DBAF-CB43D146B44E}"/>
              </a:ext>
            </a:extLst>
          </p:cNvPr>
          <p:cNvPicPr>
            <a:picLocks noChangeAspect="1"/>
          </p:cNvPicPr>
          <p:nvPr/>
        </p:nvPicPr>
        <p:blipFill>
          <a:blip r:embed="rId7"/>
          <a:stretch>
            <a:fillRect/>
          </a:stretch>
        </p:blipFill>
        <p:spPr>
          <a:xfrm>
            <a:off x="222692" y="1919279"/>
            <a:ext cx="5924520" cy="3194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EFF7E828-D9C3-7889-2100-4CD96A11C9EA}"/>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2D805E14-9279-3E25-68F2-CCEE382D2143}"/>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94463E4-9E37-D487-4CA0-A3900B825CFC}"/>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E2AB7E97-9EB5-DB25-5ABE-E03971938960}"/>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AF47405-C869-CBFA-9704-8DD34650BC57}"/>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D929C714-C6C5-BA83-962E-626EF07B596A}"/>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C2C4E5EA-489E-434E-7036-6BB53FCF219C}"/>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51BDDB50-3C53-0CB3-9E46-D6F7F888D72A}"/>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C5A02841-3AE9-CF80-6572-ACF1DBC281A1}"/>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646D75EF-FF94-9598-B30B-BA528F1E1264}"/>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AFF26899-F2ED-05AB-4090-7E9C53EE3F4B}"/>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33C5E94-CD9A-11A8-604D-624E49DF2E67}"/>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983015E8-7A49-8BBB-5103-7800DB37C6C9}"/>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A6BD16A7-3908-276B-8866-C98E9BAD86E9}"/>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0993C483-2424-AF64-6025-A5266F023858}"/>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800D058-C2BA-8467-0C0E-4525EEB0B5A5}"/>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61774AAB-7E76-5FEF-47CB-707D990C67A7}"/>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1C2CFB72-2D6A-CCF1-9B3A-80D3CBF21D83}"/>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D4613603-0EB3-811F-B721-82B581E66479}"/>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29542130-5C48-6663-BFEF-AE689C1E651F}"/>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1DDCEF26-F43E-FCA3-DC29-9A3587A59146}"/>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AEB74AC-DE23-DC44-155E-B75A553E9EB7}"/>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B7DCF1D4-FFF4-1929-BFB3-A6E4D05285CD}"/>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5AD8D1B8-DDDE-FA4E-40FF-E2C12A90CCC7}"/>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A9E6F573-DDFF-D5FB-0186-82D897E8CAFF}"/>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8E861E2D-3896-3A88-FA06-8B9A23DFE8E0}"/>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8D4181C1-686B-C583-A23F-12BAB45A6511}"/>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02083207-2B09-9D59-96BC-92BBE24902BC}"/>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DF6A2CE4-7422-70AB-0093-4F8D30A20A2A}"/>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D8C84819-D2AC-6F4A-AC77-DA1412362C7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8A8DDFCD-00A6-3E73-2B82-59E617B597C5}"/>
              </a:ext>
            </a:extLst>
          </p:cNvPr>
          <p:cNvSpPr/>
          <p:nvPr/>
        </p:nvSpPr>
        <p:spPr>
          <a:xfrm rot="20739421">
            <a:off x="211428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DB15D94C-1784-80E3-9CA5-F372FA31030B}"/>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5307567F-C057-E057-287A-195D1090CEC4}"/>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A19327A6-6681-EC7F-075E-C20102602F36}"/>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EC097BF2-5A18-8D93-FB9D-BBBDC2D8E3FA}"/>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F24CA0A0-D13A-4F22-01A4-ADCF63111632}"/>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AA7C2AE-6CA3-0D9E-4FCE-D09FC1654580}"/>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BA821635-24FA-BD7A-E18E-ACEDBC052196}"/>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45391C14-1ADE-809F-508B-2C2D763BED46}"/>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404D0E9F-3AC5-61C7-3214-BA46CFC2F594}"/>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5021F4A0-E9AF-6C20-4F0D-D85B0033C862}"/>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2496EBF6-0A5D-272C-84AF-20FFE0ADD58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AAA69AD6-DF23-0C94-414E-3DB36B78C407}"/>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678AEBE-7E31-7065-BD04-FC048C681496}"/>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34127975-392E-E02B-8CB4-99452D0FF341}"/>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C9B36000-E765-7BD3-5BDE-BA522CFEBA45}"/>
              </a:ext>
            </a:extLst>
          </p:cNvPr>
          <p:cNvPicPr>
            <a:picLocks noChangeAspect="1"/>
          </p:cNvPicPr>
          <p:nvPr/>
        </p:nvPicPr>
        <p:blipFill>
          <a:blip r:embed="rId5"/>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4A5EECF1-313F-0F2B-DBB2-9949FD356669}"/>
              </a:ext>
            </a:extLst>
          </p:cNvPr>
          <p:cNvPicPr>
            <a:picLocks noChangeAspect="1"/>
          </p:cNvPicPr>
          <p:nvPr/>
        </p:nvPicPr>
        <p:blipFill>
          <a:blip r:embed="rId6"/>
          <a:stretch>
            <a:fillRect/>
          </a:stretch>
        </p:blipFill>
        <p:spPr>
          <a:xfrm>
            <a:off x="9985161" y="262902"/>
            <a:ext cx="1743401" cy="493199"/>
          </a:xfrm>
          <a:prstGeom prst="rect">
            <a:avLst/>
          </a:prstGeom>
        </p:spPr>
      </p:pic>
      <p:sp>
        <p:nvSpPr>
          <p:cNvPr id="4" name="5-Point Star 3">
            <a:extLst>
              <a:ext uri="{FF2B5EF4-FFF2-40B4-BE49-F238E27FC236}">
                <a16:creationId xmlns:a16="http://schemas.microsoft.com/office/drawing/2014/main" id="{1E00DF61-A68E-7D84-73DF-838C675AE0CF}"/>
              </a:ext>
            </a:extLst>
          </p:cNvPr>
          <p:cNvSpPr/>
          <p:nvPr/>
        </p:nvSpPr>
        <p:spPr>
          <a:xfrm>
            <a:off x="8868956" y="104573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0CADFE8-2170-2C81-217B-B9D083E7179F}"/>
              </a:ext>
            </a:extLst>
          </p:cNvPr>
          <p:cNvCxnSpPr>
            <a:cxnSpLocks/>
          </p:cNvCxnSpPr>
          <p:nvPr/>
        </p:nvCxnSpPr>
        <p:spPr>
          <a:xfrm>
            <a:off x="2789622" y="1190255"/>
            <a:ext cx="6002564" cy="33003"/>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8BD56BC-501C-686B-ECF1-70660F6427F0}"/>
              </a:ext>
            </a:extLst>
          </p:cNvPr>
          <p:cNvSpPr txBox="1"/>
          <p:nvPr/>
        </p:nvSpPr>
        <p:spPr>
          <a:xfrm>
            <a:off x="3075437" y="586881"/>
            <a:ext cx="5552705" cy="646331"/>
          </a:xfrm>
          <a:prstGeom prst="rect">
            <a:avLst/>
          </a:prstGeom>
          <a:noFill/>
        </p:spPr>
        <p:txBody>
          <a:bodyPr wrap="square">
            <a:spAutoFit/>
          </a:bodyPr>
          <a:lstStyle/>
          <a:p>
            <a:pPr lvl="0" defTabSz="914400" eaLnBrk="0" fontAlgn="base" hangingPunct="0">
              <a:spcBef>
                <a:spcPct val="0"/>
              </a:spcBef>
              <a:spcAft>
                <a:spcPct val="0"/>
              </a:spcAft>
            </a:pPr>
            <a:r>
              <a:rPr lang="en-US" altLang="en-US" sz="3600" b="1">
                <a:latin typeface="Montserrat" pitchFamily="2" charset="77"/>
              </a:rPr>
              <a:t> </a:t>
            </a:r>
            <a:r>
              <a:rPr lang="en-US" altLang="en-US" sz="3600" b="1">
                <a:solidFill>
                  <a:schemeClr val="bg1"/>
                </a:solidFill>
                <a:latin typeface="Montserrat" pitchFamily="2" charset="77"/>
              </a:rPr>
              <a:t>Turn and Talk Time! </a:t>
            </a:r>
          </a:p>
        </p:txBody>
      </p:sp>
      <p:sp>
        <p:nvSpPr>
          <p:cNvPr id="9" name="Rounded Rectangle 8">
            <a:extLst>
              <a:ext uri="{FF2B5EF4-FFF2-40B4-BE49-F238E27FC236}">
                <a16:creationId xmlns:a16="http://schemas.microsoft.com/office/drawing/2014/main" id="{FAEF3FE3-117D-9929-E225-914E3EF860B0}"/>
              </a:ext>
            </a:extLst>
          </p:cNvPr>
          <p:cNvSpPr/>
          <p:nvPr/>
        </p:nvSpPr>
        <p:spPr>
          <a:xfrm>
            <a:off x="1160318" y="1672164"/>
            <a:ext cx="9728080" cy="3560855"/>
          </a:xfrm>
          <a:prstGeom prst="roundRect">
            <a:avLst/>
          </a:prstGeom>
          <a:solidFill>
            <a:schemeClr val="bg1"/>
          </a:solidFill>
          <a:ln w="28575">
            <a:solidFill>
              <a:schemeClr val="bg1"/>
            </a:solidFill>
          </a:ln>
          <a:effectLst>
            <a:outerShdw blurRad="821598"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F07092A-96F9-5073-9AEE-1C45B61CACE6}"/>
              </a:ext>
            </a:extLst>
          </p:cNvPr>
          <p:cNvSpPr txBox="1"/>
          <p:nvPr/>
        </p:nvSpPr>
        <p:spPr>
          <a:xfrm>
            <a:off x="2349561" y="2236706"/>
            <a:ext cx="6893847" cy="1446550"/>
          </a:xfrm>
          <a:prstGeom prst="rect">
            <a:avLst/>
          </a:prstGeom>
          <a:noFill/>
        </p:spPr>
        <p:txBody>
          <a:bodyPr wrap="square" rtlCol="0">
            <a:spAutoFit/>
          </a:bodyPr>
          <a:lstStyle/>
          <a:p>
            <a:r>
              <a:rPr lang="en-US" sz="3200" dirty="0">
                <a:solidFill>
                  <a:srgbClr val="2E3192"/>
                </a:solidFill>
                <a:latin typeface="Montserrat" pitchFamily="2" charset="77"/>
              </a:rPr>
              <a:t>Which groups made a box that could hold a lot of weight?</a:t>
            </a:r>
          </a:p>
          <a:p>
            <a:endParaRPr lang="en-US" sz="2400" dirty="0"/>
          </a:p>
        </p:txBody>
      </p:sp>
      <p:pic>
        <p:nvPicPr>
          <p:cNvPr id="61" name="Picture 60">
            <a:extLst>
              <a:ext uri="{FF2B5EF4-FFF2-40B4-BE49-F238E27FC236}">
                <a16:creationId xmlns:a16="http://schemas.microsoft.com/office/drawing/2014/main" id="{C407DBE2-05CA-B4E1-06D5-909E2E990289}"/>
              </a:ext>
            </a:extLst>
          </p:cNvPr>
          <p:cNvPicPr>
            <a:picLocks noChangeAspect="1"/>
          </p:cNvPicPr>
          <p:nvPr/>
        </p:nvPicPr>
        <p:blipFill>
          <a:blip r:embed="rId7"/>
          <a:srcRect l="24901" t="35779" r="24590" b="36592"/>
          <a:stretch>
            <a:fillRect/>
          </a:stretch>
        </p:blipFill>
        <p:spPr>
          <a:xfrm rot="1443235">
            <a:off x="9177871" y="1956370"/>
            <a:ext cx="1690444" cy="1195601"/>
          </a:xfrm>
          <a:prstGeom prst="rect">
            <a:avLst/>
          </a:prstGeom>
        </p:spPr>
      </p:pic>
      <p:cxnSp>
        <p:nvCxnSpPr>
          <p:cNvPr id="62" name="Straight Connector 61">
            <a:extLst>
              <a:ext uri="{FF2B5EF4-FFF2-40B4-BE49-F238E27FC236}">
                <a16:creationId xmlns:a16="http://schemas.microsoft.com/office/drawing/2014/main" id="{E319EE39-D8F7-7158-107D-7AC88DC7FCA6}"/>
              </a:ext>
            </a:extLst>
          </p:cNvPr>
          <p:cNvCxnSpPr>
            <a:cxnSpLocks/>
          </p:cNvCxnSpPr>
          <p:nvPr/>
        </p:nvCxnSpPr>
        <p:spPr>
          <a:xfrm>
            <a:off x="2948592" y="3408678"/>
            <a:ext cx="6086472"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sp>
        <p:nvSpPr>
          <p:cNvPr id="65" name="Rounded Rectangle 64">
            <a:extLst>
              <a:ext uri="{FF2B5EF4-FFF2-40B4-BE49-F238E27FC236}">
                <a16:creationId xmlns:a16="http://schemas.microsoft.com/office/drawing/2014/main" id="{8D247132-7C19-0F15-8C52-B2D94E027FBE}"/>
              </a:ext>
            </a:extLst>
          </p:cNvPr>
          <p:cNvSpPr/>
          <p:nvPr/>
        </p:nvSpPr>
        <p:spPr>
          <a:xfrm>
            <a:off x="790706" y="1519043"/>
            <a:ext cx="5103282" cy="573848"/>
          </a:xfrm>
          <a:prstGeom prst="roundRect">
            <a:avLst/>
          </a:prstGeom>
          <a:solidFill>
            <a:srgbClr val="2E3192"/>
          </a:solidFill>
          <a:ln>
            <a:solidFill>
              <a:schemeClr val="bg1"/>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bg1"/>
                </a:solidFill>
                <a:latin typeface="Montserrat" pitchFamily="2" charset="77"/>
              </a:rPr>
              <a:t>Questions to Consider</a:t>
            </a:r>
          </a:p>
        </p:txBody>
      </p:sp>
      <p:sp>
        <p:nvSpPr>
          <p:cNvPr id="66" name="TextBox 65">
            <a:extLst>
              <a:ext uri="{FF2B5EF4-FFF2-40B4-BE49-F238E27FC236}">
                <a16:creationId xmlns:a16="http://schemas.microsoft.com/office/drawing/2014/main" id="{11276FB7-3718-2149-905C-9E5275CE1D6A}"/>
              </a:ext>
            </a:extLst>
          </p:cNvPr>
          <p:cNvSpPr txBox="1"/>
          <p:nvPr/>
        </p:nvSpPr>
        <p:spPr>
          <a:xfrm>
            <a:off x="2454939" y="3501868"/>
            <a:ext cx="8024806" cy="1938992"/>
          </a:xfrm>
          <a:prstGeom prst="rect">
            <a:avLst/>
          </a:prstGeom>
          <a:noFill/>
        </p:spPr>
        <p:txBody>
          <a:bodyPr wrap="square" rtlCol="0">
            <a:spAutoFit/>
          </a:bodyPr>
          <a:lstStyle/>
          <a:p>
            <a:r>
              <a:rPr lang="en-US" sz="3200" dirty="0">
                <a:solidFill>
                  <a:srgbClr val="2E3192"/>
                </a:solidFill>
                <a:latin typeface="Montserrat" pitchFamily="2" charset="77"/>
              </a:rPr>
              <a:t>Talk about the design of those boxes.</a:t>
            </a:r>
          </a:p>
          <a:p>
            <a:r>
              <a:rPr lang="en-US" sz="3200" b="1" dirty="0">
                <a:solidFill>
                  <a:srgbClr val="2E3192"/>
                </a:solidFill>
                <a:latin typeface="Montserrat" pitchFamily="2" charset="77"/>
              </a:rPr>
              <a:t>What was different?</a:t>
            </a:r>
          </a:p>
          <a:p>
            <a:r>
              <a:rPr lang="en-US" sz="3200" b="1" dirty="0">
                <a:solidFill>
                  <a:srgbClr val="2E3192"/>
                </a:solidFill>
                <a:latin typeface="Montserrat" pitchFamily="2" charset="77"/>
              </a:rPr>
              <a:t>What was the same?</a:t>
            </a:r>
          </a:p>
          <a:p>
            <a:endParaRPr lang="en-US" sz="2400" dirty="0"/>
          </a:p>
        </p:txBody>
      </p:sp>
      <p:sp>
        <p:nvSpPr>
          <p:cNvPr id="68" name="5-Point Star 67">
            <a:extLst>
              <a:ext uri="{FF2B5EF4-FFF2-40B4-BE49-F238E27FC236}">
                <a16:creationId xmlns:a16="http://schemas.microsoft.com/office/drawing/2014/main" id="{D04FA8C6-7FCD-E55C-B3DF-2D7870456870}"/>
              </a:ext>
            </a:extLst>
          </p:cNvPr>
          <p:cNvSpPr>
            <a:spLocks noChangeAspect="1"/>
          </p:cNvSpPr>
          <p:nvPr/>
        </p:nvSpPr>
        <p:spPr>
          <a:xfrm>
            <a:off x="1719516" y="3769076"/>
            <a:ext cx="542549" cy="548640"/>
          </a:xfrm>
          <a:prstGeom prst="star5">
            <a:avLst/>
          </a:prstGeom>
          <a:solidFill>
            <a:srgbClr val="ED1C24"/>
          </a:solidFill>
          <a:ln>
            <a:noFill/>
          </a:ln>
          <a:effectLst>
            <a:outerShdw blurRad="96647"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5-Point Star 68">
            <a:extLst>
              <a:ext uri="{FF2B5EF4-FFF2-40B4-BE49-F238E27FC236}">
                <a16:creationId xmlns:a16="http://schemas.microsoft.com/office/drawing/2014/main" id="{1735CF02-EC9F-AF15-2503-5CD9EB11A903}"/>
              </a:ext>
            </a:extLst>
          </p:cNvPr>
          <p:cNvSpPr>
            <a:spLocks noChangeAspect="1"/>
          </p:cNvSpPr>
          <p:nvPr/>
        </p:nvSpPr>
        <p:spPr>
          <a:xfrm>
            <a:off x="1716120" y="2444505"/>
            <a:ext cx="542549" cy="548640"/>
          </a:xfrm>
          <a:prstGeom prst="star5">
            <a:avLst/>
          </a:prstGeom>
          <a:solidFill>
            <a:srgbClr val="ED1C24"/>
          </a:solidFill>
          <a:ln>
            <a:noFill/>
          </a:ln>
          <a:effectLst>
            <a:outerShdw blurRad="96647"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ounded Rectangle 69">
            <a:extLst>
              <a:ext uri="{FF2B5EF4-FFF2-40B4-BE49-F238E27FC236}">
                <a16:creationId xmlns:a16="http://schemas.microsoft.com/office/drawing/2014/main" id="{88F37998-42E8-BAEE-6383-8BDAA11C5335}"/>
              </a:ext>
            </a:extLst>
          </p:cNvPr>
          <p:cNvSpPr/>
          <p:nvPr/>
        </p:nvSpPr>
        <p:spPr>
          <a:xfrm>
            <a:off x="3420606" y="5561906"/>
            <a:ext cx="7367349" cy="1144731"/>
          </a:xfrm>
          <a:prstGeom prst="roundRect">
            <a:avLst/>
          </a:prstGeom>
          <a:solidFill>
            <a:srgbClr val="ED1C24"/>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EC0A9D47-682F-8BBA-D1E2-55A07688FB0E}"/>
              </a:ext>
            </a:extLst>
          </p:cNvPr>
          <p:cNvSpPr txBox="1"/>
          <p:nvPr/>
        </p:nvSpPr>
        <p:spPr>
          <a:xfrm>
            <a:off x="4223198" y="5867055"/>
            <a:ext cx="6665200" cy="830997"/>
          </a:xfrm>
          <a:prstGeom prst="rect">
            <a:avLst/>
          </a:prstGeom>
          <a:noFill/>
        </p:spPr>
        <p:txBody>
          <a:bodyPr wrap="square" rtlCol="0">
            <a:spAutoFit/>
          </a:bodyPr>
          <a:lstStyle/>
          <a:p>
            <a:pPr lvl="0" defTabSz="914400" eaLnBrk="0" fontAlgn="base" hangingPunct="0">
              <a:spcBef>
                <a:spcPct val="0"/>
              </a:spcBef>
              <a:spcAft>
                <a:spcPct val="0"/>
              </a:spcAft>
            </a:pPr>
            <a:r>
              <a:rPr lang="en-US" sz="2400" dirty="0">
                <a:solidFill>
                  <a:schemeClr val="bg1"/>
                </a:solidFill>
                <a:latin typeface="Montserrat" pitchFamily="2" charset="77"/>
              </a:rPr>
              <a:t>Listening to others helps us learn new ideas and </a:t>
            </a:r>
            <a:r>
              <a:rPr lang="en-US" sz="2400" b="1" dirty="0">
                <a:solidFill>
                  <a:schemeClr val="bg1"/>
                </a:solidFill>
                <a:latin typeface="Montserrat" pitchFamily="2" charset="77"/>
              </a:rPr>
              <a:t>improve</a:t>
            </a:r>
            <a:r>
              <a:rPr lang="en-US" sz="2400" dirty="0">
                <a:solidFill>
                  <a:schemeClr val="bg1"/>
                </a:solidFill>
                <a:latin typeface="Montserrat" pitchFamily="2" charset="77"/>
              </a:rPr>
              <a:t> our own designs!</a:t>
            </a:r>
          </a:p>
        </p:txBody>
      </p:sp>
      <p:sp>
        <p:nvSpPr>
          <p:cNvPr id="72" name="TextBox 71">
            <a:extLst>
              <a:ext uri="{FF2B5EF4-FFF2-40B4-BE49-F238E27FC236}">
                <a16:creationId xmlns:a16="http://schemas.microsoft.com/office/drawing/2014/main" id="{972DB9C0-B857-9D98-B175-82829FA46918}"/>
              </a:ext>
            </a:extLst>
          </p:cNvPr>
          <p:cNvSpPr txBox="1"/>
          <p:nvPr/>
        </p:nvSpPr>
        <p:spPr>
          <a:xfrm>
            <a:off x="3281316" y="5569749"/>
            <a:ext cx="2664667" cy="461665"/>
          </a:xfrm>
          <a:prstGeom prst="rect">
            <a:avLst/>
          </a:prstGeom>
          <a:noFill/>
        </p:spPr>
        <p:txBody>
          <a:bodyPr wrap="square">
            <a:spAutoFit/>
          </a:bodyPr>
          <a:lstStyle/>
          <a:p>
            <a:pPr algn="ctr"/>
            <a:r>
              <a:rPr lang="en-US" sz="2400" b="1">
                <a:solidFill>
                  <a:schemeClr val="bg1"/>
                </a:solidFill>
                <a:latin typeface="Montserrat" pitchFamily="2" charset="77"/>
              </a:rPr>
              <a:t>Tip:</a:t>
            </a:r>
          </a:p>
        </p:txBody>
      </p:sp>
      <p:pic>
        <p:nvPicPr>
          <p:cNvPr id="78" name="Picture 77">
            <a:extLst>
              <a:ext uri="{FF2B5EF4-FFF2-40B4-BE49-F238E27FC236}">
                <a16:creationId xmlns:a16="http://schemas.microsoft.com/office/drawing/2014/main" id="{C2E690E7-0E5F-19C3-0AEF-676DA95839D4}"/>
              </a:ext>
            </a:extLst>
          </p:cNvPr>
          <p:cNvPicPr>
            <a:picLocks noChangeAspect="1"/>
          </p:cNvPicPr>
          <p:nvPr/>
        </p:nvPicPr>
        <p:blipFill>
          <a:blip r:embed="rId8"/>
          <a:srcRect l="21597" t="31824" r="33365" b="34084"/>
          <a:stretch>
            <a:fillRect/>
          </a:stretch>
        </p:blipFill>
        <p:spPr>
          <a:xfrm>
            <a:off x="2847110" y="5526210"/>
            <a:ext cx="1275645" cy="1248478"/>
          </a:xfrm>
          <a:prstGeom prst="rect">
            <a:avLst/>
          </a:prstGeom>
        </p:spPr>
      </p:pic>
    </p:spTree>
    <p:extLst>
      <p:ext uri="{BB962C8B-B14F-4D97-AF65-F5344CB8AC3E}">
        <p14:creationId xmlns:p14="http://schemas.microsoft.com/office/powerpoint/2010/main" val="324058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7FDB4641-3F98-0616-B84B-9DF71D22F929}"/>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6"/>
          <a:stretch>
            <a:fillRect/>
          </a:stretch>
        </p:blipFill>
        <p:spPr>
          <a:xfrm>
            <a:off x="252255" y="6085416"/>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0" name="Title 1">
            <a:extLst>
              <a:ext uri="{FF2B5EF4-FFF2-40B4-BE49-F238E27FC236}">
                <a16:creationId xmlns:a16="http://schemas.microsoft.com/office/drawing/2014/main" id="{BB7C3F54-9D5A-EA8F-A41E-883815409A67}"/>
              </a:ext>
            </a:extLst>
          </p:cNvPr>
          <p:cNvSpPr>
            <a:spLocks noGrp="1"/>
          </p:cNvSpPr>
          <p:nvPr/>
        </p:nvSpPr>
        <p:spPr>
          <a:xfrm>
            <a:off x="2452817" y="-152611"/>
            <a:ext cx="6888720" cy="138895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a:solidFill>
                  <a:schemeClr val="bg1"/>
                </a:solidFill>
                <a:latin typeface="Montserrat" pitchFamily="2" charset="77"/>
              </a:rPr>
              <a:t>Wrap Up!</a:t>
            </a:r>
            <a:endParaRPr lang="en-US" sz="2800" b="1" dirty="0">
              <a:solidFill>
                <a:schemeClr val="bg1"/>
              </a:solidFill>
              <a:latin typeface="Montserrat" pitchFamily="2" charset="77"/>
            </a:endParaRPr>
          </a:p>
        </p:txBody>
      </p:sp>
      <p:pic>
        <p:nvPicPr>
          <p:cNvPr id="21" name="Picture 20">
            <a:extLst>
              <a:ext uri="{FF2B5EF4-FFF2-40B4-BE49-F238E27FC236}">
                <a16:creationId xmlns:a16="http://schemas.microsoft.com/office/drawing/2014/main" id="{59BF36E4-1200-71DD-3362-A823F0C5CC37}"/>
              </a:ext>
            </a:extLst>
          </p:cNvPr>
          <p:cNvPicPr>
            <a:picLocks noChangeAspect="1"/>
          </p:cNvPicPr>
          <p:nvPr/>
        </p:nvPicPr>
        <p:blipFill>
          <a:blip r:embed="rId4"/>
          <a:stretch>
            <a:fillRect/>
          </a:stretch>
        </p:blipFill>
        <p:spPr>
          <a:xfrm>
            <a:off x="11147606" y="5970748"/>
            <a:ext cx="985793" cy="761749"/>
          </a:xfrm>
          <a:prstGeom prst="rect">
            <a:avLst/>
          </a:prstGeom>
        </p:spPr>
      </p:pic>
      <p:cxnSp>
        <p:nvCxnSpPr>
          <p:cNvPr id="22" name="Straight Connector 21">
            <a:extLst>
              <a:ext uri="{FF2B5EF4-FFF2-40B4-BE49-F238E27FC236}">
                <a16:creationId xmlns:a16="http://schemas.microsoft.com/office/drawing/2014/main" id="{9C1BA083-2346-8E88-1530-A9EA1E5E5FC6}"/>
              </a:ext>
            </a:extLst>
          </p:cNvPr>
          <p:cNvCxnSpPr>
            <a:cxnSpLocks/>
          </p:cNvCxnSpPr>
          <p:nvPr/>
        </p:nvCxnSpPr>
        <p:spPr>
          <a:xfrm>
            <a:off x="4396057" y="969623"/>
            <a:ext cx="2822359" cy="0"/>
          </a:xfrm>
          <a:prstGeom prst="line">
            <a:avLst/>
          </a:prstGeom>
          <a:ln>
            <a:solidFill>
              <a:srgbClr val="ED1C24"/>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3" name="5-Point Star 22">
            <a:extLst>
              <a:ext uri="{FF2B5EF4-FFF2-40B4-BE49-F238E27FC236}">
                <a16:creationId xmlns:a16="http://schemas.microsoft.com/office/drawing/2014/main" id="{7EB287D4-BD2F-F2E8-FACF-59085ECF5A74}"/>
              </a:ext>
            </a:extLst>
          </p:cNvPr>
          <p:cNvSpPr/>
          <p:nvPr/>
        </p:nvSpPr>
        <p:spPr>
          <a:xfrm>
            <a:off x="7232395" y="814978"/>
            <a:ext cx="237204" cy="231596"/>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5-Point Star 23">
            <a:extLst>
              <a:ext uri="{FF2B5EF4-FFF2-40B4-BE49-F238E27FC236}">
                <a16:creationId xmlns:a16="http://schemas.microsoft.com/office/drawing/2014/main" id="{095E3C6E-C5AA-3C49-F475-1965E106AA61}"/>
              </a:ext>
            </a:extLst>
          </p:cNvPr>
          <p:cNvSpPr/>
          <p:nvPr/>
        </p:nvSpPr>
        <p:spPr>
          <a:xfrm>
            <a:off x="2298317" y="2637450"/>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TextBox 13">
            <a:extLst>
              <a:ext uri="{FF2B5EF4-FFF2-40B4-BE49-F238E27FC236}">
                <a16:creationId xmlns:a16="http://schemas.microsoft.com/office/drawing/2014/main" id="{08ECD171-70FC-E6DD-9F0C-C70D44C8031B}"/>
              </a:ext>
            </a:extLst>
          </p:cNvPr>
          <p:cNvSpPr txBox="1"/>
          <p:nvPr/>
        </p:nvSpPr>
        <p:spPr>
          <a:xfrm>
            <a:off x="2818710" y="2091604"/>
            <a:ext cx="8328896" cy="156966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400" dirty="0">
                <a:solidFill>
                  <a:schemeClr val="bg1"/>
                </a:solidFill>
                <a:latin typeface="Montserrat" pitchFamily="2" charset="77"/>
              </a:rPr>
              <a:t>Construction Workers and Builders follow plans and </a:t>
            </a:r>
            <a:r>
              <a:rPr lang="en-US" sz="2400" b="1" dirty="0">
                <a:solidFill>
                  <a:schemeClr val="accent2">
                    <a:lumMod val="20000"/>
                    <a:lumOff val="80000"/>
                  </a:schemeClr>
                </a:solidFill>
                <a:latin typeface="Montserrat" pitchFamily="2" charset="77"/>
              </a:rPr>
              <a:t>constraints</a:t>
            </a:r>
            <a:r>
              <a:rPr lang="en-US" sz="2400" dirty="0">
                <a:solidFill>
                  <a:schemeClr val="accent2">
                    <a:lumMod val="20000"/>
                    <a:lumOff val="80000"/>
                  </a:schemeClr>
                </a:solidFill>
                <a:latin typeface="Montserrat" pitchFamily="2" charset="77"/>
              </a:rPr>
              <a:t> </a:t>
            </a:r>
            <a:r>
              <a:rPr lang="en-US" sz="2400" dirty="0">
                <a:solidFill>
                  <a:schemeClr val="bg1"/>
                </a:solidFill>
                <a:latin typeface="Montserrat" pitchFamily="2" charset="77"/>
              </a:rPr>
              <a:t>to assemble strong structures. They pay close attention to </a:t>
            </a:r>
            <a:r>
              <a:rPr lang="en-US" sz="2400" b="1" dirty="0">
                <a:solidFill>
                  <a:schemeClr val="accent2">
                    <a:lumMod val="20000"/>
                    <a:lumOff val="80000"/>
                  </a:schemeClr>
                </a:solidFill>
                <a:latin typeface="Montserrat" pitchFamily="2" charset="77"/>
              </a:rPr>
              <a:t>joints</a:t>
            </a:r>
            <a:r>
              <a:rPr lang="en-US" sz="2400" dirty="0">
                <a:solidFill>
                  <a:schemeClr val="accent2">
                    <a:lumMod val="20000"/>
                    <a:lumOff val="80000"/>
                  </a:schemeClr>
                </a:solidFill>
                <a:latin typeface="Montserrat" pitchFamily="2" charset="77"/>
              </a:rPr>
              <a:t>, </a:t>
            </a:r>
            <a:r>
              <a:rPr lang="en-US" sz="2400" b="1" dirty="0">
                <a:solidFill>
                  <a:schemeClr val="accent2">
                    <a:lumMod val="20000"/>
                    <a:lumOff val="80000"/>
                  </a:schemeClr>
                </a:solidFill>
                <a:latin typeface="Montserrat" pitchFamily="2" charset="77"/>
              </a:rPr>
              <a:t>supports</a:t>
            </a:r>
            <a:r>
              <a:rPr lang="en-US" sz="2400" dirty="0">
                <a:solidFill>
                  <a:schemeClr val="accent2">
                    <a:lumMod val="20000"/>
                    <a:lumOff val="80000"/>
                  </a:schemeClr>
                </a:solidFill>
                <a:latin typeface="Montserrat" pitchFamily="2" charset="77"/>
              </a:rPr>
              <a:t>, </a:t>
            </a:r>
            <a:r>
              <a:rPr lang="en-US" sz="2400" dirty="0">
                <a:solidFill>
                  <a:schemeClr val="bg1"/>
                </a:solidFill>
                <a:latin typeface="Montserrat" pitchFamily="2" charset="77"/>
              </a:rPr>
              <a:t>and </a:t>
            </a:r>
            <a:r>
              <a:rPr lang="en-US" sz="2400" b="1" dirty="0">
                <a:solidFill>
                  <a:schemeClr val="accent2">
                    <a:lumMod val="20000"/>
                    <a:lumOff val="80000"/>
                  </a:schemeClr>
                </a:solidFill>
                <a:latin typeface="Montserrat" pitchFamily="2" charset="77"/>
              </a:rPr>
              <a:t>stability</a:t>
            </a:r>
            <a:r>
              <a:rPr lang="en-US" sz="2400" dirty="0">
                <a:solidFill>
                  <a:schemeClr val="bg1"/>
                </a:solidFill>
                <a:latin typeface="Montserrat" pitchFamily="2" charset="77"/>
              </a:rPr>
              <a:t> to make sure structures hold up over time. ​</a:t>
            </a:r>
          </a:p>
        </p:txBody>
      </p:sp>
      <p:sp>
        <p:nvSpPr>
          <p:cNvPr id="30" name="TextBox 15">
            <a:extLst>
              <a:ext uri="{FF2B5EF4-FFF2-40B4-BE49-F238E27FC236}">
                <a16:creationId xmlns:a16="http://schemas.microsoft.com/office/drawing/2014/main" id="{5D3224C5-8E6B-05D8-4227-3278E73DF43C}"/>
              </a:ext>
            </a:extLst>
          </p:cNvPr>
          <p:cNvSpPr txBox="1"/>
          <p:nvPr/>
        </p:nvSpPr>
        <p:spPr>
          <a:xfrm>
            <a:off x="2859280" y="4092880"/>
            <a:ext cx="6455901" cy="230832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400" dirty="0">
                <a:solidFill>
                  <a:schemeClr val="bg1"/>
                </a:solidFill>
                <a:latin typeface="Montserrat" pitchFamily="2" charset="77"/>
              </a:rPr>
              <a:t>Structural Engineers design </a:t>
            </a:r>
            <a:r>
              <a:rPr lang="en-US" sz="2400" b="1" dirty="0">
                <a:solidFill>
                  <a:schemeClr val="accent2">
                    <a:lumMod val="20000"/>
                    <a:lumOff val="80000"/>
                  </a:schemeClr>
                </a:solidFill>
                <a:latin typeface="Montserrat" pitchFamily="2" charset="77"/>
              </a:rPr>
              <a:t>buildings</a:t>
            </a:r>
            <a:r>
              <a:rPr lang="en-US" sz="2400" dirty="0">
                <a:solidFill>
                  <a:schemeClr val="accent2">
                    <a:lumMod val="20000"/>
                    <a:lumOff val="80000"/>
                  </a:schemeClr>
                </a:solidFill>
                <a:latin typeface="Montserrat" pitchFamily="2" charset="77"/>
              </a:rPr>
              <a:t>, </a:t>
            </a:r>
            <a:r>
              <a:rPr lang="en-US" sz="2400" b="1" dirty="0">
                <a:solidFill>
                  <a:schemeClr val="accent2">
                    <a:lumMod val="20000"/>
                    <a:lumOff val="80000"/>
                  </a:schemeClr>
                </a:solidFill>
                <a:latin typeface="Montserrat" pitchFamily="2" charset="77"/>
              </a:rPr>
              <a:t>bridges</a:t>
            </a:r>
            <a:r>
              <a:rPr lang="en-US" sz="2400" dirty="0">
                <a:solidFill>
                  <a:schemeClr val="bg1"/>
                </a:solidFill>
                <a:latin typeface="Montserrat" pitchFamily="2" charset="77"/>
              </a:rPr>
              <a:t>, and </a:t>
            </a:r>
            <a:r>
              <a:rPr lang="en-US" sz="2400" b="1" dirty="0">
                <a:solidFill>
                  <a:schemeClr val="accent2">
                    <a:lumMod val="20000"/>
                    <a:lumOff val="80000"/>
                  </a:schemeClr>
                </a:solidFill>
                <a:latin typeface="Montserrat" pitchFamily="2" charset="77"/>
              </a:rPr>
              <a:t>towers</a:t>
            </a:r>
            <a:r>
              <a:rPr lang="en-US" sz="2400" dirty="0">
                <a:solidFill>
                  <a:schemeClr val="bg1"/>
                </a:solidFill>
                <a:latin typeface="Montserrat" pitchFamily="2" charset="77"/>
              </a:rPr>
              <a:t> that must support heavy loads while using limited materials. They test designs and make changes to improve </a:t>
            </a:r>
            <a:r>
              <a:rPr lang="en-US" sz="2400" b="1" dirty="0">
                <a:solidFill>
                  <a:schemeClr val="accent2">
                    <a:lumMod val="20000"/>
                    <a:lumOff val="80000"/>
                  </a:schemeClr>
                </a:solidFill>
                <a:latin typeface="Montserrat" pitchFamily="2" charset="77"/>
              </a:rPr>
              <a:t>strength</a:t>
            </a:r>
            <a:r>
              <a:rPr lang="en-US" sz="2400" dirty="0">
                <a:solidFill>
                  <a:schemeClr val="accent2">
                    <a:lumMod val="20000"/>
                    <a:lumOff val="80000"/>
                  </a:schemeClr>
                </a:solidFill>
                <a:latin typeface="Montserrat" pitchFamily="2" charset="77"/>
              </a:rPr>
              <a:t> and </a:t>
            </a:r>
            <a:r>
              <a:rPr lang="en-US" sz="2400" b="1" dirty="0">
                <a:solidFill>
                  <a:schemeClr val="accent2">
                    <a:lumMod val="20000"/>
                    <a:lumOff val="80000"/>
                  </a:schemeClr>
                </a:solidFill>
                <a:latin typeface="Montserrat" pitchFamily="2" charset="77"/>
              </a:rPr>
              <a:t>safety.</a:t>
            </a:r>
            <a:endParaRPr lang="en-US" sz="2400" dirty="0">
              <a:solidFill>
                <a:schemeClr val="accent2">
                  <a:lumMod val="20000"/>
                  <a:lumOff val="80000"/>
                </a:schemeClr>
              </a:solidFill>
              <a:latin typeface="Montserrat" pitchFamily="2" charset="77"/>
            </a:endParaRPr>
          </a:p>
        </p:txBody>
      </p:sp>
      <p:sp>
        <p:nvSpPr>
          <p:cNvPr id="32" name="Title 1">
            <a:extLst>
              <a:ext uri="{FF2B5EF4-FFF2-40B4-BE49-F238E27FC236}">
                <a16:creationId xmlns:a16="http://schemas.microsoft.com/office/drawing/2014/main" id="{3669DF02-06AB-95BE-FA44-9C8067DF96A2}"/>
              </a:ext>
            </a:extLst>
          </p:cNvPr>
          <p:cNvSpPr txBox="1">
            <a:spLocks/>
          </p:cNvSpPr>
          <p:nvPr/>
        </p:nvSpPr>
        <p:spPr>
          <a:xfrm>
            <a:off x="2873046" y="1107320"/>
            <a:ext cx="6200031" cy="1018703"/>
          </a:xfrm>
          <a:prstGeom prst="rect">
            <a:avLst/>
          </a:prstGeom>
        </p:spPr>
        <p:txBody>
          <a:bodyPr vert="horz" lIns="91440" tIns="45720" rIns="91440" bIns="45720" rtlCol="0" anchor="ctr">
            <a:normAutofit/>
          </a:bodyPr>
          <a:lstStyle>
            <a:defPPr>
              <a:defRPr lang="en-US"/>
            </a:defPPr>
            <a:lvl1pPr marL="0" algn="ctr" defTabSz="457200" rtl="0" eaLnBrk="1" latinLnBrk="0" hangingPunct="1">
              <a:spcBef>
                <a:spcPct val="0"/>
              </a:spcBef>
              <a:buNone/>
              <a:defRPr sz="44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2400" b="1" dirty="0">
                <a:solidFill>
                  <a:schemeClr val="accent2">
                    <a:lumMod val="20000"/>
                    <a:lumOff val="80000"/>
                  </a:schemeClr>
                </a:solidFill>
                <a:latin typeface="Montserrat" pitchFamily="2" charset="77"/>
              </a:rPr>
              <a:t>What Careers Did We Explore Today?</a:t>
            </a:r>
            <a:endParaRPr lang="en-US" sz="1800" b="1" dirty="0">
              <a:solidFill>
                <a:schemeClr val="accent2">
                  <a:lumMod val="20000"/>
                  <a:lumOff val="80000"/>
                </a:schemeClr>
              </a:solidFill>
              <a:latin typeface="Montserrat" pitchFamily="2" charset="77"/>
            </a:endParaRPr>
          </a:p>
        </p:txBody>
      </p:sp>
      <p:cxnSp>
        <p:nvCxnSpPr>
          <p:cNvPr id="34" name="Straight Connector 33">
            <a:extLst>
              <a:ext uri="{FF2B5EF4-FFF2-40B4-BE49-F238E27FC236}">
                <a16:creationId xmlns:a16="http://schemas.microsoft.com/office/drawing/2014/main" id="{3C4C6A66-98DA-6EDA-A2EE-39B4B101692E}"/>
              </a:ext>
            </a:extLst>
          </p:cNvPr>
          <p:cNvCxnSpPr>
            <a:cxnSpLocks/>
          </p:cNvCxnSpPr>
          <p:nvPr/>
        </p:nvCxnSpPr>
        <p:spPr>
          <a:xfrm>
            <a:off x="2745112" y="3858632"/>
            <a:ext cx="6455901"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39" name="5-Point Star 38">
            <a:extLst>
              <a:ext uri="{FF2B5EF4-FFF2-40B4-BE49-F238E27FC236}">
                <a16:creationId xmlns:a16="http://schemas.microsoft.com/office/drawing/2014/main" id="{7E1501A4-7D09-D1D9-1E0A-45CEAC6BDCC0}"/>
              </a:ext>
            </a:extLst>
          </p:cNvPr>
          <p:cNvSpPr/>
          <p:nvPr/>
        </p:nvSpPr>
        <p:spPr>
          <a:xfrm>
            <a:off x="2328253" y="4722340"/>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42" name="Picture 41">
            <a:extLst>
              <a:ext uri="{FF2B5EF4-FFF2-40B4-BE49-F238E27FC236}">
                <a16:creationId xmlns:a16="http://schemas.microsoft.com/office/drawing/2014/main" id="{E16C25A6-29A0-0AB1-FA38-C29DBEAE1D40}"/>
              </a:ext>
            </a:extLst>
          </p:cNvPr>
          <p:cNvPicPr>
            <a:picLocks noChangeAspect="1"/>
          </p:cNvPicPr>
          <p:nvPr/>
        </p:nvPicPr>
        <p:blipFill>
          <a:blip r:embed="rId7"/>
          <a:srcRect l="48540" t="6854" r="1654" b="68803"/>
          <a:stretch>
            <a:fillRect/>
          </a:stretch>
        </p:blipFill>
        <p:spPr>
          <a:xfrm>
            <a:off x="9651565" y="3927284"/>
            <a:ext cx="2057038" cy="1299935"/>
          </a:xfrm>
          <a:prstGeom prst="rect">
            <a:avLst/>
          </a:prstGeom>
        </p:spPr>
      </p:pic>
      <p:pic>
        <p:nvPicPr>
          <p:cNvPr id="43" name="Picture 42">
            <a:extLst>
              <a:ext uri="{FF2B5EF4-FFF2-40B4-BE49-F238E27FC236}">
                <a16:creationId xmlns:a16="http://schemas.microsoft.com/office/drawing/2014/main" id="{D96FAC99-FF4B-6754-4DF5-50EB60734D88}"/>
              </a:ext>
            </a:extLst>
          </p:cNvPr>
          <p:cNvPicPr>
            <a:picLocks noChangeAspect="1"/>
          </p:cNvPicPr>
          <p:nvPr/>
        </p:nvPicPr>
        <p:blipFill>
          <a:blip r:embed="rId7"/>
          <a:srcRect l="49297" t="50646" r="2612" b="12014"/>
          <a:stretch>
            <a:fillRect/>
          </a:stretch>
        </p:blipFill>
        <p:spPr>
          <a:xfrm>
            <a:off x="9394492" y="4949850"/>
            <a:ext cx="1775672" cy="1782647"/>
          </a:xfrm>
          <a:prstGeom prst="rect">
            <a:avLst/>
          </a:prstGeom>
        </p:spPr>
      </p:pic>
      <p:pic>
        <p:nvPicPr>
          <p:cNvPr id="44" name="Picture 43">
            <a:extLst>
              <a:ext uri="{FF2B5EF4-FFF2-40B4-BE49-F238E27FC236}">
                <a16:creationId xmlns:a16="http://schemas.microsoft.com/office/drawing/2014/main" id="{560D2143-B460-EB29-43ED-02152D230330}"/>
              </a:ext>
            </a:extLst>
          </p:cNvPr>
          <p:cNvPicPr>
            <a:picLocks noChangeAspect="1"/>
          </p:cNvPicPr>
          <p:nvPr/>
        </p:nvPicPr>
        <p:blipFill>
          <a:blip r:embed="rId7"/>
          <a:srcRect l="1710" t="46504" r="52273" b="15711"/>
          <a:stretch>
            <a:fillRect/>
          </a:stretch>
        </p:blipFill>
        <p:spPr>
          <a:xfrm>
            <a:off x="320349" y="3804183"/>
            <a:ext cx="1424528" cy="1512419"/>
          </a:xfrm>
          <a:prstGeom prst="rect">
            <a:avLst/>
          </a:prstGeom>
        </p:spPr>
      </p:pic>
      <p:pic>
        <p:nvPicPr>
          <p:cNvPr id="45" name="Picture 44">
            <a:extLst>
              <a:ext uri="{FF2B5EF4-FFF2-40B4-BE49-F238E27FC236}">
                <a16:creationId xmlns:a16="http://schemas.microsoft.com/office/drawing/2014/main" id="{7294E3AE-A949-0D35-FE5B-013820D90325}"/>
              </a:ext>
            </a:extLst>
          </p:cNvPr>
          <p:cNvPicPr>
            <a:picLocks noChangeAspect="1"/>
          </p:cNvPicPr>
          <p:nvPr/>
        </p:nvPicPr>
        <p:blipFill>
          <a:blip r:embed="rId7"/>
          <a:srcRect r="52090" b="55906"/>
          <a:stretch>
            <a:fillRect/>
          </a:stretch>
        </p:blipFill>
        <p:spPr>
          <a:xfrm>
            <a:off x="485212" y="1208341"/>
            <a:ext cx="1167201" cy="1388952"/>
          </a:xfrm>
          <a:prstGeom prst="rect">
            <a:avLst/>
          </a:prstGeom>
        </p:spPr>
      </p:pic>
    </p:spTree>
    <p:extLst>
      <p:ext uri="{BB962C8B-B14F-4D97-AF65-F5344CB8AC3E}">
        <p14:creationId xmlns:p14="http://schemas.microsoft.com/office/powerpoint/2010/main" val="966159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Props1.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2.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AB8A5B-6605-4F13-B144-3F83376A8991}">
  <ds:schemaRefs>
    <ds:schemaRef ds:uri="http://schemas.microsoft.com/office/2006/documentManagement/types"/>
    <ds:schemaRef ds:uri="3de6ef40-c28e-4c33-ad84-c9037c327c85"/>
    <ds:schemaRef ds:uri="http://schemas.openxmlformats.org/package/2006/metadata/core-properties"/>
    <ds:schemaRef ds:uri="http://purl.org/dc/elements/1.1/"/>
    <ds:schemaRef ds:uri="http://schemas.microsoft.com/office/infopath/2007/PartnerControls"/>
    <ds:schemaRef ds:uri="http://purl.org/dc/terms/"/>
    <ds:schemaRef ds:uri="http://schemas.microsoft.com/office/2006/metadata/properties"/>
    <ds:schemaRef ds:uri="1f6d1321-5d91-4f7a-ae77-7a79f5a8088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19031</TotalTime>
  <Words>1481</Words>
  <Application>Microsoft Office PowerPoint</Application>
  <PresentationFormat>Widescreen</PresentationFormat>
  <Paragraphs>113</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Atlas Box Challenge</vt:lpstr>
      <vt:lpstr>PowerPoint Presentation</vt:lpstr>
      <vt:lpstr>PowerPoint Presentation</vt:lpstr>
      <vt:lpstr>PowerPoint Presentation</vt:lpstr>
      <vt:lpstr>  </vt:lpstr>
      <vt:lpstr>PowerPoint Presentation</vt:lpstr>
      <vt:lpstr>PowerPoint Presentation</vt:lpstr>
      <vt:lpstr>Step 2</vt:lpstr>
      <vt:lpstr>Step 3</vt:lpstr>
      <vt:lpstr>Step 4</vt:lpstr>
      <vt:lpstr>You just created an Atlas Box.</vt:lpstr>
      <vt:lpstr>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91</cp:revision>
  <dcterms:created xsi:type="dcterms:W3CDTF">2013-01-27T09:14:16Z</dcterms:created>
  <dcterms:modified xsi:type="dcterms:W3CDTF">2026-08-05T13:02:40Z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