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B2B_691E9CA5.xml" ContentType="application/vnd.ms-powerpoint.comments+xml"/>
  <Override PartName="/ppt/notesSlides/notesSlide5.xml" ContentType="application/vnd.openxmlformats-officedocument.presentationml.notesSlide+xml"/>
  <Override PartName="/ppt/comments/modernComment_1B1C_FDCA0887.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B22_A0B1F85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B24_D22EDE1F.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4BA_1350BE88.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B1D_39966CA1.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84" r:id="rId5"/>
    <p:sldId id="6928" r:id="rId6"/>
    <p:sldId id="280" r:id="rId7"/>
    <p:sldId id="6955" r:id="rId8"/>
    <p:sldId id="6940" r:id="rId9"/>
    <p:sldId id="6929" r:id="rId10"/>
    <p:sldId id="6930" r:id="rId11"/>
    <p:sldId id="6946" r:id="rId12"/>
    <p:sldId id="6947" r:id="rId13"/>
    <p:sldId id="6948" r:id="rId14"/>
    <p:sldId id="6949" r:id="rId15"/>
    <p:sldId id="6950" r:id="rId16"/>
    <p:sldId id="6951" r:id="rId17"/>
    <p:sldId id="6952" r:id="rId18"/>
    <p:sldId id="267" r:id="rId19"/>
    <p:sldId id="5306" r:id="rId20"/>
    <p:sldId id="6945" r:id="rId21"/>
    <p:sldId id="6941"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2FB42F-2274-92CD-F420-0A62136D4524}" name="Greg Hayworth" initials="GH" userId="S::ghayworth@iacmi.org::8846272e-25c9-4d46-ad77-f9a6c46feec6" providerId="AD"/>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 id="{441320F5-4B04-E6CE-15D4-567D27B570B8}" name="Samantha Silcox" initials="SS" userId="S::ssilcox@iacmi.org::8a505091-dd03-47f9-912c-2fd60c7ec4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192"/>
    <a:srgbClr val="ED1C24"/>
    <a:srgbClr val="3F3889"/>
    <a:srgbClr val="23183B"/>
    <a:srgbClr val="C17EB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EAD1AA-6BD6-B534-6D2D-73A2EDC27357}" v="2" dt="2026-08-12T12:54:02.272"/>
    <p1510:client id="{5A489131-B0CE-27A1-32D4-85877B813EC7}" v="7" dt="2026-08-12T13:07:54.585"/>
    <p1510:client id="{B7AFFF6C-F7F7-3568-F54A-3548649899E9}" v="45" dt="2026-08-12T13:06:32.883"/>
    <p1510:client id="{E0D22018-B14E-0671-F2AA-5C4C00B7926D}" v="12" dt="2026-08-12T14:42:05.3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60"/>
    <p:restoredTop sz="75548"/>
  </p:normalViewPr>
  <p:slideViewPr>
    <p:cSldViewPr snapToGrid="0">
      <p:cViewPr>
        <p:scale>
          <a:sx n="75" d="100"/>
          <a:sy n="75" d="100"/>
        </p:scale>
        <p:origin x="296" y="5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 Hayworth" userId="S::ghayworth@iacmi.org::8846272e-25c9-4d46-ad77-f9a6c46feec6" providerId="AD" clId="Web-{722E94A8-0494-30D7-16DC-0E9E96609983}"/>
    <pc:docChg chg="mod">
      <pc:chgData name="Greg Hayworth" userId="S::ghayworth@iacmi.org::8846272e-25c9-4d46-ad77-f9a6c46feec6" providerId="AD" clId="Web-{722E94A8-0494-30D7-16DC-0E9E96609983}" dt="2026-08-05T02:49:06.490" v="0"/>
      <pc:docMkLst>
        <pc:docMk/>
      </pc:docMkLst>
    </pc:docChg>
  </pc:docChgLst>
  <pc:docChgLst>
    <pc:chgData name="Tabitha Harmon" userId="S::tharmon@iacmi.org::89a75948-cf51-4a65-9fa9-72397292bb2b" providerId="AD" clId="Web-{9CFEC3DC-6D0F-F8D4-14E9-A3B6A55070FC}"/>
    <pc:docChg chg="mod">
      <pc:chgData name="Tabitha Harmon" userId="S::tharmon@iacmi.org::89a75948-cf51-4a65-9fa9-72397292bb2b" providerId="AD" clId="Web-{9CFEC3DC-6D0F-F8D4-14E9-A3B6A55070FC}" dt="2026-08-04T18:14:19.870" v="0"/>
      <pc:docMkLst>
        <pc:docMk/>
      </pc:docMkLst>
    </pc:docChg>
  </pc:docChgLst>
  <pc:docChgLst>
    <pc:chgData name="Samantha Silcox" userId="S::ssilcox@iacmi.org::8a505091-dd03-47f9-912c-2fd60c7ec4f4" providerId="AD" clId="Web-{B7AFFF6C-F7F7-3568-F54A-3548649899E9}"/>
    <pc:docChg chg="modSld">
      <pc:chgData name="Samantha Silcox" userId="S::ssilcox@iacmi.org::8a505091-dd03-47f9-912c-2fd60c7ec4f4" providerId="AD" clId="Web-{B7AFFF6C-F7F7-3568-F54A-3548649899E9}" dt="2026-08-12T13:06:32.883" v="44" actId="1076"/>
      <pc:docMkLst>
        <pc:docMk/>
      </pc:docMkLst>
      <pc:sldChg chg="delSp modSp">
        <pc:chgData name="Samantha Silcox" userId="S::ssilcox@iacmi.org::8a505091-dd03-47f9-912c-2fd60c7ec4f4" providerId="AD" clId="Web-{B7AFFF6C-F7F7-3568-F54A-3548649899E9}" dt="2026-08-12T13:06:32.883" v="44" actId="1076"/>
        <pc:sldMkLst>
          <pc:docMk/>
          <pc:sldMk cId="4104986553" sldId="6954"/>
        </pc:sldMkLst>
        <pc:spChg chg="mod">
          <ac:chgData name="Samantha Silcox" userId="S::ssilcox@iacmi.org::8a505091-dd03-47f9-912c-2fd60c7ec4f4" providerId="AD" clId="Web-{B7AFFF6C-F7F7-3568-F54A-3548649899E9}" dt="2026-08-12T13:03:37.384" v="5" actId="1076"/>
          <ac:spMkLst>
            <pc:docMk/>
            <pc:sldMk cId="4104986553" sldId="6954"/>
            <ac:spMk id="34" creationId="{9476A658-0FBB-B505-655C-5D4D391B7D2F}"/>
          </ac:spMkLst>
        </pc:spChg>
        <pc:spChg chg="mod">
          <ac:chgData name="Samantha Silcox" userId="S::ssilcox@iacmi.org::8a505091-dd03-47f9-912c-2fd60c7ec4f4" providerId="AD" clId="Web-{B7AFFF6C-F7F7-3568-F54A-3548649899E9}" dt="2026-08-12T13:05:57.227" v="34" actId="14100"/>
          <ac:spMkLst>
            <pc:docMk/>
            <pc:sldMk cId="4104986553" sldId="6954"/>
            <ac:spMk id="38" creationId="{E3412F2F-3ACC-6E97-64B9-8C5F31C97534}"/>
          </ac:spMkLst>
        </pc:spChg>
        <pc:spChg chg="mod">
          <ac:chgData name="Samantha Silcox" userId="S::ssilcox@iacmi.org::8a505091-dd03-47f9-912c-2fd60c7ec4f4" providerId="AD" clId="Web-{B7AFFF6C-F7F7-3568-F54A-3548649899E9}" dt="2026-08-12T13:06:02.227" v="35" actId="14100"/>
          <ac:spMkLst>
            <pc:docMk/>
            <pc:sldMk cId="4104986553" sldId="6954"/>
            <ac:spMk id="43" creationId="{D514EB34-E4AE-A5A8-658F-C4CF56766F76}"/>
          </ac:spMkLst>
        </pc:spChg>
        <pc:spChg chg="mod">
          <ac:chgData name="Samantha Silcox" userId="S::ssilcox@iacmi.org::8a505091-dd03-47f9-912c-2fd60c7ec4f4" providerId="AD" clId="Web-{B7AFFF6C-F7F7-3568-F54A-3548649899E9}" dt="2026-08-12T13:06:09.462" v="38" actId="1076"/>
          <ac:spMkLst>
            <pc:docMk/>
            <pc:sldMk cId="4104986553" sldId="6954"/>
            <ac:spMk id="44" creationId="{AFC77EAF-ADC8-FB3B-077B-57A9A088874F}"/>
          </ac:spMkLst>
        </pc:spChg>
        <pc:spChg chg="mod">
          <ac:chgData name="Samantha Silcox" userId="S::ssilcox@iacmi.org::8a505091-dd03-47f9-912c-2fd60c7ec4f4" providerId="AD" clId="Web-{B7AFFF6C-F7F7-3568-F54A-3548649899E9}" dt="2026-08-12T13:06:22.133" v="41" actId="1076"/>
          <ac:spMkLst>
            <pc:docMk/>
            <pc:sldMk cId="4104986553" sldId="6954"/>
            <ac:spMk id="45" creationId="{2F685171-B08F-CA39-3639-3DBCFDB5196C}"/>
          </ac:spMkLst>
        </pc:spChg>
        <pc:spChg chg="mod">
          <ac:chgData name="Samantha Silcox" userId="S::ssilcox@iacmi.org::8a505091-dd03-47f9-912c-2fd60c7ec4f4" providerId="AD" clId="Web-{B7AFFF6C-F7F7-3568-F54A-3548649899E9}" dt="2026-08-12T13:03:45.978" v="6" actId="1076"/>
          <ac:spMkLst>
            <pc:docMk/>
            <pc:sldMk cId="4104986553" sldId="6954"/>
            <ac:spMk id="48" creationId="{DF3D01F1-CBF3-BC3D-0FFD-4E60B76BE1D4}"/>
          </ac:spMkLst>
        </pc:spChg>
        <pc:spChg chg="mod">
          <ac:chgData name="Samantha Silcox" userId="S::ssilcox@iacmi.org::8a505091-dd03-47f9-912c-2fd60c7ec4f4" providerId="AD" clId="Web-{B7AFFF6C-F7F7-3568-F54A-3548649899E9}" dt="2026-08-12T13:05:04.884" v="23" actId="1076"/>
          <ac:spMkLst>
            <pc:docMk/>
            <pc:sldMk cId="4104986553" sldId="6954"/>
            <ac:spMk id="49" creationId="{6EF26C08-6AB7-2C18-123B-B3683DD63076}"/>
          </ac:spMkLst>
        </pc:spChg>
        <pc:spChg chg="mod">
          <ac:chgData name="Samantha Silcox" userId="S::ssilcox@iacmi.org::8a505091-dd03-47f9-912c-2fd60c7ec4f4" providerId="AD" clId="Web-{B7AFFF6C-F7F7-3568-F54A-3548649899E9}" dt="2026-08-12T13:06:22.149" v="42" actId="1076"/>
          <ac:spMkLst>
            <pc:docMk/>
            <pc:sldMk cId="4104986553" sldId="6954"/>
            <ac:spMk id="50" creationId="{A0C5B682-6035-FC3F-6DC4-E28DFA40C91D}"/>
          </ac:spMkLst>
        </pc:spChg>
        <pc:spChg chg="mod">
          <ac:chgData name="Samantha Silcox" userId="S::ssilcox@iacmi.org::8a505091-dd03-47f9-912c-2fd60c7ec4f4" providerId="AD" clId="Web-{B7AFFF6C-F7F7-3568-F54A-3548649899E9}" dt="2026-08-12T13:05:35.696" v="30" actId="1076"/>
          <ac:spMkLst>
            <pc:docMk/>
            <pc:sldMk cId="4104986553" sldId="6954"/>
            <ac:spMk id="51" creationId="{BED89683-2E97-DC2F-D646-93E9069C90A5}"/>
          </ac:spMkLst>
        </pc:spChg>
        <pc:spChg chg="mod">
          <ac:chgData name="Samantha Silcox" userId="S::ssilcox@iacmi.org::8a505091-dd03-47f9-912c-2fd60c7ec4f4" providerId="AD" clId="Web-{B7AFFF6C-F7F7-3568-F54A-3548649899E9}" dt="2026-08-12T13:05:53.102" v="33" actId="1076"/>
          <ac:spMkLst>
            <pc:docMk/>
            <pc:sldMk cId="4104986553" sldId="6954"/>
            <ac:spMk id="52" creationId="{89D19DE3-95C2-2DFE-886A-8C863D6A0AD3}"/>
          </ac:spMkLst>
        </pc:spChg>
        <pc:picChg chg="del">
          <ac:chgData name="Samantha Silcox" userId="S::ssilcox@iacmi.org::8a505091-dd03-47f9-912c-2fd60c7ec4f4" providerId="AD" clId="Web-{B7AFFF6C-F7F7-3568-F54A-3548649899E9}" dt="2026-08-12T13:02:51.072" v="1"/>
          <ac:picMkLst>
            <pc:docMk/>
            <pc:sldMk cId="4104986553" sldId="6954"/>
            <ac:picMk id="3" creationId="{47341F5F-F654-B1C4-41F8-F6593023A921}"/>
          </ac:picMkLst>
        </pc:picChg>
        <pc:picChg chg="del mod">
          <ac:chgData name="Samantha Silcox" userId="S::ssilcox@iacmi.org::8a505091-dd03-47f9-912c-2fd60c7ec4f4" providerId="AD" clId="Web-{B7AFFF6C-F7F7-3568-F54A-3548649899E9}" dt="2026-08-12T13:02:52.243" v="2"/>
          <ac:picMkLst>
            <pc:docMk/>
            <pc:sldMk cId="4104986553" sldId="6954"/>
            <ac:picMk id="4" creationId="{0AD421AA-A734-5061-6377-7379DAA8CF83}"/>
          </ac:picMkLst>
        </pc:picChg>
        <pc:picChg chg="mod">
          <ac:chgData name="Samantha Silcox" userId="S::ssilcox@iacmi.org::8a505091-dd03-47f9-912c-2fd60c7ec4f4" providerId="AD" clId="Web-{B7AFFF6C-F7F7-3568-F54A-3548649899E9}" dt="2026-08-12T13:04:19.165" v="12" actId="1076"/>
          <ac:picMkLst>
            <pc:docMk/>
            <pc:sldMk cId="4104986553" sldId="6954"/>
            <ac:picMk id="29" creationId="{458E6228-F015-8675-28B6-1D56CFDCC010}"/>
          </ac:picMkLst>
        </pc:picChg>
        <pc:picChg chg="mod">
          <ac:chgData name="Samantha Silcox" userId="S::ssilcox@iacmi.org::8a505091-dd03-47f9-912c-2fd60c7ec4f4" providerId="AD" clId="Web-{B7AFFF6C-F7F7-3568-F54A-3548649899E9}" dt="2026-08-12T13:04:40.509" v="19" actId="1076"/>
          <ac:picMkLst>
            <pc:docMk/>
            <pc:sldMk cId="4104986553" sldId="6954"/>
            <ac:picMk id="30" creationId="{8F511F2C-4581-4CAB-49BC-31FD98006DDC}"/>
          </ac:picMkLst>
        </pc:picChg>
        <pc:picChg chg="mod">
          <ac:chgData name="Samantha Silcox" userId="S::ssilcox@iacmi.org::8a505091-dd03-47f9-912c-2fd60c7ec4f4" providerId="AD" clId="Web-{B7AFFF6C-F7F7-3568-F54A-3548649899E9}" dt="2026-08-12T13:06:17.399" v="40" actId="1076"/>
          <ac:picMkLst>
            <pc:docMk/>
            <pc:sldMk cId="4104986553" sldId="6954"/>
            <ac:picMk id="31" creationId="{A854CB17-2C58-16C8-54E9-524536550185}"/>
          </ac:picMkLst>
        </pc:picChg>
        <pc:picChg chg="mod">
          <ac:chgData name="Samantha Silcox" userId="S::ssilcox@iacmi.org::8a505091-dd03-47f9-912c-2fd60c7ec4f4" providerId="AD" clId="Web-{B7AFFF6C-F7F7-3568-F54A-3548649899E9}" dt="2026-08-12T13:06:30.399" v="43" actId="1076"/>
          <ac:picMkLst>
            <pc:docMk/>
            <pc:sldMk cId="4104986553" sldId="6954"/>
            <ac:picMk id="32" creationId="{60BCC401-D751-C216-2D59-9122F70AA7ED}"/>
          </ac:picMkLst>
        </pc:picChg>
        <pc:picChg chg="mod">
          <ac:chgData name="Samantha Silcox" userId="S::ssilcox@iacmi.org::8a505091-dd03-47f9-912c-2fd60c7ec4f4" providerId="AD" clId="Web-{B7AFFF6C-F7F7-3568-F54A-3548649899E9}" dt="2026-08-12T13:03:37.368" v="4" actId="1076"/>
          <ac:picMkLst>
            <pc:docMk/>
            <pc:sldMk cId="4104986553" sldId="6954"/>
            <ac:picMk id="33" creationId="{54517872-ED6D-0AB2-B9BF-9EBC70C11D57}"/>
          </ac:picMkLst>
        </pc:picChg>
        <pc:cxnChg chg="mod">
          <ac:chgData name="Samantha Silcox" userId="S::ssilcox@iacmi.org::8a505091-dd03-47f9-912c-2fd60c7ec4f4" providerId="AD" clId="Web-{B7AFFF6C-F7F7-3568-F54A-3548649899E9}" dt="2026-08-12T13:03:49.853" v="7" actId="1076"/>
          <ac:cxnSpMkLst>
            <pc:docMk/>
            <pc:sldMk cId="4104986553" sldId="6954"/>
            <ac:cxnSpMk id="36" creationId="{3F86B901-7A0D-67FF-8AC0-0A0BB0BB96B4}"/>
          </ac:cxnSpMkLst>
        </pc:cxnChg>
        <pc:cxnChg chg="mod">
          <ac:chgData name="Samantha Silcox" userId="S::ssilcox@iacmi.org::8a505091-dd03-47f9-912c-2fd60c7ec4f4" providerId="AD" clId="Web-{B7AFFF6C-F7F7-3568-F54A-3548649899E9}" dt="2026-08-12T13:04:42.962" v="20" actId="1076"/>
          <ac:cxnSpMkLst>
            <pc:docMk/>
            <pc:sldMk cId="4104986553" sldId="6954"/>
            <ac:cxnSpMk id="39" creationId="{A9AF4835-67E7-7CD2-DC92-8DF18B478E08}"/>
          </ac:cxnSpMkLst>
        </pc:cxnChg>
        <pc:cxnChg chg="mod">
          <ac:chgData name="Samantha Silcox" userId="S::ssilcox@iacmi.org::8a505091-dd03-47f9-912c-2fd60c7ec4f4" providerId="AD" clId="Web-{B7AFFF6C-F7F7-3568-F54A-3548649899E9}" dt="2026-08-12T13:04:37.071" v="18" actId="1076"/>
          <ac:cxnSpMkLst>
            <pc:docMk/>
            <pc:sldMk cId="4104986553" sldId="6954"/>
            <ac:cxnSpMk id="40" creationId="{DF3F4F48-86EF-8A2A-FD31-1D250D38A66D}"/>
          </ac:cxnSpMkLst>
        </pc:cxnChg>
        <pc:cxnChg chg="mod">
          <ac:chgData name="Samantha Silcox" userId="S::ssilcox@iacmi.org::8a505091-dd03-47f9-912c-2fd60c7ec4f4" providerId="AD" clId="Web-{B7AFFF6C-F7F7-3568-F54A-3548649899E9}" dt="2026-08-12T13:06:12.883" v="39" actId="1076"/>
          <ac:cxnSpMkLst>
            <pc:docMk/>
            <pc:sldMk cId="4104986553" sldId="6954"/>
            <ac:cxnSpMk id="41" creationId="{291B74D5-0933-CAE5-C58B-2AEAC5C77829}"/>
          </ac:cxnSpMkLst>
        </pc:cxnChg>
        <pc:cxnChg chg="mod">
          <ac:chgData name="Samantha Silcox" userId="S::ssilcox@iacmi.org::8a505091-dd03-47f9-912c-2fd60c7ec4f4" providerId="AD" clId="Web-{B7AFFF6C-F7F7-3568-F54A-3548649899E9}" dt="2026-08-12T13:06:32.883" v="44" actId="1076"/>
          <ac:cxnSpMkLst>
            <pc:docMk/>
            <pc:sldMk cId="4104986553" sldId="6954"/>
            <ac:cxnSpMk id="42" creationId="{AE89526E-A001-2351-16B2-E78154FB9006}"/>
          </ac:cxnSpMkLst>
        </pc:cxnChg>
      </pc:sldChg>
    </pc:docChg>
  </pc:docChgLst>
  <pc:docChgLst>
    <pc:chgData name="Tabitha Harmon" userId="S::tharmon@iacmi.org::89a75948-cf51-4a65-9fa9-72397292bb2b" providerId="AD" clId="Web-{3EEAD1AA-6BD6-B534-6D2D-73A2EDC27357}"/>
    <pc:docChg chg="modSld">
      <pc:chgData name="Tabitha Harmon" userId="S::tharmon@iacmi.org::89a75948-cf51-4a65-9fa9-72397292bb2b" providerId="AD" clId="Web-{3EEAD1AA-6BD6-B534-6D2D-73A2EDC27357}" dt="2026-08-12T12:53:56.366" v="0"/>
      <pc:docMkLst>
        <pc:docMk/>
      </pc:docMkLst>
      <pc:sldChg chg="delSp">
        <pc:chgData name="Tabitha Harmon" userId="S::tharmon@iacmi.org::89a75948-cf51-4a65-9fa9-72397292bb2b" providerId="AD" clId="Web-{3EEAD1AA-6BD6-B534-6D2D-73A2EDC27357}" dt="2026-08-12T12:53:56.366" v="0"/>
        <pc:sldMkLst>
          <pc:docMk/>
          <pc:sldMk cId="4104986553" sldId="6954"/>
        </pc:sldMkLst>
        <pc:picChg chg="del">
          <ac:chgData name="Tabitha Harmon" userId="S::tharmon@iacmi.org::89a75948-cf51-4a65-9fa9-72397292bb2b" providerId="AD" clId="Web-{3EEAD1AA-6BD6-B534-6D2D-73A2EDC27357}" dt="2026-08-12T12:53:56.366" v="0"/>
          <ac:picMkLst>
            <pc:docMk/>
            <pc:sldMk cId="4104986553" sldId="6954"/>
            <ac:picMk id="5" creationId="{A0FC6F5C-DF45-2385-5308-DB0415185BE0}"/>
          </ac:picMkLst>
        </pc:picChg>
      </pc:sldChg>
    </pc:docChg>
  </pc:docChgLst>
  <pc:docChgLst>
    <pc:chgData name="Shelby Bledsoe" userId="c9738545-4c56-4193-a6fa-33fe679ebc37" providerId="ADAL" clId="{D1069CD9-D04A-50C0-9BB8-0A004E678B39}"/>
    <pc:docChg chg="undo redo custSel addSld delSld modSld">
      <pc:chgData name="Shelby Bledsoe" userId="c9738545-4c56-4193-a6fa-33fe679ebc37" providerId="ADAL" clId="{D1069CD9-D04A-50C0-9BB8-0A004E678B39}" dt="2026-08-02T16:46:37.405" v="1056" actId="207"/>
      <pc:docMkLst>
        <pc:docMk/>
      </pc:docMkLst>
      <pc:sldChg chg="addSp delSp modSp mod">
        <pc:chgData name="Shelby Bledsoe" userId="c9738545-4c56-4193-a6fa-33fe679ebc37" providerId="ADAL" clId="{D1069CD9-D04A-50C0-9BB8-0A004E678B39}" dt="2026-08-02T16:09:11.723" v="322" actId="1076"/>
        <pc:sldMkLst>
          <pc:docMk/>
          <pc:sldMk cId="0" sldId="267"/>
        </pc:sldMkLst>
        <pc:spChg chg="mod">
          <ac:chgData name="Shelby Bledsoe" userId="c9738545-4c56-4193-a6fa-33fe679ebc37" providerId="ADAL" clId="{D1069CD9-D04A-50C0-9BB8-0A004E678B39}" dt="2026-08-02T16:08:26.965" v="309" actId="14100"/>
          <ac:spMkLst>
            <pc:docMk/>
            <pc:sldMk cId="0" sldId="267"/>
            <ac:spMk id="2" creationId="{00000000-0000-0000-0000-000000000000}"/>
          </ac:spMkLst>
        </pc:spChg>
        <pc:spChg chg="mod">
          <ac:chgData name="Shelby Bledsoe" userId="c9738545-4c56-4193-a6fa-33fe679ebc37" providerId="ADAL" clId="{D1069CD9-D04A-50C0-9BB8-0A004E678B39}" dt="2026-08-02T16:08:16.540" v="305" actId="14100"/>
          <ac:spMkLst>
            <pc:docMk/>
            <pc:sldMk cId="0" sldId="267"/>
            <ac:spMk id="10" creationId="{12BEE624-251B-D34A-F736-CF806E28868D}"/>
          </ac:spMkLst>
        </pc:spChg>
        <pc:picChg chg="add mod">
          <ac:chgData name="Shelby Bledsoe" userId="c9738545-4c56-4193-a6fa-33fe679ebc37" providerId="ADAL" clId="{D1069CD9-D04A-50C0-9BB8-0A004E678B39}" dt="2026-08-02T16:09:10.619" v="321" actId="14100"/>
          <ac:picMkLst>
            <pc:docMk/>
            <pc:sldMk cId="0" sldId="267"/>
            <ac:picMk id="6" creationId="{6500566E-242A-C08F-B110-90896589E342}"/>
          </ac:picMkLst>
        </pc:picChg>
        <pc:picChg chg="add mod">
          <ac:chgData name="Shelby Bledsoe" userId="c9738545-4c56-4193-a6fa-33fe679ebc37" providerId="ADAL" clId="{D1069CD9-D04A-50C0-9BB8-0A004E678B39}" dt="2026-08-02T16:09:11.723" v="322" actId="1076"/>
          <ac:picMkLst>
            <pc:docMk/>
            <pc:sldMk cId="0" sldId="267"/>
            <ac:picMk id="8" creationId="{6F8BEB64-7D9B-6088-C82D-6D7E8DE84AFC}"/>
          </ac:picMkLst>
        </pc:picChg>
        <pc:picChg chg="mod">
          <ac:chgData name="Shelby Bledsoe" userId="c9738545-4c56-4193-a6fa-33fe679ebc37" providerId="ADAL" clId="{D1069CD9-D04A-50C0-9BB8-0A004E678B39}" dt="2026-08-02T16:08:40.936" v="315" actId="1076"/>
          <ac:picMkLst>
            <pc:docMk/>
            <pc:sldMk cId="0" sldId="267"/>
            <ac:picMk id="11268" creationId="{CF7081A8-22E0-BFEC-081B-B2D877066BF7}"/>
          </ac:picMkLst>
        </pc:picChg>
      </pc:sldChg>
      <pc:sldChg chg="addSp delSp modSp mod setBg">
        <pc:chgData name="Shelby Bledsoe" userId="c9738545-4c56-4193-a6fa-33fe679ebc37" providerId="ADAL" clId="{D1069CD9-D04A-50C0-9BB8-0A004E678B39}" dt="2026-08-02T15:59:41.481" v="109" actId="1076"/>
        <pc:sldMkLst>
          <pc:docMk/>
          <pc:sldMk cId="2045947811" sldId="280"/>
        </pc:sldMkLst>
        <pc:spChg chg="mod">
          <ac:chgData name="Shelby Bledsoe" userId="c9738545-4c56-4193-a6fa-33fe679ebc37" providerId="ADAL" clId="{D1069CD9-D04A-50C0-9BB8-0A004E678B39}" dt="2026-08-02T15:59:16.760" v="100" actId="14100"/>
          <ac:spMkLst>
            <pc:docMk/>
            <pc:sldMk cId="2045947811" sldId="280"/>
            <ac:spMk id="4" creationId="{E6124DB7-80A9-842D-E755-B0DCC4D7A6F4}"/>
          </ac:spMkLst>
        </pc:spChg>
        <pc:spChg chg="mod">
          <ac:chgData name="Shelby Bledsoe" userId="c9738545-4c56-4193-a6fa-33fe679ebc37" providerId="ADAL" clId="{D1069CD9-D04A-50C0-9BB8-0A004E678B39}" dt="2026-08-02T15:59:24.366" v="105" actId="404"/>
          <ac:spMkLst>
            <pc:docMk/>
            <pc:sldMk cId="2045947811" sldId="280"/>
            <ac:spMk id="17" creationId="{B287885B-0639-E64C-0189-66DF4BC20F58}"/>
          </ac:spMkLst>
        </pc:spChg>
        <pc:spChg chg="mod">
          <ac:chgData name="Shelby Bledsoe" userId="c9738545-4c56-4193-a6fa-33fe679ebc37" providerId="ADAL" clId="{D1069CD9-D04A-50C0-9BB8-0A004E678B39}" dt="2026-08-02T15:59:24.366" v="105" actId="404"/>
          <ac:spMkLst>
            <pc:docMk/>
            <pc:sldMk cId="2045947811" sldId="280"/>
            <ac:spMk id="24" creationId="{C740A869-2287-BEE9-863D-41FEC6775FA2}"/>
          </ac:spMkLst>
        </pc:spChg>
        <pc:spChg chg="mod">
          <ac:chgData name="Shelby Bledsoe" userId="c9738545-4c56-4193-a6fa-33fe679ebc37" providerId="ADAL" clId="{D1069CD9-D04A-50C0-9BB8-0A004E678B39}" dt="2026-08-02T15:59:41.481" v="109" actId="1076"/>
          <ac:spMkLst>
            <pc:docMk/>
            <pc:sldMk cId="2045947811" sldId="280"/>
            <ac:spMk id="25" creationId="{DD2FDA69-9436-E0E9-D2D1-5E60AC6C214C}"/>
          </ac:spMkLst>
        </pc:spChg>
        <pc:cxnChg chg="mod">
          <ac:chgData name="Shelby Bledsoe" userId="c9738545-4c56-4193-a6fa-33fe679ebc37" providerId="ADAL" clId="{D1069CD9-D04A-50C0-9BB8-0A004E678B39}" dt="2026-08-02T15:59:33.494" v="107" actId="14100"/>
          <ac:cxnSpMkLst>
            <pc:docMk/>
            <pc:sldMk cId="2045947811" sldId="280"/>
            <ac:cxnSpMk id="18" creationId="{9EDA4D6F-118B-5D76-90CB-F1EDABABFBB8}"/>
          </ac:cxnSpMkLst>
        </pc:cxnChg>
        <pc:cxnChg chg="mod">
          <ac:chgData name="Shelby Bledsoe" userId="c9738545-4c56-4193-a6fa-33fe679ebc37" providerId="ADAL" clId="{D1069CD9-D04A-50C0-9BB8-0A004E678B39}" dt="2026-08-02T15:59:38.098" v="108" actId="14100"/>
          <ac:cxnSpMkLst>
            <pc:docMk/>
            <pc:sldMk cId="2045947811" sldId="280"/>
            <ac:cxnSpMk id="23" creationId="{C13B68D8-5D23-6EBA-FB83-EE0C44D7270B}"/>
          </ac:cxnSpMkLst>
        </pc:cxnChg>
      </pc:sldChg>
      <pc:sldChg chg="modSp mod">
        <pc:chgData name="Shelby Bledsoe" userId="c9738545-4c56-4193-a6fa-33fe679ebc37" providerId="ADAL" clId="{D1069CD9-D04A-50C0-9BB8-0A004E678B39}" dt="2026-08-02T16:36:39.686" v="827" actId="1076"/>
        <pc:sldMkLst>
          <pc:docMk/>
          <pc:sldMk cId="2783090172" sldId="284"/>
        </pc:sldMkLst>
        <pc:spChg chg="mod">
          <ac:chgData name="Shelby Bledsoe" userId="c9738545-4c56-4193-a6fa-33fe679ebc37" providerId="ADAL" clId="{D1069CD9-D04A-50C0-9BB8-0A004E678B39}" dt="2026-08-02T16:36:39.686" v="827" actId="1076"/>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2T16:45:16.425" v="962" actId="207"/>
        <pc:sldMkLst>
          <pc:docMk/>
          <pc:sldMk cId="324058760" sldId="5306"/>
        </pc:sldMkLst>
        <pc:spChg chg="mod">
          <ac:chgData name="Shelby Bledsoe" userId="c9738545-4c56-4193-a6fa-33fe679ebc37" providerId="ADAL" clId="{D1069CD9-D04A-50C0-9BB8-0A004E678B39}" dt="2026-08-02T16:12:24.718" v="399" actId="1076"/>
          <ac:spMkLst>
            <pc:docMk/>
            <pc:sldMk cId="324058760" sldId="5306"/>
            <ac:spMk id="6" creationId="{EC817B6F-1CE2-A0C9-1F5D-3AE81EFA51D9}"/>
          </ac:spMkLst>
        </pc:spChg>
        <pc:spChg chg="mod">
          <ac:chgData name="Shelby Bledsoe" userId="c9738545-4c56-4193-a6fa-33fe679ebc37" providerId="ADAL" clId="{D1069CD9-D04A-50C0-9BB8-0A004E678B39}" dt="2026-08-02T16:12:29.018" v="400" actId="1076"/>
          <ac:spMkLst>
            <pc:docMk/>
            <pc:sldMk cId="324058760" sldId="5306"/>
            <ac:spMk id="7" creationId="{631189A7-E55C-871D-5553-35159909232D}"/>
          </ac:spMkLst>
        </pc:spChg>
        <pc:spChg chg="mod">
          <ac:chgData name="Shelby Bledsoe" userId="c9738545-4c56-4193-a6fa-33fe679ebc37" providerId="ADAL" clId="{D1069CD9-D04A-50C0-9BB8-0A004E678B39}" dt="2026-08-02T16:45:16.425" v="962" actId="207"/>
          <ac:spMkLst>
            <pc:docMk/>
            <pc:sldMk cId="324058760" sldId="5306"/>
            <ac:spMk id="11" creationId="{A4BC8684-1B93-E992-12A9-0D08519BF252}"/>
          </ac:spMkLst>
        </pc:spChg>
        <pc:spChg chg="mod">
          <ac:chgData name="Shelby Bledsoe" userId="c9738545-4c56-4193-a6fa-33fe679ebc37" providerId="ADAL" clId="{D1069CD9-D04A-50C0-9BB8-0A004E678B39}" dt="2026-08-02T16:12:32.976" v="401" actId="1076"/>
          <ac:spMkLst>
            <pc:docMk/>
            <pc:sldMk cId="324058760" sldId="5306"/>
            <ac:spMk id="59" creationId="{0721A8AD-3071-7237-EFDF-6241B7E5DBD4}"/>
          </ac:spMkLst>
        </pc:spChg>
        <pc:spChg chg="mod">
          <ac:chgData name="Shelby Bledsoe" userId="c9738545-4c56-4193-a6fa-33fe679ebc37" providerId="ADAL" clId="{D1069CD9-D04A-50C0-9BB8-0A004E678B39}" dt="2026-08-02T16:12:34.810" v="402" actId="1076"/>
          <ac:spMkLst>
            <pc:docMk/>
            <pc:sldMk cId="324058760" sldId="5306"/>
            <ac:spMk id="61" creationId="{F1F8B607-8AC4-2F50-7DAB-403A5B02CBA4}"/>
          </ac:spMkLst>
        </pc:spChg>
        <pc:spChg chg="mod">
          <ac:chgData name="Shelby Bledsoe" userId="c9738545-4c56-4193-a6fa-33fe679ebc37" providerId="ADAL" clId="{D1069CD9-D04A-50C0-9BB8-0A004E678B39}" dt="2026-08-02T16:12:36.610" v="403" actId="1076"/>
          <ac:spMkLst>
            <pc:docMk/>
            <pc:sldMk cId="324058760" sldId="5306"/>
            <ac:spMk id="62" creationId="{8E73562C-6BCA-A1FE-8688-E3BFD55B3B1F}"/>
          </ac:spMkLst>
        </pc:spChg>
        <pc:spChg chg="mod">
          <ac:chgData name="Shelby Bledsoe" userId="c9738545-4c56-4193-a6fa-33fe679ebc37" providerId="ADAL" clId="{D1069CD9-D04A-50C0-9BB8-0A004E678B39}" dt="2026-08-02T16:12:43.676" v="406" actId="1076"/>
          <ac:spMkLst>
            <pc:docMk/>
            <pc:sldMk cId="324058760" sldId="5306"/>
            <ac:spMk id="63" creationId="{F6D39FF1-977B-8506-99E0-A0274BE18E26}"/>
          </ac:spMkLst>
        </pc:spChg>
        <pc:spChg chg="mod">
          <ac:chgData name="Shelby Bledsoe" userId="c9738545-4c56-4193-a6fa-33fe679ebc37" providerId="ADAL" clId="{D1069CD9-D04A-50C0-9BB8-0A004E678B39}" dt="2026-08-02T16:12:39.701" v="405" actId="1076"/>
          <ac:spMkLst>
            <pc:docMk/>
            <pc:sldMk cId="324058760" sldId="5306"/>
            <ac:spMk id="64" creationId="{79931A78-C60B-097B-0680-559227E5ED46}"/>
          </ac:spMkLst>
        </pc:spChg>
        <pc:picChg chg="mod">
          <ac:chgData name="Shelby Bledsoe" userId="c9738545-4c56-4193-a6fa-33fe679ebc37" providerId="ADAL" clId="{D1069CD9-D04A-50C0-9BB8-0A004E678B39}" dt="2026-08-02T16:09:55.119" v="329" actId="1076"/>
          <ac:picMkLst>
            <pc:docMk/>
            <pc:sldMk cId="324058760" sldId="5306"/>
            <ac:picMk id="58" creationId="{4A5EECF1-313F-0F2B-DBB2-9949FD356669}"/>
          </ac:picMkLst>
        </pc:picChg>
        <pc:picChg chg="mod">
          <ac:chgData name="Shelby Bledsoe" userId="c9738545-4c56-4193-a6fa-33fe679ebc37" providerId="ADAL" clId="{D1069CD9-D04A-50C0-9BB8-0A004E678B39}" dt="2026-08-02T16:12:32.976" v="401" actId="1076"/>
          <ac:picMkLst>
            <pc:docMk/>
            <pc:sldMk cId="324058760" sldId="5306"/>
            <ac:picMk id="60" creationId="{53927EEA-B9BA-61D9-E018-C523785BD1B6}"/>
          </ac:picMkLst>
        </pc:picChg>
        <pc:cxnChg chg="mod">
          <ac:chgData name="Shelby Bledsoe" userId="c9738545-4c56-4193-a6fa-33fe679ebc37" providerId="ADAL" clId="{D1069CD9-D04A-50C0-9BB8-0A004E678B39}" dt="2026-08-02T16:12:29.018" v="400" actId="1076"/>
          <ac:cxnSpMkLst>
            <pc:docMk/>
            <pc:sldMk cId="324058760" sldId="5306"/>
            <ac:cxnSpMk id="8" creationId="{F093C26E-D93D-9D20-F635-56E2FA2BB078}"/>
          </ac:cxnSpMkLst>
        </pc:cxnChg>
      </pc:sldChg>
      <pc:sldChg chg="addSp delSp modSp mod setBg">
        <pc:chgData name="Shelby Bledsoe" userId="c9738545-4c56-4193-a6fa-33fe679ebc37" providerId="ADAL" clId="{D1069CD9-D04A-50C0-9BB8-0A004E678B39}" dt="2026-08-02T15:56:02.048" v="34" actId="1076"/>
        <pc:sldMkLst>
          <pc:docMk/>
          <pc:sldMk cId="2960108082" sldId="6928"/>
        </pc:sldMkLst>
        <pc:spChg chg="mod">
          <ac:chgData name="Shelby Bledsoe" userId="c9738545-4c56-4193-a6fa-33fe679ebc37" providerId="ADAL" clId="{D1069CD9-D04A-50C0-9BB8-0A004E678B39}" dt="2026-08-02T15:56:02.048" v="34" actId="1076"/>
          <ac:spMkLst>
            <pc:docMk/>
            <pc:sldMk cId="2960108082" sldId="6928"/>
            <ac:spMk id="3" creationId="{FDA8F8DE-CCB7-0CD1-B976-36B21FBE93FE}"/>
          </ac:spMkLst>
        </pc:spChg>
        <pc:picChg chg="mod modCrop">
          <ac:chgData name="Shelby Bledsoe" userId="c9738545-4c56-4193-a6fa-33fe679ebc37" providerId="ADAL" clId="{D1069CD9-D04A-50C0-9BB8-0A004E678B39}" dt="2026-08-02T15:55:26.853" v="33" actId="1076"/>
          <ac:picMkLst>
            <pc:docMk/>
            <pc:sldMk cId="2960108082" sldId="6928"/>
            <ac:picMk id="8" creationId="{D225532E-A83C-E9B8-2B3D-151E63BFB2CD}"/>
          </ac:picMkLst>
        </pc:picChg>
        <pc:picChg chg="add mod">
          <ac:chgData name="Shelby Bledsoe" userId="c9738545-4c56-4193-a6fa-33fe679ebc37" providerId="ADAL" clId="{D1069CD9-D04A-50C0-9BB8-0A004E678B39}" dt="2026-08-02T15:55:23.936" v="32" actId="1076"/>
          <ac:picMkLst>
            <pc:docMk/>
            <pc:sldMk cId="2960108082" sldId="6928"/>
            <ac:picMk id="9" creationId="{35190E79-1DA3-CB69-25B0-3B592A2628F8}"/>
          </ac:picMkLst>
        </pc:picChg>
      </pc:sldChg>
      <pc:sldChg chg="modSp mod">
        <pc:chgData name="Shelby Bledsoe" userId="c9738545-4c56-4193-a6fa-33fe679ebc37" providerId="ADAL" clId="{D1069CD9-D04A-50C0-9BB8-0A004E678B39}" dt="2026-08-02T16:45:56.117" v="998" actId="207"/>
        <pc:sldMkLst>
          <pc:docMk/>
          <pc:sldMk cId="3022724443" sldId="6929"/>
        </pc:sldMkLst>
        <pc:spChg chg="mod">
          <ac:chgData name="Shelby Bledsoe" userId="c9738545-4c56-4193-a6fa-33fe679ebc37" providerId="ADAL" clId="{D1069CD9-D04A-50C0-9BB8-0A004E678B39}" dt="2026-08-02T16:21:56.547" v="592" actId="1076"/>
          <ac:spMkLst>
            <pc:docMk/>
            <pc:sldMk cId="3022724443" sldId="6929"/>
            <ac:spMk id="10" creationId="{50776FFA-2AF4-782C-A7BB-D83E483EA3C2}"/>
          </ac:spMkLst>
        </pc:spChg>
        <pc:spChg chg="mod">
          <ac:chgData name="Shelby Bledsoe" userId="c9738545-4c56-4193-a6fa-33fe679ebc37" providerId="ADAL" clId="{D1069CD9-D04A-50C0-9BB8-0A004E678B39}" dt="2026-08-02T16:21:48.643" v="588" actId="12788"/>
          <ac:spMkLst>
            <pc:docMk/>
            <pc:sldMk cId="3022724443" sldId="6929"/>
            <ac:spMk id="13" creationId="{61377467-F740-13DE-5B79-344E7E34EDFA}"/>
          </ac:spMkLst>
        </pc:spChg>
        <pc:spChg chg="mod">
          <ac:chgData name="Shelby Bledsoe" userId="c9738545-4c56-4193-a6fa-33fe679ebc37" providerId="ADAL" clId="{D1069CD9-D04A-50C0-9BB8-0A004E678B39}" dt="2026-08-02T16:21:50.901" v="589" actId="1076"/>
          <ac:spMkLst>
            <pc:docMk/>
            <pc:sldMk cId="3022724443" sldId="6929"/>
            <ac:spMk id="14" creationId="{1DC660A0-CCB0-C663-6864-9269DC51D335}"/>
          </ac:spMkLst>
        </pc:spChg>
        <pc:spChg chg="mod">
          <ac:chgData name="Shelby Bledsoe" userId="c9738545-4c56-4193-a6fa-33fe679ebc37" providerId="ADAL" clId="{D1069CD9-D04A-50C0-9BB8-0A004E678B39}" dt="2026-08-02T16:45:56.117" v="998" actId="207"/>
          <ac:spMkLst>
            <pc:docMk/>
            <pc:sldMk cId="3022724443" sldId="6929"/>
            <ac:spMk id="18" creationId="{426C2A2C-C272-A05C-5146-FDA303EE78F7}"/>
          </ac:spMkLst>
        </pc:spChg>
        <pc:spChg chg="mod">
          <ac:chgData name="Shelby Bledsoe" userId="c9738545-4c56-4193-a6fa-33fe679ebc37" providerId="ADAL" clId="{D1069CD9-D04A-50C0-9BB8-0A004E678B39}" dt="2026-08-02T16:22:43.125" v="608" actId="1076"/>
          <ac:spMkLst>
            <pc:docMk/>
            <pc:sldMk cId="3022724443" sldId="6929"/>
            <ac:spMk id="20" creationId="{9BBEA6B4-C0BF-3D49-23DB-B4B69B1F0C04}"/>
          </ac:spMkLst>
        </pc:spChg>
        <pc:spChg chg="mod">
          <ac:chgData name="Shelby Bledsoe" userId="c9738545-4c56-4193-a6fa-33fe679ebc37" providerId="ADAL" clId="{D1069CD9-D04A-50C0-9BB8-0A004E678B39}" dt="2026-08-02T16:22:30.041" v="603" actId="1076"/>
          <ac:spMkLst>
            <pc:docMk/>
            <pc:sldMk cId="3022724443" sldId="6929"/>
            <ac:spMk id="22" creationId="{C0F567EB-65EA-5D75-D5E0-CFD9BDC43BFE}"/>
          </ac:spMkLst>
        </pc:spChg>
        <pc:picChg chg="mod">
          <ac:chgData name="Shelby Bledsoe" userId="c9738545-4c56-4193-a6fa-33fe679ebc37" providerId="ADAL" clId="{D1069CD9-D04A-50C0-9BB8-0A004E678B39}" dt="2026-08-02T16:22:26.867" v="602" actId="1076"/>
          <ac:picMkLst>
            <pc:docMk/>
            <pc:sldMk cId="3022724443" sldId="6929"/>
            <ac:picMk id="7" creationId="{C99F432C-27E3-36C6-A465-E7EBB924F2B1}"/>
          </ac:picMkLst>
        </pc:picChg>
        <pc:picChg chg="mod">
          <ac:chgData name="Shelby Bledsoe" userId="c9738545-4c56-4193-a6fa-33fe679ebc37" providerId="ADAL" clId="{D1069CD9-D04A-50C0-9BB8-0A004E678B39}" dt="2026-08-02T16:21:54.681" v="591" actId="1076"/>
          <ac:picMkLst>
            <pc:docMk/>
            <pc:sldMk cId="3022724443" sldId="6929"/>
            <ac:picMk id="12" creationId="{6603F570-EA08-626C-285D-A71CC4E2043F}"/>
          </ac:picMkLst>
        </pc:picChg>
        <pc:picChg chg="mod">
          <ac:chgData name="Shelby Bledsoe" userId="c9738545-4c56-4193-a6fa-33fe679ebc37" providerId="ADAL" clId="{D1069CD9-D04A-50C0-9BB8-0A004E678B39}" dt="2026-08-02T16:22:49.693" v="610" actId="1076"/>
          <ac:picMkLst>
            <pc:docMk/>
            <pc:sldMk cId="3022724443" sldId="6929"/>
            <ac:picMk id="25" creationId="{AA3C038A-210C-C8DA-9416-765FD6149940}"/>
          </ac:picMkLst>
        </pc:picChg>
        <pc:cxnChg chg="mod">
          <ac:chgData name="Shelby Bledsoe" userId="c9738545-4c56-4193-a6fa-33fe679ebc37" providerId="ADAL" clId="{D1069CD9-D04A-50C0-9BB8-0A004E678B39}" dt="2026-08-02T16:21:52.397" v="590" actId="1076"/>
          <ac:cxnSpMkLst>
            <pc:docMk/>
            <pc:sldMk cId="3022724443" sldId="6929"/>
            <ac:cxnSpMk id="15" creationId="{78D4A5A0-4FE8-C1BA-530B-D2DD595E5BA5}"/>
          </ac:cxnSpMkLst>
        </pc:cxnChg>
      </pc:sldChg>
      <pc:sldChg chg="addSp delSp modSp mod setBg">
        <pc:chgData name="Shelby Bledsoe" userId="c9738545-4c56-4193-a6fa-33fe679ebc37" providerId="ADAL" clId="{D1069CD9-D04A-50C0-9BB8-0A004E678B39}" dt="2026-08-02T16:45:52.079" v="997" actId="207"/>
        <pc:sldMkLst>
          <pc:docMk/>
          <pc:sldMk cId="3942874957" sldId="6930"/>
        </pc:sldMkLst>
        <pc:spChg chg="mod">
          <ac:chgData name="Shelby Bledsoe" userId="c9738545-4c56-4193-a6fa-33fe679ebc37" providerId="ADAL" clId="{D1069CD9-D04A-50C0-9BB8-0A004E678B39}" dt="2026-08-02T16:01:05.453" v="133" actId="1076"/>
          <ac:spMkLst>
            <pc:docMk/>
            <pc:sldMk cId="3942874957" sldId="6930"/>
            <ac:spMk id="4" creationId="{57346A6F-DDF6-8662-4D76-3C4EEF0340FB}"/>
          </ac:spMkLst>
        </pc:spChg>
        <pc:spChg chg="mod">
          <ac:chgData name="Shelby Bledsoe" userId="c9738545-4c56-4193-a6fa-33fe679ebc37" providerId="ADAL" clId="{D1069CD9-D04A-50C0-9BB8-0A004E678B39}" dt="2026-08-02T16:33:37.682" v="719" actId="403"/>
          <ac:spMkLst>
            <pc:docMk/>
            <pc:sldMk cId="3942874957" sldId="6930"/>
            <ac:spMk id="5" creationId="{6B4249B7-88E8-909B-7E2E-626BE37ACBFF}"/>
          </ac:spMkLst>
        </pc:spChg>
        <pc:spChg chg="mod">
          <ac:chgData name="Shelby Bledsoe" userId="c9738545-4c56-4193-a6fa-33fe679ebc37" providerId="ADAL" clId="{D1069CD9-D04A-50C0-9BB8-0A004E678B39}" dt="2026-08-02T16:01:08.683" v="135" actId="1076"/>
          <ac:spMkLst>
            <pc:docMk/>
            <pc:sldMk cId="3942874957" sldId="6930"/>
            <ac:spMk id="7" creationId="{F7420178-9C2A-8985-9FC0-FDFF8B9E66BB}"/>
          </ac:spMkLst>
        </pc:spChg>
        <pc:spChg chg="mod">
          <ac:chgData name="Shelby Bledsoe" userId="c9738545-4c56-4193-a6fa-33fe679ebc37" providerId="ADAL" clId="{D1069CD9-D04A-50C0-9BB8-0A004E678B39}" dt="2026-08-02T16:27:10.585" v="717" actId="113"/>
          <ac:spMkLst>
            <pc:docMk/>
            <pc:sldMk cId="3942874957" sldId="6930"/>
            <ac:spMk id="17" creationId="{0473AA28-A7AA-25B4-B99E-E83DAF3E8075}"/>
          </ac:spMkLst>
        </pc:spChg>
        <pc:spChg chg="mod">
          <ac:chgData name="Shelby Bledsoe" userId="c9738545-4c56-4193-a6fa-33fe679ebc37" providerId="ADAL" clId="{D1069CD9-D04A-50C0-9BB8-0A004E678B39}" dt="2026-08-02T16:23:25.254" v="625" actId="1076"/>
          <ac:spMkLst>
            <pc:docMk/>
            <pc:sldMk cId="3942874957" sldId="6930"/>
            <ac:spMk id="26" creationId="{5C2CF4F7-96D9-3CDD-51D7-DF5A8947AA85}"/>
          </ac:spMkLst>
        </pc:spChg>
        <pc:spChg chg="mod">
          <ac:chgData name="Shelby Bledsoe" userId="c9738545-4c56-4193-a6fa-33fe679ebc37" providerId="ADAL" clId="{D1069CD9-D04A-50C0-9BB8-0A004E678B39}" dt="2026-08-02T16:45:52.079" v="997" actId="207"/>
          <ac:spMkLst>
            <pc:docMk/>
            <pc:sldMk cId="3942874957" sldId="6930"/>
            <ac:spMk id="29" creationId="{4842C5FF-E11F-83E3-D9A3-190EF46414DB}"/>
          </ac:spMkLst>
        </pc:spChg>
        <pc:picChg chg="mod">
          <ac:chgData name="Shelby Bledsoe" userId="c9738545-4c56-4193-a6fa-33fe679ebc37" providerId="ADAL" clId="{D1069CD9-D04A-50C0-9BB8-0A004E678B39}" dt="2026-08-02T16:01:03.409" v="132" actId="1076"/>
          <ac:picMkLst>
            <pc:docMk/>
            <pc:sldMk cId="3942874957" sldId="6930"/>
            <ac:picMk id="2" creationId="{266CD03B-731D-A432-0AA2-5F180C06E5BE}"/>
          </ac:picMkLst>
        </pc:picChg>
        <pc:picChg chg="mod">
          <ac:chgData name="Shelby Bledsoe" userId="c9738545-4c56-4193-a6fa-33fe679ebc37" providerId="ADAL" clId="{D1069CD9-D04A-50C0-9BB8-0A004E678B39}" dt="2026-08-02T16:23:08.513" v="616" actId="1076"/>
          <ac:picMkLst>
            <pc:docMk/>
            <pc:sldMk cId="3942874957" sldId="6930"/>
            <ac:picMk id="20" creationId="{8BB78F2B-82C4-70A3-58FD-B4E1C08266AC}"/>
          </ac:picMkLst>
        </pc:picChg>
        <pc:picChg chg="mod">
          <ac:chgData name="Shelby Bledsoe" userId="c9738545-4c56-4193-a6fa-33fe679ebc37" providerId="ADAL" clId="{D1069CD9-D04A-50C0-9BB8-0A004E678B39}" dt="2026-08-02T16:23:23.363" v="624" actId="1076"/>
          <ac:picMkLst>
            <pc:docMk/>
            <pc:sldMk cId="3942874957" sldId="6930"/>
            <ac:picMk id="25" creationId="{DE61A4A5-E82E-4744-B667-9101A7FBA5B2}"/>
          </ac:picMkLst>
        </pc:picChg>
        <pc:cxnChg chg="mod">
          <ac:chgData name="Shelby Bledsoe" userId="c9738545-4c56-4193-a6fa-33fe679ebc37" providerId="ADAL" clId="{D1069CD9-D04A-50C0-9BB8-0A004E678B39}" dt="2026-08-02T16:01:06.928" v="134" actId="1076"/>
          <ac:cxnSpMkLst>
            <pc:docMk/>
            <pc:sldMk cId="3942874957" sldId="6930"/>
            <ac:cxnSpMk id="8" creationId="{80C49889-550E-3692-8D7A-ACF56EC4EDBC}"/>
          </ac:cxnSpMkLst>
        </pc:cxnChg>
        <pc:cxnChg chg="mod">
          <ac:chgData name="Shelby Bledsoe" userId="c9738545-4c56-4193-a6fa-33fe679ebc37" providerId="ADAL" clId="{D1069CD9-D04A-50C0-9BB8-0A004E678B39}" dt="2026-08-02T16:23:22.263" v="623" actId="1076"/>
          <ac:cxnSpMkLst>
            <pc:docMk/>
            <pc:sldMk cId="3942874957" sldId="6930"/>
            <ac:cxnSpMk id="22" creationId="{C05F40F2-66A5-402A-C8E7-E9773442FE78}"/>
          </ac:cxnSpMkLst>
        </pc:cxnChg>
      </pc:sldChg>
      <pc:sldChg chg="addSp delSp modSp mod setBg">
        <pc:chgData name="Shelby Bledsoe" userId="c9738545-4c56-4193-a6fa-33fe679ebc37" providerId="ADAL" clId="{D1069CD9-D04A-50C0-9BB8-0A004E678B39}" dt="2026-08-02T16:43:15.339" v="934" actId="1076"/>
        <pc:sldMkLst>
          <pc:docMk/>
          <pc:sldMk cId="4257876103" sldId="6940"/>
        </pc:sldMkLst>
        <pc:spChg chg="mod">
          <ac:chgData name="Shelby Bledsoe" userId="c9738545-4c56-4193-a6fa-33fe679ebc37" providerId="ADAL" clId="{D1069CD9-D04A-50C0-9BB8-0A004E678B39}" dt="2026-08-02T16:42:47.217" v="926" actId="164"/>
          <ac:spMkLst>
            <pc:docMk/>
            <pc:sldMk cId="4257876103" sldId="6940"/>
            <ac:spMk id="6" creationId="{E077F1BB-1D7E-37B8-6E4F-AF0C66DFF35B}"/>
          </ac:spMkLst>
        </pc:spChg>
        <pc:spChg chg="mod">
          <ac:chgData name="Shelby Bledsoe" userId="c9738545-4c56-4193-a6fa-33fe679ebc37" providerId="ADAL" clId="{D1069CD9-D04A-50C0-9BB8-0A004E678B39}" dt="2026-08-02T16:42:47.217" v="926" actId="164"/>
          <ac:spMkLst>
            <pc:docMk/>
            <pc:sldMk cId="4257876103" sldId="6940"/>
            <ac:spMk id="9" creationId="{F29FAB7E-044C-F58D-522A-22B9D96BDB16}"/>
          </ac:spMkLst>
        </pc:spChg>
        <pc:spChg chg="mod">
          <ac:chgData name="Shelby Bledsoe" userId="c9738545-4c56-4193-a6fa-33fe679ebc37" providerId="ADAL" clId="{D1069CD9-D04A-50C0-9BB8-0A004E678B39}" dt="2026-08-02T16:43:15.339" v="934" actId="1076"/>
          <ac:spMkLst>
            <pc:docMk/>
            <pc:sldMk cId="4257876103" sldId="6940"/>
            <ac:spMk id="60" creationId="{11F80C43-7DBC-0EDF-164D-9317DA0F3344}"/>
          </ac:spMkLst>
        </pc:spChg>
        <pc:spChg chg="add del mod">
          <ac:chgData name="Shelby Bledsoe" userId="c9738545-4c56-4193-a6fa-33fe679ebc37" providerId="ADAL" clId="{D1069CD9-D04A-50C0-9BB8-0A004E678B39}" dt="2026-08-02T16:43:15.339" v="934" actId="1076"/>
          <ac:spMkLst>
            <pc:docMk/>
            <pc:sldMk cId="4257876103" sldId="6940"/>
            <ac:spMk id="62" creationId="{79D6FDED-F990-74A8-D9A6-A6C05A55CF6D}"/>
          </ac:spMkLst>
        </pc:spChg>
        <pc:spChg chg="mod">
          <ac:chgData name="Shelby Bledsoe" userId="c9738545-4c56-4193-a6fa-33fe679ebc37" providerId="ADAL" clId="{D1069CD9-D04A-50C0-9BB8-0A004E678B39}" dt="2026-08-02T16:43:15.339" v="934" actId="1076"/>
          <ac:spMkLst>
            <pc:docMk/>
            <pc:sldMk cId="4257876103" sldId="6940"/>
            <ac:spMk id="66" creationId="{7E6D4845-01EE-BE18-534F-E92475948672}"/>
          </ac:spMkLst>
        </pc:spChg>
        <pc:spChg chg="add del mod">
          <ac:chgData name="Shelby Bledsoe" userId="c9738545-4c56-4193-a6fa-33fe679ebc37" providerId="ADAL" clId="{D1069CD9-D04A-50C0-9BB8-0A004E678B39}" dt="2026-08-02T16:43:15.339" v="934" actId="1076"/>
          <ac:spMkLst>
            <pc:docMk/>
            <pc:sldMk cId="4257876103" sldId="6940"/>
            <ac:spMk id="68" creationId="{22ED2668-60FF-A541-614F-5869EE8A89B8}"/>
          </ac:spMkLst>
        </pc:spChg>
        <pc:spChg chg="mod">
          <ac:chgData name="Shelby Bledsoe" userId="c9738545-4c56-4193-a6fa-33fe679ebc37" providerId="ADAL" clId="{D1069CD9-D04A-50C0-9BB8-0A004E678B39}" dt="2026-08-02T16:42:47.217" v="926" actId="164"/>
          <ac:spMkLst>
            <pc:docMk/>
            <pc:sldMk cId="4257876103" sldId="6940"/>
            <ac:spMk id="93" creationId="{4E966763-D2C8-D64C-8395-BFD0492267B1}"/>
          </ac:spMkLst>
        </pc:spChg>
        <pc:spChg chg="mod">
          <ac:chgData name="Shelby Bledsoe" userId="c9738545-4c56-4193-a6fa-33fe679ebc37" providerId="ADAL" clId="{D1069CD9-D04A-50C0-9BB8-0A004E678B39}" dt="2026-08-02T16:42:47.217" v="926" actId="164"/>
          <ac:spMkLst>
            <pc:docMk/>
            <pc:sldMk cId="4257876103" sldId="6940"/>
            <ac:spMk id="94" creationId="{77B3082D-A1B5-29FF-27A7-43D60BE12185}"/>
          </ac:spMkLst>
        </pc:spChg>
        <pc:spChg chg="mod">
          <ac:chgData name="Shelby Bledsoe" userId="c9738545-4c56-4193-a6fa-33fe679ebc37" providerId="ADAL" clId="{D1069CD9-D04A-50C0-9BB8-0A004E678B39}" dt="2026-08-02T16:42:47.217" v="926" actId="164"/>
          <ac:spMkLst>
            <pc:docMk/>
            <pc:sldMk cId="4257876103" sldId="6940"/>
            <ac:spMk id="96" creationId="{4E632F49-0F8A-7AE1-B66B-82F6B6563F53}"/>
          </ac:spMkLst>
        </pc:spChg>
        <pc:spChg chg="mod">
          <ac:chgData name="Shelby Bledsoe" userId="c9738545-4c56-4193-a6fa-33fe679ebc37" providerId="ADAL" clId="{D1069CD9-D04A-50C0-9BB8-0A004E678B39}" dt="2026-08-02T16:42:47.217" v="926" actId="164"/>
          <ac:spMkLst>
            <pc:docMk/>
            <pc:sldMk cId="4257876103" sldId="6940"/>
            <ac:spMk id="97" creationId="{A83B301E-F196-A1F1-324A-652ADAC1D8B4}"/>
          </ac:spMkLst>
        </pc:spChg>
        <pc:spChg chg="mod">
          <ac:chgData name="Shelby Bledsoe" userId="c9738545-4c56-4193-a6fa-33fe679ebc37" providerId="ADAL" clId="{D1069CD9-D04A-50C0-9BB8-0A004E678B39}" dt="2026-08-02T16:42:47.217" v="926" actId="164"/>
          <ac:spMkLst>
            <pc:docMk/>
            <pc:sldMk cId="4257876103" sldId="6940"/>
            <ac:spMk id="99" creationId="{F1F7701E-34CA-2977-74DF-0E4FA3CAD442}"/>
          </ac:spMkLst>
        </pc:spChg>
        <pc:spChg chg="mod">
          <ac:chgData name="Shelby Bledsoe" userId="c9738545-4c56-4193-a6fa-33fe679ebc37" providerId="ADAL" clId="{D1069CD9-D04A-50C0-9BB8-0A004E678B39}" dt="2026-08-02T16:42:47.217" v="926" actId="164"/>
          <ac:spMkLst>
            <pc:docMk/>
            <pc:sldMk cId="4257876103" sldId="6940"/>
            <ac:spMk id="100" creationId="{9067A55A-3B90-7CF1-9E30-457FF0E54D89}"/>
          </ac:spMkLst>
        </pc:spChg>
        <pc:spChg chg="mod">
          <ac:chgData name="Shelby Bledsoe" userId="c9738545-4c56-4193-a6fa-33fe679ebc37" providerId="ADAL" clId="{D1069CD9-D04A-50C0-9BB8-0A004E678B39}" dt="2026-08-02T16:42:47.217" v="926" actId="164"/>
          <ac:spMkLst>
            <pc:docMk/>
            <pc:sldMk cId="4257876103" sldId="6940"/>
            <ac:spMk id="102" creationId="{2EFA7AFB-EEBF-105C-FEBC-01C59A342271}"/>
          </ac:spMkLst>
        </pc:spChg>
        <pc:spChg chg="mod">
          <ac:chgData name="Shelby Bledsoe" userId="c9738545-4c56-4193-a6fa-33fe679ebc37" providerId="ADAL" clId="{D1069CD9-D04A-50C0-9BB8-0A004E678B39}" dt="2026-08-02T16:42:47.217" v="926" actId="164"/>
          <ac:spMkLst>
            <pc:docMk/>
            <pc:sldMk cId="4257876103" sldId="6940"/>
            <ac:spMk id="103" creationId="{90D9E582-95F5-4131-D25C-2B056DA0C37D}"/>
          </ac:spMkLst>
        </pc:spChg>
        <pc:grpChg chg="mod">
          <ac:chgData name="Shelby Bledsoe" userId="c9738545-4c56-4193-a6fa-33fe679ebc37" providerId="ADAL" clId="{D1069CD9-D04A-50C0-9BB8-0A004E678B39}" dt="2026-08-02T16:43:03.981" v="929" actId="1076"/>
          <ac:grpSpMkLst>
            <pc:docMk/>
            <pc:sldMk cId="4257876103" sldId="6940"/>
            <ac:grpSpMk id="2" creationId="{3D3242B0-F75D-162A-E4A9-94B7377FCB91}"/>
          </ac:grpSpMkLst>
        </pc:grpChg>
        <pc:picChg chg="mod">
          <ac:chgData name="Shelby Bledsoe" userId="c9738545-4c56-4193-a6fa-33fe679ebc37" providerId="ADAL" clId="{D1069CD9-D04A-50C0-9BB8-0A004E678B39}" dt="2026-08-02T16:43:15.339" v="934" actId="1076"/>
          <ac:picMkLst>
            <pc:docMk/>
            <pc:sldMk cId="4257876103" sldId="6940"/>
            <ac:picMk id="10" creationId="{D495D1A8-793B-56F7-CB69-24DF4157DED2}"/>
          </ac:picMkLst>
        </pc:picChg>
        <pc:picChg chg="mod">
          <ac:chgData name="Shelby Bledsoe" userId="c9738545-4c56-4193-a6fa-33fe679ebc37" providerId="ADAL" clId="{D1069CD9-D04A-50C0-9BB8-0A004E678B39}" dt="2026-08-02T16:43:15.339" v="934" actId="1076"/>
          <ac:picMkLst>
            <pc:docMk/>
            <pc:sldMk cId="4257876103" sldId="6940"/>
            <ac:picMk id="11" creationId="{40E91CCF-24E7-3358-D533-76C89DA40934}"/>
          </ac:picMkLst>
        </pc:picChg>
        <pc:picChg chg="mod">
          <ac:chgData name="Shelby Bledsoe" userId="c9738545-4c56-4193-a6fa-33fe679ebc37" providerId="ADAL" clId="{D1069CD9-D04A-50C0-9BB8-0A004E678B39}" dt="2026-08-02T16:43:15.339" v="934" actId="1076"/>
          <ac:picMkLst>
            <pc:docMk/>
            <pc:sldMk cId="4257876103" sldId="6940"/>
            <ac:picMk id="14" creationId="{9583B908-913B-281E-13C8-C231806A6E48}"/>
          </ac:picMkLst>
        </pc:picChg>
        <pc:picChg chg="mod">
          <ac:chgData name="Shelby Bledsoe" userId="c9738545-4c56-4193-a6fa-33fe679ebc37" providerId="ADAL" clId="{D1069CD9-D04A-50C0-9BB8-0A004E678B39}" dt="2026-08-02T16:43:15.339" v="934" actId="1076"/>
          <ac:picMkLst>
            <pc:docMk/>
            <pc:sldMk cId="4257876103" sldId="6940"/>
            <ac:picMk id="55" creationId="{7AA54400-B0B5-B0F6-077E-FA26C56EBFAF}"/>
          </ac:picMkLst>
        </pc:picChg>
        <pc:cxnChg chg="mod">
          <ac:chgData name="Shelby Bledsoe" userId="c9738545-4c56-4193-a6fa-33fe679ebc37" providerId="ADAL" clId="{D1069CD9-D04A-50C0-9BB8-0A004E678B39}" dt="2026-08-02T16:18:57.225" v="540" actId="1076"/>
          <ac:cxnSpMkLst>
            <pc:docMk/>
            <pc:sldMk cId="4257876103" sldId="6940"/>
            <ac:cxnSpMk id="7" creationId="{23787C28-9DAC-6A2D-1103-C4DC347AFBCD}"/>
          </ac:cxnSpMkLst>
        </pc:cxnChg>
      </pc:sldChg>
      <pc:sldChg chg="delSp modSp mod">
        <pc:chgData name="Shelby Bledsoe" userId="c9738545-4c56-4193-a6fa-33fe679ebc37" providerId="ADAL" clId="{D1069CD9-D04A-50C0-9BB8-0A004E678B39}" dt="2026-08-02T16:45:04.187" v="961" actId="14100"/>
        <pc:sldMkLst>
          <pc:docMk/>
          <pc:sldMk cId="966159521" sldId="6941"/>
        </pc:sldMkLst>
        <pc:spChg chg="mod">
          <ac:chgData name="Shelby Bledsoe" userId="c9738545-4c56-4193-a6fa-33fe679ebc37" providerId="ADAL" clId="{D1069CD9-D04A-50C0-9BB8-0A004E678B39}" dt="2026-08-02T16:44:55.607" v="960" actId="1076"/>
          <ac:spMkLst>
            <pc:docMk/>
            <pc:sldMk cId="966159521" sldId="6941"/>
            <ac:spMk id="3" creationId="{6D0C2871-3DA6-91F0-F39C-5AC0812910BC}"/>
          </ac:spMkLst>
        </pc:spChg>
        <pc:spChg chg="mod">
          <ac:chgData name="Shelby Bledsoe" userId="c9738545-4c56-4193-a6fa-33fe679ebc37" providerId="ADAL" clId="{D1069CD9-D04A-50C0-9BB8-0A004E678B39}" dt="2026-08-02T16:45:04.187" v="961" actId="14100"/>
          <ac:spMkLst>
            <pc:docMk/>
            <pc:sldMk cId="966159521" sldId="6941"/>
            <ac:spMk id="15" creationId="{15CEDB2D-8DF5-6B94-1C47-CF16E08D6674}"/>
          </ac:spMkLst>
        </pc:spChg>
        <pc:spChg chg="mod">
          <ac:chgData name="Shelby Bledsoe" userId="c9738545-4c56-4193-a6fa-33fe679ebc37" providerId="ADAL" clId="{D1069CD9-D04A-50C0-9BB8-0A004E678B39}" dt="2026-08-02T16:44:39.953" v="958" actId="1076"/>
          <ac:spMkLst>
            <pc:docMk/>
            <pc:sldMk cId="966159521" sldId="6941"/>
            <ac:spMk id="18" creationId="{BEA5331F-C61F-6C61-5427-212D905A663A}"/>
          </ac:spMkLst>
        </pc:spChg>
        <pc:spChg chg="mod">
          <ac:chgData name="Shelby Bledsoe" userId="c9738545-4c56-4193-a6fa-33fe679ebc37" providerId="ADAL" clId="{D1069CD9-D04A-50C0-9BB8-0A004E678B39}" dt="2026-08-02T16:44:36.470" v="956" actId="14100"/>
          <ac:spMkLst>
            <pc:docMk/>
            <pc:sldMk cId="966159521" sldId="6941"/>
            <ac:spMk id="19" creationId="{CB7F7CBB-AB9C-7050-CEF0-39DE6FA5DA99}"/>
          </ac:spMkLst>
        </pc:spChg>
        <pc:spChg chg="mod">
          <ac:chgData name="Shelby Bledsoe" userId="c9738545-4c56-4193-a6fa-33fe679ebc37" providerId="ADAL" clId="{D1069CD9-D04A-50C0-9BB8-0A004E678B39}" dt="2026-08-02T16:44:55.607" v="960" actId="1076"/>
          <ac:spMkLst>
            <pc:docMk/>
            <pc:sldMk cId="966159521" sldId="6941"/>
            <ac:spMk id="20" creationId="{B1FAA88C-8E79-CCA1-CE14-2A7BABD841A2}"/>
          </ac:spMkLst>
        </pc:spChg>
        <pc:cxnChg chg="mod">
          <ac:chgData name="Shelby Bledsoe" userId="c9738545-4c56-4193-a6fa-33fe679ebc37" providerId="ADAL" clId="{D1069CD9-D04A-50C0-9BB8-0A004E678B39}" dt="2026-08-02T16:44:55.607" v="960" actId="1076"/>
          <ac:cxnSpMkLst>
            <pc:docMk/>
            <pc:sldMk cId="966159521" sldId="6941"/>
            <ac:cxnSpMk id="21" creationId="{C49B8254-D417-3A48-1FE9-B8E3922DBF27}"/>
          </ac:cxnSpMkLst>
        </pc:cxnChg>
      </pc:sldChg>
      <pc:sldChg chg="addSp delSp modSp mod setBg">
        <pc:chgData name="Shelby Bledsoe" userId="c9738545-4c56-4193-a6fa-33fe679ebc37" providerId="ADAL" clId="{D1069CD9-D04A-50C0-9BB8-0A004E678B39}" dt="2026-08-02T16:14:50.976" v="452" actId="14100"/>
        <pc:sldMkLst>
          <pc:docMk/>
          <pc:sldMk cId="1362517398" sldId="6945"/>
        </pc:sldMkLst>
        <pc:spChg chg="mod">
          <ac:chgData name="Shelby Bledsoe" userId="c9738545-4c56-4193-a6fa-33fe679ebc37" providerId="ADAL" clId="{D1069CD9-D04A-50C0-9BB8-0A004E678B39}" dt="2026-08-02T16:13:32.218" v="411" actId="1076"/>
          <ac:spMkLst>
            <pc:docMk/>
            <pc:sldMk cId="1362517398" sldId="6945"/>
            <ac:spMk id="4" creationId="{F43A795B-5C65-EAA6-3761-2CAA29E86F4C}"/>
          </ac:spMkLst>
        </pc:spChg>
        <pc:spChg chg="mod">
          <ac:chgData name="Shelby Bledsoe" userId="c9738545-4c56-4193-a6fa-33fe679ebc37" providerId="ADAL" clId="{D1069CD9-D04A-50C0-9BB8-0A004E678B39}" dt="2026-08-02T16:14:14.309" v="436" actId="1076"/>
          <ac:spMkLst>
            <pc:docMk/>
            <pc:sldMk cId="1362517398" sldId="6945"/>
            <ac:spMk id="7" creationId="{4943F3D2-8A42-601C-5EE9-4D384FDE257C}"/>
          </ac:spMkLst>
        </pc:spChg>
        <pc:spChg chg="mod">
          <ac:chgData name="Shelby Bledsoe" userId="c9738545-4c56-4193-a6fa-33fe679ebc37" providerId="ADAL" clId="{D1069CD9-D04A-50C0-9BB8-0A004E678B39}" dt="2026-08-02T16:14:45.226" v="450" actId="14100"/>
          <ac:spMkLst>
            <pc:docMk/>
            <pc:sldMk cId="1362517398" sldId="6945"/>
            <ac:spMk id="64" creationId="{C8E115AE-FAA2-1469-B9BE-78BF637EA80B}"/>
          </ac:spMkLst>
        </pc:spChg>
        <pc:spChg chg="mod">
          <ac:chgData name="Shelby Bledsoe" userId="c9738545-4c56-4193-a6fa-33fe679ebc37" providerId="ADAL" clId="{D1069CD9-D04A-50C0-9BB8-0A004E678B39}" dt="2026-08-02T16:14:21.809" v="439" actId="14100"/>
          <ac:spMkLst>
            <pc:docMk/>
            <pc:sldMk cId="1362517398" sldId="6945"/>
            <ac:spMk id="65" creationId="{53EE946E-009C-8301-4D69-9C06D58F7DEA}"/>
          </ac:spMkLst>
        </pc:spChg>
        <pc:spChg chg="mod">
          <ac:chgData name="Shelby Bledsoe" userId="c9738545-4c56-4193-a6fa-33fe679ebc37" providerId="ADAL" clId="{D1069CD9-D04A-50C0-9BB8-0A004E678B39}" dt="2026-08-02T16:14:50.976" v="452" actId="14100"/>
          <ac:spMkLst>
            <pc:docMk/>
            <pc:sldMk cId="1362517398" sldId="6945"/>
            <ac:spMk id="66" creationId="{CBFA1069-7C55-41B5-69F0-EE98BECC5F5E}"/>
          </ac:spMkLst>
        </pc:spChg>
        <pc:spChg chg="mod">
          <ac:chgData name="Shelby Bledsoe" userId="c9738545-4c56-4193-a6fa-33fe679ebc37" providerId="ADAL" clId="{D1069CD9-D04A-50C0-9BB8-0A004E678B39}" dt="2026-08-02T16:14:38.876" v="447" actId="14100"/>
          <ac:spMkLst>
            <pc:docMk/>
            <pc:sldMk cId="1362517398" sldId="6945"/>
            <ac:spMk id="67" creationId="{0CEA2BCD-4E45-3C50-0FB3-3D0D8AFA74EE}"/>
          </ac:spMkLst>
        </pc:spChg>
        <pc:picChg chg="mod">
          <ac:chgData name="Shelby Bledsoe" userId="c9738545-4c56-4193-a6fa-33fe679ebc37" providerId="ADAL" clId="{D1069CD9-D04A-50C0-9BB8-0A004E678B39}" dt="2026-08-02T16:14:32.906" v="444" actId="1076"/>
          <ac:picMkLst>
            <pc:docMk/>
            <pc:sldMk cId="1362517398" sldId="6945"/>
            <ac:picMk id="11" creationId="{66A5230D-27EF-03BB-DB26-1C49A2FA3C66}"/>
          </ac:picMkLst>
        </pc:picChg>
        <pc:picChg chg="mod">
          <ac:chgData name="Shelby Bledsoe" userId="c9738545-4c56-4193-a6fa-33fe679ebc37" providerId="ADAL" clId="{D1069CD9-D04A-50C0-9BB8-0A004E678B39}" dt="2026-08-02T16:14:26.226" v="441" actId="1076"/>
          <ac:picMkLst>
            <pc:docMk/>
            <pc:sldMk cId="1362517398" sldId="6945"/>
            <ac:picMk id="55" creationId="{11A0791D-50D8-615D-228D-1558D37F45E0}"/>
          </ac:picMkLst>
        </pc:picChg>
        <pc:picChg chg="mod">
          <ac:chgData name="Shelby Bledsoe" userId="c9738545-4c56-4193-a6fa-33fe679ebc37" providerId="ADAL" clId="{D1069CD9-D04A-50C0-9BB8-0A004E678B39}" dt="2026-08-02T16:13:44.684" v="416" actId="1076"/>
          <ac:picMkLst>
            <pc:docMk/>
            <pc:sldMk cId="1362517398" sldId="6945"/>
            <ac:picMk id="58" creationId="{8FB1FAC2-9711-8B08-FA7B-55DD72866E3A}"/>
          </ac:picMkLst>
        </pc:picChg>
        <pc:picChg chg="mod">
          <ac:chgData name="Shelby Bledsoe" userId="c9738545-4c56-4193-a6fa-33fe679ebc37" providerId="ADAL" clId="{D1069CD9-D04A-50C0-9BB8-0A004E678B39}" dt="2026-08-02T16:13:29.685" v="410" actId="1076"/>
          <ac:picMkLst>
            <pc:docMk/>
            <pc:sldMk cId="1362517398" sldId="6945"/>
            <ac:picMk id="60" creationId="{CE2BB416-3C2F-BAD1-DB46-DF78D063FADB}"/>
          </ac:picMkLst>
        </pc:picChg>
        <pc:picChg chg="mod">
          <ac:chgData name="Shelby Bledsoe" userId="c9738545-4c56-4193-a6fa-33fe679ebc37" providerId="ADAL" clId="{D1069CD9-D04A-50C0-9BB8-0A004E678B39}" dt="2026-08-02T16:14:27.281" v="442" actId="1076"/>
          <ac:picMkLst>
            <pc:docMk/>
            <pc:sldMk cId="1362517398" sldId="6945"/>
            <ac:picMk id="61" creationId="{9B19D6F5-F92F-D846-578A-ED7613D0CA3A}"/>
          </ac:picMkLst>
        </pc:picChg>
        <pc:picChg chg="mod">
          <ac:chgData name="Shelby Bledsoe" userId="c9738545-4c56-4193-a6fa-33fe679ebc37" providerId="ADAL" clId="{D1069CD9-D04A-50C0-9BB8-0A004E678B39}" dt="2026-08-02T16:14:32.906" v="444" actId="1076"/>
          <ac:picMkLst>
            <pc:docMk/>
            <pc:sldMk cId="1362517398" sldId="6945"/>
            <ac:picMk id="62" creationId="{04E68C13-71F8-3332-AF24-DA7752B37C10}"/>
          </ac:picMkLst>
        </pc:picChg>
        <pc:cxnChg chg="mod">
          <ac:chgData name="Shelby Bledsoe" userId="c9738545-4c56-4193-a6fa-33fe679ebc37" providerId="ADAL" clId="{D1069CD9-D04A-50C0-9BB8-0A004E678B39}" dt="2026-08-02T16:13:41.168" v="414" actId="14100"/>
          <ac:cxnSpMkLst>
            <pc:docMk/>
            <pc:sldMk cId="1362517398" sldId="6945"/>
            <ac:cxnSpMk id="8" creationId="{5B830415-C0C0-AEBD-12A6-C967F192C603}"/>
          </ac:cxnSpMkLst>
        </pc:cxnChg>
      </pc:sldChg>
      <pc:sldChg chg="addSp delSp modSp mod setBg">
        <pc:chgData name="Shelby Bledsoe" userId="c9738545-4c56-4193-a6fa-33fe679ebc37" providerId="ADAL" clId="{D1069CD9-D04A-50C0-9BB8-0A004E678B39}" dt="2026-08-02T16:45:47.658" v="996" actId="207"/>
        <pc:sldMkLst>
          <pc:docMk/>
          <pc:sldMk cId="2696018000" sldId="6946"/>
        </pc:sldMkLst>
        <pc:spChg chg="mod">
          <ac:chgData name="Shelby Bledsoe" userId="c9738545-4c56-4193-a6fa-33fe679ebc37" providerId="ADAL" clId="{D1069CD9-D04A-50C0-9BB8-0A004E678B39}" dt="2026-08-02T16:01:42.820" v="156" actId="1076"/>
          <ac:spMkLst>
            <pc:docMk/>
            <pc:sldMk cId="2696018000" sldId="6946"/>
            <ac:spMk id="4" creationId="{7D5CAF71-8951-4F86-7B23-90BCB9DC8910}"/>
          </ac:spMkLst>
        </pc:spChg>
        <pc:spChg chg="mod">
          <ac:chgData name="Shelby Bledsoe" userId="c9738545-4c56-4193-a6fa-33fe679ebc37" providerId="ADAL" clId="{D1069CD9-D04A-50C0-9BB8-0A004E678B39}" dt="2026-08-02T16:33:51.692" v="724" actId="27636"/>
          <ac:spMkLst>
            <pc:docMk/>
            <pc:sldMk cId="2696018000" sldId="6946"/>
            <ac:spMk id="5" creationId="{538CEF72-503D-355C-CC8F-D67D0DB23CED}"/>
          </ac:spMkLst>
        </pc:spChg>
        <pc:spChg chg="mod">
          <ac:chgData name="Shelby Bledsoe" userId="c9738545-4c56-4193-a6fa-33fe679ebc37" providerId="ADAL" clId="{D1069CD9-D04A-50C0-9BB8-0A004E678B39}" dt="2026-08-02T16:01:46.320" v="157" actId="1076"/>
          <ac:spMkLst>
            <pc:docMk/>
            <pc:sldMk cId="2696018000" sldId="6946"/>
            <ac:spMk id="7" creationId="{D29A5A23-1D39-8174-2D0E-67941CEDD382}"/>
          </ac:spMkLst>
        </pc:spChg>
        <pc:spChg chg="mod">
          <ac:chgData name="Shelby Bledsoe" userId="c9738545-4c56-4193-a6fa-33fe679ebc37" providerId="ADAL" clId="{D1069CD9-D04A-50C0-9BB8-0A004E678B39}" dt="2026-08-02T16:27:07.171" v="716" actId="113"/>
          <ac:spMkLst>
            <pc:docMk/>
            <pc:sldMk cId="2696018000" sldId="6946"/>
            <ac:spMk id="17" creationId="{3CF5E562-7DA3-B57E-B2F4-947A7EDEA2BC}"/>
          </ac:spMkLst>
        </pc:spChg>
        <pc:spChg chg="mod">
          <ac:chgData name="Shelby Bledsoe" userId="c9738545-4c56-4193-a6fa-33fe679ebc37" providerId="ADAL" clId="{D1069CD9-D04A-50C0-9BB8-0A004E678B39}" dt="2026-08-02T16:23:55.156" v="640" actId="20577"/>
          <ac:spMkLst>
            <pc:docMk/>
            <pc:sldMk cId="2696018000" sldId="6946"/>
            <ac:spMk id="26" creationId="{1E07CC0F-62FE-D644-5552-0EAE9B226930}"/>
          </ac:spMkLst>
        </pc:spChg>
        <pc:spChg chg="mod">
          <ac:chgData name="Shelby Bledsoe" userId="c9738545-4c56-4193-a6fa-33fe679ebc37" providerId="ADAL" clId="{D1069CD9-D04A-50C0-9BB8-0A004E678B39}" dt="2026-08-02T16:45:47.658" v="996" actId="207"/>
          <ac:spMkLst>
            <pc:docMk/>
            <pc:sldMk cId="2696018000" sldId="6946"/>
            <ac:spMk id="29" creationId="{65123F1D-622C-4C71-FADE-7CA9420BEBE1}"/>
          </ac:spMkLst>
        </pc:spChg>
        <pc:picChg chg="mod">
          <ac:chgData name="Shelby Bledsoe" userId="c9738545-4c56-4193-a6fa-33fe679ebc37" providerId="ADAL" clId="{D1069CD9-D04A-50C0-9BB8-0A004E678B39}" dt="2026-08-02T16:01:20.783" v="137" actId="1076"/>
          <ac:picMkLst>
            <pc:docMk/>
            <pc:sldMk cId="2696018000" sldId="6946"/>
            <ac:picMk id="2" creationId="{7AC7CCA6-DDA1-6208-AA11-DA7F7BB840A6}"/>
          </ac:picMkLst>
        </pc:picChg>
        <pc:cxnChg chg="mod">
          <ac:chgData name="Shelby Bledsoe" userId="c9738545-4c56-4193-a6fa-33fe679ebc37" providerId="ADAL" clId="{D1069CD9-D04A-50C0-9BB8-0A004E678B39}" dt="2026-08-02T16:01:46.320" v="157" actId="1076"/>
          <ac:cxnSpMkLst>
            <pc:docMk/>
            <pc:sldMk cId="2696018000" sldId="6946"/>
            <ac:cxnSpMk id="8" creationId="{27FB1173-CA97-B282-00F2-9CE0DF18D3A2}"/>
          </ac:cxnSpMkLst>
        </pc:cxnChg>
        <pc:cxnChg chg="mod">
          <ac:chgData name="Shelby Bledsoe" userId="c9738545-4c56-4193-a6fa-33fe679ebc37" providerId="ADAL" clId="{D1069CD9-D04A-50C0-9BB8-0A004E678B39}" dt="2026-08-02T16:23:48.108" v="632" actId="1076"/>
          <ac:cxnSpMkLst>
            <pc:docMk/>
            <pc:sldMk cId="2696018000" sldId="6946"/>
            <ac:cxnSpMk id="22" creationId="{B5CA836A-1B36-0E62-F0FA-FBB7F27F7386}"/>
          </ac:cxnSpMkLst>
        </pc:cxnChg>
      </pc:sldChg>
      <pc:sldChg chg="addSp delSp modSp mod setBg">
        <pc:chgData name="Shelby Bledsoe" userId="c9738545-4c56-4193-a6fa-33fe679ebc37" providerId="ADAL" clId="{D1069CD9-D04A-50C0-9BB8-0A004E678B39}" dt="2026-08-02T16:45:43.182" v="995" actId="207"/>
        <pc:sldMkLst>
          <pc:docMk/>
          <pc:sldMk cId="410812161" sldId="6947"/>
        </pc:sldMkLst>
        <pc:spChg chg="mod">
          <ac:chgData name="Shelby Bledsoe" userId="c9738545-4c56-4193-a6fa-33fe679ebc37" providerId="ADAL" clId="{D1069CD9-D04A-50C0-9BB8-0A004E678B39}" dt="2026-08-02T16:02:44.407" v="190" actId="1076"/>
          <ac:spMkLst>
            <pc:docMk/>
            <pc:sldMk cId="410812161" sldId="6947"/>
            <ac:spMk id="4" creationId="{E3CBBFD0-E6F1-1415-37A4-6620EA951F27}"/>
          </ac:spMkLst>
        </pc:spChg>
        <pc:spChg chg="mod">
          <ac:chgData name="Shelby Bledsoe" userId="c9738545-4c56-4193-a6fa-33fe679ebc37" providerId="ADAL" clId="{D1069CD9-D04A-50C0-9BB8-0A004E678B39}" dt="2026-08-02T16:33:55.759" v="727" actId="27636"/>
          <ac:spMkLst>
            <pc:docMk/>
            <pc:sldMk cId="410812161" sldId="6947"/>
            <ac:spMk id="5" creationId="{7C389E05-6A61-656B-7469-0BA6F1A4EA10}"/>
          </ac:spMkLst>
        </pc:spChg>
        <pc:spChg chg="mod">
          <ac:chgData name="Shelby Bledsoe" userId="c9738545-4c56-4193-a6fa-33fe679ebc37" providerId="ADAL" clId="{D1069CD9-D04A-50C0-9BB8-0A004E678B39}" dt="2026-08-02T16:02:44.407" v="190" actId="1076"/>
          <ac:spMkLst>
            <pc:docMk/>
            <pc:sldMk cId="410812161" sldId="6947"/>
            <ac:spMk id="7" creationId="{F3EBD515-3AD0-69CA-5357-629A0A1634C6}"/>
          </ac:spMkLst>
        </pc:spChg>
        <pc:spChg chg="mod">
          <ac:chgData name="Shelby Bledsoe" userId="c9738545-4c56-4193-a6fa-33fe679ebc37" providerId="ADAL" clId="{D1069CD9-D04A-50C0-9BB8-0A004E678B39}" dt="2026-08-02T16:27:04.031" v="715" actId="113"/>
          <ac:spMkLst>
            <pc:docMk/>
            <pc:sldMk cId="410812161" sldId="6947"/>
            <ac:spMk id="17" creationId="{85A428AB-2D16-0770-8423-44DE32CC2BD5}"/>
          </ac:spMkLst>
        </pc:spChg>
        <pc:spChg chg="mod">
          <ac:chgData name="Shelby Bledsoe" userId="c9738545-4c56-4193-a6fa-33fe679ebc37" providerId="ADAL" clId="{D1069CD9-D04A-50C0-9BB8-0A004E678B39}" dt="2026-08-02T16:24:06.443" v="643" actId="14100"/>
          <ac:spMkLst>
            <pc:docMk/>
            <pc:sldMk cId="410812161" sldId="6947"/>
            <ac:spMk id="26" creationId="{9FD7A232-21DF-1C03-302E-594425271852}"/>
          </ac:spMkLst>
        </pc:spChg>
        <pc:spChg chg="mod">
          <ac:chgData name="Shelby Bledsoe" userId="c9738545-4c56-4193-a6fa-33fe679ebc37" providerId="ADAL" clId="{D1069CD9-D04A-50C0-9BB8-0A004E678B39}" dt="2026-08-02T16:45:43.182" v="995" actId="207"/>
          <ac:spMkLst>
            <pc:docMk/>
            <pc:sldMk cId="410812161" sldId="6947"/>
            <ac:spMk id="29" creationId="{F880F759-FFC8-20FD-369E-53A435BAA96D}"/>
          </ac:spMkLst>
        </pc:spChg>
        <pc:picChg chg="mod">
          <ac:chgData name="Shelby Bledsoe" userId="c9738545-4c56-4193-a6fa-33fe679ebc37" providerId="ADAL" clId="{D1069CD9-D04A-50C0-9BB8-0A004E678B39}" dt="2026-08-02T16:02:03.536" v="160" actId="1076"/>
          <ac:picMkLst>
            <pc:docMk/>
            <pc:sldMk cId="410812161" sldId="6947"/>
            <ac:picMk id="2" creationId="{982AB73B-A307-5CEE-087A-B15125D15638}"/>
          </ac:picMkLst>
        </pc:picChg>
        <pc:cxnChg chg="mod">
          <ac:chgData name="Shelby Bledsoe" userId="c9738545-4c56-4193-a6fa-33fe679ebc37" providerId="ADAL" clId="{D1069CD9-D04A-50C0-9BB8-0A004E678B39}" dt="2026-08-02T16:02:44.407" v="190" actId="1076"/>
          <ac:cxnSpMkLst>
            <pc:docMk/>
            <pc:sldMk cId="410812161" sldId="6947"/>
            <ac:cxnSpMk id="8" creationId="{7192504E-1E60-07E2-7F3E-37855E4AEB26}"/>
          </ac:cxnSpMkLst>
        </pc:cxnChg>
        <pc:cxnChg chg="mod">
          <ac:chgData name="Shelby Bledsoe" userId="c9738545-4c56-4193-a6fa-33fe679ebc37" providerId="ADAL" clId="{D1069CD9-D04A-50C0-9BB8-0A004E678B39}" dt="2026-08-02T16:24:11.484" v="645" actId="1076"/>
          <ac:cxnSpMkLst>
            <pc:docMk/>
            <pc:sldMk cId="410812161" sldId="6947"/>
            <ac:cxnSpMk id="22" creationId="{90AE0DDE-D800-8B49-1A00-F27416C7FAD5}"/>
          </ac:cxnSpMkLst>
        </pc:cxnChg>
      </pc:sldChg>
      <pc:sldChg chg="delSp modSp mod setBg">
        <pc:chgData name="Shelby Bledsoe" userId="c9738545-4c56-4193-a6fa-33fe679ebc37" providerId="ADAL" clId="{D1069CD9-D04A-50C0-9BB8-0A004E678B39}" dt="2026-08-02T16:33:59.915" v="730" actId="27636"/>
        <pc:sldMkLst>
          <pc:docMk/>
          <pc:sldMk cId="3526286879" sldId="6948"/>
        </pc:sldMkLst>
        <pc:spChg chg="mod">
          <ac:chgData name="Shelby Bledsoe" userId="c9738545-4c56-4193-a6fa-33fe679ebc37" providerId="ADAL" clId="{D1069CD9-D04A-50C0-9BB8-0A004E678B39}" dt="2026-08-02T16:03:10.957" v="203" actId="1076"/>
          <ac:spMkLst>
            <pc:docMk/>
            <pc:sldMk cId="3526286879" sldId="6948"/>
            <ac:spMk id="4" creationId="{333B3980-52CF-0997-89D2-C4869D2A1EA4}"/>
          </ac:spMkLst>
        </pc:spChg>
        <pc:spChg chg="mod">
          <ac:chgData name="Shelby Bledsoe" userId="c9738545-4c56-4193-a6fa-33fe679ebc37" providerId="ADAL" clId="{D1069CD9-D04A-50C0-9BB8-0A004E678B39}" dt="2026-08-02T16:33:59.915" v="730" actId="27636"/>
          <ac:spMkLst>
            <pc:docMk/>
            <pc:sldMk cId="3526286879" sldId="6948"/>
            <ac:spMk id="5" creationId="{6F5DAB56-C928-0AEC-E6D7-C5F0E4086A6C}"/>
          </ac:spMkLst>
        </pc:spChg>
        <pc:spChg chg="mod">
          <ac:chgData name="Shelby Bledsoe" userId="c9738545-4c56-4193-a6fa-33fe679ebc37" providerId="ADAL" clId="{D1069CD9-D04A-50C0-9BB8-0A004E678B39}" dt="2026-08-02T16:03:10.957" v="203" actId="1076"/>
          <ac:spMkLst>
            <pc:docMk/>
            <pc:sldMk cId="3526286879" sldId="6948"/>
            <ac:spMk id="7" creationId="{8CC090F5-0AE3-4D26-2280-C5EA469CB405}"/>
          </ac:spMkLst>
        </pc:spChg>
        <pc:spChg chg="mod">
          <ac:chgData name="Shelby Bledsoe" userId="c9738545-4c56-4193-a6fa-33fe679ebc37" providerId="ADAL" clId="{D1069CD9-D04A-50C0-9BB8-0A004E678B39}" dt="2026-08-02T16:27:00.874" v="714" actId="1076"/>
          <ac:spMkLst>
            <pc:docMk/>
            <pc:sldMk cId="3526286879" sldId="6948"/>
            <ac:spMk id="17" creationId="{6A462CD8-6326-328B-2634-F92FDFEECDD0}"/>
          </ac:spMkLst>
        </pc:spChg>
        <pc:spChg chg="mod">
          <ac:chgData name="Shelby Bledsoe" userId="c9738545-4c56-4193-a6fa-33fe679ebc37" providerId="ADAL" clId="{D1069CD9-D04A-50C0-9BB8-0A004E678B39}" dt="2026-08-02T16:04:20.488" v="236" actId="403"/>
          <ac:spMkLst>
            <pc:docMk/>
            <pc:sldMk cId="3526286879" sldId="6948"/>
            <ac:spMk id="26" creationId="{293B0F4F-8517-ADFF-8CAE-289E6A689249}"/>
          </ac:spMkLst>
        </pc:spChg>
        <pc:picChg chg="mod">
          <ac:chgData name="Shelby Bledsoe" userId="c9738545-4c56-4193-a6fa-33fe679ebc37" providerId="ADAL" clId="{D1069CD9-D04A-50C0-9BB8-0A004E678B39}" dt="2026-08-02T16:03:12.617" v="204" actId="1076"/>
          <ac:picMkLst>
            <pc:docMk/>
            <pc:sldMk cId="3526286879" sldId="6948"/>
            <ac:picMk id="2" creationId="{D10121E0-ECA6-362B-3E15-0ADCB7C543AA}"/>
          </ac:picMkLst>
        </pc:picChg>
        <pc:cxnChg chg="mod">
          <ac:chgData name="Shelby Bledsoe" userId="c9738545-4c56-4193-a6fa-33fe679ebc37" providerId="ADAL" clId="{D1069CD9-D04A-50C0-9BB8-0A004E678B39}" dt="2026-08-02T16:03:10.957" v="203" actId="1076"/>
          <ac:cxnSpMkLst>
            <pc:docMk/>
            <pc:sldMk cId="3526286879" sldId="6948"/>
            <ac:cxnSpMk id="8" creationId="{E327B697-F8FD-3E1E-24EC-4CECCF6DECC7}"/>
          </ac:cxnSpMkLst>
        </pc:cxnChg>
        <pc:cxnChg chg="mod">
          <ac:chgData name="Shelby Bledsoe" userId="c9738545-4c56-4193-a6fa-33fe679ebc37" providerId="ADAL" clId="{D1069CD9-D04A-50C0-9BB8-0A004E678B39}" dt="2026-08-02T16:04:23.496" v="237" actId="1076"/>
          <ac:cxnSpMkLst>
            <pc:docMk/>
            <pc:sldMk cId="3526286879" sldId="6948"/>
            <ac:cxnSpMk id="22" creationId="{DB645C85-9BF5-242D-EEB6-E718FE89AF4B}"/>
          </ac:cxnSpMkLst>
        </pc:cxnChg>
      </pc:sldChg>
      <pc:sldChg chg="delSp modSp mod setBg">
        <pc:chgData name="Shelby Bledsoe" userId="c9738545-4c56-4193-a6fa-33fe679ebc37" providerId="ADAL" clId="{D1069CD9-D04A-50C0-9BB8-0A004E678B39}" dt="2026-08-02T16:34:03.960" v="733" actId="27636"/>
        <pc:sldMkLst>
          <pc:docMk/>
          <pc:sldMk cId="9933628" sldId="6949"/>
        </pc:sldMkLst>
        <pc:spChg chg="mod">
          <ac:chgData name="Shelby Bledsoe" userId="c9738545-4c56-4193-a6fa-33fe679ebc37" providerId="ADAL" clId="{D1069CD9-D04A-50C0-9BB8-0A004E678B39}" dt="2026-08-02T16:06:00.441" v="280" actId="1076"/>
          <ac:spMkLst>
            <pc:docMk/>
            <pc:sldMk cId="9933628" sldId="6949"/>
            <ac:spMk id="4" creationId="{EFB7F40B-BB6B-9C80-FF8F-58FEC9120409}"/>
          </ac:spMkLst>
        </pc:spChg>
        <pc:spChg chg="mod">
          <ac:chgData name="Shelby Bledsoe" userId="c9738545-4c56-4193-a6fa-33fe679ebc37" providerId="ADAL" clId="{D1069CD9-D04A-50C0-9BB8-0A004E678B39}" dt="2026-08-02T16:34:03.960" v="733" actId="27636"/>
          <ac:spMkLst>
            <pc:docMk/>
            <pc:sldMk cId="9933628" sldId="6949"/>
            <ac:spMk id="5" creationId="{188CE52E-0A06-89E6-5D9D-2AFDBD93B5EC}"/>
          </ac:spMkLst>
        </pc:spChg>
        <pc:spChg chg="mod">
          <ac:chgData name="Shelby Bledsoe" userId="c9738545-4c56-4193-a6fa-33fe679ebc37" providerId="ADAL" clId="{D1069CD9-D04A-50C0-9BB8-0A004E678B39}" dt="2026-08-02T16:06:00.441" v="280" actId="1076"/>
          <ac:spMkLst>
            <pc:docMk/>
            <pc:sldMk cId="9933628" sldId="6949"/>
            <ac:spMk id="7" creationId="{D04F9B22-AE6F-5A55-D061-E5618E9C22FB}"/>
          </ac:spMkLst>
        </pc:spChg>
        <pc:spChg chg="mod">
          <ac:chgData name="Shelby Bledsoe" userId="c9738545-4c56-4193-a6fa-33fe679ebc37" providerId="ADAL" clId="{D1069CD9-D04A-50C0-9BB8-0A004E678B39}" dt="2026-08-02T16:26:53.566" v="711" actId="113"/>
          <ac:spMkLst>
            <pc:docMk/>
            <pc:sldMk cId="9933628" sldId="6949"/>
            <ac:spMk id="17" creationId="{C57DAE0A-E156-1C78-0603-07CF123B0E84}"/>
          </ac:spMkLst>
        </pc:spChg>
        <pc:spChg chg="mod">
          <ac:chgData name="Shelby Bledsoe" userId="c9738545-4c56-4193-a6fa-33fe679ebc37" providerId="ADAL" clId="{D1069CD9-D04A-50C0-9BB8-0A004E678B39}" dt="2026-08-02T16:24:33.342" v="650" actId="1076"/>
          <ac:spMkLst>
            <pc:docMk/>
            <pc:sldMk cId="9933628" sldId="6949"/>
            <ac:spMk id="26" creationId="{11B45DB0-2190-EC98-1E4F-56B76556E987}"/>
          </ac:spMkLst>
        </pc:spChg>
        <pc:picChg chg="mod">
          <ac:chgData name="Shelby Bledsoe" userId="c9738545-4c56-4193-a6fa-33fe679ebc37" providerId="ADAL" clId="{D1069CD9-D04A-50C0-9BB8-0A004E678B39}" dt="2026-08-02T16:06:02.724" v="281" actId="1076"/>
          <ac:picMkLst>
            <pc:docMk/>
            <pc:sldMk cId="9933628" sldId="6949"/>
            <ac:picMk id="2" creationId="{32347C1D-0AE1-F1D6-7E36-A7A1CF9D6736}"/>
          </ac:picMkLst>
        </pc:picChg>
        <pc:cxnChg chg="mod">
          <ac:chgData name="Shelby Bledsoe" userId="c9738545-4c56-4193-a6fa-33fe679ebc37" providerId="ADAL" clId="{D1069CD9-D04A-50C0-9BB8-0A004E678B39}" dt="2026-08-02T16:06:00.441" v="280" actId="1076"/>
          <ac:cxnSpMkLst>
            <pc:docMk/>
            <pc:sldMk cId="9933628" sldId="6949"/>
            <ac:cxnSpMk id="8" creationId="{745D0038-A03F-BBFC-C6B7-2F9EC2B771AF}"/>
          </ac:cxnSpMkLst>
        </pc:cxnChg>
        <pc:cxnChg chg="mod">
          <ac:chgData name="Shelby Bledsoe" userId="c9738545-4c56-4193-a6fa-33fe679ebc37" providerId="ADAL" clId="{D1069CD9-D04A-50C0-9BB8-0A004E678B39}" dt="2026-08-02T16:24:26.473" v="648" actId="1076"/>
          <ac:cxnSpMkLst>
            <pc:docMk/>
            <pc:sldMk cId="9933628" sldId="6949"/>
            <ac:cxnSpMk id="22" creationId="{C5CD862B-CFF6-E9CE-60BD-BEB2AD0FFDEF}"/>
          </ac:cxnSpMkLst>
        </pc:cxnChg>
      </pc:sldChg>
      <pc:sldChg chg="delSp modSp mod setBg">
        <pc:chgData name="Shelby Bledsoe" userId="c9738545-4c56-4193-a6fa-33fe679ebc37" providerId="ADAL" clId="{D1069CD9-D04A-50C0-9BB8-0A004E678B39}" dt="2026-08-02T16:45:35.203" v="979" actId="207"/>
        <pc:sldMkLst>
          <pc:docMk/>
          <pc:sldMk cId="2863560200" sldId="6950"/>
        </pc:sldMkLst>
        <pc:spChg chg="mod">
          <ac:chgData name="Shelby Bledsoe" userId="c9738545-4c56-4193-a6fa-33fe679ebc37" providerId="ADAL" clId="{D1069CD9-D04A-50C0-9BB8-0A004E678B39}" dt="2026-08-02T16:06:10.557" v="283" actId="1076"/>
          <ac:spMkLst>
            <pc:docMk/>
            <pc:sldMk cId="2863560200" sldId="6950"/>
            <ac:spMk id="4" creationId="{F446B9CC-2A94-BE97-3B02-811AD797A201}"/>
          </ac:spMkLst>
        </pc:spChg>
        <pc:spChg chg="mod">
          <ac:chgData name="Shelby Bledsoe" userId="c9738545-4c56-4193-a6fa-33fe679ebc37" providerId="ADAL" clId="{D1069CD9-D04A-50C0-9BB8-0A004E678B39}" dt="2026-08-02T16:34:08.159" v="736" actId="27636"/>
          <ac:spMkLst>
            <pc:docMk/>
            <pc:sldMk cId="2863560200" sldId="6950"/>
            <ac:spMk id="5" creationId="{E8374AF1-5074-02CC-8536-1009B6110D7D}"/>
          </ac:spMkLst>
        </pc:spChg>
        <pc:spChg chg="mod">
          <ac:chgData name="Shelby Bledsoe" userId="c9738545-4c56-4193-a6fa-33fe679ebc37" providerId="ADAL" clId="{D1069CD9-D04A-50C0-9BB8-0A004E678B39}" dt="2026-08-02T16:06:10.557" v="283" actId="1076"/>
          <ac:spMkLst>
            <pc:docMk/>
            <pc:sldMk cId="2863560200" sldId="6950"/>
            <ac:spMk id="7" creationId="{547C8574-992B-562B-198F-B86C1BE7D13E}"/>
          </ac:spMkLst>
        </pc:spChg>
        <pc:spChg chg="mod">
          <ac:chgData name="Shelby Bledsoe" userId="c9738545-4c56-4193-a6fa-33fe679ebc37" providerId="ADAL" clId="{D1069CD9-D04A-50C0-9BB8-0A004E678B39}" dt="2026-08-02T16:26:50.256" v="710" actId="14100"/>
          <ac:spMkLst>
            <pc:docMk/>
            <pc:sldMk cId="2863560200" sldId="6950"/>
            <ac:spMk id="17" creationId="{EEA7F04E-7647-361B-F02B-0349A873BD4A}"/>
          </ac:spMkLst>
        </pc:spChg>
        <pc:spChg chg="mod">
          <ac:chgData name="Shelby Bledsoe" userId="c9738545-4c56-4193-a6fa-33fe679ebc37" providerId="ADAL" clId="{D1069CD9-D04A-50C0-9BB8-0A004E678B39}" dt="2026-08-02T16:24:59.242" v="659" actId="1076"/>
          <ac:spMkLst>
            <pc:docMk/>
            <pc:sldMk cId="2863560200" sldId="6950"/>
            <ac:spMk id="26" creationId="{CC94F846-840B-A714-EB57-EC1698E18759}"/>
          </ac:spMkLst>
        </pc:spChg>
        <pc:spChg chg="mod">
          <ac:chgData name="Shelby Bledsoe" userId="c9738545-4c56-4193-a6fa-33fe679ebc37" providerId="ADAL" clId="{D1069CD9-D04A-50C0-9BB8-0A004E678B39}" dt="2026-08-02T16:45:35.203" v="979" actId="207"/>
          <ac:spMkLst>
            <pc:docMk/>
            <pc:sldMk cId="2863560200" sldId="6950"/>
            <ac:spMk id="29" creationId="{1D761E30-9912-E85A-AD20-1F93A9C8598F}"/>
          </ac:spMkLst>
        </pc:spChg>
        <pc:spChg chg="mod">
          <ac:chgData name="Shelby Bledsoe" userId="c9738545-4c56-4193-a6fa-33fe679ebc37" providerId="ADAL" clId="{D1069CD9-D04A-50C0-9BB8-0A004E678B39}" dt="2026-08-02T16:25:32.900" v="673" actId="1076"/>
          <ac:spMkLst>
            <pc:docMk/>
            <pc:sldMk cId="2863560200" sldId="6950"/>
            <ac:spMk id="30" creationId="{89F31732-DC20-1ADF-6669-F7765C3460E0}"/>
          </ac:spMkLst>
        </pc:spChg>
        <pc:spChg chg="mod">
          <ac:chgData name="Shelby Bledsoe" userId="c9738545-4c56-4193-a6fa-33fe679ebc37" providerId="ADAL" clId="{D1069CD9-D04A-50C0-9BB8-0A004E678B39}" dt="2026-08-02T16:25:39.229" v="675" actId="1076"/>
          <ac:spMkLst>
            <pc:docMk/>
            <pc:sldMk cId="2863560200" sldId="6950"/>
            <ac:spMk id="31" creationId="{D73BD7C0-9FF8-198C-2289-934D571980D9}"/>
          </ac:spMkLst>
        </pc:spChg>
        <pc:picChg chg="mod">
          <ac:chgData name="Shelby Bledsoe" userId="c9738545-4c56-4193-a6fa-33fe679ebc37" providerId="ADAL" clId="{D1069CD9-D04A-50C0-9BB8-0A004E678B39}" dt="2026-08-02T16:06:06.807" v="282" actId="1076"/>
          <ac:picMkLst>
            <pc:docMk/>
            <pc:sldMk cId="2863560200" sldId="6950"/>
            <ac:picMk id="2" creationId="{860A28C5-1886-9185-9F00-222EBE32BF3C}"/>
          </ac:picMkLst>
        </pc:picChg>
        <pc:picChg chg="mod">
          <ac:chgData name="Shelby Bledsoe" userId="c9738545-4c56-4193-a6fa-33fe679ebc37" providerId="ADAL" clId="{D1069CD9-D04A-50C0-9BB8-0A004E678B39}" dt="2026-08-02T16:25:18.301" v="666" actId="1076"/>
          <ac:picMkLst>
            <pc:docMk/>
            <pc:sldMk cId="2863560200" sldId="6950"/>
            <ac:picMk id="9" creationId="{C029B7E6-F2E3-76D0-E6D7-8BB74E491E71}"/>
          </ac:picMkLst>
        </pc:picChg>
        <pc:cxnChg chg="mod">
          <ac:chgData name="Shelby Bledsoe" userId="c9738545-4c56-4193-a6fa-33fe679ebc37" providerId="ADAL" clId="{D1069CD9-D04A-50C0-9BB8-0A004E678B39}" dt="2026-08-02T16:06:10.557" v="283" actId="1076"/>
          <ac:cxnSpMkLst>
            <pc:docMk/>
            <pc:sldMk cId="2863560200" sldId="6950"/>
            <ac:cxnSpMk id="8" creationId="{E1014199-2DA1-1498-7941-1BC23B829424}"/>
          </ac:cxnSpMkLst>
        </pc:cxnChg>
        <pc:cxnChg chg="mod">
          <ac:chgData name="Shelby Bledsoe" userId="c9738545-4c56-4193-a6fa-33fe679ebc37" providerId="ADAL" clId="{D1069CD9-D04A-50C0-9BB8-0A004E678B39}" dt="2026-08-02T16:24:56.880" v="658" actId="1076"/>
          <ac:cxnSpMkLst>
            <pc:docMk/>
            <pc:sldMk cId="2863560200" sldId="6950"/>
            <ac:cxnSpMk id="22" creationId="{1E120FBE-F5BA-C8D1-F418-135B7AD938C4}"/>
          </ac:cxnSpMkLst>
        </pc:cxnChg>
      </pc:sldChg>
      <pc:sldChg chg="delSp modSp mod setBg">
        <pc:chgData name="Shelby Bledsoe" userId="c9738545-4c56-4193-a6fa-33fe679ebc37" providerId="ADAL" clId="{D1069CD9-D04A-50C0-9BB8-0A004E678B39}" dt="2026-08-02T16:41:54.707" v="923" actId="1076"/>
        <pc:sldMkLst>
          <pc:docMk/>
          <pc:sldMk cId="4225182857" sldId="6951"/>
        </pc:sldMkLst>
        <pc:spChg chg="mod">
          <ac:chgData name="Shelby Bledsoe" userId="c9738545-4c56-4193-a6fa-33fe679ebc37" providerId="ADAL" clId="{D1069CD9-D04A-50C0-9BB8-0A004E678B39}" dt="2026-08-02T16:41:54.707" v="923" actId="1076"/>
          <ac:spMkLst>
            <pc:docMk/>
            <pc:sldMk cId="4225182857" sldId="6951"/>
            <ac:spMk id="4" creationId="{D6CF6872-5EBF-CEDF-9F30-187D93E60989}"/>
          </ac:spMkLst>
        </pc:spChg>
        <pc:spChg chg="mod">
          <ac:chgData name="Shelby Bledsoe" userId="c9738545-4c56-4193-a6fa-33fe679ebc37" providerId="ADAL" clId="{D1069CD9-D04A-50C0-9BB8-0A004E678B39}" dt="2026-08-02T16:34:12.536" v="739" actId="27636"/>
          <ac:spMkLst>
            <pc:docMk/>
            <pc:sldMk cId="4225182857" sldId="6951"/>
            <ac:spMk id="5" creationId="{368D17D8-C6D8-B3D2-C956-8B9028E76547}"/>
          </ac:spMkLst>
        </pc:spChg>
        <pc:spChg chg="mod">
          <ac:chgData name="Shelby Bledsoe" userId="c9738545-4c56-4193-a6fa-33fe679ebc37" providerId="ADAL" clId="{D1069CD9-D04A-50C0-9BB8-0A004E678B39}" dt="2026-08-02T16:26:44.369" v="708" actId="14100"/>
          <ac:spMkLst>
            <pc:docMk/>
            <pc:sldMk cId="4225182857" sldId="6951"/>
            <ac:spMk id="17" creationId="{54F3D503-040C-772B-B121-20F2DC8C0697}"/>
          </ac:spMkLst>
        </pc:spChg>
        <pc:spChg chg="mod">
          <ac:chgData name="Shelby Bledsoe" userId="c9738545-4c56-4193-a6fa-33fe679ebc37" providerId="ADAL" clId="{D1069CD9-D04A-50C0-9BB8-0A004E678B39}" dt="2026-08-02T16:25:53.746" v="680" actId="1076"/>
          <ac:spMkLst>
            <pc:docMk/>
            <pc:sldMk cId="4225182857" sldId="6951"/>
            <ac:spMk id="26" creationId="{42A6390D-0F30-4F27-4E23-23B41D774C26}"/>
          </ac:spMkLst>
        </pc:spChg>
        <pc:picChg chg="mod">
          <ac:chgData name="Shelby Bledsoe" userId="c9738545-4c56-4193-a6fa-33fe679ebc37" providerId="ADAL" clId="{D1069CD9-D04A-50C0-9BB8-0A004E678B39}" dt="2026-08-02T16:06:16.045" v="284" actId="1076"/>
          <ac:picMkLst>
            <pc:docMk/>
            <pc:sldMk cId="4225182857" sldId="6951"/>
            <ac:picMk id="2" creationId="{FECD8032-ADBB-CDD8-46FF-F094933F9FDF}"/>
          </ac:picMkLst>
        </pc:picChg>
        <pc:cxnChg chg="mod">
          <ac:chgData name="Shelby Bledsoe" userId="c9738545-4c56-4193-a6fa-33fe679ebc37" providerId="ADAL" clId="{D1069CD9-D04A-50C0-9BB8-0A004E678B39}" dt="2026-08-02T16:25:51.921" v="679" actId="1076"/>
          <ac:cxnSpMkLst>
            <pc:docMk/>
            <pc:sldMk cId="4225182857" sldId="6951"/>
            <ac:cxnSpMk id="22" creationId="{0A29BB6C-03F7-24E9-EE47-28E8C271D795}"/>
          </ac:cxnSpMkLst>
        </pc:cxnChg>
      </pc:sldChg>
      <pc:sldChg chg="delSp modSp mod setBg">
        <pc:chgData name="Shelby Bledsoe" userId="c9738545-4c56-4193-a6fa-33fe679ebc37" providerId="ADAL" clId="{D1069CD9-D04A-50C0-9BB8-0A004E678B39}" dt="2026-08-02T16:45:28.628" v="970" actId="207"/>
        <pc:sldMkLst>
          <pc:docMk/>
          <pc:sldMk cId="3661058802" sldId="6952"/>
        </pc:sldMkLst>
        <pc:spChg chg="mod">
          <ac:chgData name="Shelby Bledsoe" userId="c9738545-4c56-4193-a6fa-33fe679ebc37" providerId="ADAL" clId="{D1069CD9-D04A-50C0-9BB8-0A004E678B39}" dt="2026-08-02T16:34:25.894" v="744" actId="1076"/>
          <ac:spMkLst>
            <pc:docMk/>
            <pc:sldMk cId="3661058802" sldId="6952"/>
            <ac:spMk id="4" creationId="{6333DCF6-BB5D-B5C9-FA4E-644365F87791}"/>
          </ac:spMkLst>
        </pc:spChg>
        <pc:spChg chg="mod">
          <ac:chgData name="Shelby Bledsoe" userId="c9738545-4c56-4193-a6fa-33fe679ebc37" providerId="ADAL" clId="{D1069CD9-D04A-50C0-9BB8-0A004E678B39}" dt="2026-08-02T16:34:16.702" v="742" actId="27636"/>
          <ac:spMkLst>
            <pc:docMk/>
            <pc:sldMk cId="3661058802" sldId="6952"/>
            <ac:spMk id="5" creationId="{76921BA3-E5F4-1DCC-5019-7C127F4E1C3B}"/>
          </ac:spMkLst>
        </pc:spChg>
        <pc:spChg chg="mod">
          <ac:chgData name="Shelby Bledsoe" userId="c9738545-4c56-4193-a6fa-33fe679ebc37" providerId="ADAL" clId="{D1069CD9-D04A-50C0-9BB8-0A004E678B39}" dt="2026-08-02T16:34:25.894" v="744" actId="1076"/>
          <ac:spMkLst>
            <pc:docMk/>
            <pc:sldMk cId="3661058802" sldId="6952"/>
            <ac:spMk id="7" creationId="{EE0B3D83-2DF9-630C-F78B-DEE2DDB61929}"/>
          </ac:spMkLst>
        </pc:spChg>
        <pc:spChg chg="mod">
          <ac:chgData name="Shelby Bledsoe" userId="c9738545-4c56-4193-a6fa-33fe679ebc37" providerId="ADAL" clId="{D1069CD9-D04A-50C0-9BB8-0A004E678B39}" dt="2026-08-02T16:26:38.519" v="706" actId="113"/>
          <ac:spMkLst>
            <pc:docMk/>
            <pc:sldMk cId="3661058802" sldId="6952"/>
            <ac:spMk id="17" creationId="{DFA68452-1C2E-8EDF-D0CE-C17B74868697}"/>
          </ac:spMkLst>
        </pc:spChg>
        <pc:spChg chg="mod">
          <ac:chgData name="Shelby Bledsoe" userId="c9738545-4c56-4193-a6fa-33fe679ebc37" providerId="ADAL" clId="{D1069CD9-D04A-50C0-9BB8-0A004E678B39}" dt="2026-08-02T16:35:01.494" v="761" actId="1076"/>
          <ac:spMkLst>
            <pc:docMk/>
            <pc:sldMk cId="3661058802" sldId="6952"/>
            <ac:spMk id="26" creationId="{70FE3358-8821-0180-7D14-6790DDC7206A}"/>
          </ac:spMkLst>
        </pc:spChg>
        <pc:spChg chg="mod">
          <ac:chgData name="Shelby Bledsoe" userId="c9738545-4c56-4193-a6fa-33fe679ebc37" providerId="ADAL" clId="{D1069CD9-D04A-50C0-9BB8-0A004E678B39}" dt="2026-08-02T16:45:28.628" v="970" actId="207"/>
          <ac:spMkLst>
            <pc:docMk/>
            <pc:sldMk cId="3661058802" sldId="6952"/>
            <ac:spMk id="29" creationId="{AA21CFC1-86FD-DF90-B653-F76FE3C4F975}"/>
          </ac:spMkLst>
        </pc:spChg>
        <pc:spChg chg="mod">
          <ac:chgData name="Shelby Bledsoe" userId="c9738545-4c56-4193-a6fa-33fe679ebc37" providerId="ADAL" clId="{D1069CD9-D04A-50C0-9BB8-0A004E678B39}" dt="2026-08-02T16:35:05.373" v="762" actId="14100"/>
          <ac:spMkLst>
            <pc:docMk/>
            <pc:sldMk cId="3661058802" sldId="6952"/>
            <ac:spMk id="30" creationId="{CE011710-1578-F42D-6C8B-14E2C1A57009}"/>
          </ac:spMkLst>
        </pc:spChg>
        <pc:spChg chg="mod">
          <ac:chgData name="Shelby Bledsoe" userId="c9738545-4c56-4193-a6fa-33fe679ebc37" providerId="ADAL" clId="{D1069CD9-D04A-50C0-9BB8-0A004E678B39}" dt="2026-08-02T16:34:49.581" v="756" actId="1076"/>
          <ac:spMkLst>
            <pc:docMk/>
            <pc:sldMk cId="3661058802" sldId="6952"/>
            <ac:spMk id="31" creationId="{C7502796-09E7-55F8-7D6B-FFB0A5AA4CC4}"/>
          </ac:spMkLst>
        </pc:spChg>
        <pc:picChg chg="mod">
          <ac:chgData name="Shelby Bledsoe" userId="c9738545-4c56-4193-a6fa-33fe679ebc37" providerId="ADAL" clId="{D1069CD9-D04A-50C0-9BB8-0A004E678B39}" dt="2026-08-02T16:34:19.378" v="743" actId="1076"/>
          <ac:picMkLst>
            <pc:docMk/>
            <pc:sldMk cId="3661058802" sldId="6952"/>
            <ac:picMk id="2" creationId="{BC55EA10-2423-CB71-5B3F-021593FC522C}"/>
          </ac:picMkLst>
        </pc:picChg>
        <pc:picChg chg="mod">
          <ac:chgData name="Shelby Bledsoe" userId="c9738545-4c56-4193-a6fa-33fe679ebc37" providerId="ADAL" clId="{D1069CD9-D04A-50C0-9BB8-0A004E678B39}" dt="2026-08-02T16:34:41.814" v="753" actId="1076"/>
          <ac:picMkLst>
            <pc:docMk/>
            <pc:sldMk cId="3661058802" sldId="6952"/>
            <ac:picMk id="28" creationId="{2279CE7D-4D97-3ED3-C3FC-F7F783A9637E}"/>
          </ac:picMkLst>
        </pc:picChg>
        <pc:cxnChg chg="mod">
          <ac:chgData name="Shelby Bledsoe" userId="c9738545-4c56-4193-a6fa-33fe679ebc37" providerId="ADAL" clId="{D1069CD9-D04A-50C0-9BB8-0A004E678B39}" dt="2026-08-02T16:34:25.894" v="744" actId="1076"/>
          <ac:cxnSpMkLst>
            <pc:docMk/>
            <pc:sldMk cId="3661058802" sldId="6952"/>
            <ac:cxnSpMk id="8" creationId="{19ACEB32-B796-172E-EB78-2A27AA2EBD33}"/>
          </ac:cxnSpMkLst>
        </pc:cxnChg>
        <pc:cxnChg chg="mod">
          <ac:chgData name="Shelby Bledsoe" userId="c9738545-4c56-4193-a6fa-33fe679ebc37" providerId="ADAL" clId="{D1069CD9-D04A-50C0-9BB8-0A004E678B39}" dt="2026-08-02T16:34:59.702" v="760" actId="1076"/>
          <ac:cxnSpMkLst>
            <pc:docMk/>
            <pc:sldMk cId="3661058802" sldId="6952"/>
            <ac:cxnSpMk id="22" creationId="{79FFE160-E151-6DD4-1ECD-FD41E6E3F1A3}"/>
          </ac:cxnSpMkLst>
        </pc:cxnChg>
      </pc:sldChg>
      <pc:sldChg chg="addSp delSp modSp add mod setBg modNotesTx">
        <pc:chgData name="Shelby Bledsoe" userId="c9738545-4c56-4193-a6fa-33fe679ebc37" providerId="ADAL" clId="{D1069CD9-D04A-50C0-9BB8-0A004E678B39}" dt="2026-08-02T16:46:37.405" v="1056" actId="207"/>
        <pc:sldMkLst>
          <pc:docMk/>
          <pc:sldMk cId="4104986553" sldId="6954"/>
        </pc:sldMkLst>
        <pc:spChg chg="mod">
          <ac:chgData name="Shelby Bledsoe" userId="c9738545-4c56-4193-a6fa-33fe679ebc37" providerId="ADAL" clId="{D1069CD9-D04A-50C0-9BB8-0A004E678B39}" dt="2026-08-02T16:46:37.405" v="1056" actId="207"/>
          <ac:spMkLst>
            <pc:docMk/>
            <pc:sldMk cId="4104986553" sldId="6954"/>
            <ac:spMk id="34" creationId="{9476A658-0FBB-B505-655C-5D4D391B7D2F}"/>
          </ac:spMkLst>
        </pc:spChg>
        <pc:spChg chg="mod">
          <ac:chgData name="Shelby Bledsoe" userId="c9738545-4c56-4193-a6fa-33fe679ebc37" providerId="ADAL" clId="{D1069CD9-D04A-50C0-9BB8-0A004E678B39}" dt="2026-08-02T16:46:37.405" v="1056" actId="207"/>
          <ac:spMkLst>
            <pc:docMk/>
            <pc:sldMk cId="4104986553" sldId="6954"/>
            <ac:spMk id="38" creationId="{E3412F2F-3ACC-6E97-64B9-8C5F31C97534}"/>
          </ac:spMkLst>
        </pc:spChg>
        <pc:spChg chg="mod">
          <ac:chgData name="Shelby Bledsoe" userId="c9738545-4c56-4193-a6fa-33fe679ebc37" providerId="ADAL" clId="{D1069CD9-D04A-50C0-9BB8-0A004E678B39}" dt="2026-08-02T16:46:37.405" v="1056" actId="207"/>
          <ac:spMkLst>
            <pc:docMk/>
            <pc:sldMk cId="4104986553" sldId="6954"/>
            <ac:spMk id="43" creationId="{D514EB34-E4AE-A5A8-658F-C4CF56766F76}"/>
          </ac:spMkLst>
        </pc:spChg>
        <pc:spChg chg="mod">
          <ac:chgData name="Shelby Bledsoe" userId="c9738545-4c56-4193-a6fa-33fe679ebc37" providerId="ADAL" clId="{D1069CD9-D04A-50C0-9BB8-0A004E678B39}" dt="2026-08-02T16:46:37.405" v="1056" actId="207"/>
          <ac:spMkLst>
            <pc:docMk/>
            <pc:sldMk cId="4104986553" sldId="6954"/>
            <ac:spMk id="44" creationId="{AFC77EAF-ADC8-FB3B-077B-57A9A088874F}"/>
          </ac:spMkLst>
        </pc:spChg>
        <pc:spChg chg="mod">
          <ac:chgData name="Shelby Bledsoe" userId="c9738545-4c56-4193-a6fa-33fe679ebc37" providerId="ADAL" clId="{D1069CD9-D04A-50C0-9BB8-0A004E678B39}" dt="2026-08-02T16:46:37.405" v="1056" actId="207"/>
          <ac:spMkLst>
            <pc:docMk/>
            <pc:sldMk cId="4104986553" sldId="6954"/>
            <ac:spMk id="45" creationId="{2F685171-B08F-CA39-3639-3DBCFDB5196C}"/>
          </ac:spMkLst>
        </pc:spChg>
        <pc:spChg chg="mod">
          <ac:chgData name="Shelby Bledsoe" userId="c9738545-4c56-4193-a6fa-33fe679ebc37" providerId="ADAL" clId="{D1069CD9-D04A-50C0-9BB8-0A004E678B39}" dt="2026-08-02T16:40:46.548" v="914" actId="403"/>
          <ac:spMkLst>
            <pc:docMk/>
            <pc:sldMk cId="4104986553" sldId="6954"/>
            <ac:spMk id="46" creationId="{58DC65B7-0047-A727-088E-63D2C7DDCE9F}"/>
          </ac:spMkLst>
        </pc:spChg>
        <pc:spChg chg="mod">
          <ac:chgData name="Shelby Bledsoe" userId="c9738545-4c56-4193-a6fa-33fe679ebc37" providerId="ADAL" clId="{D1069CD9-D04A-50C0-9BB8-0A004E678B39}" dt="2026-08-02T16:42:15.920" v="925" actId="113"/>
          <ac:spMkLst>
            <pc:docMk/>
            <pc:sldMk cId="4104986553" sldId="6954"/>
            <ac:spMk id="48" creationId="{DF3D01F1-CBF3-BC3D-0FFD-4E60B76BE1D4}"/>
          </ac:spMkLst>
        </pc:spChg>
        <pc:spChg chg="mod">
          <ac:chgData name="Shelby Bledsoe" userId="c9738545-4c56-4193-a6fa-33fe679ebc37" providerId="ADAL" clId="{D1069CD9-D04A-50C0-9BB8-0A004E678B39}" dt="2026-08-02T16:42:15.920" v="925" actId="113"/>
          <ac:spMkLst>
            <pc:docMk/>
            <pc:sldMk cId="4104986553" sldId="6954"/>
            <ac:spMk id="49" creationId="{6EF26C08-6AB7-2C18-123B-B3683DD63076}"/>
          </ac:spMkLst>
        </pc:spChg>
        <pc:spChg chg="mod">
          <ac:chgData name="Shelby Bledsoe" userId="c9738545-4c56-4193-a6fa-33fe679ebc37" providerId="ADAL" clId="{D1069CD9-D04A-50C0-9BB8-0A004E678B39}" dt="2026-08-02T16:42:15.920" v="925" actId="113"/>
          <ac:spMkLst>
            <pc:docMk/>
            <pc:sldMk cId="4104986553" sldId="6954"/>
            <ac:spMk id="50" creationId="{A0C5B682-6035-FC3F-6DC4-E28DFA40C91D}"/>
          </ac:spMkLst>
        </pc:spChg>
        <pc:spChg chg="mod">
          <ac:chgData name="Shelby Bledsoe" userId="c9738545-4c56-4193-a6fa-33fe679ebc37" providerId="ADAL" clId="{D1069CD9-D04A-50C0-9BB8-0A004E678B39}" dt="2026-08-02T16:42:15.920" v="925" actId="113"/>
          <ac:spMkLst>
            <pc:docMk/>
            <pc:sldMk cId="4104986553" sldId="6954"/>
            <ac:spMk id="51" creationId="{BED89683-2E97-DC2F-D646-93E9069C90A5}"/>
          </ac:spMkLst>
        </pc:spChg>
        <pc:spChg chg="mod">
          <ac:chgData name="Shelby Bledsoe" userId="c9738545-4c56-4193-a6fa-33fe679ebc37" providerId="ADAL" clId="{D1069CD9-D04A-50C0-9BB8-0A004E678B39}" dt="2026-08-02T16:42:15.920" v="925" actId="113"/>
          <ac:spMkLst>
            <pc:docMk/>
            <pc:sldMk cId="4104986553" sldId="6954"/>
            <ac:spMk id="52" creationId="{89D19DE3-95C2-2DFE-886A-8C863D6A0AD3}"/>
          </ac:spMkLst>
        </pc:spChg>
        <pc:picChg chg="mod">
          <ac:chgData name="Shelby Bledsoe" userId="c9738545-4c56-4193-a6fa-33fe679ebc37" providerId="ADAL" clId="{D1069CD9-D04A-50C0-9BB8-0A004E678B39}" dt="2026-08-02T16:41:05.083" v="917" actId="1076"/>
          <ac:picMkLst>
            <pc:docMk/>
            <pc:sldMk cId="4104986553" sldId="6954"/>
            <ac:picMk id="29" creationId="{458E6228-F015-8675-28B6-1D56CFDCC010}"/>
          </ac:picMkLst>
        </pc:picChg>
        <pc:picChg chg="mod">
          <ac:chgData name="Shelby Bledsoe" userId="c9738545-4c56-4193-a6fa-33fe679ebc37" providerId="ADAL" clId="{D1069CD9-D04A-50C0-9BB8-0A004E678B39}" dt="2026-08-02T16:41:18.541" v="920" actId="1076"/>
          <ac:picMkLst>
            <pc:docMk/>
            <pc:sldMk cId="4104986553" sldId="6954"/>
            <ac:picMk id="30" creationId="{8F511F2C-4581-4CAB-49BC-31FD98006DDC}"/>
          </ac:picMkLst>
        </pc:picChg>
        <pc:picChg chg="mod">
          <ac:chgData name="Shelby Bledsoe" userId="c9738545-4c56-4193-a6fa-33fe679ebc37" providerId="ADAL" clId="{D1069CD9-D04A-50C0-9BB8-0A004E678B39}" dt="2026-08-02T16:40:58.289" v="916" actId="1076"/>
          <ac:picMkLst>
            <pc:docMk/>
            <pc:sldMk cId="4104986553" sldId="6954"/>
            <ac:picMk id="31" creationId="{A854CB17-2C58-16C8-54E9-524536550185}"/>
          </ac:picMkLst>
        </pc:picChg>
        <pc:picChg chg="mod">
          <ac:chgData name="Shelby Bledsoe" userId="c9738545-4c56-4193-a6fa-33fe679ebc37" providerId="ADAL" clId="{D1069CD9-D04A-50C0-9BB8-0A004E678B39}" dt="2026-08-02T16:40:50.792" v="915" actId="14100"/>
          <ac:picMkLst>
            <pc:docMk/>
            <pc:sldMk cId="4104986553" sldId="6954"/>
            <ac:picMk id="32" creationId="{60BCC401-D751-C216-2D59-9122F70AA7ED}"/>
          </ac:picMkLst>
        </pc:picChg>
        <pc:picChg chg="mod">
          <ac:chgData name="Shelby Bledsoe" userId="c9738545-4c56-4193-a6fa-33fe679ebc37" providerId="ADAL" clId="{D1069CD9-D04A-50C0-9BB8-0A004E678B39}" dt="2026-08-02T16:41:14.341" v="919" actId="1076"/>
          <ac:picMkLst>
            <pc:docMk/>
            <pc:sldMk cId="4104986553" sldId="6954"/>
            <ac:picMk id="33" creationId="{54517872-ED6D-0AB2-B9BF-9EBC70C11D57}"/>
          </ac:picMkLst>
        </pc:picChg>
        <pc:cxnChg chg="mod">
          <ac:chgData name="Shelby Bledsoe" userId="c9738545-4c56-4193-a6fa-33fe679ebc37" providerId="ADAL" clId="{D1069CD9-D04A-50C0-9BB8-0A004E678B39}" dt="2026-08-02T16:41:14.341" v="919" actId="1076"/>
          <ac:cxnSpMkLst>
            <pc:docMk/>
            <pc:sldMk cId="4104986553" sldId="6954"/>
            <ac:cxnSpMk id="36" creationId="{3F86B901-7A0D-67FF-8AC0-0A0BB0BB96B4}"/>
          </ac:cxnSpMkLst>
        </pc:cxnChg>
        <pc:cxnChg chg="mod">
          <ac:chgData name="Shelby Bledsoe" userId="c9738545-4c56-4193-a6fa-33fe679ebc37" providerId="ADAL" clId="{D1069CD9-D04A-50C0-9BB8-0A004E678B39}" dt="2026-08-02T16:41:18.541" v="920" actId="1076"/>
          <ac:cxnSpMkLst>
            <pc:docMk/>
            <pc:sldMk cId="4104986553" sldId="6954"/>
            <ac:cxnSpMk id="39" creationId="{A9AF4835-67E7-7CD2-DC92-8DF18B478E08}"/>
          </ac:cxnSpMkLst>
        </pc:cxnChg>
        <pc:cxnChg chg="mod">
          <ac:chgData name="Shelby Bledsoe" userId="c9738545-4c56-4193-a6fa-33fe679ebc37" providerId="ADAL" clId="{D1069CD9-D04A-50C0-9BB8-0A004E678B39}" dt="2026-08-02T16:41:05.083" v="917" actId="1076"/>
          <ac:cxnSpMkLst>
            <pc:docMk/>
            <pc:sldMk cId="4104986553" sldId="6954"/>
            <ac:cxnSpMk id="40" creationId="{DF3F4F48-86EF-8A2A-FD31-1D250D38A66D}"/>
          </ac:cxnSpMkLst>
        </pc:cxnChg>
        <pc:cxnChg chg="mod">
          <ac:chgData name="Shelby Bledsoe" userId="c9738545-4c56-4193-a6fa-33fe679ebc37" providerId="ADAL" clId="{D1069CD9-D04A-50C0-9BB8-0A004E678B39}" dt="2026-08-02T16:40:58.289" v="916" actId="1076"/>
          <ac:cxnSpMkLst>
            <pc:docMk/>
            <pc:sldMk cId="4104986553" sldId="6954"/>
            <ac:cxnSpMk id="41" creationId="{291B74D5-0933-CAE5-C58B-2AEAC5C77829}"/>
          </ac:cxnSpMkLst>
        </pc:cxnChg>
        <pc:cxnChg chg="mod">
          <ac:chgData name="Shelby Bledsoe" userId="c9738545-4c56-4193-a6fa-33fe679ebc37" providerId="ADAL" clId="{D1069CD9-D04A-50C0-9BB8-0A004E678B39}" dt="2026-08-02T16:40:28.893" v="907" actId="1076"/>
          <ac:cxnSpMkLst>
            <pc:docMk/>
            <pc:sldMk cId="4104986553" sldId="6954"/>
            <ac:cxnSpMk id="42" creationId="{AE89526E-A001-2351-16B2-E78154FB9006}"/>
          </ac:cxnSpMkLst>
        </pc:cxnChg>
      </pc:sldChg>
    </pc:docChg>
  </pc:docChgLst>
  <pc:docChgLst>
    <pc:chgData name="Samantha Silcox" userId="S::ssilcox@iacmi.org::8a505091-dd03-47f9-912c-2fd60c7ec4f4" providerId="AD" clId="Web-{6069A1E7-B983-A0F1-0CF1-5543D01037F0}"/>
    <pc:docChg chg="mod modSld">
      <pc:chgData name="Samantha Silcox" userId="S::ssilcox@iacmi.org::8a505091-dd03-47f9-912c-2fd60c7ec4f4" providerId="AD" clId="Web-{6069A1E7-B983-A0F1-0CF1-5543D01037F0}" dt="2026-08-05T12:02:49.401" v="14"/>
      <pc:docMkLst>
        <pc:docMk/>
      </pc:docMkLst>
      <pc:sldChg chg="addSp modSp">
        <pc:chgData name="Samantha Silcox" userId="S::ssilcox@iacmi.org::8a505091-dd03-47f9-912c-2fd60c7ec4f4" providerId="AD" clId="Web-{6069A1E7-B983-A0F1-0CF1-5543D01037F0}" dt="2026-08-05T12:01:38.808" v="13" actId="1076"/>
        <pc:sldMkLst>
          <pc:docMk/>
          <pc:sldMk cId="4104986553" sldId="6954"/>
        </pc:sldMkLst>
      </pc:sldChg>
    </pc:docChg>
  </pc:docChgLst>
  <pc:docChgLst>
    <pc:chgData name="Samantha Silcox" userId="S::ssilcox@iacmi.org::8a505091-dd03-47f9-912c-2fd60c7ec4f4" providerId="AD" clId="Web-{E0D22018-B14E-0671-F2AA-5C4C00B7926D}"/>
    <pc:docChg chg="addSld delSld modSld">
      <pc:chgData name="Samantha Silcox" userId="S::ssilcox@iacmi.org::8a505091-dd03-47f9-912c-2fd60c7ec4f4" providerId="AD" clId="Web-{E0D22018-B14E-0671-F2AA-5C4C00B7926D}" dt="2026-08-12T14:42:05.328" v="9" actId="14100"/>
      <pc:docMkLst>
        <pc:docMk/>
      </pc:docMkLst>
      <pc:sldChg chg="del">
        <pc:chgData name="Samantha Silcox" userId="S::ssilcox@iacmi.org::8a505091-dd03-47f9-912c-2fd60c7ec4f4" providerId="AD" clId="Web-{E0D22018-B14E-0671-F2AA-5C4C00B7926D}" dt="2026-08-12T14:40:32.328" v="1"/>
        <pc:sldMkLst>
          <pc:docMk/>
          <pc:sldMk cId="4104986553" sldId="6954"/>
        </pc:sldMkLst>
      </pc:sldChg>
      <pc:sldChg chg="delSp modSp add">
        <pc:chgData name="Samantha Silcox" userId="S::ssilcox@iacmi.org::8a505091-dd03-47f9-912c-2fd60c7ec4f4" providerId="AD" clId="Web-{E0D22018-B14E-0671-F2AA-5C4C00B7926D}" dt="2026-08-12T14:42:05.328" v="9" actId="14100"/>
        <pc:sldMkLst>
          <pc:docMk/>
          <pc:sldMk cId="1763613861" sldId="6955"/>
        </pc:sldMkLst>
        <pc:spChg chg="mod">
          <ac:chgData name="Samantha Silcox" userId="S::ssilcox@iacmi.org::8a505091-dd03-47f9-912c-2fd60c7ec4f4" providerId="AD" clId="Web-{E0D22018-B14E-0671-F2AA-5C4C00B7926D}" dt="2026-08-12T14:42:05.328" v="9" actId="14100"/>
          <ac:spMkLst>
            <pc:docMk/>
            <pc:sldMk cId="1763613861" sldId="6955"/>
            <ac:spMk id="43" creationId="{D514EB34-E4AE-A5A8-658F-C4CF56766F76}"/>
          </ac:spMkLst>
        </pc:spChg>
        <pc:spChg chg="mod">
          <ac:chgData name="Samantha Silcox" userId="S::ssilcox@iacmi.org::8a505091-dd03-47f9-912c-2fd60c7ec4f4" providerId="AD" clId="Web-{E0D22018-B14E-0671-F2AA-5C4C00B7926D}" dt="2026-08-12T14:41:56.734" v="8" actId="1076"/>
          <ac:spMkLst>
            <pc:docMk/>
            <pc:sldMk cId="1763613861" sldId="6955"/>
            <ac:spMk id="51" creationId="{BED89683-2E97-DC2F-D646-93E9069C90A5}"/>
          </ac:spMkLst>
        </pc:spChg>
        <pc:picChg chg="mod">
          <ac:chgData name="Samantha Silcox" userId="S::ssilcox@iacmi.org::8a505091-dd03-47f9-912c-2fd60c7ec4f4" providerId="AD" clId="Web-{E0D22018-B14E-0671-F2AA-5C4C00B7926D}" dt="2026-08-12T14:40:54.453" v="2" actId="1076"/>
          <ac:picMkLst>
            <pc:docMk/>
            <pc:sldMk cId="1763613861" sldId="6955"/>
            <ac:picMk id="4" creationId="{524940C9-08AC-2C35-3BD4-A8678607DBBA}"/>
          </ac:picMkLst>
        </pc:picChg>
        <pc:picChg chg="mod">
          <ac:chgData name="Samantha Silcox" userId="S::ssilcox@iacmi.org::8a505091-dd03-47f9-912c-2fd60c7ec4f4" providerId="AD" clId="Web-{E0D22018-B14E-0671-F2AA-5C4C00B7926D}" dt="2026-08-12T14:41:04.828" v="3" actId="1076"/>
          <ac:picMkLst>
            <pc:docMk/>
            <pc:sldMk cId="1763613861" sldId="6955"/>
            <ac:picMk id="5" creationId="{7ED3AFAC-EDB1-10FB-8265-8C91F021A6FA}"/>
          </ac:picMkLst>
        </pc:picChg>
        <pc:picChg chg="del">
          <ac:chgData name="Samantha Silcox" userId="S::ssilcox@iacmi.org::8a505091-dd03-47f9-912c-2fd60c7ec4f4" providerId="AD" clId="Web-{E0D22018-B14E-0671-F2AA-5C4C00B7926D}" dt="2026-08-12T14:41:44.141" v="4"/>
          <ac:picMkLst>
            <pc:docMk/>
            <pc:sldMk cId="1763613861" sldId="6955"/>
            <ac:picMk id="19" creationId="{18C42EE2-640C-1485-E304-4C2CEC4CCC83}"/>
          </ac:picMkLst>
        </pc:picChg>
        <pc:picChg chg="mod">
          <ac:chgData name="Samantha Silcox" userId="S::ssilcox@iacmi.org::8a505091-dd03-47f9-912c-2fd60c7ec4f4" providerId="AD" clId="Web-{E0D22018-B14E-0671-F2AA-5C4C00B7926D}" dt="2026-08-12T14:41:56.688" v="6" actId="1076"/>
          <ac:picMkLst>
            <pc:docMk/>
            <pc:sldMk cId="1763613861" sldId="6955"/>
            <ac:picMk id="29" creationId="{458E6228-F015-8675-28B6-1D56CFDCC010}"/>
          </ac:picMkLst>
        </pc:picChg>
        <pc:cxnChg chg="mod">
          <ac:chgData name="Samantha Silcox" userId="S::ssilcox@iacmi.org::8a505091-dd03-47f9-912c-2fd60c7ec4f4" providerId="AD" clId="Web-{E0D22018-B14E-0671-F2AA-5C4C00B7926D}" dt="2026-08-12T14:41:56.656" v="5" actId="1076"/>
          <ac:cxnSpMkLst>
            <pc:docMk/>
            <pc:sldMk cId="1763613861" sldId="6955"/>
            <ac:cxnSpMk id="40" creationId="{DF3F4F48-86EF-8A2A-FD31-1D250D38A66D}"/>
          </ac:cxnSpMkLst>
        </pc:cxnChg>
      </pc:sldChg>
    </pc:docChg>
  </pc:docChgLst>
  <pc:docChgLst>
    <pc:chgData name="Greg Hayworth" userId="S::ghayworth@iacmi.org::8846272e-25c9-4d46-ad77-f9a6c46feec6" providerId="AD" clId="Web-{275CCC9D-FE31-FF4B-1916-8C67778C29F8}"/>
    <pc:docChg chg="modSld">
      <pc:chgData name="Greg Hayworth" userId="S::ghayworth@iacmi.org::8846272e-25c9-4d46-ad77-f9a6c46feec6" providerId="AD" clId="Web-{275CCC9D-FE31-FF4B-1916-8C67778C29F8}" dt="2026-08-05T02:47:15.731" v="1" actId="20577"/>
      <pc:docMkLst>
        <pc:docMk/>
      </pc:docMkLst>
      <pc:sldChg chg="modSp">
        <pc:chgData name="Greg Hayworth" userId="S::ghayworth@iacmi.org::8846272e-25c9-4d46-ad77-f9a6c46feec6" providerId="AD" clId="Web-{275CCC9D-FE31-FF4B-1916-8C67778C29F8}" dt="2026-08-05T02:47:15.731" v="1" actId="20577"/>
        <pc:sldMkLst>
          <pc:docMk/>
          <pc:sldMk cId="0" sldId="267"/>
        </pc:sldMkLst>
        <pc:spChg chg="mod">
          <ac:chgData name="Greg Hayworth" userId="S::ghayworth@iacmi.org::8846272e-25c9-4d46-ad77-f9a6c46feec6" providerId="AD" clId="Web-{275CCC9D-FE31-FF4B-1916-8C67778C29F8}" dt="2026-08-05T02:47:15.731" v="1" actId="20577"/>
          <ac:spMkLst>
            <pc:docMk/>
            <pc:sldMk cId="0" sldId="267"/>
            <ac:spMk id="2" creationId="{00000000-0000-0000-0000-000000000000}"/>
          </ac:spMkLst>
        </pc:spChg>
      </pc:sldChg>
    </pc:docChg>
  </pc:docChgLst>
  <pc:docChgLst>
    <pc:chgData name="Samantha Silcox" userId="S::ssilcox@iacmi.org::8a505091-dd03-47f9-912c-2fd60c7ec4f4" providerId="AD" clId="Web-{5A489131-B0CE-27A1-32D4-85877B813EC7}"/>
    <pc:docChg chg="modSld">
      <pc:chgData name="Samantha Silcox" userId="S::ssilcox@iacmi.org::8a505091-dd03-47f9-912c-2fd60c7ec4f4" providerId="AD" clId="Web-{5A489131-B0CE-27A1-32D4-85877B813EC7}" dt="2026-08-12T13:07:54.585" v="6"/>
      <pc:docMkLst>
        <pc:docMk/>
      </pc:docMkLst>
      <pc:sldChg chg="addSp delSp modSp">
        <pc:chgData name="Samantha Silcox" userId="S::ssilcox@iacmi.org::8a505091-dd03-47f9-912c-2fd60c7ec4f4" providerId="AD" clId="Web-{5A489131-B0CE-27A1-32D4-85877B813EC7}" dt="2026-08-12T13:07:54.585" v="6"/>
        <pc:sldMkLst>
          <pc:docMk/>
          <pc:sldMk cId="4104986553" sldId="6954"/>
        </pc:sldMkLst>
        <pc:picChg chg="add del mod">
          <ac:chgData name="Samantha Silcox" userId="S::ssilcox@iacmi.org::8a505091-dd03-47f9-912c-2fd60c7ec4f4" providerId="AD" clId="Web-{5A489131-B0CE-27A1-32D4-85877B813EC7}" dt="2026-08-12T13:07:54.585" v="6"/>
          <ac:picMkLst>
            <pc:docMk/>
            <pc:sldMk cId="4104986553" sldId="6954"/>
            <ac:picMk id="3" creationId="{BE4D39FA-19FB-8904-2C61-36B5633E56FB}"/>
          </ac:picMkLst>
        </pc:picChg>
        <pc:picChg chg="add del mod">
          <ac:chgData name="Samantha Silcox" userId="S::ssilcox@iacmi.org::8a505091-dd03-47f9-912c-2fd60c7ec4f4" providerId="AD" clId="Web-{5A489131-B0CE-27A1-32D4-85877B813EC7}" dt="2026-08-12T13:07:51.741" v="5"/>
          <ac:picMkLst>
            <pc:docMk/>
            <pc:sldMk cId="4104986553" sldId="6954"/>
            <ac:picMk id="4" creationId="{C0D90B0A-FD36-1B6E-0C1A-0749A67075A4}"/>
          </ac:picMkLst>
        </pc:picChg>
      </pc:sldChg>
    </pc:docChg>
  </pc:docChgLst>
</pc:chgInfo>
</file>

<file path=ppt/comments/modernComment_1B1C_FDCA0887.xml><?xml version="1.0" encoding="utf-8"?>
<p188:cmLst xmlns:a="http://schemas.openxmlformats.org/drawingml/2006/main" xmlns:r="http://schemas.openxmlformats.org/officeDocument/2006/relationships" xmlns:p188="http://schemas.microsoft.com/office/powerpoint/2018/8/main">
  <p188:cm id="{9114F688-4235-4320-A2BB-0803AFCB289D}" authorId="{0C4A23ED-4D39-C8C9-FFC9-5152586F60A0}" created="2026-08-04T18:15:20.091">
    <pc:sldMkLst xmlns:pc="http://schemas.microsoft.com/office/powerpoint/2013/main/command">
      <pc:docMk/>
      <pc:sldMk cId="4257876103" sldId="6940"/>
    </pc:sldMkLst>
    <p188:replyLst>
      <p188:reply id="{861CEAA4-E826-4479-859D-4ECF98D9CF42}" authorId="{0C4A23ED-4D39-C8C9-FFC9-5152586F60A0}" created="2026-08-04T18:20:57.898">
        <p188:txBody>
          <a:bodyPr/>
          <a:lstStyle/>
          <a:p>
            <a:r>
              <a:rPr lang="en-US"/>
              <a:t>[@Greg Hayworth] read through this one. several slides at the end mention "Layer lines." Should we add that as a vocab word? </a:t>
            </a:r>
          </a:p>
        </p188:txBody>
      </p188:reply>
      <p188:reply id="{0BB4DBB7-2D12-4E25-8303-F1B09AC249B8}" authorId="{E32FB42F-2274-92CD-F420-0A62136D4524}" created="2026-08-05T02:49:06.490">
        <p188:txBody>
          <a:bodyPr/>
          <a:lstStyle/>
          <a:p>
            <a:r>
              <a:rPr lang="en-US"/>
              <a:t>Not necessarily vocabulary but possibly a (parenthetical) when it is first mentioned defining it a little more.</a:t>
            </a:r>
          </a:p>
        </p188:txBody>
      </p188:reply>
    </p188:replyLst>
    <p188:txBody>
      <a:bodyPr/>
      <a:lstStyle/>
      <a:p>
        <a:r>
          <a:rPr lang="en-US"/>
          <a:t>I believe the bottom two photos should be switched so that they match up with the text.</a:t>
        </a:r>
      </a:p>
    </p188:txBody>
  </p188:cm>
</p188:cmLst>
</file>

<file path=ppt/comments/modernComment_1B1D_39966CA1.xml><?xml version="1.0" encoding="utf-8"?>
<p188:cmLst xmlns:a="http://schemas.openxmlformats.org/drawingml/2006/main" xmlns:r="http://schemas.openxmlformats.org/officeDocument/2006/relationships" xmlns:p188="http://schemas.microsoft.com/office/powerpoint/2018/8/main">
  <p188:cm id="{0443AC09-FC52-4087-9235-FDD6947A686A}" authorId="{0C4A23ED-4D39-C8C9-FFC9-5152586F60A0}" created="2026-08-04T18:22:18.949">
    <pc:sldMkLst xmlns:pc="http://schemas.microsoft.com/office/powerpoint/2013/main/command">
      <pc:docMk/>
      <pc:sldMk cId="966159521" sldId="6941"/>
    </pc:sldMkLst>
    <p188:txBody>
      <a:bodyPr/>
      <a:lstStyle/>
      <a:p>
        <a:r>
          <a:rPr lang="en-US"/>
          <a:t>Beautiful work! I love all of the pictures you've added!</a:t>
        </a:r>
      </a:p>
    </p188:txBody>
  </p188:cm>
</p188:cmLst>
</file>

<file path=ppt/comments/modernComment_1B2B_691E9CA5.xml><?xml version="1.0" encoding="utf-8"?>
<p188:cmLst xmlns:a="http://schemas.openxmlformats.org/drawingml/2006/main" xmlns:r="http://schemas.openxmlformats.org/officeDocument/2006/relationships" xmlns:p188="http://schemas.microsoft.com/office/powerpoint/2018/8/main">
  <p188:cm id="{B252756E-C742-49E2-9804-B0A108942C61}" authorId="{0C4A23ED-4D39-C8C9-FFC9-5152586F60A0}" status="resolved" created="2026-08-04T18:14:19.870" complete="100000">
    <pc:sldMkLst xmlns:pc="http://schemas.microsoft.com/office/powerpoint/2013/main/command">
      <pc:docMk/>
      <pc:sldMk cId="4104986553" sldId="6954"/>
    </pc:sldMkLst>
    <p188:replyLst>
      <p188:reply id="{6BF79B57-1D22-4540-926F-2326E1A86B36}" authorId="{441320F5-4B04-E6CE-15D4-567D27B570B8}" created="2026-08-05T12:02:49.401">
        <p188:txBody>
          <a:bodyPr/>
          <a:lstStyle/>
          <a:p>
            <a:r>
              <a:rPr lang="en-US"/>
              <a:t>I added 3 options, I can likely fit 2 on here so please delete one you don't care for and I will adjust the formatting to fit 2 of them</a:t>
            </a:r>
          </a:p>
        </p188:txBody>
      </p188:reply>
      <p188:reply id="{788B9F8A-DE76-412D-AFE0-39848CBE3918}" authorId="{0C4A23ED-4D39-C8C9-FFC9-5152586F60A0}" created="2026-08-12T12:54:02.272">
        <p188:txBody>
          <a:bodyPr/>
          <a:lstStyle/>
          <a:p>
            <a:r>
              <a:rPr lang="en-US"/>
              <a:t>Done! </a:t>
            </a:r>
          </a:p>
        </p188:txBody>
      </p188:reply>
      <p188:reply id="{97B9FB9C-2D34-48E1-9599-366FA3EC5015}" authorId="{441320F5-4B04-E6CE-15D4-567D27B570B8}" created="2026-08-12T14:40:47.359">
        <p188:txBody>
          <a:bodyPr/>
          <a:lstStyle/>
          <a:p>
            <a:r>
              <a:rPr lang="en-US"/>
              <a:t>Adjusted!</a:t>
            </a:r>
          </a:p>
        </p188:txBody>
      </p188:reply>
    </p188:replyLst>
    <p188:txBody>
      <a:bodyPr/>
      <a:lstStyle/>
      <a:p>
        <a:r>
          <a:rPr lang="en-US"/>
          <a:t>[@Samantha Silcox] do we have any photos of 3D printed materials we could add to either of these?</a:t>
        </a:r>
      </a:p>
    </p188:txBody>
  </p188:cm>
</p188:cmLst>
</file>

<file path=ppt/comments/modernComment_1B22_A0B1F850.xml><?xml version="1.0" encoding="utf-8"?>
<p188:cmLst xmlns:a="http://schemas.openxmlformats.org/drawingml/2006/main" xmlns:r="http://schemas.openxmlformats.org/officeDocument/2006/relationships" xmlns:p188="http://schemas.microsoft.com/office/powerpoint/2018/8/main">
  <p188:cm id="{130894A5-B252-416E-8001-B9EB20E0A640}" authorId="{0C4A23ED-4D39-C8C9-FFC9-5152586F60A0}" created="2026-08-04T18:16:49.922">
    <ac:deMkLst xmlns:ac="http://schemas.microsoft.com/office/drawing/2013/main/command">
      <pc:docMk xmlns:pc="http://schemas.microsoft.com/office/powerpoint/2013/main/command"/>
      <pc:sldMk xmlns:pc="http://schemas.microsoft.com/office/powerpoint/2013/main/command" cId="2696018000" sldId="6946"/>
      <ac:spMk id="17" creationId="{3CF5E562-7DA3-B57E-B2F4-947A7EDEA2BC}"/>
    </ac:deMkLst>
    <p188:txBody>
      <a:bodyPr/>
      <a:lstStyle/>
      <a:p>
        <a:r>
          <a:rPr lang="en-US"/>
          <a:t>This has double text. The instructions and the tip both say "curve it around into a shape...letter P." I would suggest keeping the tip and taking it out of the general directions.</a:t>
        </a:r>
      </a:p>
    </p188:txBody>
  </p188:cm>
</p188:cmLst>
</file>

<file path=ppt/comments/modernComment_1B24_D22EDE1F.xml><?xml version="1.0" encoding="utf-8"?>
<p188:cmLst xmlns:a="http://schemas.openxmlformats.org/drawingml/2006/main" xmlns:r="http://schemas.openxmlformats.org/officeDocument/2006/relationships" xmlns:p188="http://schemas.microsoft.com/office/powerpoint/2018/8/main">
  <p188:cm id="{8627947A-315A-4548-8571-75D8ABC968DE}" authorId="{0C4A23ED-4D39-C8C9-FFC9-5152586F60A0}" created="2026-08-04T18:18:02.659">
    <pc:sldMkLst xmlns:pc="http://schemas.microsoft.com/office/powerpoint/2013/main/command">
      <pc:docMk/>
      <pc:sldMk cId="3526286879" sldId="6948"/>
    </pc:sldMkLst>
    <p188:txBody>
      <a:bodyPr/>
      <a:lstStyle/>
      <a:p>
        <a:r>
          <a:rPr lang="en-US"/>
          <a:t>Instead of "letters" I think we should reword. Continue stacking "coiled shapes?"</a:t>
        </a:r>
      </a:p>
    </p188:txBody>
  </p188:cm>
</p188:cmLst>
</file>

<file path=ppt/comments/modernComment_14BA_1350BE88.xml><?xml version="1.0" encoding="utf-8"?>
<p188:cmLst xmlns:a="http://schemas.openxmlformats.org/drawingml/2006/main" xmlns:r="http://schemas.openxmlformats.org/officeDocument/2006/relationships" xmlns:p188="http://schemas.microsoft.com/office/powerpoint/2018/8/main">
  <p188:cm id="{43762268-821F-47AA-89AB-6FE964A62812}" authorId="{0C4A23ED-4D39-C8C9-FFC9-5152586F60A0}" created="2026-08-04T18:21:31.556">
    <ac:deMkLst xmlns:ac="http://schemas.microsoft.com/office/drawing/2013/main/command">
      <pc:docMk xmlns:pc="http://schemas.microsoft.com/office/powerpoint/2013/main/command"/>
      <pc:sldMk xmlns:pc="http://schemas.microsoft.com/office/powerpoint/2013/main/command" cId="324058760" sldId="5306"/>
      <ac:spMk id="62" creationId="{8E73562C-6BCA-A1FE-8688-E3BFD55B3B1F}"/>
    </ac:deMkLst>
    <p188:txBody>
      <a:bodyPr/>
      <a:lstStyle/>
      <a:p>
        <a:r>
          <a:rPr lang="en-US"/>
          <a:t>The text on this seems to run together at the bottom.</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ptos" panose="020B0004020202020204" pitchFamily="34" charset="0"/>
              </a:rPr>
              <a:t>Have you ever stacked blocks to build something tall? That’s how many modern products are made today. Instead of carving something from a large piece, some builders use a process called additive manufacturing. This means building something by adding one thin layer at a time. 3D printers work this way. They follow a design and place tiny layers of material on top of each other until the object is complete. </a:t>
            </a:r>
          </a:p>
          <a:p>
            <a:pPr defTabSz="914400"/>
            <a:endParaRPr lang="en-US" altLang="en-US" sz="1200" dirty="0">
              <a:solidFill>
                <a:schemeClr val="bg1"/>
              </a:solidFill>
              <a:latin typeface="+mn-lt"/>
            </a:endParaRPr>
          </a:p>
          <a:p>
            <a:pPr defTabSz="914400"/>
            <a:r>
              <a:rPr kumimoji="0" lang="en-US" altLang="en-US" sz="1200" b="0" i="0" u="none" strike="noStrike" cap="none" normalizeH="0" baseline="0" dirty="0">
                <a:ln>
                  <a:noFill/>
                </a:ln>
                <a:solidFill>
                  <a:schemeClr val="bg1"/>
                </a:solidFill>
                <a:effectLst/>
                <a:latin typeface="+mn-lt"/>
              </a:rPr>
              <a:t>Today, you will become a 3D printer. You will roll out thin </a:t>
            </a:r>
            <a:r>
              <a:rPr lang="en-US" altLang="en-US" sz="1200" dirty="0">
                <a:solidFill>
                  <a:schemeClr val="bg1"/>
                </a:solidFill>
                <a:latin typeface="+mn-lt"/>
              </a:rPr>
              <a:t>layers</a:t>
            </a:r>
            <a:r>
              <a:rPr kumimoji="0" lang="en-US" altLang="en-US" sz="1200" b="0" i="0" u="none" strike="noStrike" cap="none" normalizeH="0" baseline="0" dirty="0">
                <a:ln>
                  <a:noFill/>
                </a:ln>
                <a:solidFill>
                  <a:schemeClr val="bg1"/>
                </a:solidFill>
                <a:effectLst/>
                <a:latin typeface="+mn-lt"/>
              </a:rPr>
              <a:t> and stack them to build your own object. Just like real builders, you’ll follow a plan, build step-by-step, and see how your design comes together.  </a:t>
            </a:r>
            <a:endParaRPr lang="en-US" dirty="0">
              <a:solidFill>
                <a:schemeClr val="bg1"/>
              </a:solidFill>
              <a:latin typeface="+mn-lt"/>
            </a:endParaRPr>
          </a:p>
          <a:p>
            <a:pPr defTabSz="914400"/>
            <a:endParaRPr lang="en-US" altLang="en-US" sz="1200" dirty="0">
              <a:solidFill>
                <a:schemeClr val="bg1"/>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Aptos" panose="020B0004020202020204" pitchFamily="34" charset="0"/>
              </a:rPr>
              <a:t>Why do we use additive manufacturing?</a:t>
            </a:r>
            <a:r>
              <a:rPr kumimoji="0" lang="en-US" altLang="en-US" sz="1200" b="0" i="0" u="none" strike="noStrike" cap="none" normalizeH="0" baseline="0" dirty="0">
                <a:ln>
                  <a:noFill/>
                </a:ln>
                <a:solidFill>
                  <a:schemeClr val="bg1"/>
                </a:solidFill>
                <a:effectLst/>
                <a:latin typeface="Aptos" panose="020B00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ptos" panose="020B0004020202020204" pitchFamily="34" charset="0"/>
              </a:rPr>
              <a:t>People use additive manufacturing to create shapes that are hard, or even impossible to make with traditional tools. With additive manufacturing, you can build: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Toys and figures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Phone stands, and tools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Machine parts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Medical devices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And even full-sized houses and bridges </a:t>
            </a:r>
          </a:p>
          <a:p>
            <a:endParaRPr lang="en-US" dirty="0"/>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3F2C6-2FB6-12CF-43A4-CC623EB73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43632-565D-8FD6-D783-B22595D9B5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0002C97-14E0-D775-0FE9-3C597F74C63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Aptos" panose="020B0004020202020204" pitchFamily="34" charset="0"/>
              </a:rPr>
              <a:t>Why do we use additive manufacturing?</a:t>
            </a:r>
            <a:r>
              <a:rPr kumimoji="0" lang="en-US" altLang="en-US" sz="1200" b="0" i="0" u="none" strike="noStrike" cap="none" normalizeH="0" baseline="0" dirty="0">
                <a:ln>
                  <a:noFill/>
                </a:ln>
                <a:solidFill>
                  <a:schemeClr val="bg1"/>
                </a:solidFill>
                <a:effectLst/>
                <a:latin typeface="Aptos" panose="020B00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ptos" panose="020B0004020202020204" pitchFamily="34" charset="0"/>
              </a:rPr>
              <a:t>People use additive manufacturing to create shapes that are hard, or even impossible to make with traditional tools. With additive manufacturing, you can build: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Toys and figures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Phone stands, and tools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Machine parts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Medical devices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And even full-sized houses and bridges </a:t>
            </a:r>
          </a:p>
          <a:p>
            <a:endParaRPr lang="en-US" dirty="0"/>
          </a:p>
        </p:txBody>
      </p:sp>
      <p:sp>
        <p:nvSpPr>
          <p:cNvPr id="4" name="Slide Number Placeholder 3">
            <a:extLst>
              <a:ext uri="{FF2B5EF4-FFF2-40B4-BE49-F238E27FC236}">
                <a16:creationId xmlns:a16="http://schemas.microsoft.com/office/drawing/2014/main" id="{2DAFD97A-EBA8-757F-3E6E-4A42062262C2}"/>
              </a:ext>
            </a:extLst>
          </p:cNvPr>
          <p:cNvSpPr>
            <a:spLocks noGrp="1"/>
          </p:cNvSpPr>
          <p:nvPr>
            <p:ph type="sldNum" sz="quarter" idx="5"/>
          </p:nvPr>
        </p:nvSpPr>
        <p:spPr/>
        <p:txBody>
          <a:bodyPr/>
          <a:lstStyle/>
          <a:p>
            <a:fld id="{53A1E88B-61F8-314F-BB87-E84ADBA74B87}" type="slidenum">
              <a:rPr lang="en-US" smtClean="0"/>
              <a:t>4</a:t>
            </a:fld>
            <a:endParaRPr lang="en-US"/>
          </a:p>
        </p:txBody>
      </p:sp>
    </p:spTree>
    <p:extLst>
      <p:ext uri="{BB962C8B-B14F-4D97-AF65-F5344CB8AC3E}">
        <p14:creationId xmlns:p14="http://schemas.microsoft.com/office/powerpoint/2010/main" val="4098298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bg1"/>
                </a:solidFill>
                <a:effectLst/>
                <a:latin typeface="Aptos" panose="020B0004020202020204" pitchFamily="34" charset="0"/>
              </a:rPr>
              <a:t>Additive manufacturing: </a:t>
            </a:r>
            <a:r>
              <a:rPr kumimoji="0" lang="en-US" altLang="en-US" b="0" i="0" u="none" strike="noStrike" cap="none" normalizeH="0" baseline="0" dirty="0">
                <a:ln>
                  <a:noFill/>
                </a:ln>
                <a:solidFill>
                  <a:schemeClr val="bg1"/>
                </a:solidFill>
                <a:effectLst/>
                <a:latin typeface="Aptos" panose="020B0004020202020204" pitchFamily="34" charset="0"/>
              </a:rPr>
              <a:t>Building something one layer at a time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bg1"/>
                </a:solidFill>
                <a:effectLst/>
                <a:latin typeface="Aptos" panose="020B0004020202020204" pitchFamily="34" charset="0"/>
              </a:rPr>
              <a:t>Layer: </a:t>
            </a:r>
            <a:r>
              <a:rPr kumimoji="0" lang="en-US" altLang="en-US" b="0" i="0" u="none" strike="noStrike" cap="none" normalizeH="0" baseline="0" dirty="0">
                <a:ln>
                  <a:noFill/>
                </a:ln>
                <a:solidFill>
                  <a:schemeClr val="bg1"/>
                </a:solidFill>
                <a:effectLst/>
                <a:latin typeface="Aptos" panose="020B0004020202020204" pitchFamily="34" charset="0"/>
              </a:rPr>
              <a:t>A thin, flat piece of material added to the top of another to create a 3D shape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bg1"/>
                </a:solidFill>
                <a:effectLst/>
                <a:latin typeface="Aptos" panose="020B0004020202020204" pitchFamily="34" charset="0"/>
              </a:rPr>
              <a:t>Design: </a:t>
            </a:r>
            <a:r>
              <a:rPr kumimoji="0" lang="en-US" altLang="en-US" b="0" i="0" u="none" strike="noStrike" cap="none" normalizeH="0" baseline="0" dirty="0">
                <a:ln>
                  <a:noFill/>
                </a:ln>
                <a:solidFill>
                  <a:schemeClr val="bg1"/>
                </a:solidFill>
                <a:effectLst/>
                <a:latin typeface="Aptos" panose="020B0004020202020204" pitchFamily="34" charset="0"/>
              </a:rPr>
              <a:t>A plan or drawing that shows how something will look before it is built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bg1"/>
                </a:solidFill>
                <a:effectLst/>
                <a:latin typeface="Aptos" panose="020B0004020202020204" pitchFamily="34" charset="0"/>
              </a:rPr>
              <a:t>Precision: </a:t>
            </a:r>
            <a:r>
              <a:rPr kumimoji="0" lang="en-US" altLang="en-US" b="0" i="0" u="none" strike="noStrike" cap="none" normalizeH="0" baseline="0" dirty="0">
                <a:ln>
                  <a:noFill/>
                </a:ln>
                <a:solidFill>
                  <a:schemeClr val="bg1"/>
                </a:solidFill>
                <a:effectLst/>
                <a:latin typeface="Aptos" panose="020B0004020202020204" pitchFamily="34" charset="0"/>
              </a:rPr>
              <a:t>Making something carefully so it matches the intended shape </a:t>
            </a:r>
            <a:endParaRPr kumimoji="0" lang="en-US" altLang="en-US" b="0" i="0" u="none" strike="noStrike" cap="none" normalizeH="0" baseline="0" dirty="0">
              <a:ln>
                <a:noFill/>
              </a:ln>
              <a:solidFill>
                <a:schemeClr val="bg1"/>
              </a:solidFill>
              <a:effectLst/>
              <a:latin typeface="verdana" panose="020B0604030504040204" pitchFamily="34" charset="0"/>
            </a:endParaRPr>
          </a:p>
          <a:p>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5</a:t>
            </a:fld>
            <a:endParaRPr lang="en-US"/>
          </a:p>
        </p:txBody>
      </p:sp>
    </p:spTree>
    <p:extLst>
      <p:ext uri="{BB962C8B-B14F-4D97-AF65-F5344CB8AC3E}">
        <p14:creationId xmlns:p14="http://schemas.microsoft.com/office/powerpoint/2010/main" val="23518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Aptos" panose="020B0004020202020204" pitchFamily="34" charset="0"/>
              </a:rPr>
              <a:t>Part 1: Build the Coiled Body</a:t>
            </a:r>
            <a:r>
              <a:rPr kumimoji="0" lang="en-US" altLang="en-US" sz="1200" b="0" i="0" u="none" strike="noStrike" cap="none" normalizeH="0" baseline="0" dirty="0">
                <a:ln>
                  <a:noFill/>
                </a:ln>
                <a:solidFill>
                  <a:schemeClr val="bg1"/>
                </a:solidFill>
                <a:effectLst/>
                <a:latin typeface="Aptos" panose="020B0004020202020204" pitchFamily="34" charset="0"/>
              </a:rPr>
              <a:t> </a:t>
            </a:r>
            <a:endParaRPr kumimoji="0" lang="en-US" altLang="en-US" sz="12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ptos" panose="020B0004020202020204" pitchFamily="34" charset="0"/>
              </a:rPr>
              <a:t>Step 1: Roll a long, thin line of play dough </a:t>
            </a:r>
            <a:endParaRPr kumimoji="0" lang="en-US" altLang="en-US" sz="1200" b="0" i="0" u="none" strike="noStrike" cap="none" normalizeH="0" baseline="0" dirty="0">
              <a:ln>
                <a:noFill/>
              </a:ln>
              <a:solidFill>
                <a:schemeClr val="bg1"/>
              </a:solidFill>
              <a:effectLst/>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BBCB5-A9EF-9839-4D28-E3296491C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C0C76-A22D-7A44-D021-A30CA51DBC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9F8AFF-E110-0100-6F24-8AF38CE748F8}"/>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1200" b="0" i="0" u="none" strike="noStrike" kern="1200">
                <a:solidFill>
                  <a:schemeClr val="tx1"/>
                </a:solidFill>
                <a:effectLst/>
                <a:latin typeface="+mn-lt"/>
                <a:ea typeface="+mn-ea"/>
                <a:cs typeface="+mn-cs"/>
              </a:rPr>
              <a:t>Step 2: Coil it into a shape on the table. Slowly curve it around into a shape that looks like the number 9 or the letter P </a:t>
            </a:r>
            <a:r>
              <a:rPr lang="en-US" sz="1200" b="0" i="0"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EA29C0D6-763A-BCC4-1064-1BF8DA90D7A9}"/>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2031942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5C358-7FC7-078D-BC9B-0FABF322D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44F28-E030-3DD5-015C-591AACCAF2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F2DDD2-B4E5-5D0B-C6ED-9BE96E13B910}"/>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cap="none" normalizeH="0" baseline="0" dirty="0">
                <a:ln>
                  <a:noFill/>
                </a:ln>
                <a:solidFill>
                  <a:schemeClr val="tx1"/>
                </a:solidFill>
                <a:effectLst/>
                <a:latin typeface="Aptos" panose="020B0004020202020204" pitchFamily="34" charset="0"/>
              </a:rPr>
              <a:t> </a:t>
            </a:r>
            <a:r>
              <a:rPr lang="en-US" sz="1200" dirty="0">
                <a:solidFill>
                  <a:schemeClr val="bg1"/>
                </a:solidFill>
              </a:rPr>
              <a:t>Roll another thin line and place it on top. Press lightly to make sure that the layers stitch together </a:t>
            </a:r>
            <a:endParaRPr kumimoji="0" lang="en-US" altLang="en-US" sz="12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dirty="0"/>
          </a:p>
        </p:txBody>
      </p:sp>
      <p:sp>
        <p:nvSpPr>
          <p:cNvPr id="4" name="Slide Number Placeholder 3">
            <a:extLst>
              <a:ext uri="{FF2B5EF4-FFF2-40B4-BE49-F238E27FC236}">
                <a16:creationId xmlns:a16="http://schemas.microsoft.com/office/drawing/2014/main" id="{5CFC5C7E-EBFE-367A-415E-4C42E5F3B234}"/>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3869995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44BDF-0CCD-C4EF-1512-13FD2E004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F9C45-9571-60D5-C9BB-8A673D2CDF3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D99439-5C13-E973-FD59-CD5369388E6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1200" dirty="0">
                <a:solidFill>
                  <a:schemeClr val="bg1"/>
                </a:solidFill>
              </a:rPr>
              <a:t>Continue stacking letters to build height. Repeat step 3 as many times as desired to build a taller, thicker snake body</a:t>
            </a:r>
            <a:endParaRPr lang="en-US" dirty="0"/>
          </a:p>
        </p:txBody>
      </p:sp>
      <p:sp>
        <p:nvSpPr>
          <p:cNvPr id="4" name="Slide Number Placeholder 3">
            <a:extLst>
              <a:ext uri="{FF2B5EF4-FFF2-40B4-BE49-F238E27FC236}">
                <a16:creationId xmlns:a16="http://schemas.microsoft.com/office/drawing/2014/main" id="{CB52BC2A-A3B3-1942-5A5C-A34C2981323C}"/>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2042753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001FE-04BA-E93B-16A0-8F6A30ADFD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0906B-23A3-4468-137B-C4600BFFA95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1A7D58D-4990-076B-7E2F-D48C18EA4853}"/>
              </a:ext>
            </a:extLst>
          </p:cNvPr>
          <p:cNvSpPr>
            <a:spLocks noGrp="1"/>
          </p:cNvSpPr>
          <p:nvPr>
            <p:ph type="body" idx="1"/>
          </p:nvPr>
        </p:nvSpPr>
        <p:spPr/>
        <p:txBody>
          <a:bodyPr/>
          <a:lstStyle/>
          <a:p>
            <a:pPr lvl="0" defTabSz="914400"/>
            <a:r>
              <a:rPr lang="en-US" sz="1200">
                <a:solidFill>
                  <a:schemeClr val="bg1"/>
                </a:solidFill>
              </a:rPr>
              <a:t>Form the head shape by rolling out another short layer line. Coil it into a tight spiral, like a cinnamon roll. This should be a little smaller than the body. </a:t>
            </a:r>
            <a:endParaRPr kumimoji="0" lang="en-US" altLang="en-US" sz="1200" b="0" i="0" u="none" strike="noStrike" cap="none" normalizeH="0" baseline="0" dirty="0">
              <a:ln>
                <a:noFill/>
              </a:ln>
              <a:solidFill>
                <a:schemeClr val="bg1"/>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A1DFB0E4-4F6B-99D9-A463-A225B499BFB4}"/>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1473681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EBB28-599E-A57F-2300-C25E2DFFB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8C2470-15B5-8391-799D-EA7283D4171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326599-92C0-72C8-3B28-F1435B20CD3A}"/>
              </a:ext>
            </a:extLst>
          </p:cNvPr>
          <p:cNvSpPr>
            <a:spLocks noGrp="1"/>
          </p:cNvSpPr>
          <p:nvPr>
            <p:ph type="body" idx="1"/>
          </p:nvPr>
        </p:nvSpPr>
        <p:spPr/>
        <p:txBody>
          <a:bodyPr/>
          <a:lstStyle/>
          <a:p>
            <a:pPr lvl="0" defTabSz="914400"/>
            <a:r>
              <a:rPr lang="en-US" sz="1200" dirty="0">
                <a:solidFill>
                  <a:schemeClr val="bg1"/>
                </a:solidFill>
              </a:rPr>
              <a:t>Continue adding layers to the head. Repeat step 5 a couple more times with slightly shorter layer lines so that you end up with a small half-dome shape for the head. This is how 3D printers build round shapes: lots of small, shrinking layers </a:t>
            </a:r>
            <a:endParaRPr kumimoji="0" lang="en-US" altLang="en-US" sz="1200" b="0" i="0" u="none" strike="noStrike" cap="none" normalizeH="0" dirty="0">
              <a:ln>
                <a:noFill/>
              </a:ln>
              <a:solidFill>
                <a:schemeClr val="bg1"/>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76BCC41E-1039-F41D-EF71-91C8615E79EB}"/>
              </a:ext>
            </a:extLst>
          </p:cNvPr>
          <p:cNvSpPr>
            <a:spLocks noGrp="1"/>
          </p:cNvSpPr>
          <p:nvPr>
            <p:ph type="sldNum" sz="quarter" idx="5"/>
          </p:nvPr>
        </p:nvSpPr>
        <p:spPr/>
        <p:txBody>
          <a:bodyPr/>
          <a:lstStyle/>
          <a:p>
            <a:fld id="{53A1E88B-61F8-314F-BB87-E84ADBA74B87}" type="slidenum">
              <a:rPr lang="en-US" smtClean="0"/>
              <a:t>12</a:t>
            </a:fld>
            <a:endParaRPr lang="en-US"/>
          </a:p>
        </p:txBody>
      </p:sp>
    </p:spTree>
    <p:extLst>
      <p:ext uri="{BB962C8B-B14F-4D97-AF65-F5344CB8AC3E}">
        <p14:creationId xmlns:p14="http://schemas.microsoft.com/office/powerpoint/2010/main" val="1515160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560CB-8630-72EB-FB8A-85216AA93B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6F077-E3FC-912F-6B94-7E2ACEEDCF1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BEED33-F148-DE85-4199-000BEC07E5B5}"/>
              </a:ext>
            </a:extLst>
          </p:cNvPr>
          <p:cNvSpPr>
            <a:spLocks noGrp="1"/>
          </p:cNvSpPr>
          <p:nvPr>
            <p:ph type="body" idx="1"/>
          </p:nvPr>
        </p:nvSpPr>
        <p:spPr/>
        <p:txBody>
          <a:bodyPr/>
          <a:lstStyle/>
          <a:p>
            <a:pPr lvl="0" defTabSz="914400"/>
            <a:r>
              <a:rPr lang="en-US" sz="1200">
                <a:solidFill>
                  <a:schemeClr val="bg1"/>
                </a:solidFill>
              </a:rPr>
              <a:t>Add the eyes and tongue. Roll two tiny balls of a different color and press them onto the head. Roll out a tiny layer line and flatten it to create a tongue, then press it into the snake's head</a:t>
            </a:r>
            <a:endParaRPr kumimoji="0" lang="en-US" altLang="en-US" sz="1200" b="0" i="0" u="none" strike="noStrike" cap="none" normalizeH="0" dirty="0">
              <a:ln>
                <a:noFill/>
              </a:ln>
              <a:solidFill>
                <a:schemeClr val="bg1"/>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6ED73728-FAA6-126A-C4B7-A22A5F4614FF}"/>
              </a:ext>
            </a:extLst>
          </p:cNvPr>
          <p:cNvSpPr>
            <a:spLocks noGrp="1"/>
          </p:cNvSpPr>
          <p:nvPr>
            <p:ph type="sldNum" sz="quarter" idx="5"/>
          </p:nvPr>
        </p:nvSpPr>
        <p:spPr/>
        <p:txBody>
          <a:bodyPr/>
          <a:lstStyle/>
          <a:p>
            <a:fld id="{53A1E88B-61F8-314F-BB87-E84ADBA74B87}" type="slidenum">
              <a:rPr lang="en-US" smtClean="0"/>
              <a:t>13</a:t>
            </a:fld>
            <a:endParaRPr lang="en-US"/>
          </a:p>
        </p:txBody>
      </p:sp>
    </p:spTree>
    <p:extLst>
      <p:ext uri="{BB962C8B-B14F-4D97-AF65-F5344CB8AC3E}">
        <p14:creationId xmlns:p14="http://schemas.microsoft.com/office/powerpoint/2010/main" val="3686344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6F0A8-E03E-2DA7-2776-FE11AA491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65B2FA-6D5B-7975-E635-74E88CA479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C4F5463-0BD9-50C2-046F-1E57B2D9B771}"/>
              </a:ext>
            </a:extLst>
          </p:cNvPr>
          <p:cNvSpPr>
            <a:spLocks noGrp="1"/>
          </p:cNvSpPr>
          <p:nvPr>
            <p:ph type="body" idx="1"/>
          </p:nvPr>
        </p:nvSpPr>
        <p:spPr/>
        <p:txBody>
          <a:bodyPr/>
          <a:lstStyle/>
          <a:p>
            <a:pPr lvl="0" defTabSz="914400"/>
            <a:r>
              <a:rPr lang="en-US" sz="1200">
                <a:solidFill>
                  <a:schemeClr val="bg1"/>
                </a:solidFill>
              </a:rPr>
              <a:t>Attach the head. Press the bottom of the head onto the coiled body. Your snake is now complete and built much like a 3D printer would do it –</a:t>
            </a:r>
            <a:r>
              <a:rPr lang="en-US" sz="1200" b="1">
                <a:solidFill>
                  <a:schemeClr val="bg1"/>
                </a:solidFill>
              </a:rPr>
              <a:t>layer by layer!</a:t>
            </a:r>
            <a:r>
              <a:rPr lang="en-US" sz="1200">
                <a:solidFill>
                  <a:schemeClr val="bg1"/>
                </a:solidFill>
              </a:rPr>
              <a:t> </a:t>
            </a:r>
            <a:endParaRPr kumimoji="0" lang="en-US" altLang="en-US" sz="1200" b="0" i="0" u="none" strike="noStrike" cap="none" normalizeH="0" dirty="0">
              <a:ln>
                <a:noFill/>
              </a:ln>
              <a:solidFill>
                <a:schemeClr val="bg1"/>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255F059A-4D3C-77AF-5B9A-26B9D71A4B4D}"/>
              </a:ext>
            </a:extLst>
          </p:cNvPr>
          <p:cNvSpPr>
            <a:spLocks noGrp="1"/>
          </p:cNvSpPr>
          <p:nvPr>
            <p:ph type="sldNum" sz="quarter" idx="5"/>
          </p:nvPr>
        </p:nvSpPr>
        <p:spPr/>
        <p:txBody>
          <a:bodyPr/>
          <a:lstStyle/>
          <a:p>
            <a:fld id="{53A1E88B-61F8-314F-BB87-E84ADBA74B87}" type="slidenum">
              <a:rPr lang="en-US" smtClean="0"/>
              <a:t>14</a:t>
            </a:fld>
            <a:endParaRPr lang="en-US"/>
          </a:p>
        </p:txBody>
      </p:sp>
    </p:spTree>
    <p:extLst>
      <p:ext uri="{BB962C8B-B14F-4D97-AF65-F5344CB8AC3E}">
        <p14:creationId xmlns:p14="http://schemas.microsoft.com/office/powerpoint/2010/main" val="6425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15</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Layers can’t float on air: Every new layer has to sit on top of the layer below it. If nothing is underneath, the layer will fall or stretch out, just like a real 3D printer.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Use shapes that get smaller as they get taller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Cones, pyramids, hills, towers, volcanoes, and animals with wide bases all work best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Keep layers thin and even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Thick layers are harder to shape, control, and stack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Uneven layers are wobbly or lopsided prints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A little pressure keeps things stable but too much pressure squishes the whole shape </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16</a:t>
            </a:fld>
            <a:endParaRPr lang="en-US"/>
          </a:p>
        </p:txBody>
      </p:sp>
    </p:spTree>
    <p:extLst>
      <p:ext uri="{BB962C8B-B14F-4D97-AF65-F5344CB8AC3E}">
        <p14:creationId xmlns:p14="http://schemas.microsoft.com/office/powerpoint/2010/main" val="2681605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Aptos" panose="020B0004020202020204" pitchFamily="34" charset="0"/>
              </a:rPr>
              <a:t>What decisions did you make before you started building?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Aptos" panose="020B0004020202020204" pitchFamily="34" charset="0"/>
              </a:rPr>
              <a:t>If you were to redesign your object, what would you change about the shape or layers?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Aptos" panose="020B0004020202020204" pitchFamily="34" charset="0"/>
              </a:rPr>
              <a:t>What challenges did you run into while building your layers?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Aptos" panose="020B0004020202020204" pitchFamily="34" charset="0"/>
              </a:rPr>
              <a:t>Did any part collapse, warp, or stretch? What might have caused that? </a:t>
            </a:r>
            <a:endParaRPr kumimoji="0" lang="en-US" altLang="en-US" sz="1200" b="0" i="0" u="none" strike="noStrike" cap="none" normalizeH="0">
              <a:ln>
                <a:noFill/>
              </a:ln>
              <a:solidFill>
                <a:schemeClr val="bg1"/>
              </a:solidFill>
              <a:effectLst/>
              <a:latin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17</a:t>
            </a:fld>
            <a:endParaRPr lang="en-US"/>
          </a:p>
        </p:txBody>
      </p:sp>
    </p:spTree>
    <p:extLst>
      <p:ext uri="{BB962C8B-B14F-4D97-AF65-F5344CB8AC3E}">
        <p14:creationId xmlns:p14="http://schemas.microsoft.com/office/powerpoint/2010/main" val="296568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dirty="0">
                <a:ln>
                  <a:noFill/>
                </a:ln>
                <a:solidFill>
                  <a:schemeClr val="bg1"/>
                </a:solidFill>
                <a:effectLst/>
                <a:latin typeface="Aptos" panose="020B0004020202020204" pitchFamily="34" charset="0"/>
              </a:rPr>
              <a:t>Engineers</a:t>
            </a:r>
            <a:r>
              <a:rPr kumimoji="0" lang="en-US" altLang="en-US" sz="1200" b="0" i="0" u="none" strike="noStrike" cap="none" normalizeH="0" dirty="0">
                <a:ln>
                  <a:noFill/>
                </a:ln>
                <a:solidFill>
                  <a:schemeClr val="bg1"/>
                </a:solidFill>
                <a:effectLst/>
                <a:latin typeface="Aptos" panose="020B0004020202020204" pitchFamily="34" charset="0"/>
              </a:rPr>
              <a:t> use additive manufacturing to design tools, machine parts, airplanes, cars, and robots. They must carefully plan the shape, size, and structure of every layer so the finished product is strong and accurate. </a:t>
            </a:r>
            <a:endParaRPr kumimoji="0" lang="en-US" altLang="en-US" sz="1200" b="0" i="0" u="none" strike="noStrike" cap="none" normalizeH="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200" b="0" i="0" u="none" strike="noStrike" cap="none" normalizeH="0" dirty="0">
              <a:ln>
                <a:noFill/>
              </a:ln>
              <a:solidFill>
                <a:schemeClr val="bg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dirty="0">
                <a:ln>
                  <a:noFill/>
                </a:ln>
                <a:solidFill>
                  <a:schemeClr val="bg1"/>
                </a:solidFill>
                <a:effectLst/>
                <a:latin typeface="Aptos" panose="020B0004020202020204" pitchFamily="34" charset="0"/>
              </a:rPr>
              <a:t>Some </a:t>
            </a:r>
            <a:r>
              <a:rPr kumimoji="0" lang="en-US" altLang="en-US" sz="1200" b="1" i="0" u="none" strike="noStrike" cap="none" normalizeH="0" dirty="0">
                <a:ln>
                  <a:noFill/>
                </a:ln>
                <a:solidFill>
                  <a:schemeClr val="bg1"/>
                </a:solidFill>
                <a:effectLst/>
                <a:latin typeface="Aptos" panose="020B0004020202020204" pitchFamily="34" charset="0"/>
              </a:rPr>
              <a:t>construction workers and architects</a:t>
            </a:r>
            <a:r>
              <a:rPr kumimoji="0" lang="en-US" altLang="en-US" sz="1200" b="0" i="0" u="none" strike="noStrike" cap="none" normalizeH="0" dirty="0">
                <a:ln>
                  <a:noFill/>
                </a:ln>
                <a:solidFill>
                  <a:schemeClr val="bg1"/>
                </a:solidFill>
                <a:effectLst/>
                <a:latin typeface="Aptos" panose="020B0004020202020204" pitchFamily="34" charset="0"/>
              </a:rPr>
              <a:t> use 3D printing to build walls, homes, and bridges. Just like in this activity, these men and women print layer on top of layer, but with concrete instead of clay. </a:t>
            </a:r>
            <a:endParaRPr kumimoji="0" lang="en-US" altLang="en-US" sz="1200" b="0" i="0" u="none" strike="noStrike" cap="none" normalizeH="0" dirty="0">
              <a:ln>
                <a:noFill/>
              </a:ln>
              <a:solidFill>
                <a:schemeClr val="bg1"/>
              </a:solidFill>
              <a:effectLst/>
              <a:latin typeface="verdana" panose="020B0604030504040204" pitchFamily="34" charset="0"/>
            </a:endParaRPr>
          </a:p>
          <a:p>
            <a:pPr defTabSz="914400">
              <a:buFontTx/>
              <a:buChar char="•"/>
            </a:pPr>
            <a:endParaRPr lang="en-US" altLang="en-US" sz="1200" dirty="0">
              <a:solidFill>
                <a:schemeClr val="bg1"/>
              </a:solidFill>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dirty="0">
                <a:ln>
                  <a:noFill/>
                </a:ln>
                <a:solidFill>
                  <a:schemeClr val="bg1"/>
                </a:solidFill>
                <a:effectLst/>
                <a:latin typeface="Aptos" panose="020B0004020202020204" pitchFamily="34" charset="0"/>
              </a:rPr>
              <a:t>Toy and product designers</a:t>
            </a:r>
            <a:r>
              <a:rPr kumimoji="0" lang="en-US" altLang="en-US" sz="1200" b="0" i="0" u="none" strike="noStrike" cap="none" normalizeH="0" dirty="0">
                <a:ln>
                  <a:noFill/>
                </a:ln>
                <a:solidFill>
                  <a:schemeClr val="bg1"/>
                </a:solidFill>
                <a:effectLst/>
                <a:latin typeface="Aptos" panose="020B0004020202020204" pitchFamily="34" charset="0"/>
              </a:rPr>
              <a:t> use 3D printing to make new toys, action figured, board game pieces, phone accessories, and prototypes of products before they are mass-produced.  </a:t>
            </a:r>
            <a:endParaRPr kumimoji="0" lang="en-US" altLang="en-US" sz="1200" b="0" i="0" u="none" strike="noStrike" cap="none" normalizeH="0" dirty="0">
              <a:ln>
                <a:noFill/>
              </a:ln>
              <a:solidFill>
                <a:schemeClr val="bg1"/>
              </a:solidFill>
              <a:effectLst/>
              <a:latin typeface="verdana" panose="020B0604030504040204" pitchFamily="34" charset="0"/>
            </a:endParaRPr>
          </a:p>
          <a:p>
            <a:endParaRPr lang="en-US" dirty="0"/>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18</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8/12/2026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microsoft.com/office/2018/10/relationships/comments" Target="../comments/modernComment_1B2B_691E9CA5.xml"/><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microsoft.com/office/2018/10/relationships/comments" Target="../comments/modernComment_1B1C_FDCA0887.xml"/><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sv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27.png"/><Relationship Id="rId4" Type="http://schemas.openxmlformats.org/officeDocument/2006/relationships/image" Target="../media/image1.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18/10/relationships/comments" Target="../comments/modernComment_1B22_A0B1F850.xml"/><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24.sv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19.jpeg"/><Relationship Id="rId3" Type="http://schemas.microsoft.com/office/2018/10/relationships/comments" Target="../comments/modernComment_1B24_D22EDE1F.xml"/><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24.svg"/></Relationships>
</file>

<file path=ppt/slides/_rels/slide1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1.sv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14BA_1350BE88.xml"/><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34.sv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5.svg"/><Relationship Id="rId7"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microsoft.com/office/2018/10/relationships/comments" Target="../comments/modernComment_1B1D_39966CA1.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410571" y="4219106"/>
            <a:ext cx="6970090"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Additive Adventures</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3034189" y="8832"/>
            <a:ext cx="6123621" cy="1086506"/>
          </a:xfrm>
        </p:spPr>
        <p:txBody>
          <a:bodyPr>
            <a:normAutofit/>
          </a:bodyPr>
          <a:lstStyle/>
          <a:p>
            <a:pPr algn="l"/>
            <a:r>
              <a:rPr lang="en-US" sz="4000" dirty="0">
                <a:solidFill>
                  <a:schemeClr val="bg1"/>
                </a:solidFill>
                <a:latin typeface="Montserrat"/>
              </a:rPr>
              <a:t>Additive Adventures</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8" name="Picture 7">
            <a:extLst>
              <a:ext uri="{FF2B5EF4-FFF2-40B4-BE49-F238E27FC236}">
                <a16:creationId xmlns:a16="http://schemas.microsoft.com/office/drawing/2014/main" id="{D225532E-A83C-E9B8-2B3D-151E63BFB2CD}"/>
              </a:ext>
            </a:extLst>
          </p:cNvPr>
          <p:cNvPicPr>
            <a:picLocks noChangeAspect="1"/>
          </p:cNvPicPr>
          <p:nvPr/>
        </p:nvPicPr>
        <p:blipFill>
          <a:blip r:embed="rId7"/>
          <a:srcRect l="25007" t="31309" r="22915" b="37445"/>
          <a:stretch>
            <a:fillRect/>
          </a:stretch>
        </p:blipFill>
        <p:spPr>
          <a:xfrm>
            <a:off x="6068379" y="1446439"/>
            <a:ext cx="6123621" cy="4638977"/>
          </a:xfrm>
          <a:prstGeom prst="rect">
            <a:avLst/>
          </a:prstGeom>
        </p:spPr>
      </p:pic>
      <p:pic>
        <p:nvPicPr>
          <p:cNvPr id="9" name="Picture 8">
            <a:extLst>
              <a:ext uri="{FF2B5EF4-FFF2-40B4-BE49-F238E27FC236}">
                <a16:creationId xmlns:a16="http://schemas.microsoft.com/office/drawing/2014/main" id="{35190E79-1DA3-CB69-25B0-3B592A2628F8}"/>
              </a:ext>
            </a:extLst>
          </p:cNvPr>
          <p:cNvPicPr>
            <a:picLocks noChangeAspect="1"/>
          </p:cNvPicPr>
          <p:nvPr/>
        </p:nvPicPr>
        <p:blipFill>
          <a:blip r:embed="rId8"/>
          <a:stretch>
            <a:fillRect/>
          </a:stretch>
        </p:blipFill>
        <p:spPr>
          <a:xfrm>
            <a:off x="423883" y="1074726"/>
            <a:ext cx="5672117" cy="5369914"/>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5"/>
          <a:stretch>
            <a:fillRect/>
          </a:stretch>
        </p:blipFill>
        <p:spPr>
          <a:xfrm>
            <a:off x="10276925" y="63323"/>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Rounded Rectangle 3">
            <a:extLst>
              <a:ext uri="{FF2B5EF4-FFF2-40B4-BE49-F238E27FC236}">
                <a16:creationId xmlns:a16="http://schemas.microsoft.com/office/drawing/2014/main" id="{E6124DB7-80A9-842D-E755-B0DCC4D7A6F4}"/>
              </a:ext>
            </a:extLst>
          </p:cNvPr>
          <p:cNvSpPr/>
          <p:nvPr/>
        </p:nvSpPr>
        <p:spPr>
          <a:xfrm>
            <a:off x="254580" y="1422816"/>
            <a:ext cx="11322653" cy="4520353"/>
          </a:xfrm>
          <a:prstGeom prst="roundRect">
            <a:avLst/>
          </a:prstGeom>
          <a:gradFill>
            <a:gsLst>
              <a:gs pos="100000">
                <a:schemeClr val="bg1"/>
              </a:gs>
              <a:gs pos="100000">
                <a:srgbClr val="3F3889"/>
              </a:gs>
            </a:gsLst>
          </a:gradFill>
          <a:effectLst>
            <a:outerShdw blurRad="652412" dist="175588" dir="8100000" algn="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a:extLst>
              <a:ext uri="{FF2B5EF4-FFF2-40B4-BE49-F238E27FC236}">
                <a16:creationId xmlns:a16="http://schemas.microsoft.com/office/drawing/2014/main" id="{9C21D13C-7E15-EE16-AF02-6D0529EC587D}"/>
              </a:ext>
            </a:extLst>
          </p:cNvPr>
          <p:cNvPicPr>
            <a:picLocks noChangeAspect="1"/>
          </p:cNvPicPr>
          <p:nvPr/>
        </p:nvPicPr>
        <p:blipFill>
          <a:blip r:embed="rId7"/>
          <a:srcRect l="50976" t="2097" b="66456"/>
          <a:stretch>
            <a:fillRect/>
          </a:stretch>
        </p:blipFill>
        <p:spPr>
          <a:xfrm>
            <a:off x="199532" y="4464739"/>
            <a:ext cx="1437185" cy="1191958"/>
          </a:xfrm>
          <a:prstGeom prst="rect">
            <a:avLst/>
          </a:prstGeom>
        </p:spPr>
      </p:pic>
      <p:pic>
        <p:nvPicPr>
          <p:cNvPr id="12" name="Picture 11">
            <a:extLst>
              <a:ext uri="{FF2B5EF4-FFF2-40B4-BE49-F238E27FC236}">
                <a16:creationId xmlns:a16="http://schemas.microsoft.com/office/drawing/2014/main" id="{35D8ECBA-2A71-C0BF-52AF-91D1592A8741}"/>
              </a:ext>
            </a:extLst>
          </p:cNvPr>
          <p:cNvPicPr>
            <a:picLocks noChangeAspect="1"/>
          </p:cNvPicPr>
          <p:nvPr/>
        </p:nvPicPr>
        <p:blipFill>
          <a:blip r:embed="rId7"/>
          <a:srcRect l="5167" r="53198" b="66764"/>
          <a:stretch>
            <a:fillRect/>
          </a:stretch>
        </p:blipFill>
        <p:spPr>
          <a:xfrm>
            <a:off x="246909" y="2978054"/>
            <a:ext cx="1220565" cy="1259775"/>
          </a:xfrm>
          <a:prstGeom prst="rect">
            <a:avLst/>
          </a:prstGeom>
        </p:spPr>
      </p:pic>
      <p:pic>
        <p:nvPicPr>
          <p:cNvPr id="13" name="Picture 12">
            <a:extLst>
              <a:ext uri="{FF2B5EF4-FFF2-40B4-BE49-F238E27FC236}">
                <a16:creationId xmlns:a16="http://schemas.microsoft.com/office/drawing/2014/main" id="{F78A25A8-C30A-6B5C-64C4-46DD2C5AE65C}"/>
              </a:ext>
            </a:extLst>
          </p:cNvPr>
          <p:cNvPicPr>
            <a:picLocks noChangeAspect="1"/>
          </p:cNvPicPr>
          <p:nvPr/>
        </p:nvPicPr>
        <p:blipFill>
          <a:blip r:embed="rId7"/>
          <a:srcRect l="31894" t="32872" r="26064" b="34424"/>
          <a:stretch>
            <a:fillRect/>
          </a:stretch>
        </p:blipFill>
        <p:spPr>
          <a:xfrm>
            <a:off x="301875" y="1673032"/>
            <a:ext cx="1232498" cy="1239636"/>
          </a:xfrm>
          <a:prstGeom prst="rect">
            <a:avLst/>
          </a:prstGeom>
        </p:spPr>
      </p:pic>
      <p:sp>
        <p:nvSpPr>
          <p:cNvPr id="14" name="TextBox 64">
            <a:extLst>
              <a:ext uri="{FF2B5EF4-FFF2-40B4-BE49-F238E27FC236}">
                <a16:creationId xmlns:a16="http://schemas.microsoft.com/office/drawing/2014/main" id="{FA41F1A9-6FD2-4B12-AB56-32B719940B35}"/>
              </a:ext>
            </a:extLst>
          </p:cNvPr>
          <p:cNvSpPr txBox="1"/>
          <p:nvPr/>
        </p:nvSpPr>
        <p:spPr>
          <a:xfrm>
            <a:off x="1085088" y="289649"/>
            <a:ext cx="9598464"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Why Do We Use Additive Manufacturing?</a:t>
            </a:r>
          </a:p>
        </p:txBody>
      </p:sp>
      <p:cxnSp>
        <p:nvCxnSpPr>
          <p:cNvPr id="15" name="Straight Connector 14">
            <a:extLst>
              <a:ext uri="{FF2B5EF4-FFF2-40B4-BE49-F238E27FC236}">
                <a16:creationId xmlns:a16="http://schemas.microsoft.com/office/drawing/2014/main" id="{85ACACE6-7EDD-0843-A153-F0951B01F44F}"/>
              </a:ext>
            </a:extLst>
          </p:cNvPr>
          <p:cNvCxnSpPr>
            <a:cxnSpLocks/>
          </p:cNvCxnSpPr>
          <p:nvPr/>
        </p:nvCxnSpPr>
        <p:spPr>
          <a:xfrm flipV="1">
            <a:off x="1406194" y="914831"/>
            <a:ext cx="8731622" cy="2649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6" name="5-Point Star 15">
            <a:extLst>
              <a:ext uri="{FF2B5EF4-FFF2-40B4-BE49-F238E27FC236}">
                <a16:creationId xmlns:a16="http://schemas.microsoft.com/office/drawing/2014/main" id="{33E71E4D-584F-E659-8C10-F504AD41A010}"/>
              </a:ext>
            </a:extLst>
          </p:cNvPr>
          <p:cNvSpPr/>
          <p:nvPr/>
        </p:nvSpPr>
        <p:spPr>
          <a:xfrm>
            <a:off x="10155069" y="77376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extBox 16">
            <a:extLst>
              <a:ext uri="{FF2B5EF4-FFF2-40B4-BE49-F238E27FC236}">
                <a16:creationId xmlns:a16="http://schemas.microsoft.com/office/drawing/2014/main" id="{B287885B-0639-E64C-0189-66DF4BC20F58}"/>
              </a:ext>
            </a:extLst>
          </p:cNvPr>
          <p:cNvSpPr txBox="1"/>
          <p:nvPr/>
        </p:nvSpPr>
        <p:spPr>
          <a:xfrm>
            <a:off x="1525162" y="1553589"/>
            <a:ext cx="9742105" cy="1323439"/>
          </a:xfrm>
          <a:prstGeom prst="rect">
            <a:avLst/>
          </a:prstGeom>
          <a:noFill/>
        </p:spPr>
        <p:txBody>
          <a:bodyPr wrap="square" rtlCol="0">
            <a:spAutoFit/>
          </a:bodyPr>
          <a:lstStyle/>
          <a:p>
            <a:pPr lvl="0" defTabSz="914400" eaLnBrk="0" fontAlgn="base" hangingPunct="0">
              <a:spcBef>
                <a:spcPct val="0"/>
              </a:spcBef>
              <a:spcAft>
                <a:spcPct val="0"/>
              </a:spcAft>
            </a:pPr>
            <a:r>
              <a:rPr lang="en-US" altLang="en-US" sz="2000" dirty="0">
                <a:solidFill>
                  <a:srgbClr val="2E3192"/>
                </a:solidFill>
                <a:latin typeface="Montserrat" pitchFamily="2" charset="77"/>
              </a:rPr>
              <a:t>Have you ever stacked blocks to </a:t>
            </a:r>
            <a:r>
              <a:rPr lang="en-US" altLang="en-US" sz="2000" b="1" dirty="0">
                <a:solidFill>
                  <a:srgbClr val="ED1C24"/>
                </a:solidFill>
                <a:latin typeface="Montserrat" pitchFamily="2" charset="77"/>
              </a:rPr>
              <a:t>build</a:t>
            </a:r>
            <a:r>
              <a:rPr lang="en-US" altLang="en-US" sz="2000" dirty="0">
                <a:solidFill>
                  <a:srgbClr val="2E3192"/>
                </a:solidFill>
                <a:latin typeface="Montserrat" pitchFamily="2" charset="77"/>
              </a:rPr>
              <a:t> something tall? That’s how many modern products are made today. Instead of carving something from a large piece, some builders use a process called </a:t>
            </a:r>
            <a:r>
              <a:rPr lang="en-US" altLang="en-US" sz="2000" b="1" dirty="0">
                <a:solidFill>
                  <a:srgbClr val="ED1C24"/>
                </a:solidFill>
                <a:latin typeface="Montserrat" pitchFamily="2" charset="77"/>
              </a:rPr>
              <a:t>additive manufacturing</a:t>
            </a:r>
            <a:r>
              <a:rPr lang="en-US" altLang="en-US" sz="2000" dirty="0">
                <a:solidFill>
                  <a:srgbClr val="2E3192"/>
                </a:solidFill>
                <a:latin typeface="Montserrat" pitchFamily="2" charset="77"/>
              </a:rPr>
              <a:t>. This means building something by adding one thin layer at a time.</a:t>
            </a:r>
          </a:p>
        </p:txBody>
      </p:sp>
      <p:cxnSp>
        <p:nvCxnSpPr>
          <p:cNvPr id="18" name="Straight Connector 17">
            <a:extLst>
              <a:ext uri="{FF2B5EF4-FFF2-40B4-BE49-F238E27FC236}">
                <a16:creationId xmlns:a16="http://schemas.microsoft.com/office/drawing/2014/main" id="{9EDA4D6F-118B-5D76-90CB-F1EDABABFBB8}"/>
              </a:ext>
            </a:extLst>
          </p:cNvPr>
          <p:cNvCxnSpPr>
            <a:cxnSpLocks/>
          </p:cNvCxnSpPr>
          <p:nvPr/>
        </p:nvCxnSpPr>
        <p:spPr>
          <a:xfrm>
            <a:off x="1522522" y="3074142"/>
            <a:ext cx="9584389" cy="0"/>
          </a:xfrm>
          <a:prstGeom prst="line">
            <a:avLst/>
          </a:prstGeom>
          <a:ln>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13B68D8-5D23-6EBA-FB83-EE0C44D7270B}"/>
              </a:ext>
            </a:extLst>
          </p:cNvPr>
          <p:cNvCxnSpPr>
            <a:cxnSpLocks/>
          </p:cNvCxnSpPr>
          <p:nvPr/>
        </p:nvCxnSpPr>
        <p:spPr>
          <a:xfrm>
            <a:off x="1636717" y="4305446"/>
            <a:ext cx="9470194" cy="0"/>
          </a:xfrm>
          <a:prstGeom prst="line">
            <a:avLst/>
          </a:prstGeom>
          <a:ln>
            <a:solidFill>
              <a:srgbClr val="FF0000"/>
            </a:solidFill>
            <a:prstDash val="sysDot"/>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C740A869-2287-BEE9-863D-41FEC6775FA2}"/>
              </a:ext>
            </a:extLst>
          </p:cNvPr>
          <p:cNvSpPr txBox="1"/>
          <p:nvPr/>
        </p:nvSpPr>
        <p:spPr>
          <a:xfrm>
            <a:off x="1525162" y="3266986"/>
            <a:ext cx="9742105" cy="707886"/>
          </a:xfrm>
          <a:prstGeom prst="rect">
            <a:avLst/>
          </a:prstGeom>
          <a:noFill/>
        </p:spPr>
        <p:txBody>
          <a:bodyPr wrap="square" rtlCol="0">
            <a:spAutoFit/>
          </a:bodyPr>
          <a:lstStyle/>
          <a:p>
            <a:pPr lvl="0" defTabSz="914400" eaLnBrk="0" fontAlgn="base" hangingPunct="0">
              <a:spcBef>
                <a:spcPct val="0"/>
              </a:spcBef>
              <a:spcAft>
                <a:spcPct val="0"/>
              </a:spcAft>
            </a:pPr>
            <a:r>
              <a:rPr lang="en-US" altLang="en-US" sz="2000">
                <a:solidFill>
                  <a:srgbClr val="2E3192"/>
                </a:solidFill>
                <a:latin typeface="Montserrat" pitchFamily="2" charset="77"/>
              </a:rPr>
              <a:t> 3D printers work this way. They follow a </a:t>
            </a:r>
            <a:r>
              <a:rPr lang="en-US" altLang="en-US" sz="2000" b="1">
                <a:solidFill>
                  <a:srgbClr val="ED1C24"/>
                </a:solidFill>
                <a:latin typeface="Montserrat" pitchFamily="2" charset="77"/>
              </a:rPr>
              <a:t>design</a:t>
            </a:r>
            <a:r>
              <a:rPr lang="en-US" altLang="en-US" sz="2000">
                <a:solidFill>
                  <a:srgbClr val="2E3192"/>
                </a:solidFill>
                <a:latin typeface="Montserrat" pitchFamily="2" charset="77"/>
              </a:rPr>
              <a:t> and place tiny layers of </a:t>
            </a:r>
            <a:r>
              <a:rPr lang="en-US" altLang="en-US" sz="2000" b="1">
                <a:solidFill>
                  <a:srgbClr val="ED1C24"/>
                </a:solidFill>
                <a:latin typeface="Montserrat" pitchFamily="2" charset="77"/>
              </a:rPr>
              <a:t>material</a:t>
            </a:r>
            <a:r>
              <a:rPr lang="en-US" altLang="en-US" sz="2000">
                <a:solidFill>
                  <a:srgbClr val="2E3192"/>
                </a:solidFill>
                <a:latin typeface="Montserrat" pitchFamily="2" charset="77"/>
              </a:rPr>
              <a:t> on top of each other until the object is complete. </a:t>
            </a:r>
          </a:p>
        </p:txBody>
      </p:sp>
      <p:sp>
        <p:nvSpPr>
          <p:cNvPr id="25" name="TextBox 24">
            <a:extLst>
              <a:ext uri="{FF2B5EF4-FFF2-40B4-BE49-F238E27FC236}">
                <a16:creationId xmlns:a16="http://schemas.microsoft.com/office/drawing/2014/main" id="{DD2FDA69-9436-E0E9-D2D1-5E60AC6C214C}"/>
              </a:ext>
            </a:extLst>
          </p:cNvPr>
          <p:cNvSpPr txBox="1"/>
          <p:nvPr/>
        </p:nvSpPr>
        <p:spPr>
          <a:xfrm>
            <a:off x="1564446" y="4626214"/>
            <a:ext cx="9742105" cy="1015663"/>
          </a:xfrm>
          <a:prstGeom prst="rect">
            <a:avLst/>
          </a:prstGeom>
          <a:noFill/>
        </p:spPr>
        <p:txBody>
          <a:bodyPr wrap="square" rtlCol="0">
            <a:spAutoFit/>
          </a:bodyPr>
          <a:lstStyle/>
          <a:p>
            <a:pPr defTabSz="914400"/>
            <a:r>
              <a:rPr lang="en-US" altLang="en-US" sz="2000" dirty="0">
                <a:solidFill>
                  <a:srgbClr val="2E3192"/>
                </a:solidFill>
                <a:latin typeface="Montserrat" pitchFamily="2" charset="77"/>
              </a:rPr>
              <a:t>Today, you will become a </a:t>
            </a:r>
            <a:r>
              <a:rPr lang="en-US" altLang="en-US" sz="2000" b="1" dirty="0">
                <a:solidFill>
                  <a:srgbClr val="ED1C24"/>
                </a:solidFill>
                <a:latin typeface="Montserrat" pitchFamily="2" charset="77"/>
              </a:rPr>
              <a:t>3D printer</a:t>
            </a:r>
            <a:r>
              <a:rPr lang="en-US" altLang="en-US" sz="2000" dirty="0">
                <a:solidFill>
                  <a:srgbClr val="2E3192"/>
                </a:solidFill>
                <a:latin typeface="Montserrat" pitchFamily="2" charset="77"/>
              </a:rPr>
              <a:t>. You will roll out thin layers and stack them to build your own object. Just </a:t>
            </a:r>
            <a:r>
              <a:rPr lang="en-US" altLang="en-US" sz="2000" b="1" dirty="0">
                <a:solidFill>
                  <a:srgbClr val="ED1C24"/>
                </a:solidFill>
                <a:latin typeface="Montserrat" pitchFamily="2" charset="77"/>
              </a:rPr>
              <a:t>like real builders</a:t>
            </a:r>
            <a:r>
              <a:rPr lang="en-US" altLang="en-US" sz="2000" dirty="0">
                <a:solidFill>
                  <a:srgbClr val="2E3192"/>
                </a:solidFill>
                <a:latin typeface="Montserrat" pitchFamily="2" charset="77"/>
              </a:rPr>
              <a:t>, you’ll follow a plan, build step-by-step, and see how your design comes together.  </a:t>
            </a:r>
            <a:endParaRPr lang="en-US" sz="2000" dirty="0">
              <a:solidFill>
                <a:srgbClr val="2E3192"/>
              </a:solidFill>
              <a:latin typeface="Montserrat" pitchFamily="2" charset="77"/>
            </a:endParaRPr>
          </a:p>
        </p:txBody>
      </p:sp>
    </p:spTree>
    <p:extLst>
      <p:ext uri="{BB962C8B-B14F-4D97-AF65-F5344CB8AC3E}">
        <p14:creationId xmlns:p14="http://schemas.microsoft.com/office/powerpoint/2010/main" val="20459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98C67-8C87-80F2-2C39-3687D0D9471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1271E3-ED91-90CE-E542-B83089A5C2E0}"/>
              </a:ext>
            </a:extLst>
          </p:cNvPr>
          <p:cNvSpPr>
            <a:spLocks/>
          </p:cNvSpPr>
          <p:nvPr/>
        </p:nvSpPr>
        <p:spPr>
          <a:xfrm>
            <a:off x="0" y="-24425"/>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A black and white logo&#10;&#10;AI-generated content may be incorrect.">
            <a:extLst>
              <a:ext uri="{FF2B5EF4-FFF2-40B4-BE49-F238E27FC236}">
                <a16:creationId xmlns:a16="http://schemas.microsoft.com/office/drawing/2014/main" id="{00547484-BE04-C6D6-DA85-8265B86D9B3A}"/>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14D71EE1-DFE9-39BE-FFF2-FDCA2C990D3C}"/>
              </a:ext>
            </a:extLst>
          </p:cNvPr>
          <p:cNvPicPr>
            <a:picLocks noChangeAspect="1"/>
          </p:cNvPicPr>
          <p:nvPr/>
        </p:nvPicPr>
        <p:blipFill>
          <a:blip r:embed="rId5"/>
          <a:stretch>
            <a:fillRect/>
          </a:stretch>
        </p:blipFill>
        <p:spPr>
          <a:xfrm>
            <a:off x="10276925" y="63323"/>
            <a:ext cx="1659973" cy="469598"/>
          </a:xfrm>
          <a:prstGeom prst="rect">
            <a:avLst/>
          </a:prstGeom>
        </p:spPr>
      </p:pic>
      <p:sp>
        <p:nvSpPr>
          <p:cNvPr id="14" name="TextBox 64">
            <a:extLst>
              <a:ext uri="{FF2B5EF4-FFF2-40B4-BE49-F238E27FC236}">
                <a16:creationId xmlns:a16="http://schemas.microsoft.com/office/drawing/2014/main" id="{636E90CF-99F9-57CA-AFC1-415FE79F85BA}"/>
              </a:ext>
            </a:extLst>
          </p:cNvPr>
          <p:cNvSpPr txBox="1"/>
          <p:nvPr/>
        </p:nvSpPr>
        <p:spPr>
          <a:xfrm>
            <a:off x="1085088" y="289649"/>
            <a:ext cx="9598464"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Why Do We Use Additive Manufacturing?</a:t>
            </a:r>
          </a:p>
        </p:txBody>
      </p:sp>
      <p:cxnSp>
        <p:nvCxnSpPr>
          <p:cNvPr id="15" name="Straight Connector 14">
            <a:extLst>
              <a:ext uri="{FF2B5EF4-FFF2-40B4-BE49-F238E27FC236}">
                <a16:creationId xmlns:a16="http://schemas.microsoft.com/office/drawing/2014/main" id="{8D3B378F-F87A-1BE7-C5C1-8FCCA1FA62C8}"/>
              </a:ext>
            </a:extLst>
          </p:cNvPr>
          <p:cNvCxnSpPr>
            <a:cxnSpLocks/>
          </p:cNvCxnSpPr>
          <p:nvPr/>
        </p:nvCxnSpPr>
        <p:spPr>
          <a:xfrm flipV="1">
            <a:off x="1406194" y="914831"/>
            <a:ext cx="8731622" cy="2649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6" name="5-Point Star 15">
            <a:extLst>
              <a:ext uri="{FF2B5EF4-FFF2-40B4-BE49-F238E27FC236}">
                <a16:creationId xmlns:a16="http://schemas.microsoft.com/office/drawing/2014/main" id="{C21EB147-CFFA-80EA-19C0-0957720FA583}"/>
              </a:ext>
            </a:extLst>
          </p:cNvPr>
          <p:cNvSpPr/>
          <p:nvPr/>
        </p:nvSpPr>
        <p:spPr>
          <a:xfrm>
            <a:off x="10155069" y="77376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36" name="Straight Connector 35">
            <a:extLst>
              <a:ext uri="{FF2B5EF4-FFF2-40B4-BE49-F238E27FC236}">
                <a16:creationId xmlns:a16="http://schemas.microsoft.com/office/drawing/2014/main" id="{3F86B901-7A0D-67FF-8AC0-0A0BB0BB96B4}"/>
              </a:ext>
            </a:extLst>
          </p:cNvPr>
          <p:cNvCxnSpPr>
            <a:cxnSpLocks/>
          </p:cNvCxnSpPr>
          <p:nvPr/>
        </p:nvCxnSpPr>
        <p:spPr>
          <a:xfrm>
            <a:off x="609064" y="2665985"/>
            <a:ext cx="1688879" cy="1368"/>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A9AF4835-67E7-7CD2-DC92-8DF18B478E08}"/>
              </a:ext>
            </a:extLst>
          </p:cNvPr>
          <p:cNvCxnSpPr>
            <a:cxnSpLocks/>
          </p:cNvCxnSpPr>
          <p:nvPr/>
        </p:nvCxnSpPr>
        <p:spPr>
          <a:xfrm>
            <a:off x="845949" y="4328694"/>
            <a:ext cx="1606762" cy="2095"/>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33" name="Picture 32">
            <a:extLst>
              <a:ext uri="{FF2B5EF4-FFF2-40B4-BE49-F238E27FC236}">
                <a16:creationId xmlns:a16="http://schemas.microsoft.com/office/drawing/2014/main" id="{54517872-ED6D-0AB2-B9BF-9EBC70C11D57}"/>
              </a:ext>
            </a:extLst>
          </p:cNvPr>
          <p:cNvPicPr>
            <a:picLocks noChangeAspect="1"/>
          </p:cNvPicPr>
          <p:nvPr/>
        </p:nvPicPr>
        <p:blipFill>
          <a:blip r:embed="rId6"/>
          <a:srcRect l="6179" t="6922" r="50867" b="63631"/>
          <a:stretch>
            <a:fillRect/>
          </a:stretch>
        </p:blipFill>
        <p:spPr>
          <a:xfrm>
            <a:off x="133966" y="2013223"/>
            <a:ext cx="1439847" cy="1276306"/>
          </a:xfrm>
          <a:prstGeom prst="ellipse">
            <a:avLst/>
          </a:prstGeom>
        </p:spPr>
      </p:pic>
      <p:cxnSp>
        <p:nvCxnSpPr>
          <p:cNvPr id="40" name="Straight Connector 39">
            <a:extLst>
              <a:ext uri="{FF2B5EF4-FFF2-40B4-BE49-F238E27FC236}">
                <a16:creationId xmlns:a16="http://schemas.microsoft.com/office/drawing/2014/main" id="{DF3F4F48-86EF-8A2A-FD31-1D250D38A66D}"/>
              </a:ext>
            </a:extLst>
          </p:cNvPr>
          <p:cNvCxnSpPr>
            <a:cxnSpLocks/>
          </p:cNvCxnSpPr>
          <p:nvPr/>
        </p:nvCxnSpPr>
        <p:spPr>
          <a:xfrm>
            <a:off x="471165" y="5809903"/>
            <a:ext cx="1591013" cy="202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4" name="Rounded Rectangle 33">
            <a:extLst>
              <a:ext uri="{FF2B5EF4-FFF2-40B4-BE49-F238E27FC236}">
                <a16:creationId xmlns:a16="http://schemas.microsoft.com/office/drawing/2014/main" id="{9476A658-0FBB-B505-655C-5D4D391B7D2F}"/>
              </a:ext>
            </a:extLst>
          </p:cNvPr>
          <p:cNvSpPr/>
          <p:nvPr/>
        </p:nvSpPr>
        <p:spPr>
          <a:xfrm>
            <a:off x="1912272" y="1639795"/>
            <a:ext cx="9403065" cy="1923757"/>
          </a:xfrm>
          <a:prstGeom prst="roundRect">
            <a:avLst/>
          </a:prstGeom>
          <a:solidFill>
            <a:srgbClr val="2E3192"/>
          </a:solidFill>
          <a:ln>
            <a:solidFill>
              <a:schemeClr val="bg1"/>
            </a:solidFill>
          </a:ln>
          <a:effectLst>
            <a:outerShdw blurRad="652412" dist="175588" dir="8100000" algn="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3200"/>
          </a:p>
        </p:txBody>
      </p:sp>
      <p:cxnSp>
        <p:nvCxnSpPr>
          <p:cNvPr id="41" name="Straight Connector 40">
            <a:extLst>
              <a:ext uri="{FF2B5EF4-FFF2-40B4-BE49-F238E27FC236}">
                <a16:creationId xmlns:a16="http://schemas.microsoft.com/office/drawing/2014/main" id="{291B74D5-0933-CAE5-C58B-2AEAC5C77829}"/>
              </a:ext>
            </a:extLst>
          </p:cNvPr>
          <p:cNvCxnSpPr>
            <a:cxnSpLocks/>
          </p:cNvCxnSpPr>
          <p:nvPr/>
        </p:nvCxnSpPr>
        <p:spPr>
          <a:xfrm>
            <a:off x="7208123" y="4403694"/>
            <a:ext cx="1625980" cy="2179"/>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AE89526E-A001-2351-16B2-E78154FB9006}"/>
              </a:ext>
            </a:extLst>
          </p:cNvPr>
          <p:cNvCxnSpPr>
            <a:cxnSpLocks/>
          </p:cNvCxnSpPr>
          <p:nvPr/>
        </p:nvCxnSpPr>
        <p:spPr>
          <a:xfrm>
            <a:off x="7399161" y="5923358"/>
            <a:ext cx="1761879" cy="277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8" name="Rounded Rectangle 37">
            <a:extLst>
              <a:ext uri="{FF2B5EF4-FFF2-40B4-BE49-F238E27FC236}">
                <a16:creationId xmlns:a16="http://schemas.microsoft.com/office/drawing/2014/main" id="{E3412F2F-3ACC-6E97-64B9-8C5F31C97534}"/>
              </a:ext>
            </a:extLst>
          </p:cNvPr>
          <p:cNvSpPr/>
          <p:nvPr/>
        </p:nvSpPr>
        <p:spPr>
          <a:xfrm>
            <a:off x="1860795" y="3828088"/>
            <a:ext cx="3783007" cy="995900"/>
          </a:xfrm>
          <a:prstGeom prst="roundRect">
            <a:avLst/>
          </a:prstGeom>
          <a:solidFill>
            <a:srgbClr val="2E3192"/>
          </a:solidFill>
          <a:ln>
            <a:solidFill>
              <a:schemeClr val="bg1"/>
            </a:solidFill>
          </a:ln>
          <a:effectLst>
            <a:outerShdw blurRad="652412" dist="175588" dir="8100000" algn="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3200"/>
          </a:p>
        </p:txBody>
      </p:sp>
      <p:pic>
        <p:nvPicPr>
          <p:cNvPr id="32" name="Picture 31">
            <a:extLst>
              <a:ext uri="{FF2B5EF4-FFF2-40B4-BE49-F238E27FC236}">
                <a16:creationId xmlns:a16="http://schemas.microsoft.com/office/drawing/2014/main" id="{60BCC401-D751-C216-2D59-9122F70AA7ED}"/>
              </a:ext>
            </a:extLst>
          </p:cNvPr>
          <p:cNvPicPr>
            <a:picLocks noChangeAspect="1"/>
          </p:cNvPicPr>
          <p:nvPr/>
        </p:nvPicPr>
        <p:blipFill>
          <a:blip r:embed="rId6"/>
          <a:srcRect l="51865" t="4616" b="63398"/>
          <a:stretch>
            <a:fillRect/>
          </a:stretch>
        </p:blipFill>
        <p:spPr>
          <a:xfrm>
            <a:off x="6390275" y="5161900"/>
            <a:ext cx="1644006" cy="1412470"/>
          </a:xfrm>
          <a:prstGeom prst="ellipse">
            <a:avLst/>
          </a:prstGeom>
        </p:spPr>
      </p:pic>
      <p:pic>
        <p:nvPicPr>
          <p:cNvPr id="29" name="Picture 28">
            <a:extLst>
              <a:ext uri="{FF2B5EF4-FFF2-40B4-BE49-F238E27FC236}">
                <a16:creationId xmlns:a16="http://schemas.microsoft.com/office/drawing/2014/main" id="{458E6228-F015-8675-28B6-1D56CFDCC010}"/>
              </a:ext>
            </a:extLst>
          </p:cNvPr>
          <p:cNvPicPr>
            <a:picLocks noChangeAspect="1"/>
          </p:cNvPicPr>
          <p:nvPr/>
        </p:nvPicPr>
        <p:blipFill>
          <a:blip r:embed="rId6"/>
          <a:srcRect l="53322" t="65292"/>
          <a:stretch>
            <a:fillRect/>
          </a:stretch>
        </p:blipFill>
        <p:spPr>
          <a:xfrm>
            <a:off x="81128" y="5204798"/>
            <a:ext cx="1474024" cy="1417121"/>
          </a:xfrm>
          <a:prstGeom prst="rect">
            <a:avLst/>
          </a:prstGeom>
        </p:spPr>
      </p:pic>
      <p:pic>
        <p:nvPicPr>
          <p:cNvPr id="30" name="Picture 29">
            <a:extLst>
              <a:ext uri="{FF2B5EF4-FFF2-40B4-BE49-F238E27FC236}">
                <a16:creationId xmlns:a16="http://schemas.microsoft.com/office/drawing/2014/main" id="{8F511F2C-4581-4CAB-49BC-31FD98006DDC}"/>
              </a:ext>
            </a:extLst>
          </p:cNvPr>
          <p:cNvPicPr>
            <a:picLocks noChangeAspect="1"/>
          </p:cNvPicPr>
          <p:nvPr/>
        </p:nvPicPr>
        <p:blipFill>
          <a:blip r:embed="rId6"/>
          <a:srcRect l="4376" t="65461" r="52873" b="2846"/>
          <a:stretch>
            <a:fillRect/>
          </a:stretch>
        </p:blipFill>
        <p:spPr>
          <a:xfrm>
            <a:off x="58350" y="3677971"/>
            <a:ext cx="1363365" cy="1306832"/>
          </a:xfrm>
          <a:prstGeom prst="rect">
            <a:avLst/>
          </a:prstGeom>
        </p:spPr>
      </p:pic>
      <p:pic>
        <p:nvPicPr>
          <p:cNvPr id="31" name="Picture 30">
            <a:extLst>
              <a:ext uri="{FF2B5EF4-FFF2-40B4-BE49-F238E27FC236}">
                <a16:creationId xmlns:a16="http://schemas.microsoft.com/office/drawing/2014/main" id="{A854CB17-2C58-16C8-54E9-524536550185}"/>
              </a:ext>
            </a:extLst>
          </p:cNvPr>
          <p:cNvPicPr>
            <a:picLocks noChangeAspect="1"/>
          </p:cNvPicPr>
          <p:nvPr/>
        </p:nvPicPr>
        <p:blipFill>
          <a:blip r:embed="rId6"/>
          <a:srcRect l="31357" t="33889" r="26353" b="34125"/>
          <a:stretch>
            <a:fillRect/>
          </a:stretch>
        </p:blipFill>
        <p:spPr>
          <a:xfrm>
            <a:off x="6484135" y="3756536"/>
            <a:ext cx="1364728" cy="1334610"/>
          </a:xfrm>
          <a:prstGeom prst="ellipse">
            <a:avLst/>
          </a:prstGeom>
        </p:spPr>
      </p:pic>
      <p:sp>
        <p:nvSpPr>
          <p:cNvPr id="43" name="Rounded Rectangle 42">
            <a:extLst>
              <a:ext uri="{FF2B5EF4-FFF2-40B4-BE49-F238E27FC236}">
                <a16:creationId xmlns:a16="http://schemas.microsoft.com/office/drawing/2014/main" id="{D514EB34-E4AE-A5A8-658F-C4CF56766F76}"/>
              </a:ext>
            </a:extLst>
          </p:cNvPr>
          <p:cNvSpPr/>
          <p:nvPr/>
        </p:nvSpPr>
        <p:spPr>
          <a:xfrm>
            <a:off x="1841256" y="5339415"/>
            <a:ext cx="3831152" cy="1000688"/>
          </a:xfrm>
          <a:prstGeom prst="roundRect">
            <a:avLst/>
          </a:prstGeom>
          <a:solidFill>
            <a:srgbClr val="2E3192"/>
          </a:solidFill>
          <a:ln>
            <a:solidFill>
              <a:schemeClr val="bg1"/>
            </a:solidFill>
          </a:ln>
          <a:effectLst>
            <a:outerShdw blurRad="652412" dist="175588" dir="8100000" algn="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4" name="Rounded Rectangle 43">
            <a:extLst>
              <a:ext uri="{FF2B5EF4-FFF2-40B4-BE49-F238E27FC236}">
                <a16:creationId xmlns:a16="http://schemas.microsoft.com/office/drawing/2014/main" id="{AFC77EAF-ADC8-FB3B-077B-57A9A088874F}"/>
              </a:ext>
            </a:extLst>
          </p:cNvPr>
          <p:cNvSpPr/>
          <p:nvPr/>
        </p:nvSpPr>
        <p:spPr>
          <a:xfrm>
            <a:off x="8178699" y="3839716"/>
            <a:ext cx="3445093" cy="1127956"/>
          </a:xfrm>
          <a:prstGeom prst="roundRect">
            <a:avLst/>
          </a:prstGeom>
          <a:solidFill>
            <a:srgbClr val="2E3192"/>
          </a:solidFill>
          <a:ln>
            <a:solidFill>
              <a:schemeClr val="bg1"/>
            </a:solidFill>
          </a:ln>
          <a:effectLst>
            <a:outerShdw blurRad="652412" dist="175588" dir="8100000" algn="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5" name="Rounded Rectangle 44">
            <a:extLst>
              <a:ext uri="{FF2B5EF4-FFF2-40B4-BE49-F238E27FC236}">
                <a16:creationId xmlns:a16="http://schemas.microsoft.com/office/drawing/2014/main" id="{2F685171-B08F-CA39-3639-3DBCFDB5196C}"/>
              </a:ext>
            </a:extLst>
          </p:cNvPr>
          <p:cNvSpPr/>
          <p:nvPr/>
        </p:nvSpPr>
        <p:spPr>
          <a:xfrm>
            <a:off x="8146768" y="5268447"/>
            <a:ext cx="3534544" cy="1120719"/>
          </a:xfrm>
          <a:prstGeom prst="roundRect">
            <a:avLst/>
          </a:prstGeom>
          <a:solidFill>
            <a:srgbClr val="2E3192"/>
          </a:solidFill>
          <a:ln>
            <a:solidFill>
              <a:schemeClr val="bg1"/>
            </a:solidFill>
          </a:ln>
          <a:effectLst>
            <a:outerShdw blurRad="652412" dist="175588" dir="8100000" algn="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6" name="TextBox 45">
            <a:extLst>
              <a:ext uri="{FF2B5EF4-FFF2-40B4-BE49-F238E27FC236}">
                <a16:creationId xmlns:a16="http://schemas.microsoft.com/office/drawing/2014/main" id="{58DC65B7-0047-A727-088E-63D2C7DDCE9F}"/>
              </a:ext>
            </a:extLst>
          </p:cNvPr>
          <p:cNvSpPr txBox="1"/>
          <p:nvPr/>
        </p:nvSpPr>
        <p:spPr>
          <a:xfrm>
            <a:off x="1323078" y="943565"/>
            <a:ext cx="10240693" cy="584775"/>
          </a:xfrm>
          <a:prstGeom prst="rect">
            <a:avLst/>
          </a:prstGeom>
          <a:noFill/>
        </p:spPr>
        <p:txBody>
          <a:bodyPr wrap="square" rtlCol="0">
            <a:spAutoFit/>
          </a:bodyPr>
          <a:lstStyle/>
          <a:p>
            <a:pPr lvl="0" defTabSz="914400" eaLnBrk="0" fontAlgn="base" hangingPunct="0">
              <a:spcBef>
                <a:spcPct val="0"/>
              </a:spcBef>
              <a:spcAft>
                <a:spcPct val="0"/>
              </a:spcAft>
            </a:pPr>
            <a:r>
              <a:rPr lang="en-US" altLang="en-US" sz="3200" dirty="0">
                <a:solidFill>
                  <a:schemeClr val="bg1"/>
                </a:solidFill>
                <a:latin typeface="Montserrat" pitchFamily="2" charset="77"/>
              </a:rPr>
              <a:t>With additive manufacturing you can build:</a:t>
            </a:r>
          </a:p>
        </p:txBody>
      </p:sp>
      <p:sp>
        <p:nvSpPr>
          <p:cNvPr id="48" name="TextBox 47">
            <a:extLst>
              <a:ext uri="{FF2B5EF4-FFF2-40B4-BE49-F238E27FC236}">
                <a16:creationId xmlns:a16="http://schemas.microsoft.com/office/drawing/2014/main" id="{DF3D01F1-CBF3-BC3D-0FFD-4E60B76BE1D4}"/>
              </a:ext>
            </a:extLst>
          </p:cNvPr>
          <p:cNvSpPr txBox="1"/>
          <p:nvPr/>
        </p:nvSpPr>
        <p:spPr>
          <a:xfrm>
            <a:off x="2092127" y="2381789"/>
            <a:ext cx="3723315" cy="523220"/>
          </a:xfrm>
          <a:prstGeom prst="rect">
            <a:avLst/>
          </a:prstGeom>
          <a:noFill/>
        </p:spPr>
        <p:txBody>
          <a:bodyPr wrap="square" rtlCol="0">
            <a:spAutoFit/>
          </a:bodyPr>
          <a:lstStyle/>
          <a:p>
            <a:pPr lvl="0" defTabSz="914400" eaLnBrk="0" fontAlgn="base" hangingPunct="0">
              <a:spcBef>
                <a:spcPct val="0"/>
              </a:spcBef>
              <a:spcAft>
                <a:spcPct val="0"/>
              </a:spcAft>
            </a:pPr>
            <a:r>
              <a:rPr lang="en-US" altLang="en-US" sz="2800" b="1" dirty="0">
                <a:solidFill>
                  <a:schemeClr val="bg1"/>
                </a:solidFill>
                <a:latin typeface="Montserrat" pitchFamily="2" charset="77"/>
              </a:rPr>
              <a:t>Toys and figures</a:t>
            </a:r>
          </a:p>
        </p:txBody>
      </p:sp>
      <p:sp>
        <p:nvSpPr>
          <p:cNvPr id="49" name="TextBox 48">
            <a:extLst>
              <a:ext uri="{FF2B5EF4-FFF2-40B4-BE49-F238E27FC236}">
                <a16:creationId xmlns:a16="http://schemas.microsoft.com/office/drawing/2014/main" id="{6EF26C08-6AB7-2C18-123B-B3683DD63076}"/>
              </a:ext>
            </a:extLst>
          </p:cNvPr>
          <p:cNvSpPr txBox="1"/>
          <p:nvPr/>
        </p:nvSpPr>
        <p:spPr>
          <a:xfrm>
            <a:off x="2062178" y="3877253"/>
            <a:ext cx="3363133" cy="954107"/>
          </a:xfrm>
          <a:prstGeom prst="rect">
            <a:avLst/>
          </a:prstGeom>
          <a:noFill/>
        </p:spPr>
        <p:txBody>
          <a:bodyPr wrap="square" rtlCol="0">
            <a:spAutoFit/>
          </a:bodyPr>
          <a:lstStyle/>
          <a:p>
            <a:pPr lvl="0" defTabSz="914400" eaLnBrk="0" fontAlgn="base" hangingPunct="0">
              <a:spcBef>
                <a:spcPct val="0"/>
              </a:spcBef>
              <a:spcAft>
                <a:spcPct val="0"/>
              </a:spcAft>
            </a:pPr>
            <a:r>
              <a:rPr lang="en-US" altLang="en-US" sz="2800" b="1" dirty="0">
                <a:solidFill>
                  <a:schemeClr val="bg1"/>
                </a:solidFill>
                <a:latin typeface="Montserrat" pitchFamily="2" charset="77"/>
              </a:rPr>
              <a:t>Phone stands and tools</a:t>
            </a:r>
          </a:p>
        </p:txBody>
      </p:sp>
      <p:sp>
        <p:nvSpPr>
          <p:cNvPr id="50" name="TextBox 49">
            <a:extLst>
              <a:ext uri="{FF2B5EF4-FFF2-40B4-BE49-F238E27FC236}">
                <a16:creationId xmlns:a16="http://schemas.microsoft.com/office/drawing/2014/main" id="{A0C5B682-6035-FC3F-6DC4-E28DFA40C91D}"/>
              </a:ext>
            </a:extLst>
          </p:cNvPr>
          <p:cNvSpPr txBox="1"/>
          <p:nvPr/>
        </p:nvSpPr>
        <p:spPr>
          <a:xfrm>
            <a:off x="8277093" y="5595766"/>
            <a:ext cx="3659805" cy="523220"/>
          </a:xfrm>
          <a:prstGeom prst="rect">
            <a:avLst/>
          </a:prstGeom>
          <a:noFill/>
        </p:spPr>
        <p:txBody>
          <a:bodyPr wrap="square" rtlCol="0">
            <a:spAutoFit/>
          </a:bodyPr>
          <a:lstStyle/>
          <a:p>
            <a:pPr lvl="0" defTabSz="914400" eaLnBrk="0" fontAlgn="base" hangingPunct="0">
              <a:spcBef>
                <a:spcPct val="0"/>
              </a:spcBef>
              <a:spcAft>
                <a:spcPct val="0"/>
              </a:spcAft>
            </a:pPr>
            <a:r>
              <a:rPr lang="en-US" altLang="en-US" sz="2800" b="1" dirty="0">
                <a:solidFill>
                  <a:schemeClr val="bg1"/>
                </a:solidFill>
                <a:latin typeface="Montserrat" pitchFamily="2" charset="77"/>
              </a:rPr>
              <a:t>Machine parts</a:t>
            </a:r>
          </a:p>
        </p:txBody>
      </p:sp>
      <p:sp>
        <p:nvSpPr>
          <p:cNvPr id="51" name="TextBox 50">
            <a:extLst>
              <a:ext uri="{FF2B5EF4-FFF2-40B4-BE49-F238E27FC236}">
                <a16:creationId xmlns:a16="http://schemas.microsoft.com/office/drawing/2014/main" id="{BED89683-2E97-DC2F-D646-93E9069C90A5}"/>
              </a:ext>
            </a:extLst>
          </p:cNvPr>
          <p:cNvSpPr txBox="1"/>
          <p:nvPr/>
        </p:nvSpPr>
        <p:spPr>
          <a:xfrm>
            <a:off x="2007968" y="5562195"/>
            <a:ext cx="4434714" cy="523220"/>
          </a:xfrm>
          <a:prstGeom prst="rect">
            <a:avLst/>
          </a:prstGeom>
          <a:noFill/>
        </p:spPr>
        <p:txBody>
          <a:bodyPr wrap="square" rtlCol="0">
            <a:spAutoFit/>
          </a:bodyPr>
          <a:lstStyle/>
          <a:p>
            <a:pPr lvl="0" defTabSz="914400" eaLnBrk="0" fontAlgn="base" hangingPunct="0">
              <a:spcBef>
                <a:spcPct val="0"/>
              </a:spcBef>
              <a:spcAft>
                <a:spcPct val="0"/>
              </a:spcAft>
            </a:pPr>
            <a:r>
              <a:rPr lang="en-US" altLang="en-US" sz="2800" b="1" dirty="0">
                <a:solidFill>
                  <a:schemeClr val="bg1"/>
                </a:solidFill>
                <a:latin typeface="Montserrat" pitchFamily="2" charset="77"/>
              </a:rPr>
              <a:t>Medical devices</a:t>
            </a:r>
          </a:p>
        </p:txBody>
      </p:sp>
      <p:sp>
        <p:nvSpPr>
          <p:cNvPr id="52" name="TextBox 51">
            <a:extLst>
              <a:ext uri="{FF2B5EF4-FFF2-40B4-BE49-F238E27FC236}">
                <a16:creationId xmlns:a16="http://schemas.microsoft.com/office/drawing/2014/main" id="{89D19DE3-95C2-2DFE-886A-8C863D6A0AD3}"/>
              </a:ext>
            </a:extLst>
          </p:cNvPr>
          <p:cNvSpPr txBox="1"/>
          <p:nvPr/>
        </p:nvSpPr>
        <p:spPr>
          <a:xfrm>
            <a:off x="8273243" y="3955191"/>
            <a:ext cx="3281594" cy="954107"/>
          </a:xfrm>
          <a:prstGeom prst="rect">
            <a:avLst/>
          </a:prstGeom>
          <a:noFill/>
        </p:spPr>
        <p:txBody>
          <a:bodyPr wrap="square" rtlCol="0">
            <a:spAutoFit/>
          </a:bodyPr>
          <a:lstStyle/>
          <a:p>
            <a:pPr lvl="0" defTabSz="914400" eaLnBrk="0" fontAlgn="base" hangingPunct="0">
              <a:spcBef>
                <a:spcPct val="0"/>
              </a:spcBef>
              <a:spcAft>
                <a:spcPct val="0"/>
              </a:spcAft>
            </a:pPr>
            <a:r>
              <a:rPr lang="en-US" altLang="en-US" sz="2800" b="1" dirty="0">
                <a:solidFill>
                  <a:schemeClr val="bg1"/>
                </a:solidFill>
                <a:latin typeface="Montserrat" pitchFamily="2" charset="77"/>
              </a:rPr>
              <a:t>Houses and bridges</a:t>
            </a:r>
          </a:p>
        </p:txBody>
      </p:sp>
      <p:pic>
        <p:nvPicPr>
          <p:cNvPr id="4" name="Picture 3">
            <a:extLst>
              <a:ext uri="{FF2B5EF4-FFF2-40B4-BE49-F238E27FC236}">
                <a16:creationId xmlns:a16="http://schemas.microsoft.com/office/drawing/2014/main" id="{524940C9-08AC-2C35-3BD4-A8678607DBBA}"/>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517852" y="1656800"/>
            <a:ext cx="2778244" cy="1852162"/>
          </a:xfrm>
          <a:prstGeom prst="roundRect">
            <a:avLst/>
          </a:prstGeom>
          <a:ln w="28575">
            <a:solidFill>
              <a:schemeClr val="bg1"/>
            </a:solidFill>
          </a:ln>
        </p:spPr>
      </p:pic>
      <p:pic>
        <p:nvPicPr>
          <p:cNvPr id="5" name="Picture 4">
            <a:extLst>
              <a:ext uri="{FF2B5EF4-FFF2-40B4-BE49-F238E27FC236}">
                <a16:creationId xmlns:a16="http://schemas.microsoft.com/office/drawing/2014/main" id="{7ED3AFAC-EDB1-10FB-8265-8C91F021A6F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806263" y="1676125"/>
            <a:ext cx="2778244" cy="1856747"/>
          </a:xfrm>
          <a:prstGeom prst="roundRect">
            <a:avLst/>
          </a:prstGeom>
          <a:ln w="28575">
            <a:solidFill>
              <a:schemeClr val="bg1"/>
            </a:solidFill>
          </a:ln>
        </p:spPr>
      </p:pic>
    </p:spTree>
    <p:extLst>
      <p:ext uri="{BB962C8B-B14F-4D97-AF65-F5344CB8AC3E}">
        <p14:creationId xmlns:p14="http://schemas.microsoft.com/office/powerpoint/2010/main" val="1763613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393613" y="3568341"/>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 name="Picture 9">
            <a:extLst>
              <a:ext uri="{FF2B5EF4-FFF2-40B4-BE49-F238E27FC236}">
                <a16:creationId xmlns:a16="http://schemas.microsoft.com/office/drawing/2014/main" id="{D495D1A8-793B-56F7-CB69-24DF4157DED2}"/>
              </a:ext>
            </a:extLst>
          </p:cNvPr>
          <p:cNvPicPr>
            <a:picLocks noChangeAspect="1"/>
          </p:cNvPicPr>
          <p:nvPr/>
        </p:nvPicPr>
        <p:blipFill>
          <a:blip r:embed="rId5"/>
          <a:srcRect l="8" r="8"/>
          <a:stretch/>
        </p:blipFill>
        <p:spPr>
          <a:xfrm>
            <a:off x="5927859" y="1192235"/>
            <a:ext cx="2798064" cy="1865033"/>
          </a:xfrm>
          <a:prstGeom prst="roundRect">
            <a:avLst/>
          </a:prstGeom>
          <a:solidFill>
            <a:srgbClr val="FFFFFF">
              <a:shade val="85000"/>
            </a:srgbClr>
          </a:solidFill>
          <a:ln w="38100" cap="sq">
            <a:solidFill>
              <a:srgbClr val="FFFFFF"/>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40E91CCF-24E7-3358-D533-76C89DA40934}"/>
              </a:ext>
            </a:extLst>
          </p:cNvPr>
          <p:cNvPicPr>
            <a:picLocks noChangeAspect="1"/>
          </p:cNvPicPr>
          <p:nvPr/>
        </p:nvPicPr>
        <p:blipFill>
          <a:blip r:embed="rId6"/>
          <a:srcRect l="9154" r="9154"/>
          <a:stretch/>
        </p:blipFill>
        <p:spPr>
          <a:xfrm>
            <a:off x="8995269" y="3809785"/>
            <a:ext cx="2801239" cy="2286000"/>
          </a:xfrm>
          <a:prstGeom prst="roundRect">
            <a:avLst/>
          </a:prstGeom>
          <a:solidFill>
            <a:srgbClr val="FFFFFF">
              <a:shade val="85000"/>
            </a:srgbClr>
          </a:solidFill>
          <a:ln w="38100" cap="sq">
            <a:solidFill>
              <a:srgbClr val="FFFFFF"/>
            </a:solidFill>
            <a:miter lim="800000"/>
          </a:ln>
          <a:effectLst>
            <a:outerShdw blurRad="50800" dist="38100" dir="8100000" algn="tr" rotWithShape="0">
              <a:prstClr val="black">
                <a:alpha val="40000"/>
              </a:prstClr>
            </a:outerShdw>
          </a:effectLst>
          <a:scene3d>
            <a:camera prst="orthographicFront">
              <a:rot lat="0" lon="0" rev="0"/>
            </a:camera>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9583B908-913B-281E-13C8-C231806A6E48}"/>
              </a:ext>
            </a:extLst>
          </p:cNvPr>
          <p:cNvPicPr>
            <a:picLocks/>
          </p:cNvPicPr>
          <p:nvPr/>
        </p:nvPicPr>
        <p:blipFill>
          <a:blip r:embed="rId7"/>
          <a:srcRect l="585" r="585"/>
          <a:stretch/>
        </p:blipFill>
        <p:spPr>
          <a:xfrm>
            <a:off x="8998444" y="1166849"/>
            <a:ext cx="2798064" cy="1874520"/>
          </a:xfrm>
          <a:prstGeom prst="roundRect">
            <a:avLst/>
          </a:prstGeom>
          <a:solidFill>
            <a:srgbClr val="FFFFFF">
              <a:shade val="85000"/>
            </a:srgbClr>
          </a:solidFill>
          <a:ln w="38100" cap="sq">
            <a:solidFill>
              <a:srgbClr val="FFFFFF"/>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55" name="Picture 54">
            <a:extLst>
              <a:ext uri="{FF2B5EF4-FFF2-40B4-BE49-F238E27FC236}">
                <a16:creationId xmlns:a16="http://schemas.microsoft.com/office/drawing/2014/main" id="{7AA54400-B0B5-B0F6-077E-FA26C56EBFAF}"/>
              </a:ext>
            </a:extLst>
          </p:cNvPr>
          <p:cNvPicPr>
            <a:picLocks/>
          </p:cNvPicPr>
          <p:nvPr/>
        </p:nvPicPr>
        <p:blipFill>
          <a:blip r:embed="rId8"/>
          <a:srcRect t="9" b="9"/>
          <a:stretch/>
        </p:blipFill>
        <p:spPr>
          <a:xfrm>
            <a:off x="5890878" y="3799229"/>
            <a:ext cx="2798064" cy="2286000"/>
          </a:xfrm>
          <a:prstGeom prst="roundRect">
            <a:avLst/>
          </a:prstGeom>
          <a:solidFill>
            <a:srgbClr val="FFFFFF">
              <a:shade val="85000"/>
            </a:srgbClr>
          </a:solidFill>
          <a:ln w="38100" cap="sq">
            <a:solidFill>
              <a:srgbClr val="FFFFFF"/>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60" name="TextBox 68">
            <a:extLst>
              <a:ext uri="{FF2B5EF4-FFF2-40B4-BE49-F238E27FC236}">
                <a16:creationId xmlns:a16="http://schemas.microsoft.com/office/drawing/2014/main" id="{11F80C43-7DBC-0EDF-164D-9317DA0F3344}"/>
              </a:ext>
            </a:extLst>
          </p:cNvPr>
          <p:cNvSpPr txBox="1"/>
          <p:nvPr/>
        </p:nvSpPr>
        <p:spPr>
          <a:xfrm>
            <a:off x="5199065" y="417450"/>
            <a:ext cx="4196553" cy="65229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ts val="2080"/>
              </a:lnSpc>
            </a:pPr>
            <a:r>
              <a:rPr lang="en-US" sz="2800" b="1" dirty="0">
                <a:solidFill>
                  <a:schemeClr val="bg1"/>
                </a:solidFill>
                <a:latin typeface="Montserrat" pitchFamily="2" charset="77"/>
              </a:rPr>
              <a:t>Additive</a:t>
            </a:r>
          </a:p>
          <a:p>
            <a:pPr algn="ctr">
              <a:lnSpc>
                <a:spcPts val="2080"/>
              </a:lnSpc>
            </a:pPr>
            <a:r>
              <a:rPr lang="en-US" sz="2800" b="1" dirty="0">
                <a:solidFill>
                  <a:schemeClr val="bg1"/>
                </a:solidFill>
                <a:latin typeface="Montserrat" pitchFamily="2" charset="77"/>
              </a:rPr>
              <a:t>Manufacturing</a:t>
            </a:r>
          </a:p>
        </p:txBody>
      </p:sp>
      <p:sp>
        <p:nvSpPr>
          <p:cNvPr id="62" name="TextBox 81">
            <a:extLst>
              <a:ext uri="{FF2B5EF4-FFF2-40B4-BE49-F238E27FC236}">
                <a16:creationId xmlns:a16="http://schemas.microsoft.com/office/drawing/2014/main" id="{79D6FDED-F990-74A8-D9A6-A6C05A55CF6D}"/>
              </a:ext>
            </a:extLst>
          </p:cNvPr>
          <p:cNvSpPr txBox="1"/>
          <p:nvPr/>
        </p:nvSpPr>
        <p:spPr>
          <a:xfrm>
            <a:off x="9549354" y="481987"/>
            <a:ext cx="1648897"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Montserrat" pitchFamily="2" charset="77"/>
              </a:rPr>
              <a:t>Layer</a:t>
            </a:r>
          </a:p>
        </p:txBody>
      </p:sp>
      <p:sp>
        <p:nvSpPr>
          <p:cNvPr id="66" name="TextBox 81">
            <a:extLst>
              <a:ext uri="{FF2B5EF4-FFF2-40B4-BE49-F238E27FC236}">
                <a16:creationId xmlns:a16="http://schemas.microsoft.com/office/drawing/2014/main" id="{7E6D4845-01EE-BE18-534F-E92475948672}"/>
              </a:ext>
            </a:extLst>
          </p:cNvPr>
          <p:cNvSpPr txBox="1"/>
          <p:nvPr/>
        </p:nvSpPr>
        <p:spPr>
          <a:xfrm>
            <a:off x="9571439" y="6224780"/>
            <a:ext cx="1648897"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Montserrat" pitchFamily="2" charset="77"/>
              </a:rPr>
              <a:t>Design</a:t>
            </a:r>
          </a:p>
        </p:txBody>
      </p:sp>
      <p:sp>
        <p:nvSpPr>
          <p:cNvPr id="68" name="TextBox 81">
            <a:extLst>
              <a:ext uri="{FF2B5EF4-FFF2-40B4-BE49-F238E27FC236}">
                <a16:creationId xmlns:a16="http://schemas.microsoft.com/office/drawing/2014/main" id="{22ED2668-60FF-A541-614F-5869EE8A89B8}"/>
              </a:ext>
            </a:extLst>
          </p:cNvPr>
          <p:cNvSpPr txBox="1"/>
          <p:nvPr/>
        </p:nvSpPr>
        <p:spPr>
          <a:xfrm>
            <a:off x="6241615" y="6194978"/>
            <a:ext cx="1941500"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Montserrat" pitchFamily="2" charset="77"/>
              </a:rPr>
              <a:t>Precision</a:t>
            </a:r>
          </a:p>
        </p:txBody>
      </p:sp>
      <p:grpSp>
        <p:nvGrpSpPr>
          <p:cNvPr id="2" name="Group 1">
            <a:extLst>
              <a:ext uri="{FF2B5EF4-FFF2-40B4-BE49-F238E27FC236}">
                <a16:creationId xmlns:a16="http://schemas.microsoft.com/office/drawing/2014/main" id="{3D3242B0-F75D-162A-E4A9-94B7377FCB91}"/>
              </a:ext>
            </a:extLst>
          </p:cNvPr>
          <p:cNvGrpSpPr/>
          <p:nvPr/>
        </p:nvGrpSpPr>
        <p:grpSpPr>
          <a:xfrm>
            <a:off x="311160" y="338684"/>
            <a:ext cx="5901667" cy="6437893"/>
            <a:chOff x="6422455" y="407764"/>
            <a:chExt cx="5901667" cy="6437893"/>
          </a:xfrm>
        </p:grpSpPr>
        <p:sp>
          <p:nvSpPr>
            <p:cNvPr id="6" name="TextBox 5">
              <a:extLst>
                <a:ext uri="{FF2B5EF4-FFF2-40B4-BE49-F238E27FC236}">
                  <a16:creationId xmlns:a16="http://schemas.microsoft.com/office/drawing/2014/main" id="{E077F1BB-1D7E-37B8-6E4F-AF0C66DFF35B}"/>
                </a:ext>
              </a:extLst>
            </p:cNvPr>
            <p:cNvSpPr txBox="1"/>
            <p:nvPr/>
          </p:nvSpPr>
          <p:spPr>
            <a:xfrm>
              <a:off x="6422455" y="407764"/>
              <a:ext cx="590166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300" b="1" dirty="0">
                  <a:solidFill>
                    <a:schemeClr val="bg1"/>
                  </a:solidFill>
                  <a:latin typeface="Montserrat" pitchFamily="2" charset="77"/>
                </a:rPr>
                <a:t>Key Words to Know</a:t>
              </a:r>
            </a:p>
          </p:txBody>
        </p:sp>
        <p:cxnSp>
          <p:nvCxnSpPr>
            <p:cNvPr id="7" name="Straight Connector 6">
              <a:extLst>
                <a:ext uri="{FF2B5EF4-FFF2-40B4-BE49-F238E27FC236}">
                  <a16:creationId xmlns:a16="http://schemas.microsoft.com/office/drawing/2014/main" id="{23787C28-9DAC-6A2D-1103-C4DC347AFBCD}"/>
                </a:ext>
              </a:extLst>
            </p:cNvPr>
            <p:cNvCxnSpPr>
              <a:cxnSpLocks/>
            </p:cNvCxnSpPr>
            <p:nvPr/>
          </p:nvCxnSpPr>
          <p:spPr>
            <a:xfrm flipV="1">
              <a:off x="6513205" y="1069551"/>
              <a:ext cx="4470335" cy="2238"/>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11105626" y="999983"/>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3" name="TextBox 69">
              <a:extLst>
                <a:ext uri="{FF2B5EF4-FFF2-40B4-BE49-F238E27FC236}">
                  <a16:creationId xmlns:a16="http://schemas.microsoft.com/office/drawing/2014/main" id="{4E966763-D2C8-D64C-8395-BFD0492267B1}"/>
                </a:ext>
              </a:extLst>
            </p:cNvPr>
            <p:cNvSpPr txBox="1"/>
            <p:nvPr/>
          </p:nvSpPr>
          <p:spPr>
            <a:xfrm>
              <a:off x="6610386" y="1698912"/>
              <a:ext cx="5581613"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0" lang="en-US" altLang="en-US" sz="2000" b="0" i="0" u="none" strike="noStrike" kern="1200" cap="none" spc="0" normalizeH="0" baseline="0" noProof="0" dirty="0">
                  <a:ln>
                    <a:noFill/>
                  </a:ln>
                  <a:solidFill>
                    <a:prstClr val="white"/>
                  </a:solidFill>
                  <a:effectLst/>
                  <a:uLnTx/>
                  <a:uFillTx/>
                  <a:latin typeface="Montserrat" pitchFamily="2" charset="77"/>
                </a:rPr>
                <a:t>Building something one layer at a time </a:t>
              </a:r>
              <a:endParaRPr lang="en-US" sz="2800" dirty="0">
                <a:solidFill>
                  <a:schemeClr val="bg1"/>
                </a:solidFill>
                <a:latin typeface="Montserrat" pitchFamily="2" charset="77"/>
              </a:endParaRPr>
            </a:p>
          </p:txBody>
        </p:sp>
        <p:sp>
          <p:nvSpPr>
            <p:cNvPr id="94" name="TextBox 70">
              <a:extLst>
                <a:ext uri="{FF2B5EF4-FFF2-40B4-BE49-F238E27FC236}">
                  <a16:creationId xmlns:a16="http://schemas.microsoft.com/office/drawing/2014/main" id="{77B3082D-A1B5-29FF-27A7-43D60BE12185}"/>
                </a:ext>
              </a:extLst>
            </p:cNvPr>
            <p:cNvSpPr txBox="1"/>
            <p:nvPr/>
          </p:nvSpPr>
          <p:spPr>
            <a:xfrm>
              <a:off x="6610387" y="1258838"/>
              <a:ext cx="4699973"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Additive Manufacturing</a:t>
              </a:r>
            </a:p>
          </p:txBody>
        </p:sp>
        <p:sp>
          <p:nvSpPr>
            <p:cNvPr id="96" name="TextBox 72">
              <a:extLst>
                <a:ext uri="{FF2B5EF4-FFF2-40B4-BE49-F238E27FC236}">
                  <a16:creationId xmlns:a16="http://schemas.microsoft.com/office/drawing/2014/main" id="{4E632F49-0F8A-7AE1-B66B-82F6B6563F53}"/>
                </a:ext>
              </a:extLst>
            </p:cNvPr>
            <p:cNvSpPr txBox="1"/>
            <p:nvPr/>
          </p:nvSpPr>
          <p:spPr>
            <a:xfrm>
              <a:off x="6610386" y="2675151"/>
              <a:ext cx="5137065"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latin typeface="Montserrat" pitchFamily="2" charset="77"/>
                </a:rPr>
                <a:t>A thin, flat piece of material added to the top of another to create a 3D shape </a:t>
              </a:r>
            </a:p>
          </p:txBody>
        </p:sp>
        <p:sp>
          <p:nvSpPr>
            <p:cNvPr id="97" name="TextBox 73">
              <a:extLst>
                <a:ext uri="{FF2B5EF4-FFF2-40B4-BE49-F238E27FC236}">
                  <a16:creationId xmlns:a16="http://schemas.microsoft.com/office/drawing/2014/main" id="{A83B301E-F196-A1F1-324A-652ADAC1D8B4}"/>
                </a:ext>
              </a:extLst>
            </p:cNvPr>
            <p:cNvSpPr txBox="1"/>
            <p:nvPr/>
          </p:nvSpPr>
          <p:spPr>
            <a:xfrm>
              <a:off x="6610386" y="2260941"/>
              <a:ext cx="2225398"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Layer</a:t>
              </a:r>
            </a:p>
          </p:txBody>
        </p:sp>
        <p:sp>
          <p:nvSpPr>
            <p:cNvPr id="99" name="TextBox 75">
              <a:extLst>
                <a:ext uri="{FF2B5EF4-FFF2-40B4-BE49-F238E27FC236}">
                  <a16:creationId xmlns:a16="http://schemas.microsoft.com/office/drawing/2014/main" id="{F1F7701E-34CA-2977-74DF-0E4FA3CAD442}"/>
                </a:ext>
              </a:extLst>
            </p:cNvPr>
            <p:cNvSpPr txBox="1"/>
            <p:nvPr/>
          </p:nvSpPr>
          <p:spPr>
            <a:xfrm>
              <a:off x="6610387" y="4205118"/>
              <a:ext cx="5137065"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latin typeface="Montserrat" pitchFamily="2" charset="77"/>
                </a:rPr>
                <a:t>A flat surface that helps guide motion and keep an object moving in a straight direction </a:t>
              </a:r>
            </a:p>
          </p:txBody>
        </p:sp>
        <p:sp>
          <p:nvSpPr>
            <p:cNvPr id="100" name="TextBox 76">
              <a:extLst>
                <a:ext uri="{FF2B5EF4-FFF2-40B4-BE49-F238E27FC236}">
                  <a16:creationId xmlns:a16="http://schemas.microsoft.com/office/drawing/2014/main" id="{9067A55A-3B90-7CF1-9E30-457FF0E54D89}"/>
                </a:ext>
              </a:extLst>
            </p:cNvPr>
            <p:cNvSpPr txBox="1"/>
            <p:nvPr/>
          </p:nvSpPr>
          <p:spPr>
            <a:xfrm>
              <a:off x="6610387" y="3838362"/>
              <a:ext cx="1356864"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Design</a:t>
              </a:r>
            </a:p>
          </p:txBody>
        </p:sp>
        <p:sp>
          <p:nvSpPr>
            <p:cNvPr id="102" name="TextBox 78">
              <a:extLst>
                <a:ext uri="{FF2B5EF4-FFF2-40B4-BE49-F238E27FC236}">
                  <a16:creationId xmlns:a16="http://schemas.microsoft.com/office/drawing/2014/main" id="{2EFA7AFB-EEBF-105C-FEBC-01C59A342271}"/>
                </a:ext>
              </a:extLst>
            </p:cNvPr>
            <p:cNvSpPr txBox="1"/>
            <p:nvPr/>
          </p:nvSpPr>
          <p:spPr>
            <a:xfrm>
              <a:off x="6610388" y="5829994"/>
              <a:ext cx="5220729"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latin typeface="Montserrat" pitchFamily="2" charset="77"/>
                </a:rPr>
                <a:t>Making something carefully so it matches the intended shape </a:t>
              </a:r>
            </a:p>
            <a:p>
              <a:r>
                <a:rPr lang="en-US" sz="2000" dirty="0">
                  <a:solidFill>
                    <a:schemeClr val="bg1"/>
                  </a:solidFill>
                  <a:latin typeface="Montserrat" pitchFamily="2" charset="77"/>
                </a:rPr>
                <a:t> </a:t>
              </a:r>
            </a:p>
          </p:txBody>
        </p:sp>
        <p:sp>
          <p:nvSpPr>
            <p:cNvPr id="103" name="TextBox 79">
              <a:extLst>
                <a:ext uri="{FF2B5EF4-FFF2-40B4-BE49-F238E27FC236}">
                  <a16:creationId xmlns:a16="http://schemas.microsoft.com/office/drawing/2014/main" id="{90D9E582-95F5-4131-D25C-2B056DA0C37D}"/>
                </a:ext>
              </a:extLst>
            </p:cNvPr>
            <p:cNvSpPr txBox="1"/>
            <p:nvPr/>
          </p:nvSpPr>
          <p:spPr>
            <a:xfrm>
              <a:off x="6610387" y="5368329"/>
              <a:ext cx="2225397"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Precision</a:t>
              </a:r>
            </a:p>
          </p:txBody>
        </p:sp>
      </p:grpSp>
    </p:spTree>
    <p:extLst>
      <p:ext uri="{BB962C8B-B14F-4D97-AF65-F5344CB8AC3E}">
        <p14:creationId xmlns:p14="http://schemas.microsoft.com/office/powerpoint/2010/main" val="425787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DDEC7A3-937E-8744-D516-6F5A2D29894C}"/>
              </a:ext>
            </a:extLst>
          </p:cNvPr>
          <p:cNvSpPr>
            <a:spLocks/>
          </p:cNvSpPr>
          <p:nvPr/>
        </p:nvSpPr>
        <p:spPr>
          <a:xfrm>
            <a:off x="0" y="-1306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3"/>
          <a:stretch>
            <a:fillRect/>
          </a:stretch>
        </p:blipFill>
        <p:spPr>
          <a:xfrm>
            <a:off x="15361" y="182119"/>
            <a:ext cx="1069727" cy="826607"/>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4"/>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7" name="Picture 6">
            <a:extLst>
              <a:ext uri="{FF2B5EF4-FFF2-40B4-BE49-F238E27FC236}">
                <a16:creationId xmlns:a16="http://schemas.microsoft.com/office/drawing/2014/main" id="{C99F432C-27E3-36C6-A465-E7EBB924F2B1}"/>
              </a:ext>
            </a:extLst>
          </p:cNvPr>
          <p:cNvPicPr>
            <a:picLocks noChangeAspect="1"/>
          </p:cNvPicPr>
          <p:nvPr/>
        </p:nvPicPr>
        <p:blipFill>
          <a:blip r:embed="rId5"/>
          <a:srcRect t="30046" b="36402"/>
          <a:stretch>
            <a:fillRect/>
          </a:stretch>
        </p:blipFill>
        <p:spPr>
          <a:xfrm>
            <a:off x="5062337" y="956765"/>
            <a:ext cx="7571498" cy="3284540"/>
          </a:xfrm>
          <a:prstGeom prst="rect">
            <a:avLst/>
          </a:prstGeom>
        </p:spPr>
      </p:pic>
      <p:sp>
        <p:nvSpPr>
          <p:cNvPr id="9" name="Rounded Rectangle 8">
            <a:extLst>
              <a:ext uri="{FF2B5EF4-FFF2-40B4-BE49-F238E27FC236}">
                <a16:creationId xmlns:a16="http://schemas.microsoft.com/office/drawing/2014/main" id="{CBF6B84E-DEA3-C60E-3AE8-74DC16D60FE8}"/>
              </a:ext>
            </a:extLst>
          </p:cNvPr>
          <p:cNvSpPr/>
          <p:nvPr/>
        </p:nvSpPr>
        <p:spPr>
          <a:xfrm>
            <a:off x="2074408" y="2131070"/>
            <a:ext cx="4114799" cy="137175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TextBox 70">
            <a:extLst>
              <a:ext uri="{FF2B5EF4-FFF2-40B4-BE49-F238E27FC236}">
                <a16:creationId xmlns:a16="http://schemas.microsoft.com/office/drawing/2014/main" id="{50776FFA-2AF4-782C-A7BB-D83E483EA3C2}"/>
              </a:ext>
            </a:extLst>
          </p:cNvPr>
          <p:cNvSpPr txBox="1"/>
          <p:nvPr/>
        </p:nvSpPr>
        <p:spPr>
          <a:xfrm>
            <a:off x="3428517" y="2388712"/>
            <a:ext cx="2529827"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a:solidFill>
                  <a:srgbClr val="2E3192"/>
                </a:solidFill>
                <a:latin typeface="Montserrat" pitchFamily="2" charset="77"/>
              </a:rPr>
              <a:t>One container of play dough</a:t>
            </a:r>
          </a:p>
        </p:txBody>
      </p:sp>
      <p:pic>
        <p:nvPicPr>
          <p:cNvPr id="12" name="Picture 11">
            <a:extLst>
              <a:ext uri="{FF2B5EF4-FFF2-40B4-BE49-F238E27FC236}">
                <a16:creationId xmlns:a16="http://schemas.microsoft.com/office/drawing/2014/main" id="{6603F570-EA08-626C-285D-A71CC4E2043F}"/>
              </a:ext>
            </a:extLst>
          </p:cNvPr>
          <p:cNvPicPr>
            <a:picLocks noChangeAspect="1"/>
          </p:cNvPicPr>
          <p:nvPr/>
        </p:nvPicPr>
        <p:blipFill>
          <a:blip r:embed="rId6"/>
          <a:srcRect t="64027" r="54845" b="190"/>
          <a:stretch>
            <a:fillRect/>
          </a:stretch>
        </p:blipFill>
        <p:spPr>
          <a:xfrm>
            <a:off x="2109616" y="2128137"/>
            <a:ext cx="1282844" cy="1314404"/>
          </a:xfrm>
          <a:prstGeom prst="rect">
            <a:avLst/>
          </a:prstGeom>
        </p:spPr>
      </p:pic>
      <p:sp>
        <p:nvSpPr>
          <p:cNvPr id="13" name="TextBox 5">
            <a:extLst>
              <a:ext uri="{FF2B5EF4-FFF2-40B4-BE49-F238E27FC236}">
                <a16:creationId xmlns:a16="http://schemas.microsoft.com/office/drawing/2014/main" id="{61377467-F740-13DE-5B79-344E7E34EDFA}"/>
              </a:ext>
            </a:extLst>
          </p:cNvPr>
          <p:cNvSpPr txBox="1"/>
          <p:nvPr/>
        </p:nvSpPr>
        <p:spPr>
          <a:xfrm>
            <a:off x="2754965" y="313670"/>
            <a:ext cx="6682070" cy="70788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4000" b="1" dirty="0">
                <a:solidFill>
                  <a:schemeClr val="bg1"/>
                </a:solidFill>
                <a:latin typeface="Montserrat" pitchFamily="2" charset="77"/>
              </a:rPr>
              <a:t>Today’s Materials</a:t>
            </a:r>
          </a:p>
        </p:txBody>
      </p:sp>
      <p:sp>
        <p:nvSpPr>
          <p:cNvPr id="14" name="5-Point Star 13">
            <a:extLst>
              <a:ext uri="{FF2B5EF4-FFF2-40B4-BE49-F238E27FC236}">
                <a16:creationId xmlns:a16="http://schemas.microsoft.com/office/drawing/2014/main" id="{1DC660A0-CCB0-C663-6864-9269DC51D335}"/>
              </a:ext>
            </a:extLst>
          </p:cNvPr>
          <p:cNvSpPr/>
          <p:nvPr/>
        </p:nvSpPr>
        <p:spPr>
          <a:xfrm>
            <a:off x="8264632" y="104201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15" name="Straight Connector 14">
            <a:extLst>
              <a:ext uri="{FF2B5EF4-FFF2-40B4-BE49-F238E27FC236}">
                <a16:creationId xmlns:a16="http://schemas.microsoft.com/office/drawing/2014/main" id="{78D4A5A0-4FE8-C1BA-530B-D2DD595E5BA5}"/>
              </a:ext>
            </a:extLst>
          </p:cNvPr>
          <p:cNvCxnSpPr>
            <a:cxnSpLocks/>
          </p:cNvCxnSpPr>
          <p:nvPr/>
        </p:nvCxnSpPr>
        <p:spPr>
          <a:xfrm>
            <a:off x="3917109" y="1213597"/>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8" name="Rounded Rectangle 17">
            <a:extLst>
              <a:ext uri="{FF2B5EF4-FFF2-40B4-BE49-F238E27FC236}">
                <a16:creationId xmlns:a16="http://schemas.microsoft.com/office/drawing/2014/main" id="{426C2A2C-C272-A05C-5146-FDA303EE78F7}"/>
              </a:ext>
            </a:extLst>
          </p:cNvPr>
          <p:cNvSpPr/>
          <p:nvPr/>
        </p:nvSpPr>
        <p:spPr>
          <a:xfrm>
            <a:off x="1495640" y="4279799"/>
            <a:ext cx="10162960" cy="1760959"/>
          </a:xfrm>
          <a:prstGeom prst="roundRect">
            <a:avLst/>
          </a:prstGeom>
          <a:gradFill>
            <a:gsLst>
              <a:gs pos="51000">
                <a:srgbClr val="23183B"/>
              </a:gs>
              <a:gs pos="1000">
                <a:srgbClr val="ED1C24"/>
              </a:gs>
              <a:gs pos="15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TextBox 28">
            <a:extLst>
              <a:ext uri="{FF2B5EF4-FFF2-40B4-BE49-F238E27FC236}">
                <a16:creationId xmlns:a16="http://schemas.microsoft.com/office/drawing/2014/main" id="{9BBEA6B4-C0BF-3D49-23DB-B4B69B1F0C04}"/>
              </a:ext>
            </a:extLst>
          </p:cNvPr>
          <p:cNvSpPr txBox="1"/>
          <p:nvPr/>
        </p:nvSpPr>
        <p:spPr>
          <a:xfrm>
            <a:off x="2340719" y="5046546"/>
            <a:ext cx="9257752"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200" dirty="0">
                <a:solidFill>
                  <a:schemeClr val="bg1"/>
                </a:solidFill>
                <a:latin typeface="Montserrat" pitchFamily="2" charset="77"/>
              </a:rPr>
              <a:t>Use what you learned about additive manufacturing and the keywords: </a:t>
            </a:r>
            <a:r>
              <a:rPr lang="en-US" sz="2200" b="1" dirty="0">
                <a:solidFill>
                  <a:schemeClr val="bg1"/>
                </a:solidFill>
                <a:latin typeface="Montserrat" pitchFamily="2" charset="77"/>
              </a:rPr>
              <a:t>layer</a:t>
            </a:r>
            <a:r>
              <a:rPr lang="en-US" sz="2200" dirty="0">
                <a:solidFill>
                  <a:schemeClr val="bg1"/>
                </a:solidFill>
                <a:latin typeface="Montserrat" pitchFamily="2" charset="77"/>
              </a:rPr>
              <a:t>, </a:t>
            </a:r>
            <a:r>
              <a:rPr lang="en-US" sz="2200" b="1" dirty="0">
                <a:solidFill>
                  <a:schemeClr val="bg1"/>
                </a:solidFill>
                <a:latin typeface="Montserrat" pitchFamily="2" charset="77"/>
              </a:rPr>
              <a:t>design,</a:t>
            </a:r>
            <a:r>
              <a:rPr lang="en-US" sz="2200" dirty="0">
                <a:solidFill>
                  <a:schemeClr val="bg1"/>
                </a:solidFill>
                <a:latin typeface="Montserrat" pitchFamily="2" charset="77"/>
              </a:rPr>
              <a:t> and </a:t>
            </a:r>
            <a:r>
              <a:rPr lang="en-US" sz="2200" b="1" dirty="0">
                <a:solidFill>
                  <a:schemeClr val="bg1"/>
                </a:solidFill>
                <a:latin typeface="Montserrat" pitchFamily="2" charset="77"/>
              </a:rPr>
              <a:t>precision</a:t>
            </a:r>
            <a:r>
              <a:rPr lang="en-US" sz="2200" dirty="0">
                <a:solidFill>
                  <a:schemeClr val="bg1"/>
                </a:solidFill>
                <a:latin typeface="Montserrat" pitchFamily="2" charset="77"/>
              </a:rPr>
              <a:t> to create your vision!</a:t>
            </a:r>
          </a:p>
        </p:txBody>
      </p:sp>
      <p:sp>
        <p:nvSpPr>
          <p:cNvPr id="22" name="TextBox 29">
            <a:extLst>
              <a:ext uri="{FF2B5EF4-FFF2-40B4-BE49-F238E27FC236}">
                <a16:creationId xmlns:a16="http://schemas.microsoft.com/office/drawing/2014/main" id="{C0F567EB-65EA-5D75-D5E0-CFD9BDC43BFE}"/>
              </a:ext>
            </a:extLst>
          </p:cNvPr>
          <p:cNvSpPr txBox="1"/>
          <p:nvPr/>
        </p:nvSpPr>
        <p:spPr>
          <a:xfrm>
            <a:off x="2250432" y="4415267"/>
            <a:ext cx="4885995" cy="58477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Montserrat" pitchFamily="2" charset="77"/>
              </a:rPr>
              <a:t>Get Ready to Create!</a:t>
            </a:r>
          </a:p>
        </p:txBody>
      </p:sp>
      <p:pic>
        <p:nvPicPr>
          <p:cNvPr id="25" name="Picture 24">
            <a:extLst>
              <a:ext uri="{FF2B5EF4-FFF2-40B4-BE49-F238E27FC236}">
                <a16:creationId xmlns:a16="http://schemas.microsoft.com/office/drawing/2014/main" id="{AA3C038A-210C-C8DA-9416-765FD6149940}"/>
              </a:ext>
            </a:extLst>
          </p:cNvPr>
          <p:cNvPicPr>
            <a:picLocks noChangeAspect="1"/>
          </p:cNvPicPr>
          <p:nvPr/>
        </p:nvPicPr>
        <p:blipFill>
          <a:blip r:embed="rId7"/>
          <a:srcRect l="52304" t="2656" b="65095"/>
          <a:stretch>
            <a:fillRect/>
          </a:stretch>
        </p:blipFill>
        <p:spPr>
          <a:xfrm>
            <a:off x="593529" y="4403780"/>
            <a:ext cx="1810058" cy="1582395"/>
          </a:xfrm>
          <a:prstGeom prst="rect">
            <a:avLst/>
          </a:prstGeom>
        </p:spPr>
      </p:pic>
    </p:spTree>
    <p:extLst>
      <p:ext uri="{BB962C8B-B14F-4D97-AF65-F5344CB8AC3E}">
        <p14:creationId xmlns:p14="http://schemas.microsoft.com/office/powerpoint/2010/main" val="302272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68074" y="69221"/>
            <a:ext cx="1627715" cy="859429"/>
          </a:xfrm>
        </p:spPr>
        <p:txBody>
          <a:bodyPr>
            <a:normAutofit/>
          </a:bodyPr>
          <a:lstStyle/>
          <a:p>
            <a:pPr algn="l"/>
            <a:r>
              <a:rPr lang="en-US" sz="3600" b="1" dirty="0">
                <a:solidFill>
                  <a:schemeClr val="bg1"/>
                </a:solidFill>
                <a:latin typeface="Montserrat" pitchFamily="2" charset="77"/>
              </a:rPr>
              <a:t>Step 1</a:t>
            </a: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53565" y="182119"/>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4102" name="Picture 6">
            <a:extLst>
              <a:ext uri="{FF2B5EF4-FFF2-40B4-BE49-F238E27FC236}">
                <a16:creationId xmlns:a16="http://schemas.microsoft.com/office/drawing/2014/main" id="{7C69827D-9C47-2AAD-EE53-ABB7AE6213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69380" y="1596820"/>
            <a:ext cx="4631635" cy="3333443"/>
          </a:xfrm>
          <a:prstGeom prst="roundRect">
            <a:avLst/>
          </a:prstGeom>
          <a:noFill/>
          <a:ln>
            <a:solidFill>
              <a:schemeClr val="tx1"/>
            </a:solidFill>
          </a:ln>
          <a:effectLst>
            <a:outerShdw blurRad="817510" dist="38100" dir="8100000" sx="103000" sy="103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TextBox 5">
            <a:extLst>
              <a:ext uri="{FF2B5EF4-FFF2-40B4-BE49-F238E27FC236}">
                <a16:creationId xmlns:a16="http://schemas.microsoft.com/office/drawing/2014/main" id="{57346A6F-DDF6-8662-4D76-3C4EEF0340FB}"/>
              </a:ext>
            </a:extLst>
          </p:cNvPr>
          <p:cNvSpPr txBox="1"/>
          <p:nvPr/>
        </p:nvSpPr>
        <p:spPr>
          <a:xfrm>
            <a:off x="2452795" y="216202"/>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Build the Coiled Body</a:t>
            </a:r>
          </a:p>
        </p:txBody>
      </p:sp>
      <p:sp>
        <p:nvSpPr>
          <p:cNvPr id="7" name="5-Point Star 6">
            <a:extLst>
              <a:ext uri="{FF2B5EF4-FFF2-40B4-BE49-F238E27FC236}">
                <a16:creationId xmlns:a16="http://schemas.microsoft.com/office/drawing/2014/main" id="{F7420178-9C2A-8985-9FC0-FDFF8B9E66BB}"/>
              </a:ext>
            </a:extLst>
          </p:cNvPr>
          <p:cNvSpPr/>
          <p:nvPr/>
        </p:nvSpPr>
        <p:spPr>
          <a:xfrm>
            <a:off x="8213150" y="71965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80C49889-550E-3692-8D7A-ACF56EC4EDBC}"/>
              </a:ext>
            </a:extLst>
          </p:cNvPr>
          <p:cNvCxnSpPr>
            <a:cxnSpLocks/>
          </p:cNvCxnSpPr>
          <p:nvPr/>
        </p:nvCxnSpPr>
        <p:spPr>
          <a:xfrm>
            <a:off x="3374570" y="855448"/>
            <a:ext cx="4838519" cy="2367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TextBox 28">
            <a:extLst>
              <a:ext uri="{FF2B5EF4-FFF2-40B4-BE49-F238E27FC236}">
                <a16:creationId xmlns:a16="http://schemas.microsoft.com/office/drawing/2014/main" id="{0473AA28-A7AA-25B4-B99E-E83DAF3E8075}"/>
              </a:ext>
            </a:extLst>
          </p:cNvPr>
          <p:cNvSpPr txBox="1"/>
          <p:nvPr/>
        </p:nvSpPr>
        <p:spPr>
          <a:xfrm>
            <a:off x="1619066" y="1459605"/>
            <a:ext cx="5590051" cy="107721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3200" b="1" dirty="0">
                <a:solidFill>
                  <a:schemeClr val="bg1"/>
                </a:solidFill>
                <a:latin typeface="Montserrat" pitchFamily="2" charset="77"/>
              </a:rPr>
              <a:t>Roll a long, thin line of play dough.</a:t>
            </a:r>
          </a:p>
        </p:txBody>
      </p:sp>
      <p:pic>
        <p:nvPicPr>
          <p:cNvPr id="20" name="Picture 19">
            <a:extLst>
              <a:ext uri="{FF2B5EF4-FFF2-40B4-BE49-F238E27FC236}">
                <a16:creationId xmlns:a16="http://schemas.microsoft.com/office/drawing/2014/main" id="{8BB78F2B-82C4-70A3-58FD-B4E1C08266AC}"/>
              </a:ext>
            </a:extLst>
          </p:cNvPr>
          <p:cNvPicPr>
            <a:picLocks noChangeAspect="1"/>
          </p:cNvPicPr>
          <p:nvPr/>
        </p:nvPicPr>
        <p:blipFill>
          <a:blip r:embed="rId8"/>
          <a:srcRect l="43843" t="44385" r="4612" b="23018"/>
          <a:stretch>
            <a:fillRect/>
          </a:stretch>
        </p:blipFill>
        <p:spPr>
          <a:xfrm>
            <a:off x="-39059" y="1289591"/>
            <a:ext cx="1658125" cy="1355801"/>
          </a:xfrm>
          <a:prstGeom prst="rect">
            <a:avLst/>
          </a:prstGeom>
        </p:spPr>
      </p:pic>
      <p:cxnSp>
        <p:nvCxnSpPr>
          <p:cNvPr id="22" name="Straight Connector 21">
            <a:extLst>
              <a:ext uri="{FF2B5EF4-FFF2-40B4-BE49-F238E27FC236}">
                <a16:creationId xmlns:a16="http://schemas.microsoft.com/office/drawing/2014/main" id="{C05F40F2-66A5-402A-C8E7-E9773442FE78}"/>
              </a:ext>
            </a:extLst>
          </p:cNvPr>
          <p:cNvCxnSpPr>
            <a:cxnSpLocks/>
          </p:cNvCxnSpPr>
          <p:nvPr/>
        </p:nvCxnSpPr>
        <p:spPr>
          <a:xfrm>
            <a:off x="684127" y="2866741"/>
            <a:ext cx="6127977"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pic>
        <p:nvPicPr>
          <p:cNvPr id="25" name="Picture 24">
            <a:extLst>
              <a:ext uri="{FF2B5EF4-FFF2-40B4-BE49-F238E27FC236}">
                <a16:creationId xmlns:a16="http://schemas.microsoft.com/office/drawing/2014/main" id="{DE61A4A5-E82E-4744-B667-9101A7FBA5B2}"/>
              </a:ext>
            </a:extLst>
          </p:cNvPr>
          <p:cNvPicPr>
            <a:picLocks noChangeAspect="1"/>
          </p:cNvPicPr>
          <p:nvPr/>
        </p:nvPicPr>
        <p:blipFill>
          <a:blip r:embed="rId9"/>
          <a:srcRect l="52304" t="2656" b="65095"/>
          <a:stretch>
            <a:fillRect/>
          </a:stretch>
        </p:blipFill>
        <p:spPr>
          <a:xfrm>
            <a:off x="103783" y="3348370"/>
            <a:ext cx="1551328" cy="1356207"/>
          </a:xfrm>
          <a:prstGeom prst="rect">
            <a:avLst/>
          </a:prstGeom>
        </p:spPr>
      </p:pic>
      <p:sp>
        <p:nvSpPr>
          <p:cNvPr id="26" name="TextBox 28">
            <a:extLst>
              <a:ext uri="{FF2B5EF4-FFF2-40B4-BE49-F238E27FC236}">
                <a16:creationId xmlns:a16="http://schemas.microsoft.com/office/drawing/2014/main" id="{5C2CF4F7-96D9-3CDD-51D7-DF5A8947AA85}"/>
              </a:ext>
            </a:extLst>
          </p:cNvPr>
          <p:cNvSpPr txBox="1"/>
          <p:nvPr/>
        </p:nvSpPr>
        <p:spPr>
          <a:xfrm>
            <a:off x="1500691" y="3076930"/>
            <a:ext cx="5590051" cy="206210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3200" b="1" dirty="0">
                <a:solidFill>
                  <a:schemeClr val="bg1"/>
                </a:solidFill>
                <a:latin typeface="Montserrat" pitchFamily="2" charset="77"/>
              </a:rPr>
              <a:t>TIP:</a:t>
            </a:r>
          </a:p>
          <a:p>
            <a:pPr lvl="0" defTabSz="914400" eaLnBrk="0" fontAlgn="base" hangingPunct="0">
              <a:spcBef>
                <a:spcPct val="0"/>
              </a:spcBef>
              <a:spcAft>
                <a:spcPct val="0"/>
              </a:spcAft>
            </a:pPr>
            <a:r>
              <a:rPr lang="en-US" sz="3200" dirty="0">
                <a:solidFill>
                  <a:schemeClr val="bg1"/>
                </a:solidFill>
                <a:latin typeface="Montserrat" pitchFamily="2" charset="77"/>
              </a:rPr>
              <a:t>Roll with gentle, even pressure to keep your line smooth and even.</a:t>
            </a:r>
          </a:p>
        </p:txBody>
      </p:sp>
      <p:sp>
        <p:nvSpPr>
          <p:cNvPr id="29" name="Rounded Rectangle 28">
            <a:extLst>
              <a:ext uri="{FF2B5EF4-FFF2-40B4-BE49-F238E27FC236}">
                <a16:creationId xmlns:a16="http://schemas.microsoft.com/office/drawing/2014/main" id="{4842C5FF-E11F-83E3-D9A3-190EF46414DB}"/>
              </a:ext>
            </a:extLst>
          </p:cNvPr>
          <p:cNvSpPr/>
          <p:nvPr/>
        </p:nvSpPr>
        <p:spPr>
          <a:xfrm>
            <a:off x="3859325" y="5399958"/>
            <a:ext cx="7657761" cy="1200330"/>
          </a:xfrm>
          <a:prstGeom prst="roundRect">
            <a:avLst/>
          </a:prstGeom>
          <a:gradFill>
            <a:gsLst>
              <a:gs pos="51000">
                <a:srgbClr val="23183B"/>
              </a:gs>
              <a:gs pos="1000">
                <a:srgbClr val="ED1C24"/>
              </a:gs>
              <a:gs pos="15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28">
            <a:extLst>
              <a:ext uri="{FF2B5EF4-FFF2-40B4-BE49-F238E27FC236}">
                <a16:creationId xmlns:a16="http://schemas.microsoft.com/office/drawing/2014/main" id="{714C6D98-92B9-A6A4-1ED1-0954E1EAB541}"/>
              </a:ext>
            </a:extLst>
          </p:cNvPr>
          <p:cNvSpPr txBox="1"/>
          <p:nvPr/>
        </p:nvSpPr>
        <p:spPr>
          <a:xfrm>
            <a:off x="4523234" y="5988494"/>
            <a:ext cx="739030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solidFill>
                  <a:schemeClr val="bg1"/>
                </a:solidFill>
                <a:latin typeface="Montserrat" pitchFamily="2" charset="77"/>
              </a:rPr>
              <a:t>Roll your play dough line to start creating your creature!</a:t>
            </a:r>
          </a:p>
        </p:txBody>
      </p:sp>
      <p:sp>
        <p:nvSpPr>
          <p:cNvPr id="31" name="TextBox 29">
            <a:extLst>
              <a:ext uri="{FF2B5EF4-FFF2-40B4-BE49-F238E27FC236}">
                <a16:creationId xmlns:a16="http://schemas.microsoft.com/office/drawing/2014/main" id="{FA964A63-A7CE-B0A8-6F4E-B528FA0B9B06}"/>
              </a:ext>
            </a:extLst>
          </p:cNvPr>
          <p:cNvSpPr txBox="1"/>
          <p:nvPr/>
        </p:nvSpPr>
        <p:spPr>
          <a:xfrm>
            <a:off x="4204693" y="5523833"/>
            <a:ext cx="3238944"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Ready to Build!</a:t>
            </a:r>
          </a:p>
        </p:txBody>
      </p:sp>
      <p:pic>
        <p:nvPicPr>
          <p:cNvPr id="28" name="Picture 27">
            <a:extLst>
              <a:ext uri="{FF2B5EF4-FFF2-40B4-BE49-F238E27FC236}">
                <a16:creationId xmlns:a16="http://schemas.microsoft.com/office/drawing/2014/main" id="{577B21E0-BED8-8039-C2D3-D93BB8E84621}"/>
              </a:ext>
            </a:extLst>
          </p:cNvPr>
          <p:cNvPicPr>
            <a:picLocks noChangeAspect="1"/>
          </p:cNvPicPr>
          <p:nvPr/>
        </p:nvPicPr>
        <p:blipFill>
          <a:blip r:embed="rId10"/>
          <a:srcRect l="50000" t="46311" b="22486"/>
          <a:stretch>
            <a:fillRect/>
          </a:stretch>
        </p:blipFill>
        <p:spPr>
          <a:xfrm>
            <a:off x="2872239" y="5381495"/>
            <a:ext cx="1751754" cy="1413478"/>
          </a:xfrm>
          <a:prstGeom prst="rect">
            <a:avLst/>
          </a:prstGeom>
        </p:spPr>
      </p:pic>
    </p:spTree>
    <p:extLst>
      <p:ext uri="{BB962C8B-B14F-4D97-AF65-F5344CB8AC3E}">
        <p14:creationId xmlns:p14="http://schemas.microsoft.com/office/powerpoint/2010/main" val="394287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F32BEAC7-2201-CD32-D7B4-38223518FF8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38CEF72-503D-355C-CC8F-D67D0DB23CED}"/>
              </a:ext>
            </a:extLst>
          </p:cNvPr>
          <p:cNvSpPr>
            <a:spLocks noGrp="1"/>
          </p:cNvSpPr>
          <p:nvPr>
            <p:ph type="title"/>
          </p:nvPr>
        </p:nvSpPr>
        <p:spPr>
          <a:xfrm>
            <a:off x="1067908" y="132402"/>
            <a:ext cx="1627715" cy="859429"/>
          </a:xfrm>
        </p:spPr>
        <p:txBody>
          <a:bodyPr>
            <a:normAutofit fontScale="90000"/>
          </a:bodyPr>
          <a:lstStyle/>
          <a:p>
            <a:pPr algn="l"/>
            <a:r>
              <a:rPr lang="en-US" sz="3600" b="1" dirty="0">
                <a:solidFill>
                  <a:schemeClr val="bg1"/>
                </a:solidFill>
                <a:latin typeface="Montserrat" pitchFamily="2" charset="77"/>
              </a:rPr>
              <a:t>Step 2</a:t>
            </a:r>
          </a:p>
        </p:txBody>
      </p:sp>
      <p:pic>
        <p:nvPicPr>
          <p:cNvPr id="6" name="Picture 5" descr="A black and white logo&#10;&#10;AI-generated content may be incorrect.">
            <a:extLst>
              <a:ext uri="{FF2B5EF4-FFF2-40B4-BE49-F238E27FC236}">
                <a16:creationId xmlns:a16="http://schemas.microsoft.com/office/drawing/2014/main" id="{0CD16F29-0791-2FEB-D8BE-1F246BF819D4}"/>
              </a:ext>
            </a:extLst>
          </p:cNvPr>
          <p:cNvPicPr>
            <a:picLocks noChangeAspect="1"/>
          </p:cNvPicPr>
          <p:nvPr/>
        </p:nvPicPr>
        <p:blipFill>
          <a:blip r:embed="rId5"/>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7AC7CCA6-DDA1-6208-AA11-DA7F7BB840A6}"/>
              </a:ext>
            </a:extLst>
          </p:cNvPr>
          <p:cNvPicPr>
            <a:picLocks noChangeAspect="1"/>
          </p:cNvPicPr>
          <p:nvPr/>
        </p:nvPicPr>
        <p:blipFill>
          <a:blip r:embed="rId6"/>
          <a:stretch>
            <a:fillRect/>
          </a:stretch>
        </p:blipFill>
        <p:spPr>
          <a:xfrm>
            <a:off x="10276925" y="195354"/>
            <a:ext cx="1659973" cy="469598"/>
          </a:xfrm>
          <a:prstGeom prst="rect">
            <a:avLst/>
          </a:prstGeom>
        </p:spPr>
      </p:pic>
      <p:pic>
        <p:nvPicPr>
          <p:cNvPr id="19" name="Picture 18">
            <a:extLst>
              <a:ext uri="{FF2B5EF4-FFF2-40B4-BE49-F238E27FC236}">
                <a16:creationId xmlns:a16="http://schemas.microsoft.com/office/drawing/2014/main" id="{AF8FB401-913F-4DC5-E65B-0489093C8E98}"/>
              </a:ext>
            </a:extLst>
          </p:cNvPr>
          <p:cNvPicPr>
            <a:picLocks noChangeAspect="1"/>
          </p:cNvPicPr>
          <p:nvPr/>
        </p:nvPicPr>
        <p:blipFill>
          <a:blip r:embed="rId7"/>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9ACDE1-BA04-2B24-9B8A-5527B820BCA6}"/>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7D5CAF71-8951-4F86-7B23-90BCB9DC8910}"/>
              </a:ext>
            </a:extLst>
          </p:cNvPr>
          <p:cNvSpPr txBox="1"/>
          <p:nvPr/>
        </p:nvSpPr>
        <p:spPr>
          <a:xfrm>
            <a:off x="2452795" y="246542"/>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Create the Body</a:t>
            </a:r>
          </a:p>
        </p:txBody>
      </p:sp>
      <p:sp>
        <p:nvSpPr>
          <p:cNvPr id="7" name="5-Point Star 6">
            <a:extLst>
              <a:ext uri="{FF2B5EF4-FFF2-40B4-BE49-F238E27FC236}">
                <a16:creationId xmlns:a16="http://schemas.microsoft.com/office/drawing/2014/main" id="{D29A5A23-1D39-8174-2D0E-67941CEDD382}"/>
              </a:ext>
            </a:extLst>
          </p:cNvPr>
          <p:cNvSpPr/>
          <p:nvPr/>
        </p:nvSpPr>
        <p:spPr>
          <a:xfrm>
            <a:off x="8219693" y="74147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27FB1173-CA97-B282-00F2-9CE0DF18D3A2}"/>
              </a:ext>
            </a:extLst>
          </p:cNvPr>
          <p:cNvCxnSpPr>
            <a:cxnSpLocks/>
          </p:cNvCxnSpPr>
          <p:nvPr/>
        </p:nvCxnSpPr>
        <p:spPr>
          <a:xfrm>
            <a:off x="3359403" y="886434"/>
            <a:ext cx="4838519" cy="2367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TextBox 28">
            <a:extLst>
              <a:ext uri="{FF2B5EF4-FFF2-40B4-BE49-F238E27FC236}">
                <a16:creationId xmlns:a16="http://schemas.microsoft.com/office/drawing/2014/main" id="{3CF5E562-7DA3-B57E-B2F4-947A7EDEA2BC}"/>
              </a:ext>
            </a:extLst>
          </p:cNvPr>
          <p:cNvSpPr txBox="1"/>
          <p:nvPr/>
        </p:nvSpPr>
        <p:spPr>
          <a:xfrm>
            <a:off x="428314" y="1485477"/>
            <a:ext cx="6826941" cy="181588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b="1" dirty="0">
                <a:solidFill>
                  <a:schemeClr val="bg1"/>
                </a:solidFill>
                <a:latin typeface="Montserrat" pitchFamily="2" charset="77"/>
              </a:rPr>
              <a:t>Coil it into a shape on the table. Slowly curve it around into a shape that looks like the number 9 or the letter P ​</a:t>
            </a:r>
          </a:p>
        </p:txBody>
      </p:sp>
      <p:cxnSp>
        <p:nvCxnSpPr>
          <p:cNvPr id="22" name="Straight Connector 21">
            <a:extLst>
              <a:ext uri="{FF2B5EF4-FFF2-40B4-BE49-F238E27FC236}">
                <a16:creationId xmlns:a16="http://schemas.microsoft.com/office/drawing/2014/main" id="{B5CA836A-1B36-0E62-F0FA-FBB7F27F7386}"/>
              </a:ext>
            </a:extLst>
          </p:cNvPr>
          <p:cNvCxnSpPr>
            <a:cxnSpLocks/>
          </p:cNvCxnSpPr>
          <p:nvPr/>
        </p:nvCxnSpPr>
        <p:spPr>
          <a:xfrm>
            <a:off x="468085" y="3429000"/>
            <a:ext cx="6127977"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6" name="TextBox 28">
            <a:extLst>
              <a:ext uri="{FF2B5EF4-FFF2-40B4-BE49-F238E27FC236}">
                <a16:creationId xmlns:a16="http://schemas.microsoft.com/office/drawing/2014/main" id="{1E07CC0F-62FE-D644-5552-0EAE9B226930}"/>
              </a:ext>
            </a:extLst>
          </p:cNvPr>
          <p:cNvSpPr txBox="1"/>
          <p:nvPr/>
        </p:nvSpPr>
        <p:spPr>
          <a:xfrm>
            <a:off x="428314" y="3603078"/>
            <a:ext cx="6625230" cy="181588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b="1" dirty="0">
                <a:solidFill>
                  <a:schemeClr val="bg1"/>
                </a:solidFill>
                <a:latin typeface="Montserrat" pitchFamily="2" charset="77"/>
              </a:rPr>
              <a:t>TIP:</a:t>
            </a:r>
          </a:p>
          <a:p>
            <a:pPr lvl="0" defTabSz="914400" eaLnBrk="0" fontAlgn="base" hangingPunct="0">
              <a:spcBef>
                <a:spcPct val="0"/>
              </a:spcBef>
              <a:spcAft>
                <a:spcPct val="0"/>
              </a:spcAft>
            </a:pPr>
            <a:r>
              <a:rPr lang="en-US" sz="2800" dirty="0">
                <a:solidFill>
                  <a:schemeClr val="bg1"/>
                </a:solidFill>
                <a:latin typeface="Montserrat" pitchFamily="2" charset="77"/>
              </a:rPr>
              <a:t>Slowly curve it around into a shape that looks like the number 9 or the letter P.</a:t>
            </a:r>
          </a:p>
        </p:txBody>
      </p:sp>
      <p:sp>
        <p:nvSpPr>
          <p:cNvPr id="29" name="Rounded Rectangle 28">
            <a:extLst>
              <a:ext uri="{FF2B5EF4-FFF2-40B4-BE49-F238E27FC236}">
                <a16:creationId xmlns:a16="http://schemas.microsoft.com/office/drawing/2014/main" id="{65123F1D-622C-4C71-FADE-7CA9420BEBE1}"/>
              </a:ext>
            </a:extLst>
          </p:cNvPr>
          <p:cNvSpPr/>
          <p:nvPr/>
        </p:nvSpPr>
        <p:spPr>
          <a:xfrm>
            <a:off x="3859325" y="5465271"/>
            <a:ext cx="7657761" cy="1200330"/>
          </a:xfrm>
          <a:prstGeom prst="roundRect">
            <a:avLst/>
          </a:prstGeom>
          <a:gradFill>
            <a:gsLst>
              <a:gs pos="51000">
                <a:srgbClr val="23183B"/>
              </a:gs>
              <a:gs pos="1000">
                <a:srgbClr val="ED1C24"/>
              </a:gs>
              <a:gs pos="15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28">
            <a:extLst>
              <a:ext uri="{FF2B5EF4-FFF2-40B4-BE49-F238E27FC236}">
                <a16:creationId xmlns:a16="http://schemas.microsoft.com/office/drawing/2014/main" id="{2ED78A0B-D369-A01A-AB6F-7790DAB8B09A}"/>
              </a:ext>
            </a:extLst>
          </p:cNvPr>
          <p:cNvSpPr txBox="1"/>
          <p:nvPr/>
        </p:nvSpPr>
        <p:spPr>
          <a:xfrm>
            <a:off x="4523234" y="5986839"/>
            <a:ext cx="5533195"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solidFill>
                  <a:schemeClr val="bg1"/>
                </a:solidFill>
                <a:latin typeface="Montserrat" pitchFamily="2" charset="77"/>
              </a:rPr>
              <a:t>You have coiled the body of your creature! Let’s keep building!</a:t>
            </a:r>
          </a:p>
        </p:txBody>
      </p:sp>
      <p:sp>
        <p:nvSpPr>
          <p:cNvPr id="31" name="TextBox 29">
            <a:extLst>
              <a:ext uri="{FF2B5EF4-FFF2-40B4-BE49-F238E27FC236}">
                <a16:creationId xmlns:a16="http://schemas.microsoft.com/office/drawing/2014/main" id="{747765FA-0AB8-6AAD-2066-2EEE31BA4B40}"/>
              </a:ext>
            </a:extLst>
          </p:cNvPr>
          <p:cNvSpPr txBox="1"/>
          <p:nvPr/>
        </p:nvSpPr>
        <p:spPr>
          <a:xfrm>
            <a:off x="3815783" y="5526535"/>
            <a:ext cx="3238944"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Great Job!</a:t>
            </a:r>
          </a:p>
        </p:txBody>
      </p:sp>
      <p:pic>
        <p:nvPicPr>
          <p:cNvPr id="9" name="Picture 7">
            <a:extLst>
              <a:ext uri="{FF2B5EF4-FFF2-40B4-BE49-F238E27FC236}">
                <a16:creationId xmlns:a16="http://schemas.microsoft.com/office/drawing/2014/main" id="{5C28EFC1-3AF8-47BA-9DE1-6D547722F3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11025" y="1535051"/>
            <a:ext cx="4506952" cy="3511683"/>
          </a:xfrm>
          <a:prstGeom prst="roundRect">
            <a:avLst/>
          </a:prstGeom>
          <a:noFill/>
          <a:effectLst>
            <a:outerShdw blurRad="350309" dist="38100" dir="8100000" sx="103000" sy="103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2D3F344-87A6-E7B8-C084-3732608AD6E7}"/>
              </a:ext>
            </a:extLst>
          </p:cNvPr>
          <p:cNvPicPr>
            <a:picLocks noChangeAspect="1"/>
          </p:cNvPicPr>
          <p:nvPr/>
        </p:nvPicPr>
        <p:blipFill>
          <a:blip r:embed="rId9"/>
          <a:srcRect l="31894" t="32872" r="26064" b="34424"/>
          <a:stretch>
            <a:fillRect/>
          </a:stretch>
        </p:blipFill>
        <p:spPr>
          <a:xfrm>
            <a:off x="3175823" y="5361368"/>
            <a:ext cx="1367004" cy="1374921"/>
          </a:xfrm>
          <a:prstGeom prst="rect">
            <a:avLst/>
          </a:prstGeom>
        </p:spPr>
      </p:pic>
    </p:spTree>
    <p:extLst>
      <p:ext uri="{BB962C8B-B14F-4D97-AF65-F5344CB8AC3E}">
        <p14:creationId xmlns:p14="http://schemas.microsoft.com/office/powerpoint/2010/main" val="269601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F494D4C-7845-543D-0EA4-F3C9159450A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C389E05-6A61-656B-7469-0BA6F1A4EA10}"/>
              </a:ext>
            </a:extLst>
          </p:cNvPr>
          <p:cNvSpPr>
            <a:spLocks noGrp="1"/>
          </p:cNvSpPr>
          <p:nvPr>
            <p:ph type="title"/>
          </p:nvPr>
        </p:nvSpPr>
        <p:spPr>
          <a:xfrm>
            <a:off x="1046894" y="131558"/>
            <a:ext cx="1627715" cy="859429"/>
          </a:xfrm>
        </p:spPr>
        <p:txBody>
          <a:bodyPr>
            <a:normAutofit fontScale="90000"/>
          </a:bodyPr>
          <a:lstStyle/>
          <a:p>
            <a:pPr algn="l"/>
            <a:r>
              <a:rPr lang="en-US" sz="3600" b="1" dirty="0">
                <a:solidFill>
                  <a:schemeClr val="bg1"/>
                </a:solidFill>
                <a:latin typeface="Montserrat" pitchFamily="2" charset="77"/>
              </a:rPr>
              <a:t>Step 3</a:t>
            </a:r>
          </a:p>
        </p:txBody>
      </p:sp>
      <p:pic>
        <p:nvPicPr>
          <p:cNvPr id="6" name="Picture 5" descr="A black and white logo&#10;&#10;AI-generated content may be incorrect.">
            <a:extLst>
              <a:ext uri="{FF2B5EF4-FFF2-40B4-BE49-F238E27FC236}">
                <a16:creationId xmlns:a16="http://schemas.microsoft.com/office/drawing/2014/main" id="{C499A592-6968-F764-E9D1-9DD1D8AB0749}"/>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82AB73B-A307-5CEE-087A-B15125D15638}"/>
              </a:ext>
            </a:extLst>
          </p:cNvPr>
          <p:cNvPicPr>
            <a:picLocks noChangeAspect="1"/>
          </p:cNvPicPr>
          <p:nvPr/>
        </p:nvPicPr>
        <p:blipFill>
          <a:blip r:embed="rId5"/>
          <a:stretch>
            <a:fillRect/>
          </a:stretch>
        </p:blipFill>
        <p:spPr>
          <a:xfrm>
            <a:off x="10056429" y="169732"/>
            <a:ext cx="1659973" cy="469598"/>
          </a:xfrm>
          <a:prstGeom prst="rect">
            <a:avLst/>
          </a:prstGeom>
        </p:spPr>
      </p:pic>
      <p:pic>
        <p:nvPicPr>
          <p:cNvPr id="19" name="Picture 18">
            <a:extLst>
              <a:ext uri="{FF2B5EF4-FFF2-40B4-BE49-F238E27FC236}">
                <a16:creationId xmlns:a16="http://schemas.microsoft.com/office/drawing/2014/main" id="{A59D1B02-6D41-D77E-E3A0-3223BCF2F4E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7C54D027-6C51-BAC0-FDE5-5E237BB0EBED}"/>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E3CBBFD0-E6F1-1415-37A4-6620EA951F27}"/>
              </a:ext>
            </a:extLst>
          </p:cNvPr>
          <p:cNvSpPr txBox="1"/>
          <p:nvPr/>
        </p:nvSpPr>
        <p:spPr>
          <a:xfrm>
            <a:off x="2483130" y="199091"/>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Layers!</a:t>
            </a:r>
          </a:p>
        </p:txBody>
      </p:sp>
      <p:sp>
        <p:nvSpPr>
          <p:cNvPr id="7" name="5-Point Star 6">
            <a:extLst>
              <a:ext uri="{FF2B5EF4-FFF2-40B4-BE49-F238E27FC236}">
                <a16:creationId xmlns:a16="http://schemas.microsoft.com/office/drawing/2014/main" id="{F3EBD515-3AD0-69CA-5357-629A0A1634C6}"/>
              </a:ext>
            </a:extLst>
          </p:cNvPr>
          <p:cNvSpPr/>
          <p:nvPr/>
        </p:nvSpPr>
        <p:spPr>
          <a:xfrm>
            <a:off x="8234861" y="63062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7192504E-1E60-07E2-7F3E-37855E4AEB26}"/>
              </a:ext>
            </a:extLst>
          </p:cNvPr>
          <p:cNvCxnSpPr>
            <a:cxnSpLocks/>
          </p:cNvCxnSpPr>
          <p:nvPr/>
        </p:nvCxnSpPr>
        <p:spPr>
          <a:xfrm>
            <a:off x="3374571" y="775585"/>
            <a:ext cx="4838519" cy="2367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TextBox 28">
            <a:extLst>
              <a:ext uri="{FF2B5EF4-FFF2-40B4-BE49-F238E27FC236}">
                <a16:creationId xmlns:a16="http://schemas.microsoft.com/office/drawing/2014/main" id="{85A428AB-2D16-0770-8423-44DE32CC2BD5}"/>
              </a:ext>
            </a:extLst>
          </p:cNvPr>
          <p:cNvSpPr txBox="1"/>
          <p:nvPr/>
        </p:nvSpPr>
        <p:spPr>
          <a:xfrm>
            <a:off x="674915" y="1881978"/>
            <a:ext cx="951071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3200" b="1" dirty="0">
                <a:solidFill>
                  <a:schemeClr val="bg1"/>
                </a:solidFill>
                <a:latin typeface="Montserrat" pitchFamily="2" charset="77"/>
              </a:rPr>
              <a:t>Roll another thin line and place it on top.</a:t>
            </a:r>
          </a:p>
        </p:txBody>
      </p:sp>
      <p:cxnSp>
        <p:nvCxnSpPr>
          <p:cNvPr id="22" name="Straight Connector 21">
            <a:extLst>
              <a:ext uri="{FF2B5EF4-FFF2-40B4-BE49-F238E27FC236}">
                <a16:creationId xmlns:a16="http://schemas.microsoft.com/office/drawing/2014/main" id="{90AE0DDE-D800-8B49-1A00-F27416C7FAD5}"/>
              </a:ext>
            </a:extLst>
          </p:cNvPr>
          <p:cNvCxnSpPr>
            <a:cxnSpLocks/>
          </p:cNvCxnSpPr>
          <p:nvPr/>
        </p:nvCxnSpPr>
        <p:spPr>
          <a:xfrm>
            <a:off x="801967" y="3015495"/>
            <a:ext cx="9960487"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6" name="TextBox 28">
            <a:extLst>
              <a:ext uri="{FF2B5EF4-FFF2-40B4-BE49-F238E27FC236}">
                <a16:creationId xmlns:a16="http://schemas.microsoft.com/office/drawing/2014/main" id="{9FD7A232-21DF-1C03-302E-594425271852}"/>
              </a:ext>
            </a:extLst>
          </p:cNvPr>
          <p:cNvSpPr txBox="1"/>
          <p:nvPr/>
        </p:nvSpPr>
        <p:spPr>
          <a:xfrm>
            <a:off x="674915" y="3461417"/>
            <a:ext cx="11711073"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3200" b="1" dirty="0">
                <a:solidFill>
                  <a:schemeClr val="bg1"/>
                </a:solidFill>
                <a:latin typeface="Montserrat" pitchFamily="2" charset="77"/>
              </a:rPr>
              <a:t>TIP:</a:t>
            </a:r>
          </a:p>
          <a:p>
            <a:pPr defTabSz="914400" eaLnBrk="0" fontAlgn="base" hangingPunct="0">
              <a:spcBef>
                <a:spcPct val="0"/>
              </a:spcBef>
              <a:spcAft>
                <a:spcPct val="0"/>
              </a:spcAft>
            </a:pPr>
            <a:r>
              <a:rPr lang="en-US" sz="3200" dirty="0">
                <a:solidFill>
                  <a:schemeClr val="bg1"/>
                </a:solidFill>
                <a:latin typeface="Montserrat" pitchFamily="2" charset="77"/>
              </a:rPr>
              <a:t>Press lightly to ensure that the layers stick together.</a:t>
            </a:r>
          </a:p>
          <a:p>
            <a:pPr defTabSz="914400" eaLnBrk="0" fontAlgn="base" hangingPunct="0">
              <a:spcBef>
                <a:spcPct val="0"/>
              </a:spcBef>
              <a:spcAft>
                <a:spcPct val="0"/>
              </a:spcAft>
            </a:pPr>
            <a:r>
              <a:rPr lang="en-US" sz="3200" dirty="0">
                <a:solidFill>
                  <a:schemeClr val="bg1"/>
                </a:solidFill>
                <a:latin typeface="Montserrat" pitchFamily="2" charset="77"/>
              </a:rPr>
              <a:t> </a:t>
            </a:r>
          </a:p>
        </p:txBody>
      </p:sp>
      <p:sp>
        <p:nvSpPr>
          <p:cNvPr id="29" name="Rounded Rectangle 28">
            <a:extLst>
              <a:ext uri="{FF2B5EF4-FFF2-40B4-BE49-F238E27FC236}">
                <a16:creationId xmlns:a16="http://schemas.microsoft.com/office/drawing/2014/main" id="{F880F759-FFC8-20FD-369E-53A435BAA96D}"/>
              </a:ext>
            </a:extLst>
          </p:cNvPr>
          <p:cNvSpPr/>
          <p:nvPr/>
        </p:nvSpPr>
        <p:spPr>
          <a:xfrm>
            <a:off x="3859325" y="5465271"/>
            <a:ext cx="7657761" cy="1200330"/>
          </a:xfrm>
          <a:prstGeom prst="roundRect">
            <a:avLst/>
          </a:prstGeom>
          <a:gradFill>
            <a:gsLst>
              <a:gs pos="51000">
                <a:srgbClr val="23183B"/>
              </a:gs>
              <a:gs pos="1000">
                <a:srgbClr val="ED1C24"/>
              </a:gs>
              <a:gs pos="15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28">
            <a:extLst>
              <a:ext uri="{FF2B5EF4-FFF2-40B4-BE49-F238E27FC236}">
                <a16:creationId xmlns:a16="http://schemas.microsoft.com/office/drawing/2014/main" id="{71ECE083-62F2-F3D4-2BEB-5B74C79B5ADE}"/>
              </a:ext>
            </a:extLst>
          </p:cNvPr>
          <p:cNvSpPr txBox="1"/>
          <p:nvPr/>
        </p:nvSpPr>
        <p:spPr>
          <a:xfrm>
            <a:off x="4523234" y="5986839"/>
            <a:ext cx="5533195"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solidFill>
                  <a:schemeClr val="bg1"/>
                </a:solidFill>
                <a:latin typeface="Montserrat" pitchFamily="2" charset="77"/>
              </a:rPr>
              <a:t>Pressing gently helps the layers stick together, keeping your shape srong.</a:t>
            </a:r>
          </a:p>
        </p:txBody>
      </p:sp>
      <p:sp>
        <p:nvSpPr>
          <p:cNvPr id="31" name="TextBox 29">
            <a:extLst>
              <a:ext uri="{FF2B5EF4-FFF2-40B4-BE49-F238E27FC236}">
                <a16:creationId xmlns:a16="http://schemas.microsoft.com/office/drawing/2014/main" id="{26E2CF4C-0D68-5789-8DE9-A2115CE74BBC}"/>
              </a:ext>
            </a:extLst>
          </p:cNvPr>
          <p:cNvSpPr txBox="1"/>
          <p:nvPr/>
        </p:nvSpPr>
        <p:spPr>
          <a:xfrm>
            <a:off x="3748116" y="5525174"/>
            <a:ext cx="4845153"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Build Strong Layers!</a:t>
            </a:r>
          </a:p>
        </p:txBody>
      </p:sp>
      <p:pic>
        <p:nvPicPr>
          <p:cNvPr id="10" name="Picture 9">
            <a:extLst>
              <a:ext uri="{FF2B5EF4-FFF2-40B4-BE49-F238E27FC236}">
                <a16:creationId xmlns:a16="http://schemas.microsoft.com/office/drawing/2014/main" id="{DE5459D7-1DFC-5947-B0E9-11CB6FD6B2FC}"/>
              </a:ext>
            </a:extLst>
          </p:cNvPr>
          <p:cNvPicPr>
            <a:picLocks noChangeAspect="1"/>
          </p:cNvPicPr>
          <p:nvPr/>
        </p:nvPicPr>
        <p:blipFill>
          <a:blip r:embed="rId7"/>
          <a:srcRect l="55151" r="3595" b="66676"/>
          <a:stretch>
            <a:fillRect/>
          </a:stretch>
        </p:blipFill>
        <p:spPr>
          <a:xfrm>
            <a:off x="3183492" y="5327322"/>
            <a:ext cx="1330912" cy="1390074"/>
          </a:xfrm>
          <a:prstGeom prst="rect">
            <a:avLst/>
          </a:prstGeom>
        </p:spPr>
      </p:pic>
    </p:spTree>
    <p:extLst>
      <p:ext uri="{BB962C8B-B14F-4D97-AF65-F5344CB8AC3E}">
        <p14:creationId xmlns:p14="http://schemas.microsoft.com/office/powerpoint/2010/main" val="410812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86E43B58-B561-26B0-1801-27F6C5D56C7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F5DAB56-C928-0AEC-E6D7-C5F0E4086A6C}"/>
              </a:ext>
            </a:extLst>
          </p:cNvPr>
          <p:cNvSpPr>
            <a:spLocks noGrp="1"/>
          </p:cNvSpPr>
          <p:nvPr>
            <p:ph type="title"/>
          </p:nvPr>
        </p:nvSpPr>
        <p:spPr>
          <a:xfrm>
            <a:off x="1085088" y="271143"/>
            <a:ext cx="1627715" cy="859429"/>
          </a:xfrm>
        </p:spPr>
        <p:txBody>
          <a:bodyPr>
            <a:normAutofit fontScale="90000"/>
          </a:bodyPr>
          <a:lstStyle/>
          <a:p>
            <a:pPr algn="l"/>
            <a:r>
              <a:rPr lang="en-US" sz="3600" b="1">
                <a:solidFill>
                  <a:schemeClr val="bg1"/>
                </a:solidFill>
                <a:latin typeface="Montserrat" pitchFamily="2" charset="77"/>
              </a:rPr>
              <a:t>Step 4</a:t>
            </a:r>
            <a:endParaRPr lang="en-US" sz="36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352DA4B2-346F-6168-3F4D-C6146D0DAB4E}"/>
              </a:ext>
            </a:extLst>
          </p:cNvPr>
          <p:cNvPicPr>
            <a:picLocks noChangeAspect="1"/>
          </p:cNvPicPr>
          <p:nvPr/>
        </p:nvPicPr>
        <p:blipFill>
          <a:blip r:embed="rId5"/>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10121E0-ECA6-362B-3E15-0ADCB7C543AA}"/>
              </a:ext>
            </a:extLst>
          </p:cNvPr>
          <p:cNvPicPr>
            <a:picLocks noChangeAspect="1"/>
          </p:cNvPicPr>
          <p:nvPr/>
        </p:nvPicPr>
        <p:blipFill>
          <a:blip r:embed="rId6"/>
          <a:stretch>
            <a:fillRect/>
          </a:stretch>
        </p:blipFill>
        <p:spPr>
          <a:xfrm>
            <a:off x="10114652" y="209201"/>
            <a:ext cx="1659973" cy="469598"/>
          </a:xfrm>
          <a:prstGeom prst="rect">
            <a:avLst/>
          </a:prstGeom>
        </p:spPr>
      </p:pic>
      <p:pic>
        <p:nvPicPr>
          <p:cNvPr id="19" name="Picture 18">
            <a:extLst>
              <a:ext uri="{FF2B5EF4-FFF2-40B4-BE49-F238E27FC236}">
                <a16:creationId xmlns:a16="http://schemas.microsoft.com/office/drawing/2014/main" id="{5939CD4F-8504-5791-3200-BD40EC2FC677}"/>
              </a:ext>
            </a:extLst>
          </p:cNvPr>
          <p:cNvPicPr>
            <a:picLocks noChangeAspect="1"/>
          </p:cNvPicPr>
          <p:nvPr/>
        </p:nvPicPr>
        <p:blipFill>
          <a:blip r:embed="rId7"/>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892EF8E-9EED-3724-D71C-16894C4E67B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333B3980-52CF-0997-89D2-C4869D2A1EA4}"/>
              </a:ext>
            </a:extLst>
          </p:cNvPr>
          <p:cNvSpPr txBox="1"/>
          <p:nvPr/>
        </p:nvSpPr>
        <p:spPr>
          <a:xfrm>
            <a:off x="2467632" y="247265"/>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Stack!</a:t>
            </a:r>
          </a:p>
        </p:txBody>
      </p:sp>
      <p:sp>
        <p:nvSpPr>
          <p:cNvPr id="7" name="5-Point Star 6">
            <a:extLst>
              <a:ext uri="{FF2B5EF4-FFF2-40B4-BE49-F238E27FC236}">
                <a16:creationId xmlns:a16="http://schemas.microsoft.com/office/drawing/2014/main" id="{8CC090F5-0AE3-4D26-2280-C5EA469CB405}"/>
              </a:ext>
            </a:extLst>
          </p:cNvPr>
          <p:cNvSpPr/>
          <p:nvPr/>
        </p:nvSpPr>
        <p:spPr>
          <a:xfrm>
            <a:off x="8219363" y="67879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E327B697-F8FD-3E1E-24EC-4CECCF6DECC7}"/>
              </a:ext>
            </a:extLst>
          </p:cNvPr>
          <p:cNvCxnSpPr>
            <a:cxnSpLocks/>
          </p:cNvCxnSpPr>
          <p:nvPr/>
        </p:nvCxnSpPr>
        <p:spPr>
          <a:xfrm>
            <a:off x="3359073" y="823759"/>
            <a:ext cx="4838519" cy="2367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TextBox 28">
            <a:extLst>
              <a:ext uri="{FF2B5EF4-FFF2-40B4-BE49-F238E27FC236}">
                <a16:creationId xmlns:a16="http://schemas.microsoft.com/office/drawing/2014/main" id="{6A462CD8-6326-328B-2634-F92FDFEECDD0}"/>
              </a:ext>
            </a:extLst>
          </p:cNvPr>
          <p:cNvSpPr txBox="1"/>
          <p:nvPr/>
        </p:nvSpPr>
        <p:spPr>
          <a:xfrm>
            <a:off x="468085" y="1898718"/>
            <a:ext cx="6777076" cy="95410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b="1" dirty="0">
                <a:solidFill>
                  <a:schemeClr val="bg1"/>
                </a:solidFill>
                <a:latin typeface="Montserrat" pitchFamily="2" charset="77"/>
              </a:rPr>
              <a:t>Continue stacking letters to build height. </a:t>
            </a:r>
          </a:p>
        </p:txBody>
      </p:sp>
      <p:cxnSp>
        <p:nvCxnSpPr>
          <p:cNvPr id="22" name="Straight Connector 21">
            <a:extLst>
              <a:ext uri="{FF2B5EF4-FFF2-40B4-BE49-F238E27FC236}">
                <a16:creationId xmlns:a16="http://schemas.microsoft.com/office/drawing/2014/main" id="{DB645C85-9BF5-242D-EEB6-E718FE89AF4B}"/>
              </a:ext>
            </a:extLst>
          </p:cNvPr>
          <p:cNvCxnSpPr>
            <a:cxnSpLocks/>
          </p:cNvCxnSpPr>
          <p:nvPr/>
        </p:nvCxnSpPr>
        <p:spPr>
          <a:xfrm>
            <a:off x="655852" y="3271233"/>
            <a:ext cx="6127977"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6" name="TextBox 28">
            <a:extLst>
              <a:ext uri="{FF2B5EF4-FFF2-40B4-BE49-F238E27FC236}">
                <a16:creationId xmlns:a16="http://schemas.microsoft.com/office/drawing/2014/main" id="{293B0F4F-8517-ADFF-8CAE-289E6A689249}"/>
              </a:ext>
            </a:extLst>
          </p:cNvPr>
          <p:cNvSpPr txBox="1"/>
          <p:nvPr/>
        </p:nvSpPr>
        <p:spPr>
          <a:xfrm>
            <a:off x="497355" y="3520463"/>
            <a:ext cx="6777076" cy="181588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b="1" dirty="0">
                <a:solidFill>
                  <a:schemeClr val="bg1"/>
                </a:solidFill>
                <a:latin typeface="Montserrat" pitchFamily="2" charset="77"/>
              </a:rPr>
              <a:t>TIP:</a:t>
            </a:r>
          </a:p>
          <a:p>
            <a:pPr lvl="0" defTabSz="914400" eaLnBrk="0" fontAlgn="base" hangingPunct="0">
              <a:spcBef>
                <a:spcPct val="0"/>
              </a:spcBef>
              <a:spcAft>
                <a:spcPct val="0"/>
              </a:spcAft>
            </a:pPr>
            <a:r>
              <a:rPr lang="en-US" sz="2800" dirty="0">
                <a:solidFill>
                  <a:schemeClr val="bg1"/>
                </a:solidFill>
                <a:latin typeface="Montserrat" pitchFamily="2" charset="77"/>
              </a:rPr>
              <a:t>Repeat step 3 as many times as desired to build a taller, thicker snake body</a:t>
            </a:r>
          </a:p>
        </p:txBody>
      </p:sp>
      <p:pic>
        <p:nvPicPr>
          <p:cNvPr id="12" name="Picture 11">
            <a:extLst>
              <a:ext uri="{FF2B5EF4-FFF2-40B4-BE49-F238E27FC236}">
                <a16:creationId xmlns:a16="http://schemas.microsoft.com/office/drawing/2014/main" id="{B29BF4BC-36F7-CBA2-F6B7-D54EFF1E7FFD}"/>
              </a:ext>
            </a:extLst>
          </p:cNvPr>
          <p:cNvPicPr>
            <a:picLocks noChangeAspect="1"/>
          </p:cNvPicPr>
          <p:nvPr/>
        </p:nvPicPr>
        <p:blipFill>
          <a:blip r:embed="rId8"/>
          <a:stretch>
            <a:fillRect/>
          </a:stretch>
        </p:blipFill>
        <p:spPr>
          <a:xfrm>
            <a:off x="7617905" y="2042155"/>
            <a:ext cx="4156720" cy="2738239"/>
          </a:xfrm>
          <a:prstGeom prst="round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52628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2846809E-B60B-E53D-83B3-A97080A46A9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88CE52E-0A06-89E6-5D9D-2AFDBD93B5EC}"/>
              </a:ext>
            </a:extLst>
          </p:cNvPr>
          <p:cNvSpPr>
            <a:spLocks noGrp="1"/>
          </p:cNvSpPr>
          <p:nvPr>
            <p:ph type="title"/>
          </p:nvPr>
        </p:nvSpPr>
        <p:spPr>
          <a:xfrm>
            <a:off x="1085088" y="271143"/>
            <a:ext cx="1627715" cy="859429"/>
          </a:xfrm>
        </p:spPr>
        <p:txBody>
          <a:bodyPr>
            <a:normAutofit fontScale="90000"/>
          </a:bodyPr>
          <a:lstStyle/>
          <a:p>
            <a:pPr algn="l"/>
            <a:r>
              <a:rPr lang="en-US" sz="3600" b="1" dirty="0">
                <a:solidFill>
                  <a:schemeClr val="bg1"/>
                </a:solidFill>
                <a:latin typeface="Montserrat" pitchFamily="2" charset="77"/>
              </a:rPr>
              <a:t>Step 5</a:t>
            </a:r>
          </a:p>
        </p:txBody>
      </p:sp>
      <p:pic>
        <p:nvPicPr>
          <p:cNvPr id="6" name="Picture 5" descr="A black and white logo&#10;&#10;AI-generated content may be incorrect.">
            <a:extLst>
              <a:ext uri="{FF2B5EF4-FFF2-40B4-BE49-F238E27FC236}">
                <a16:creationId xmlns:a16="http://schemas.microsoft.com/office/drawing/2014/main" id="{FFD6F0FA-C1FE-B412-E8C3-821122256026}"/>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32347C1D-0AE1-F1D6-7E36-A7A1CF9D6736}"/>
              </a:ext>
            </a:extLst>
          </p:cNvPr>
          <p:cNvPicPr>
            <a:picLocks noChangeAspect="1"/>
          </p:cNvPicPr>
          <p:nvPr/>
        </p:nvPicPr>
        <p:blipFill>
          <a:blip r:embed="rId5"/>
          <a:stretch>
            <a:fillRect/>
          </a:stretch>
        </p:blipFill>
        <p:spPr>
          <a:xfrm>
            <a:off x="10059414" y="231259"/>
            <a:ext cx="1659973" cy="469598"/>
          </a:xfrm>
          <a:prstGeom prst="rect">
            <a:avLst/>
          </a:prstGeom>
        </p:spPr>
      </p:pic>
      <p:pic>
        <p:nvPicPr>
          <p:cNvPr id="19" name="Picture 18">
            <a:extLst>
              <a:ext uri="{FF2B5EF4-FFF2-40B4-BE49-F238E27FC236}">
                <a16:creationId xmlns:a16="http://schemas.microsoft.com/office/drawing/2014/main" id="{EF98CB77-D9CD-0E91-0359-A87FE7C75B4D}"/>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EBEC7541-9AC4-5FA8-495C-8CC8DBEEC85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EFB7F40B-BB6B-9C80-FF8F-58FEC9120409}"/>
              </a:ext>
            </a:extLst>
          </p:cNvPr>
          <p:cNvSpPr txBox="1"/>
          <p:nvPr/>
        </p:nvSpPr>
        <p:spPr>
          <a:xfrm>
            <a:off x="2514126" y="231259"/>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Keep Building!</a:t>
            </a:r>
          </a:p>
        </p:txBody>
      </p:sp>
      <p:sp>
        <p:nvSpPr>
          <p:cNvPr id="7" name="5-Point Star 6">
            <a:extLst>
              <a:ext uri="{FF2B5EF4-FFF2-40B4-BE49-F238E27FC236}">
                <a16:creationId xmlns:a16="http://schemas.microsoft.com/office/drawing/2014/main" id="{D04F9B22-AE6F-5A55-D061-E5618E9C22FB}"/>
              </a:ext>
            </a:extLst>
          </p:cNvPr>
          <p:cNvSpPr/>
          <p:nvPr/>
        </p:nvSpPr>
        <p:spPr>
          <a:xfrm>
            <a:off x="8265857" y="66279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745D0038-A03F-BBFC-C6B7-2F9EC2B771AF}"/>
              </a:ext>
            </a:extLst>
          </p:cNvPr>
          <p:cNvCxnSpPr>
            <a:cxnSpLocks/>
          </p:cNvCxnSpPr>
          <p:nvPr/>
        </p:nvCxnSpPr>
        <p:spPr>
          <a:xfrm>
            <a:off x="3405567" y="807753"/>
            <a:ext cx="4838519" cy="2367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TextBox 28">
            <a:extLst>
              <a:ext uri="{FF2B5EF4-FFF2-40B4-BE49-F238E27FC236}">
                <a16:creationId xmlns:a16="http://schemas.microsoft.com/office/drawing/2014/main" id="{C57DAE0A-E156-1C78-0603-07CF123B0E84}"/>
              </a:ext>
            </a:extLst>
          </p:cNvPr>
          <p:cNvSpPr txBox="1"/>
          <p:nvPr/>
        </p:nvSpPr>
        <p:spPr>
          <a:xfrm>
            <a:off x="844852" y="1915806"/>
            <a:ext cx="10653494" cy="95410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b="1" dirty="0">
                <a:solidFill>
                  <a:schemeClr val="bg1"/>
                </a:solidFill>
                <a:latin typeface="Montserrat" pitchFamily="2" charset="77"/>
              </a:rPr>
              <a:t>Form the head shape by rolling out another short layer line. </a:t>
            </a:r>
          </a:p>
        </p:txBody>
      </p:sp>
      <p:cxnSp>
        <p:nvCxnSpPr>
          <p:cNvPr id="22" name="Straight Connector 21">
            <a:extLst>
              <a:ext uri="{FF2B5EF4-FFF2-40B4-BE49-F238E27FC236}">
                <a16:creationId xmlns:a16="http://schemas.microsoft.com/office/drawing/2014/main" id="{C5CD862B-CFF6-E9CE-60BD-BEB2AD0FFDEF}"/>
              </a:ext>
            </a:extLst>
          </p:cNvPr>
          <p:cNvCxnSpPr>
            <a:cxnSpLocks/>
          </p:cNvCxnSpPr>
          <p:nvPr/>
        </p:nvCxnSpPr>
        <p:spPr>
          <a:xfrm>
            <a:off x="928905" y="3429000"/>
            <a:ext cx="10334189"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6" name="TextBox 28">
            <a:extLst>
              <a:ext uri="{FF2B5EF4-FFF2-40B4-BE49-F238E27FC236}">
                <a16:creationId xmlns:a16="http://schemas.microsoft.com/office/drawing/2014/main" id="{11B45DB0-2190-EC98-1E4F-56B76556E987}"/>
              </a:ext>
            </a:extLst>
          </p:cNvPr>
          <p:cNvSpPr txBox="1"/>
          <p:nvPr/>
        </p:nvSpPr>
        <p:spPr>
          <a:xfrm>
            <a:off x="844852" y="3954296"/>
            <a:ext cx="10334188" cy="138499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b="1" dirty="0">
                <a:solidFill>
                  <a:schemeClr val="bg1"/>
                </a:solidFill>
                <a:latin typeface="Montserrat" pitchFamily="2" charset="77"/>
              </a:rPr>
              <a:t>TIP:</a:t>
            </a:r>
          </a:p>
          <a:p>
            <a:pPr lvl="0" defTabSz="914400" eaLnBrk="0" fontAlgn="base" hangingPunct="0">
              <a:spcBef>
                <a:spcPct val="0"/>
              </a:spcBef>
              <a:spcAft>
                <a:spcPct val="0"/>
              </a:spcAft>
            </a:pPr>
            <a:r>
              <a:rPr lang="en-US" sz="2800" dirty="0">
                <a:solidFill>
                  <a:schemeClr val="bg1"/>
                </a:solidFill>
                <a:latin typeface="Montserrat" pitchFamily="2" charset="77"/>
              </a:rPr>
              <a:t>Coil it into a tight spiral, like a cinnamon roll. This should be a little smaller than the body. </a:t>
            </a:r>
          </a:p>
        </p:txBody>
      </p:sp>
    </p:spTree>
    <p:extLst>
      <p:ext uri="{BB962C8B-B14F-4D97-AF65-F5344CB8AC3E}">
        <p14:creationId xmlns:p14="http://schemas.microsoft.com/office/powerpoint/2010/main" val="9933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B44708DC-E164-9A37-7E6C-D0329E0448D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8374AF1-5074-02CC-8536-1009B6110D7D}"/>
              </a:ext>
            </a:extLst>
          </p:cNvPr>
          <p:cNvSpPr>
            <a:spLocks noGrp="1"/>
          </p:cNvSpPr>
          <p:nvPr>
            <p:ph type="title"/>
          </p:nvPr>
        </p:nvSpPr>
        <p:spPr>
          <a:xfrm>
            <a:off x="1085088" y="271143"/>
            <a:ext cx="1627715" cy="859429"/>
          </a:xfrm>
        </p:spPr>
        <p:txBody>
          <a:bodyPr>
            <a:normAutofit fontScale="90000"/>
          </a:bodyPr>
          <a:lstStyle/>
          <a:p>
            <a:pPr algn="l"/>
            <a:r>
              <a:rPr lang="en-US" sz="3600" b="1">
                <a:solidFill>
                  <a:schemeClr val="bg1"/>
                </a:solidFill>
                <a:latin typeface="Montserrat" pitchFamily="2" charset="77"/>
              </a:rPr>
              <a:t>Step 6</a:t>
            </a:r>
            <a:endParaRPr lang="en-US" sz="36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612675F2-67C7-9D41-FE5A-472A21FB21E5}"/>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860A28C5-1886-9185-9F00-222EBE32BF3C}"/>
              </a:ext>
            </a:extLst>
          </p:cNvPr>
          <p:cNvPicPr>
            <a:picLocks noChangeAspect="1"/>
          </p:cNvPicPr>
          <p:nvPr/>
        </p:nvPicPr>
        <p:blipFill>
          <a:blip r:embed="rId5"/>
          <a:stretch>
            <a:fillRect/>
          </a:stretch>
        </p:blipFill>
        <p:spPr>
          <a:xfrm>
            <a:off x="10222602" y="182119"/>
            <a:ext cx="1659973" cy="469598"/>
          </a:xfrm>
          <a:prstGeom prst="rect">
            <a:avLst/>
          </a:prstGeom>
        </p:spPr>
      </p:pic>
      <p:pic>
        <p:nvPicPr>
          <p:cNvPr id="19" name="Picture 18">
            <a:extLst>
              <a:ext uri="{FF2B5EF4-FFF2-40B4-BE49-F238E27FC236}">
                <a16:creationId xmlns:a16="http://schemas.microsoft.com/office/drawing/2014/main" id="{1B61C08A-5682-9321-A2D4-F015BB57B360}"/>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E52BCA01-A0C9-3B59-17BC-E48702485AA5}"/>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F446B9CC-2A94-BE97-3B02-811AD797A201}"/>
              </a:ext>
            </a:extLst>
          </p:cNvPr>
          <p:cNvSpPr txBox="1"/>
          <p:nvPr/>
        </p:nvSpPr>
        <p:spPr>
          <a:xfrm>
            <a:off x="2483130" y="252384"/>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Layering</a:t>
            </a:r>
          </a:p>
        </p:txBody>
      </p:sp>
      <p:sp>
        <p:nvSpPr>
          <p:cNvPr id="7" name="5-Point Star 6">
            <a:extLst>
              <a:ext uri="{FF2B5EF4-FFF2-40B4-BE49-F238E27FC236}">
                <a16:creationId xmlns:a16="http://schemas.microsoft.com/office/drawing/2014/main" id="{547C8574-992B-562B-198F-B86C1BE7D13E}"/>
              </a:ext>
            </a:extLst>
          </p:cNvPr>
          <p:cNvSpPr/>
          <p:nvPr/>
        </p:nvSpPr>
        <p:spPr>
          <a:xfrm>
            <a:off x="8234861" y="68391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E1014199-2DA1-1498-7941-1BC23B829424}"/>
              </a:ext>
            </a:extLst>
          </p:cNvPr>
          <p:cNvCxnSpPr>
            <a:cxnSpLocks/>
          </p:cNvCxnSpPr>
          <p:nvPr/>
        </p:nvCxnSpPr>
        <p:spPr>
          <a:xfrm>
            <a:off x="3374571" y="828878"/>
            <a:ext cx="4838519" cy="2367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TextBox 28">
            <a:extLst>
              <a:ext uri="{FF2B5EF4-FFF2-40B4-BE49-F238E27FC236}">
                <a16:creationId xmlns:a16="http://schemas.microsoft.com/office/drawing/2014/main" id="{EEA7F04E-7647-361B-F02B-0349A873BD4A}"/>
              </a:ext>
            </a:extLst>
          </p:cNvPr>
          <p:cNvSpPr txBox="1"/>
          <p:nvPr/>
        </p:nvSpPr>
        <p:spPr>
          <a:xfrm>
            <a:off x="795336" y="1561409"/>
            <a:ext cx="10928579" cy="138499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b="1" dirty="0">
                <a:solidFill>
                  <a:schemeClr val="bg1"/>
                </a:solidFill>
                <a:latin typeface="Montserrat" pitchFamily="2" charset="77"/>
              </a:rPr>
              <a:t>Continue adding layers to the head. Repeat step 5 a couple more times with slightly shorter layer lines so that you end up with a small half-dome shape for the head. </a:t>
            </a:r>
          </a:p>
        </p:txBody>
      </p:sp>
      <p:cxnSp>
        <p:nvCxnSpPr>
          <p:cNvPr id="22" name="Straight Connector 21">
            <a:extLst>
              <a:ext uri="{FF2B5EF4-FFF2-40B4-BE49-F238E27FC236}">
                <a16:creationId xmlns:a16="http://schemas.microsoft.com/office/drawing/2014/main" id="{1E120FBE-F5BA-C8D1-F418-135B7AD938C4}"/>
              </a:ext>
            </a:extLst>
          </p:cNvPr>
          <p:cNvCxnSpPr>
            <a:cxnSpLocks/>
          </p:cNvCxnSpPr>
          <p:nvPr/>
        </p:nvCxnSpPr>
        <p:spPr>
          <a:xfrm>
            <a:off x="550224" y="3209563"/>
            <a:ext cx="10721749"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6" name="TextBox 28">
            <a:extLst>
              <a:ext uri="{FF2B5EF4-FFF2-40B4-BE49-F238E27FC236}">
                <a16:creationId xmlns:a16="http://schemas.microsoft.com/office/drawing/2014/main" id="{CC94F846-840B-A714-EB57-EC1698E18759}"/>
              </a:ext>
            </a:extLst>
          </p:cNvPr>
          <p:cNvSpPr txBox="1"/>
          <p:nvPr/>
        </p:nvSpPr>
        <p:spPr>
          <a:xfrm>
            <a:off x="795336" y="3374981"/>
            <a:ext cx="10721749" cy="138499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b="1" dirty="0">
                <a:solidFill>
                  <a:schemeClr val="bg1"/>
                </a:solidFill>
                <a:latin typeface="Montserrat" pitchFamily="2" charset="77"/>
              </a:rPr>
              <a:t>TIP:</a:t>
            </a:r>
          </a:p>
          <a:p>
            <a:pPr lvl="0" defTabSz="914400" eaLnBrk="0" fontAlgn="base" hangingPunct="0">
              <a:spcBef>
                <a:spcPct val="0"/>
              </a:spcBef>
              <a:spcAft>
                <a:spcPct val="0"/>
              </a:spcAft>
            </a:pPr>
            <a:r>
              <a:rPr lang="en-US" sz="2800" dirty="0">
                <a:solidFill>
                  <a:schemeClr val="bg1"/>
                </a:solidFill>
                <a:latin typeface="Montserrat" pitchFamily="2" charset="77"/>
              </a:rPr>
              <a:t>Repeat step 3 as many times as desired to build a taller, thicker snake body</a:t>
            </a:r>
          </a:p>
        </p:txBody>
      </p:sp>
      <p:sp>
        <p:nvSpPr>
          <p:cNvPr id="29" name="Rounded Rectangle 28">
            <a:extLst>
              <a:ext uri="{FF2B5EF4-FFF2-40B4-BE49-F238E27FC236}">
                <a16:creationId xmlns:a16="http://schemas.microsoft.com/office/drawing/2014/main" id="{1D761E30-9912-E85A-AD20-1F93A9C8598F}"/>
              </a:ext>
            </a:extLst>
          </p:cNvPr>
          <p:cNvSpPr/>
          <p:nvPr/>
        </p:nvSpPr>
        <p:spPr>
          <a:xfrm>
            <a:off x="3174141" y="5188553"/>
            <a:ext cx="8843836" cy="1487328"/>
          </a:xfrm>
          <a:prstGeom prst="roundRect">
            <a:avLst/>
          </a:prstGeom>
          <a:gradFill>
            <a:gsLst>
              <a:gs pos="70000">
                <a:srgbClr val="23183B"/>
              </a:gs>
              <a:gs pos="1000">
                <a:srgbClr val="ED1C24"/>
              </a:gs>
              <a:gs pos="18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28">
            <a:extLst>
              <a:ext uri="{FF2B5EF4-FFF2-40B4-BE49-F238E27FC236}">
                <a16:creationId xmlns:a16="http://schemas.microsoft.com/office/drawing/2014/main" id="{89F31732-DC20-1ADF-6669-F7765C3460E0}"/>
              </a:ext>
            </a:extLst>
          </p:cNvPr>
          <p:cNvSpPr txBox="1"/>
          <p:nvPr/>
        </p:nvSpPr>
        <p:spPr>
          <a:xfrm>
            <a:off x="3813866" y="5793944"/>
            <a:ext cx="8204111"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200" dirty="0">
                <a:solidFill>
                  <a:schemeClr val="bg1"/>
                </a:solidFill>
                <a:latin typeface="Montserrat" pitchFamily="2" charset="77"/>
              </a:rPr>
              <a:t>This is how 3D printers build round shapes: lots of small, shrinking layers- you are working like a 3D printer!</a:t>
            </a:r>
          </a:p>
        </p:txBody>
      </p:sp>
      <p:sp>
        <p:nvSpPr>
          <p:cNvPr id="31" name="TextBox 29">
            <a:extLst>
              <a:ext uri="{FF2B5EF4-FFF2-40B4-BE49-F238E27FC236}">
                <a16:creationId xmlns:a16="http://schemas.microsoft.com/office/drawing/2014/main" id="{D73BD7C0-9FF8-198C-2289-934D571980D9}"/>
              </a:ext>
            </a:extLst>
          </p:cNvPr>
          <p:cNvSpPr txBox="1"/>
          <p:nvPr/>
        </p:nvSpPr>
        <p:spPr>
          <a:xfrm>
            <a:off x="3813866" y="5217098"/>
            <a:ext cx="3238944" cy="58477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dirty="0">
                <a:solidFill>
                  <a:schemeClr val="bg1"/>
                </a:solidFill>
                <a:latin typeface="Montserrat" pitchFamily="2" charset="77"/>
              </a:rPr>
              <a:t>Big Idea</a:t>
            </a:r>
          </a:p>
        </p:txBody>
      </p:sp>
      <p:pic>
        <p:nvPicPr>
          <p:cNvPr id="9" name="Picture 8">
            <a:extLst>
              <a:ext uri="{FF2B5EF4-FFF2-40B4-BE49-F238E27FC236}">
                <a16:creationId xmlns:a16="http://schemas.microsoft.com/office/drawing/2014/main" id="{C029B7E6-F2E3-76D0-E6D7-8BB74E491E71}"/>
              </a:ext>
            </a:extLst>
          </p:cNvPr>
          <p:cNvPicPr>
            <a:picLocks noChangeAspect="1"/>
          </p:cNvPicPr>
          <p:nvPr/>
        </p:nvPicPr>
        <p:blipFill>
          <a:blip r:embed="rId7"/>
          <a:srcRect l="6495" r="52703" b="66748"/>
          <a:stretch>
            <a:fillRect/>
          </a:stretch>
        </p:blipFill>
        <p:spPr>
          <a:xfrm>
            <a:off x="2534416" y="5182182"/>
            <a:ext cx="1279450" cy="1348194"/>
          </a:xfrm>
          <a:prstGeom prst="rect">
            <a:avLst/>
          </a:prstGeom>
        </p:spPr>
      </p:pic>
    </p:spTree>
    <p:extLst>
      <p:ext uri="{BB962C8B-B14F-4D97-AF65-F5344CB8AC3E}">
        <p14:creationId xmlns:p14="http://schemas.microsoft.com/office/powerpoint/2010/main" val="2863560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2E05861D-28BF-2AFA-C7CA-0506344C794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68D17D8-C6D8-B3D2-C956-8B9028E76547}"/>
              </a:ext>
            </a:extLst>
          </p:cNvPr>
          <p:cNvSpPr>
            <a:spLocks noGrp="1"/>
          </p:cNvSpPr>
          <p:nvPr>
            <p:ph type="title"/>
          </p:nvPr>
        </p:nvSpPr>
        <p:spPr>
          <a:xfrm>
            <a:off x="1085088" y="271143"/>
            <a:ext cx="1627715" cy="859429"/>
          </a:xfrm>
        </p:spPr>
        <p:txBody>
          <a:bodyPr>
            <a:normAutofit fontScale="90000"/>
          </a:bodyPr>
          <a:lstStyle/>
          <a:p>
            <a:pPr algn="l"/>
            <a:r>
              <a:rPr lang="en-US" sz="3600" b="1" dirty="0">
                <a:solidFill>
                  <a:schemeClr val="bg1"/>
                </a:solidFill>
                <a:latin typeface="Montserrat" pitchFamily="2" charset="77"/>
              </a:rPr>
              <a:t>Step 7</a:t>
            </a:r>
          </a:p>
        </p:txBody>
      </p:sp>
      <p:pic>
        <p:nvPicPr>
          <p:cNvPr id="6" name="Picture 5" descr="A black and white logo&#10;&#10;AI-generated content may be incorrect.">
            <a:extLst>
              <a:ext uri="{FF2B5EF4-FFF2-40B4-BE49-F238E27FC236}">
                <a16:creationId xmlns:a16="http://schemas.microsoft.com/office/drawing/2014/main" id="{240484BE-B65E-0AA4-5625-FD9BA4791F15}"/>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FECD8032-ADBB-CDD8-46FF-F094933F9FDF}"/>
              </a:ext>
            </a:extLst>
          </p:cNvPr>
          <p:cNvPicPr>
            <a:picLocks noChangeAspect="1"/>
          </p:cNvPicPr>
          <p:nvPr/>
        </p:nvPicPr>
        <p:blipFill>
          <a:blip r:embed="rId5"/>
          <a:stretch>
            <a:fillRect/>
          </a:stretch>
        </p:blipFill>
        <p:spPr>
          <a:xfrm>
            <a:off x="10044841" y="202327"/>
            <a:ext cx="1659973" cy="469598"/>
          </a:xfrm>
          <a:prstGeom prst="rect">
            <a:avLst/>
          </a:prstGeom>
        </p:spPr>
      </p:pic>
      <p:pic>
        <p:nvPicPr>
          <p:cNvPr id="19" name="Picture 18">
            <a:extLst>
              <a:ext uri="{FF2B5EF4-FFF2-40B4-BE49-F238E27FC236}">
                <a16:creationId xmlns:a16="http://schemas.microsoft.com/office/drawing/2014/main" id="{0AE35D2C-F335-1868-D382-448785FCC11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E1935272-F326-C0E6-EF62-C3F227F6BF6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D6CF6872-5EBF-CEDF-9F30-187D93E60989}"/>
              </a:ext>
            </a:extLst>
          </p:cNvPr>
          <p:cNvSpPr txBox="1"/>
          <p:nvPr/>
        </p:nvSpPr>
        <p:spPr>
          <a:xfrm>
            <a:off x="2452795" y="319296"/>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Finishing Touches</a:t>
            </a:r>
          </a:p>
        </p:txBody>
      </p:sp>
      <p:sp>
        <p:nvSpPr>
          <p:cNvPr id="7" name="5-Point Star 6">
            <a:extLst>
              <a:ext uri="{FF2B5EF4-FFF2-40B4-BE49-F238E27FC236}">
                <a16:creationId xmlns:a16="http://schemas.microsoft.com/office/drawing/2014/main" id="{2743E434-421C-CCB1-45C7-B9D3B020A6C9}"/>
              </a:ext>
            </a:extLst>
          </p:cNvPr>
          <p:cNvSpPr/>
          <p:nvPr/>
        </p:nvSpPr>
        <p:spPr>
          <a:xfrm>
            <a:off x="8234861" y="97298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2B5C7627-22A7-ED47-CBF1-1B63B99A78B6}"/>
              </a:ext>
            </a:extLst>
          </p:cNvPr>
          <p:cNvCxnSpPr>
            <a:cxnSpLocks/>
          </p:cNvCxnSpPr>
          <p:nvPr/>
        </p:nvCxnSpPr>
        <p:spPr>
          <a:xfrm>
            <a:off x="3374571" y="1117946"/>
            <a:ext cx="4838519" cy="2367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TextBox 28">
            <a:extLst>
              <a:ext uri="{FF2B5EF4-FFF2-40B4-BE49-F238E27FC236}">
                <a16:creationId xmlns:a16="http://schemas.microsoft.com/office/drawing/2014/main" id="{54F3D503-040C-772B-B121-20F2DC8C0697}"/>
              </a:ext>
            </a:extLst>
          </p:cNvPr>
          <p:cNvSpPr txBox="1"/>
          <p:nvPr/>
        </p:nvSpPr>
        <p:spPr>
          <a:xfrm>
            <a:off x="588937" y="1948119"/>
            <a:ext cx="6127977"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3200" b="1" dirty="0">
                <a:solidFill>
                  <a:schemeClr val="bg1"/>
                </a:solidFill>
                <a:latin typeface="Montserrat" pitchFamily="2" charset="77"/>
              </a:rPr>
              <a:t>Add the eyes and tongue. </a:t>
            </a:r>
          </a:p>
        </p:txBody>
      </p:sp>
      <p:cxnSp>
        <p:nvCxnSpPr>
          <p:cNvPr id="22" name="Straight Connector 21">
            <a:extLst>
              <a:ext uri="{FF2B5EF4-FFF2-40B4-BE49-F238E27FC236}">
                <a16:creationId xmlns:a16="http://schemas.microsoft.com/office/drawing/2014/main" id="{0A29BB6C-03F7-24E9-EE47-28E8C271D795}"/>
              </a:ext>
            </a:extLst>
          </p:cNvPr>
          <p:cNvCxnSpPr>
            <a:cxnSpLocks/>
          </p:cNvCxnSpPr>
          <p:nvPr/>
        </p:nvCxnSpPr>
        <p:spPr>
          <a:xfrm>
            <a:off x="550224" y="2965142"/>
            <a:ext cx="6127977"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6" name="TextBox 28">
            <a:extLst>
              <a:ext uri="{FF2B5EF4-FFF2-40B4-BE49-F238E27FC236}">
                <a16:creationId xmlns:a16="http://schemas.microsoft.com/office/drawing/2014/main" id="{42A6390D-0F30-4F27-4E23-23B41D774C26}"/>
              </a:ext>
            </a:extLst>
          </p:cNvPr>
          <p:cNvSpPr txBox="1"/>
          <p:nvPr/>
        </p:nvSpPr>
        <p:spPr>
          <a:xfrm>
            <a:off x="588937" y="3183893"/>
            <a:ext cx="6685494" cy="267765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b="1" dirty="0">
                <a:solidFill>
                  <a:schemeClr val="bg1"/>
                </a:solidFill>
                <a:latin typeface="Montserrat" pitchFamily="2" charset="77"/>
              </a:rPr>
              <a:t>TIP:</a:t>
            </a:r>
          </a:p>
          <a:p>
            <a:pPr lvl="0" defTabSz="914400" eaLnBrk="0" fontAlgn="base" hangingPunct="0">
              <a:spcBef>
                <a:spcPct val="0"/>
              </a:spcBef>
              <a:spcAft>
                <a:spcPct val="0"/>
              </a:spcAft>
            </a:pPr>
            <a:r>
              <a:rPr lang="en-US" sz="2800" dirty="0">
                <a:solidFill>
                  <a:schemeClr val="bg1"/>
                </a:solidFill>
                <a:latin typeface="Montserrat" pitchFamily="2" charset="77"/>
              </a:rPr>
              <a:t>Roll two tiny balls of a different color and press them onto the head. Roll out a tiny layer line and flatten it to create a tongue, then press it into the snake's head</a:t>
            </a:r>
          </a:p>
        </p:txBody>
      </p:sp>
      <p:pic>
        <p:nvPicPr>
          <p:cNvPr id="9" name="Picture 8">
            <a:extLst>
              <a:ext uri="{FF2B5EF4-FFF2-40B4-BE49-F238E27FC236}">
                <a16:creationId xmlns:a16="http://schemas.microsoft.com/office/drawing/2014/main" id="{15FE18C3-8F07-EE11-C523-EB1ED59707D6}"/>
              </a:ext>
            </a:extLst>
          </p:cNvPr>
          <p:cNvPicPr>
            <a:picLocks noChangeAspect="1"/>
          </p:cNvPicPr>
          <p:nvPr/>
        </p:nvPicPr>
        <p:blipFill>
          <a:blip r:embed="rId7"/>
          <a:stretch>
            <a:fillRect/>
          </a:stretch>
        </p:blipFill>
        <p:spPr>
          <a:xfrm>
            <a:off x="7592885" y="2040567"/>
            <a:ext cx="4249937" cy="2833291"/>
          </a:xfrm>
          <a:prstGeom prst="roundRect">
            <a:avLst/>
          </a:prstGeom>
          <a:effectLst>
            <a:outerShdw blurRad="539806" dist="38100" dir="8100000" sx="102000" sy="102000" algn="tr" rotWithShape="0">
              <a:prstClr val="black">
                <a:alpha val="40000"/>
              </a:prstClr>
            </a:outerShdw>
          </a:effectLst>
        </p:spPr>
      </p:pic>
    </p:spTree>
    <p:extLst>
      <p:ext uri="{BB962C8B-B14F-4D97-AF65-F5344CB8AC3E}">
        <p14:creationId xmlns:p14="http://schemas.microsoft.com/office/powerpoint/2010/main" val="4225182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1B500F7A-1F59-4FC8-0060-9E1A3F7F0E27}"/>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6921BA3-E5F4-1DCC-5019-7C127F4E1C3B}"/>
              </a:ext>
            </a:extLst>
          </p:cNvPr>
          <p:cNvSpPr>
            <a:spLocks noGrp="1"/>
          </p:cNvSpPr>
          <p:nvPr>
            <p:ph type="title"/>
          </p:nvPr>
        </p:nvSpPr>
        <p:spPr>
          <a:xfrm>
            <a:off x="1085088" y="271143"/>
            <a:ext cx="1627715" cy="859429"/>
          </a:xfrm>
        </p:spPr>
        <p:txBody>
          <a:bodyPr>
            <a:normAutofit fontScale="90000"/>
          </a:bodyPr>
          <a:lstStyle/>
          <a:p>
            <a:pPr algn="l"/>
            <a:r>
              <a:rPr lang="en-US" sz="3600" b="1" dirty="0">
                <a:solidFill>
                  <a:schemeClr val="bg1"/>
                </a:solidFill>
                <a:latin typeface="Montserrat" pitchFamily="2" charset="77"/>
              </a:rPr>
              <a:t>Step 8</a:t>
            </a:r>
          </a:p>
        </p:txBody>
      </p:sp>
      <p:pic>
        <p:nvPicPr>
          <p:cNvPr id="6" name="Picture 5" descr="A black and white logo&#10;&#10;AI-generated content may be incorrect.">
            <a:extLst>
              <a:ext uri="{FF2B5EF4-FFF2-40B4-BE49-F238E27FC236}">
                <a16:creationId xmlns:a16="http://schemas.microsoft.com/office/drawing/2014/main" id="{452EE595-657D-564E-C2E4-E803921C9162}"/>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BC55EA10-2423-CB71-5B3F-021593FC522C}"/>
              </a:ext>
            </a:extLst>
          </p:cNvPr>
          <p:cNvPicPr>
            <a:picLocks noChangeAspect="1"/>
          </p:cNvPicPr>
          <p:nvPr/>
        </p:nvPicPr>
        <p:blipFill>
          <a:blip r:embed="rId5"/>
          <a:stretch>
            <a:fillRect/>
          </a:stretch>
        </p:blipFill>
        <p:spPr>
          <a:xfrm>
            <a:off x="10242063" y="192399"/>
            <a:ext cx="1659973" cy="469598"/>
          </a:xfrm>
          <a:prstGeom prst="rect">
            <a:avLst/>
          </a:prstGeom>
        </p:spPr>
      </p:pic>
      <p:pic>
        <p:nvPicPr>
          <p:cNvPr id="19" name="Picture 18">
            <a:extLst>
              <a:ext uri="{FF2B5EF4-FFF2-40B4-BE49-F238E27FC236}">
                <a16:creationId xmlns:a16="http://schemas.microsoft.com/office/drawing/2014/main" id="{3565EBBD-CD98-6E46-D1FA-426E45C4A364}"/>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4A079EA-9DF4-60D5-BA11-375CFB69ED75}"/>
              </a:ext>
            </a:extLst>
          </p:cNvPr>
          <p:cNvSpPr>
            <a:spLocks noChangeArrowheads="1"/>
          </p:cNvSpPr>
          <p:nvPr/>
        </p:nvSpPr>
        <p:spPr bwMode="auto">
          <a:xfrm>
            <a:off x="665307"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5">
            <a:extLst>
              <a:ext uri="{FF2B5EF4-FFF2-40B4-BE49-F238E27FC236}">
                <a16:creationId xmlns:a16="http://schemas.microsoft.com/office/drawing/2014/main" id="{6333DCF6-BB5D-B5C9-FA4E-644365F87791}"/>
              </a:ext>
            </a:extLst>
          </p:cNvPr>
          <p:cNvSpPr txBox="1"/>
          <p:nvPr/>
        </p:nvSpPr>
        <p:spPr>
          <a:xfrm>
            <a:off x="2483130" y="273471"/>
            <a:ext cx="6682070"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Final Step</a:t>
            </a:r>
          </a:p>
        </p:txBody>
      </p:sp>
      <p:sp>
        <p:nvSpPr>
          <p:cNvPr id="7" name="5-Point Star 6">
            <a:extLst>
              <a:ext uri="{FF2B5EF4-FFF2-40B4-BE49-F238E27FC236}">
                <a16:creationId xmlns:a16="http://schemas.microsoft.com/office/drawing/2014/main" id="{EE0B3D83-2DF9-630C-F78B-DEE2DDB61929}"/>
              </a:ext>
            </a:extLst>
          </p:cNvPr>
          <p:cNvSpPr/>
          <p:nvPr/>
        </p:nvSpPr>
        <p:spPr>
          <a:xfrm>
            <a:off x="8234861" y="70500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19ACEB32-B796-172E-EB78-2A27AA2EBD33}"/>
              </a:ext>
            </a:extLst>
          </p:cNvPr>
          <p:cNvCxnSpPr>
            <a:cxnSpLocks/>
          </p:cNvCxnSpPr>
          <p:nvPr/>
        </p:nvCxnSpPr>
        <p:spPr>
          <a:xfrm>
            <a:off x="3374571" y="849965"/>
            <a:ext cx="4838519" cy="2367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TextBox 28">
            <a:extLst>
              <a:ext uri="{FF2B5EF4-FFF2-40B4-BE49-F238E27FC236}">
                <a16:creationId xmlns:a16="http://schemas.microsoft.com/office/drawing/2014/main" id="{DFA68452-1C2E-8EDF-D0CE-C17B74868697}"/>
              </a:ext>
            </a:extLst>
          </p:cNvPr>
          <p:cNvSpPr txBox="1"/>
          <p:nvPr/>
        </p:nvSpPr>
        <p:spPr>
          <a:xfrm>
            <a:off x="1316926" y="1752300"/>
            <a:ext cx="6412616" cy="584775"/>
          </a:xfrm>
          <a:prstGeom prst="rect">
            <a:avLst/>
          </a:prstGeom>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3200" b="1" dirty="0">
                <a:solidFill>
                  <a:schemeClr val="bg1"/>
                </a:solidFill>
                <a:latin typeface="Montserrat" pitchFamily="2" charset="77"/>
              </a:rPr>
              <a:t>Attach the head.</a:t>
            </a:r>
          </a:p>
        </p:txBody>
      </p:sp>
      <p:cxnSp>
        <p:nvCxnSpPr>
          <p:cNvPr id="22" name="Straight Connector 21">
            <a:extLst>
              <a:ext uri="{FF2B5EF4-FFF2-40B4-BE49-F238E27FC236}">
                <a16:creationId xmlns:a16="http://schemas.microsoft.com/office/drawing/2014/main" id="{79FFE160-E151-6DD4-1ECD-FD41E6E3F1A3}"/>
              </a:ext>
            </a:extLst>
          </p:cNvPr>
          <p:cNvCxnSpPr>
            <a:cxnSpLocks/>
          </p:cNvCxnSpPr>
          <p:nvPr/>
        </p:nvCxnSpPr>
        <p:spPr>
          <a:xfrm>
            <a:off x="1202683" y="2616779"/>
            <a:ext cx="8418792" cy="37839"/>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6" name="TextBox 28">
            <a:extLst>
              <a:ext uri="{FF2B5EF4-FFF2-40B4-BE49-F238E27FC236}">
                <a16:creationId xmlns:a16="http://schemas.microsoft.com/office/drawing/2014/main" id="{70FE3358-8821-0180-7D14-6790DDC7206A}"/>
              </a:ext>
            </a:extLst>
          </p:cNvPr>
          <p:cNvSpPr txBox="1"/>
          <p:nvPr/>
        </p:nvSpPr>
        <p:spPr>
          <a:xfrm>
            <a:off x="1202683" y="2885172"/>
            <a:ext cx="9943231"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3200" b="1" dirty="0">
                <a:solidFill>
                  <a:schemeClr val="bg1"/>
                </a:solidFill>
                <a:latin typeface="Montserrat" pitchFamily="2" charset="77"/>
              </a:rPr>
              <a:t>TIP:</a:t>
            </a:r>
          </a:p>
          <a:p>
            <a:pPr lvl="0" defTabSz="914400" eaLnBrk="0" fontAlgn="base" hangingPunct="0">
              <a:spcBef>
                <a:spcPct val="0"/>
              </a:spcBef>
              <a:spcAft>
                <a:spcPct val="0"/>
              </a:spcAft>
            </a:pPr>
            <a:r>
              <a:rPr lang="en-US" sz="3200" dirty="0">
                <a:solidFill>
                  <a:schemeClr val="bg1"/>
                </a:solidFill>
                <a:latin typeface="Montserrat" pitchFamily="2" charset="77"/>
              </a:rPr>
              <a:t>Press the bottom of the head onto the coiled body. Your snake is now complete!</a:t>
            </a:r>
          </a:p>
        </p:txBody>
      </p:sp>
      <p:sp>
        <p:nvSpPr>
          <p:cNvPr id="29" name="Rounded Rectangle 28">
            <a:extLst>
              <a:ext uri="{FF2B5EF4-FFF2-40B4-BE49-F238E27FC236}">
                <a16:creationId xmlns:a16="http://schemas.microsoft.com/office/drawing/2014/main" id="{AA21CFC1-86FD-DF90-B653-F76FE3C4F975}"/>
              </a:ext>
            </a:extLst>
          </p:cNvPr>
          <p:cNvSpPr/>
          <p:nvPr/>
        </p:nvSpPr>
        <p:spPr>
          <a:xfrm>
            <a:off x="2952751" y="5095941"/>
            <a:ext cx="8564336" cy="1569660"/>
          </a:xfrm>
          <a:prstGeom prst="roundRect">
            <a:avLst/>
          </a:prstGeom>
          <a:gradFill>
            <a:gsLst>
              <a:gs pos="70000">
                <a:srgbClr val="23183B"/>
              </a:gs>
              <a:gs pos="1000">
                <a:srgbClr val="ED1C24"/>
              </a:gs>
              <a:gs pos="19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28">
            <a:extLst>
              <a:ext uri="{FF2B5EF4-FFF2-40B4-BE49-F238E27FC236}">
                <a16:creationId xmlns:a16="http://schemas.microsoft.com/office/drawing/2014/main" id="{CE011710-1578-F42D-6C8B-14E2C1A57009}"/>
              </a:ext>
            </a:extLst>
          </p:cNvPr>
          <p:cNvSpPr txBox="1"/>
          <p:nvPr/>
        </p:nvSpPr>
        <p:spPr>
          <a:xfrm>
            <a:off x="3971730" y="5665249"/>
            <a:ext cx="7174183" cy="95410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sz="2800" dirty="0">
                <a:solidFill>
                  <a:schemeClr val="bg1"/>
                </a:solidFill>
                <a:latin typeface="Montserrat" pitchFamily="2" charset="77"/>
              </a:rPr>
              <a:t>You built your snake just like a 3D printer- </a:t>
            </a:r>
            <a:r>
              <a:rPr lang="en-US" sz="2800" b="1" dirty="0">
                <a:solidFill>
                  <a:schemeClr val="bg1"/>
                </a:solidFill>
                <a:latin typeface="Montserrat" pitchFamily="2" charset="77"/>
              </a:rPr>
              <a:t>layer by layer</a:t>
            </a:r>
            <a:r>
              <a:rPr lang="en-US" sz="2800" dirty="0">
                <a:solidFill>
                  <a:schemeClr val="bg1"/>
                </a:solidFill>
                <a:latin typeface="Montserrat" pitchFamily="2" charset="77"/>
              </a:rPr>
              <a:t>!</a:t>
            </a:r>
          </a:p>
        </p:txBody>
      </p:sp>
      <p:sp>
        <p:nvSpPr>
          <p:cNvPr id="31" name="TextBox 29">
            <a:extLst>
              <a:ext uri="{FF2B5EF4-FFF2-40B4-BE49-F238E27FC236}">
                <a16:creationId xmlns:a16="http://schemas.microsoft.com/office/drawing/2014/main" id="{C7502796-09E7-55F8-7D6B-FFB0A5AA4CC4}"/>
              </a:ext>
            </a:extLst>
          </p:cNvPr>
          <p:cNvSpPr txBox="1"/>
          <p:nvPr/>
        </p:nvSpPr>
        <p:spPr>
          <a:xfrm>
            <a:off x="3843127" y="5229439"/>
            <a:ext cx="3238944"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Montserrat" pitchFamily="2" charset="77"/>
              </a:rPr>
              <a:t>Great Job!</a:t>
            </a:r>
          </a:p>
        </p:txBody>
      </p:sp>
      <p:pic>
        <p:nvPicPr>
          <p:cNvPr id="28" name="Picture 27">
            <a:extLst>
              <a:ext uri="{FF2B5EF4-FFF2-40B4-BE49-F238E27FC236}">
                <a16:creationId xmlns:a16="http://schemas.microsoft.com/office/drawing/2014/main" id="{2279CE7D-4D97-3ED3-C3FC-F7F783A9637E}"/>
              </a:ext>
            </a:extLst>
          </p:cNvPr>
          <p:cNvPicPr>
            <a:picLocks noChangeAspect="1"/>
          </p:cNvPicPr>
          <p:nvPr/>
        </p:nvPicPr>
        <p:blipFill>
          <a:blip r:embed="rId7"/>
          <a:srcRect l="50000" t="46311" b="22486"/>
          <a:stretch>
            <a:fillRect/>
          </a:stretch>
        </p:blipFill>
        <p:spPr>
          <a:xfrm>
            <a:off x="2219977" y="5205878"/>
            <a:ext cx="1751754" cy="1413478"/>
          </a:xfrm>
          <a:prstGeom prst="rect">
            <a:avLst/>
          </a:prstGeom>
        </p:spPr>
      </p:pic>
    </p:spTree>
    <p:extLst>
      <p:ext uri="{BB962C8B-B14F-4D97-AF65-F5344CB8AC3E}">
        <p14:creationId xmlns:p14="http://schemas.microsoft.com/office/powerpoint/2010/main" val="366105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7144719" y="0"/>
            <a:ext cx="5042057"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284203" y="155925"/>
            <a:ext cx="4765708" cy="1143000"/>
          </a:xfrm>
        </p:spPr>
        <p:txBody>
          <a:bodyPr>
            <a:normAutofit/>
          </a:bodyPr>
          <a:lstStyle/>
          <a:p>
            <a:r>
              <a:rPr lang="en-US" sz="2800" b="1">
                <a:solidFill>
                  <a:srgbClr val="ED1C24"/>
                </a:solidFill>
                <a:latin typeface="Montserrat"/>
              </a:rPr>
              <a:t>You just created a 3D </a:t>
            </a:r>
            <a:r>
              <a:rPr lang="en-US" sz="2800" b="1" dirty="0">
                <a:solidFill>
                  <a:srgbClr val="ED1C24"/>
                </a:solidFill>
                <a:latin typeface="Montserrat"/>
              </a:rPr>
              <a:t>layered snake.</a:t>
            </a:r>
            <a:endParaRPr lang="en-US" sz="2000" b="1" dirty="0">
              <a:solidFill>
                <a:srgbClr val="ED1C24"/>
              </a:solidFill>
              <a:latin typeface="Montserrat"/>
            </a:endParaRP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11268" name="Picture 4">
            <a:extLst>
              <a:ext uri="{FF2B5EF4-FFF2-40B4-BE49-F238E27FC236}">
                <a16:creationId xmlns:a16="http://schemas.microsoft.com/office/drawing/2014/main" id="{CF7081A8-22E0-BFEC-081B-B2D877066BF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504" t="19341" r="21456" b="15401"/>
          <a:stretch>
            <a:fillRect/>
          </a:stretch>
        </p:blipFill>
        <p:spPr bwMode="auto">
          <a:xfrm>
            <a:off x="7299625" y="1673816"/>
            <a:ext cx="4889763" cy="40106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500566E-242A-C08F-B110-90896589E342}"/>
              </a:ext>
            </a:extLst>
          </p:cNvPr>
          <p:cNvPicPr>
            <a:picLocks noChangeAspect="1"/>
          </p:cNvPicPr>
          <p:nvPr/>
        </p:nvPicPr>
        <p:blipFill>
          <a:blip r:embed="rId6"/>
          <a:stretch>
            <a:fillRect/>
          </a:stretch>
        </p:blipFill>
        <p:spPr>
          <a:xfrm>
            <a:off x="405491" y="845761"/>
            <a:ext cx="4927385" cy="3120120"/>
          </a:xfrm>
          <a:prstGeom prst="rect">
            <a:avLst/>
          </a:prstGeom>
        </p:spPr>
      </p:pic>
      <p:pic>
        <p:nvPicPr>
          <p:cNvPr id="8" name="Picture 7">
            <a:extLst>
              <a:ext uri="{FF2B5EF4-FFF2-40B4-BE49-F238E27FC236}">
                <a16:creationId xmlns:a16="http://schemas.microsoft.com/office/drawing/2014/main" id="{6F8BEB64-7D9B-6088-C82D-6D7E8DE84AFC}"/>
              </a:ext>
            </a:extLst>
          </p:cNvPr>
          <p:cNvPicPr>
            <a:picLocks noChangeAspect="1"/>
          </p:cNvPicPr>
          <p:nvPr/>
        </p:nvPicPr>
        <p:blipFill>
          <a:blip r:embed="rId7"/>
          <a:stretch>
            <a:fillRect/>
          </a:stretch>
        </p:blipFill>
        <p:spPr>
          <a:xfrm flipH="1">
            <a:off x="2943088" y="3679141"/>
            <a:ext cx="3295710" cy="31201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EFF7E828-D9C3-7889-2100-4CD96A11C9EA}"/>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2D805E14-9279-3E25-68F2-CCEE382D2143}"/>
              </a:ext>
            </a:extLst>
          </p:cNvPr>
          <p:cNvPicPr>
            <a:picLocks noChangeAspect="1"/>
          </p:cNvPicPr>
          <p:nvPr/>
        </p:nvPicPr>
        <p:blipFill>
          <a:blip r:embed="rId5"/>
          <a:stretch>
            <a:fillRect/>
          </a:stretch>
        </p:blipFill>
        <p:spPr>
          <a:xfrm>
            <a:off x="11135681" y="5985265"/>
            <a:ext cx="915816" cy="707676"/>
          </a:xfrm>
          <a:prstGeom prst="rect">
            <a:avLst/>
          </a:prstGeom>
        </p:spPr>
      </p:pic>
      <p:pic>
        <p:nvPicPr>
          <p:cNvPr id="58" name="Picture 57">
            <a:extLst>
              <a:ext uri="{FF2B5EF4-FFF2-40B4-BE49-F238E27FC236}">
                <a16:creationId xmlns:a16="http://schemas.microsoft.com/office/drawing/2014/main" id="{4A5EECF1-313F-0F2B-DBB2-9949FD356669}"/>
              </a:ext>
            </a:extLst>
          </p:cNvPr>
          <p:cNvPicPr>
            <a:picLocks noChangeAspect="1"/>
          </p:cNvPicPr>
          <p:nvPr/>
        </p:nvPicPr>
        <p:blipFill>
          <a:blip r:embed="rId6"/>
          <a:stretch>
            <a:fillRect/>
          </a:stretch>
        </p:blipFill>
        <p:spPr>
          <a:xfrm>
            <a:off x="9921354" y="91436"/>
            <a:ext cx="2044890" cy="578489"/>
          </a:xfrm>
          <a:prstGeom prst="rect">
            <a:avLst/>
          </a:prstGeom>
        </p:spPr>
      </p:pic>
      <p:sp>
        <p:nvSpPr>
          <p:cNvPr id="6" name="TextBox 5">
            <a:extLst>
              <a:ext uri="{FF2B5EF4-FFF2-40B4-BE49-F238E27FC236}">
                <a16:creationId xmlns:a16="http://schemas.microsoft.com/office/drawing/2014/main" id="{EC817B6F-1CE2-A0C9-1F5D-3AE81EFA51D9}"/>
              </a:ext>
            </a:extLst>
          </p:cNvPr>
          <p:cNvSpPr txBox="1"/>
          <p:nvPr/>
        </p:nvSpPr>
        <p:spPr>
          <a:xfrm>
            <a:off x="503633" y="266249"/>
            <a:ext cx="7276828"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Montserrat" pitchFamily="2" charset="77"/>
              </a:rPr>
              <a:t>Now it’s FREE BUILD TIME!</a:t>
            </a:r>
          </a:p>
        </p:txBody>
      </p:sp>
      <p:sp>
        <p:nvSpPr>
          <p:cNvPr id="7" name="5-Point Star 6">
            <a:extLst>
              <a:ext uri="{FF2B5EF4-FFF2-40B4-BE49-F238E27FC236}">
                <a16:creationId xmlns:a16="http://schemas.microsoft.com/office/drawing/2014/main" id="{631189A7-E55C-871D-5553-35159909232D}"/>
              </a:ext>
            </a:extLst>
          </p:cNvPr>
          <p:cNvSpPr/>
          <p:nvPr/>
        </p:nvSpPr>
        <p:spPr>
          <a:xfrm>
            <a:off x="7076536" y="83041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F093C26E-D93D-9D20-F635-56E2FA2BB078}"/>
              </a:ext>
            </a:extLst>
          </p:cNvPr>
          <p:cNvCxnSpPr>
            <a:cxnSpLocks/>
          </p:cNvCxnSpPr>
          <p:nvPr/>
        </p:nvCxnSpPr>
        <p:spPr>
          <a:xfrm>
            <a:off x="503633" y="1024851"/>
            <a:ext cx="657290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1" name="Rounded Rectangle 10">
            <a:extLst>
              <a:ext uri="{FF2B5EF4-FFF2-40B4-BE49-F238E27FC236}">
                <a16:creationId xmlns:a16="http://schemas.microsoft.com/office/drawing/2014/main" id="{A4BC8684-1B93-E992-12A9-0D08519BF252}"/>
              </a:ext>
            </a:extLst>
          </p:cNvPr>
          <p:cNvSpPr/>
          <p:nvPr/>
        </p:nvSpPr>
        <p:spPr>
          <a:xfrm>
            <a:off x="1103474" y="1374848"/>
            <a:ext cx="8784329" cy="867554"/>
          </a:xfrm>
          <a:prstGeom prst="roundRect">
            <a:avLst/>
          </a:prstGeom>
          <a:gradFill>
            <a:gsLst>
              <a:gs pos="70000">
                <a:srgbClr val="23183B"/>
              </a:gs>
              <a:gs pos="1000">
                <a:srgbClr val="ED1C24"/>
              </a:gs>
              <a:gs pos="27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9" name="Rectangle 1">
            <a:extLst>
              <a:ext uri="{FF2B5EF4-FFF2-40B4-BE49-F238E27FC236}">
                <a16:creationId xmlns:a16="http://schemas.microsoft.com/office/drawing/2014/main" id="{0721A8AD-3071-7237-EFDF-6241B7E5DBD4}"/>
              </a:ext>
            </a:extLst>
          </p:cNvPr>
          <p:cNvSpPr>
            <a:spLocks noChangeArrowheads="1"/>
          </p:cNvSpPr>
          <p:nvPr/>
        </p:nvSpPr>
        <p:spPr bwMode="auto">
          <a:xfrm>
            <a:off x="1676842" y="1606855"/>
            <a:ext cx="800031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400" b="1" i="0" u="none" strike="noStrike" cap="none" normalizeH="0" baseline="0" dirty="0">
                <a:ln>
                  <a:noFill/>
                </a:ln>
                <a:solidFill>
                  <a:schemeClr val="bg1"/>
                </a:solidFill>
                <a:effectLst/>
                <a:latin typeface="Montserrat" pitchFamily="2" charset="77"/>
              </a:rPr>
              <a:t>Here are some things to think about as you build:</a:t>
            </a:r>
            <a:endParaRPr lang="en-US" altLang="en-US" sz="2400" b="1" i="0" u="none" strike="noStrike" cap="none" normalizeH="0" baseline="0" dirty="0">
              <a:ln>
                <a:noFill/>
              </a:ln>
              <a:solidFill>
                <a:schemeClr val="bg1"/>
              </a:solidFill>
              <a:effectLst/>
              <a:latin typeface="Montserrat" pitchFamily="2" charset="77"/>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0" name="Picture 59">
            <a:extLst>
              <a:ext uri="{FF2B5EF4-FFF2-40B4-BE49-F238E27FC236}">
                <a16:creationId xmlns:a16="http://schemas.microsoft.com/office/drawing/2014/main" id="{53927EEA-B9BA-61D9-E018-C523785BD1B6}"/>
              </a:ext>
            </a:extLst>
          </p:cNvPr>
          <p:cNvPicPr>
            <a:picLocks noChangeAspect="1"/>
          </p:cNvPicPr>
          <p:nvPr/>
        </p:nvPicPr>
        <p:blipFill>
          <a:blip r:embed="rId7"/>
          <a:srcRect l="52304" t="2656" b="65095"/>
          <a:stretch>
            <a:fillRect/>
          </a:stretch>
        </p:blipFill>
        <p:spPr>
          <a:xfrm>
            <a:off x="503633" y="1289071"/>
            <a:ext cx="1251519" cy="1094107"/>
          </a:xfrm>
          <a:prstGeom prst="rect">
            <a:avLst/>
          </a:prstGeom>
        </p:spPr>
      </p:pic>
      <p:sp>
        <p:nvSpPr>
          <p:cNvPr id="61" name="Rounded Rectangle 60">
            <a:extLst>
              <a:ext uri="{FF2B5EF4-FFF2-40B4-BE49-F238E27FC236}">
                <a16:creationId xmlns:a16="http://schemas.microsoft.com/office/drawing/2014/main" id="{F1F8B607-8AC4-2F50-7DAB-403A5B02CBA4}"/>
              </a:ext>
            </a:extLst>
          </p:cNvPr>
          <p:cNvSpPr/>
          <p:nvPr/>
        </p:nvSpPr>
        <p:spPr>
          <a:xfrm>
            <a:off x="500190" y="2589379"/>
            <a:ext cx="11691810" cy="1019435"/>
          </a:xfrm>
          <a:prstGeom prst="roundRect">
            <a:avLst/>
          </a:prstGeom>
          <a:noFill/>
          <a:ln w="19050">
            <a:no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r>
              <a:rPr lang="en-US" altLang="en-US" sz="2000" b="1" dirty="0">
                <a:solidFill>
                  <a:schemeClr val="bg1"/>
                </a:solidFill>
                <a:latin typeface="Montserrat" pitchFamily="2" charset="77"/>
              </a:rPr>
              <a:t>Layers can’t float on air: </a:t>
            </a:r>
          </a:p>
          <a:p>
            <a:pPr lvl="0" defTabSz="914400" eaLnBrk="0" fontAlgn="base" hangingPunct="0">
              <a:spcBef>
                <a:spcPct val="0"/>
              </a:spcBef>
              <a:spcAft>
                <a:spcPct val="0"/>
              </a:spcAft>
            </a:pPr>
            <a:r>
              <a:rPr lang="en-US" altLang="en-US" sz="2000" dirty="0">
                <a:solidFill>
                  <a:schemeClr val="bg1"/>
                </a:solidFill>
                <a:latin typeface="Montserrat" pitchFamily="2" charset="77"/>
              </a:rPr>
              <a:t>Every new </a:t>
            </a:r>
            <a:r>
              <a:rPr lang="en-US" altLang="en-US" sz="2000" b="1" dirty="0">
                <a:solidFill>
                  <a:schemeClr val="bg1"/>
                </a:solidFill>
                <a:latin typeface="Montserrat" pitchFamily="2" charset="77"/>
              </a:rPr>
              <a:t>layer</a:t>
            </a:r>
            <a:r>
              <a:rPr lang="en-US" altLang="en-US" sz="2000" dirty="0">
                <a:solidFill>
                  <a:schemeClr val="bg1"/>
                </a:solidFill>
                <a:latin typeface="Montserrat" pitchFamily="2" charset="77"/>
              </a:rPr>
              <a:t> must sit on top of the layer below it. If nothing is underneath, the layer will fall or stretch out, just like a real </a:t>
            </a:r>
            <a:r>
              <a:rPr lang="en-US" altLang="en-US" sz="2000" b="1" dirty="0">
                <a:solidFill>
                  <a:schemeClr val="bg1"/>
                </a:solidFill>
                <a:latin typeface="Montserrat" pitchFamily="2" charset="77"/>
              </a:rPr>
              <a:t>3D printer</a:t>
            </a:r>
            <a:r>
              <a:rPr lang="en-US" altLang="en-US" sz="2000" dirty="0">
                <a:solidFill>
                  <a:schemeClr val="bg1"/>
                </a:solidFill>
                <a:latin typeface="Montserrat" pitchFamily="2" charset="77"/>
              </a:rPr>
              <a:t>. </a:t>
            </a:r>
          </a:p>
        </p:txBody>
      </p:sp>
      <p:sp>
        <p:nvSpPr>
          <p:cNvPr id="62" name="Rounded Rectangle 61">
            <a:extLst>
              <a:ext uri="{FF2B5EF4-FFF2-40B4-BE49-F238E27FC236}">
                <a16:creationId xmlns:a16="http://schemas.microsoft.com/office/drawing/2014/main" id="{8E73562C-6BCA-A1FE-8688-E3BFD55B3B1F}"/>
              </a:ext>
            </a:extLst>
          </p:cNvPr>
          <p:cNvSpPr/>
          <p:nvPr/>
        </p:nvSpPr>
        <p:spPr>
          <a:xfrm>
            <a:off x="500190" y="3864271"/>
            <a:ext cx="11638783" cy="797955"/>
          </a:xfrm>
          <a:prstGeom prst="roundRect">
            <a:avLst/>
          </a:prstGeom>
          <a:noFill/>
          <a:ln w="19050">
            <a:no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endParaRPr lang="en-US" altLang="en-US" sz="2000" b="1" dirty="0">
              <a:solidFill>
                <a:schemeClr val="bg1"/>
              </a:solidFill>
              <a:latin typeface="Montserrat" pitchFamily="2" charset="77"/>
            </a:endParaRPr>
          </a:p>
          <a:p>
            <a:pPr lvl="0" defTabSz="914400" eaLnBrk="0" fontAlgn="base" hangingPunct="0">
              <a:spcBef>
                <a:spcPct val="0"/>
              </a:spcBef>
              <a:spcAft>
                <a:spcPct val="0"/>
              </a:spcAft>
            </a:pPr>
            <a:r>
              <a:rPr lang="en-US" altLang="en-US" sz="2000" b="1" dirty="0">
                <a:solidFill>
                  <a:schemeClr val="bg1"/>
                </a:solidFill>
                <a:latin typeface="Montserrat" pitchFamily="2" charset="77"/>
              </a:rPr>
              <a:t>Use shapes that get smaller as they get taller: </a:t>
            </a:r>
          </a:p>
          <a:p>
            <a:pPr defTabSz="914400" eaLnBrk="0" fontAlgn="base" hangingPunct="0">
              <a:spcBef>
                <a:spcPct val="0"/>
              </a:spcBef>
              <a:spcAft>
                <a:spcPct val="0"/>
              </a:spcAft>
            </a:pPr>
            <a:r>
              <a:rPr lang="en-US" altLang="en-US" sz="2000" b="1" dirty="0">
                <a:solidFill>
                  <a:schemeClr val="bg1"/>
                </a:solidFill>
                <a:latin typeface="Montserrat" pitchFamily="2" charset="77"/>
              </a:rPr>
              <a:t>Cones</a:t>
            </a:r>
            <a:r>
              <a:rPr lang="en-US" altLang="en-US" sz="2000" dirty="0">
                <a:solidFill>
                  <a:schemeClr val="bg1"/>
                </a:solidFill>
                <a:latin typeface="Montserrat" pitchFamily="2" charset="77"/>
              </a:rPr>
              <a:t>, </a:t>
            </a:r>
            <a:r>
              <a:rPr lang="en-US" altLang="en-US" sz="2000" b="1" dirty="0">
                <a:solidFill>
                  <a:schemeClr val="bg1"/>
                </a:solidFill>
                <a:latin typeface="Montserrat" pitchFamily="2" charset="77"/>
              </a:rPr>
              <a:t>pyramids</a:t>
            </a:r>
            <a:r>
              <a:rPr lang="en-US" altLang="en-US" sz="2000" dirty="0">
                <a:solidFill>
                  <a:schemeClr val="bg1"/>
                </a:solidFill>
                <a:latin typeface="Montserrat" pitchFamily="2" charset="77"/>
              </a:rPr>
              <a:t>, </a:t>
            </a:r>
            <a:r>
              <a:rPr lang="en-US" altLang="en-US" sz="2000" b="1" dirty="0">
                <a:solidFill>
                  <a:schemeClr val="bg1"/>
                </a:solidFill>
                <a:latin typeface="Montserrat" pitchFamily="2" charset="77"/>
              </a:rPr>
              <a:t>hills</a:t>
            </a:r>
            <a:r>
              <a:rPr lang="en-US" altLang="en-US" sz="2000" dirty="0">
                <a:solidFill>
                  <a:schemeClr val="bg1"/>
                </a:solidFill>
                <a:latin typeface="Montserrat" pitchFamily="2" charset="77"/>
              </a:rPr>
              <a:t>, </a:t>
            </a:r>
            <a:r>
              <a:rPr lang="en-US" altLang="en-US" sz="2000" b="1" dirty="0">
                <a:solidFill>
                  <a:schemeClr val="bg1"/>
                </a:solidFill>
                <a:latin typeface="Montserrat" pitchFamily="2" charset="77"/>
              </a:rPr>
              <a:t>towers</a:t>
            </a:r>
            <a:r>
              <a:rPr lang="en-US" altLang="en-US" sz="2000" dirty="0">
                <a:solidFill>
                  <a:schemeClr val="bg1"/>
                </a:solidFill>
                <a:latin typeface="Montserrat" pitchFamily="2" charset="77"/>
              </a:rPr>
              <a:t>, </a:t>
            </a:r>
            <a:r>
              <a:rPr lang="en-US" altLang="en-US" sz="2000" b="1" dirty="0">
                <a:solidFill>
                  <a:schemeClr val="bg1"/>
                </a:solidFill>
                <a:latin typeface="Montserrat" pitchFamily="2" charset="77"/>
              </a:rPr>
              <a:t>volcanoes</a:t>
            </a:r>
            <a:r>
              <a:rPr lang="en-US" altLang="en-US" sz="2000" dirty="0">
                <a:solidFill>
                  <a:schemeClr val="bg1"/>
                </a:solidFill>
                <a:latin typeface="Montserrat" pitchFamily="2" charset="77"/>
              </a:rPr>
              <a:t>, and </a:t>
            </a:r>
            <a:r>
              <a:rPr lang="en-US" altLang="en-US" sz="2000" b="1" dirty="0">
                <a:solidFill>
                  <a:schemeClr val="bg1"/>
                </a:solidFill>
                <a:latin typeface="Montserrat" pitchFamily="2" charset="77"/>
              </a:rPr>
              <a:t>animals</a:t>
            </a:r>
            <a:r>
              <a:rPr lang="en-US" altLang="en-US" sz="2000" dirty="0">
                <a:solidFill>
                  <a:schemeClr val="bg1"/>
                </a:solidFill>
                <a:latin typeface="Montserrat" pitchFamily="2" charset="77"/>
              </a:rPr>
              <a:t> with wide bases all work best.</a:t>
            </a:r>
          </a:p>
          <a:p>
            <a:pPr lvl="0" defTabSz="914400" eaLnBrk="0" fontAlgn="base" hangingPunct="0">
              <a:spcBef>
                <a:spcPct val="0"/>
              </a:spcBef>
              <a:spcAft>
                <a:spcPct val="0"/>
              </a:spcAft>
            </a:pPr>
            <a:endParaRPr lang="en-US" altLang="en-US" sz="2000" dirty="0">
              <a:solidFill>
                <a:schemeClr val="bg1"/>
              </a:solidFill>
              <a:latin typeface="Montserrat" pitchFamily="2" charset="77"/>
            </a:endParaRPr>
          </a:p>
        </p:txBody>
      </p:sp>
      <p:sp>
        <p:nvSpPr>
          <p:cNvPr id="63" name="Rounded Rectangle 62">
            <a:extLst>
              <a:ext uri="{FF2B5EF4-FFF2-40B4-BE49-F238E27FC236}">
                <a16:creationId xmlns:a16="http://schemas.microsoft.com/office/drawing/2014/main" id="{F6D39FF1-977B-8506-99E0-A0274BE18E26}"/>
              </a:ext>
            </a:extLst>
          </p:cNvPr>
          <p:cNvSpPr/>
          <p:nvPr/>
        </p:nvSpPr>
        <p:spPr>
          <a:xfrm>
            <a:off x="500189" y="4870031"/>
            <a:ext cx="11638783" cy="549893"/>
          </a:xfrm>
          <a:prstGeom prst="roundRect">
            <a:avLst/>
          </a:prstGeom>
          <a:noFill/>
          <a:ln w="19050">
            <a:no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r>
              <a:rPr lang="en-US" altLang="en-US" sz="2000" dirty="0">
                <a:solidFill>
                  <a:schemeClr val="bg1"/>
                </a:solidFill>
                <a:latin typeface="Montserrat" pitchFamily="2" charset="77"/>
              </a:rPr>
              <a:t>Keep layers </a:t>
            </a:r>
            <a:r>
              <a:rPr lang="en-US" altLang="en-US" sz="2000" b="1" dirty="0">
                <a:solidFill>
                  <a:schemeClr val="bg1"/>
                </a:solidFill>
                <a:latin typeface="Montserrat" pitchFamily="2" charset="77"/>
              </a:rPr>
              <a:t>thin</a:t>
            </a:r>
            <a:r>
              <a:rPr lang="en-US" altLang="en-US" sz="2000" dirty="0">
                <a:solidFill>
                  <a:schemeClr val="bg1"/>
                </a:solidFill>
                <a:latin typeface="Montserrat" pitchFamily="2" charset="77"/>
              </a:rPr>
              <a:t> and </a:t>
            </a:r>
            <a:r>
              <a:rPr lang="en-US" altLang="en-US" sz="2000" b="1" dirty="0">
                <a:solidFill>
                  <a:schemeClr val="bg1"/>
                </a:solidFill>
                <a:latin typeface="Montserrat" pitchFamily="2" charset="77"/>
              </a:rPr>
              <a:t>even</a:t>
            </a:r>
            <a:r>
              <a:rPr lang="en-US" altLang="en-US" sz="2000" dirty="0">
                <a:solidFill>
                  <a:schemeClr val="bg1"/>
                </a:solidFill>
                <a:latin typeface="Montserrat" pitchFamily="2" charset="77"/>
              </a:rPr>
              <a:t>. Thick layers are harder to shape, control, and stack.</a:t>
            </a:r>
          </a:p>
        </p:txBody>
      </p:sp>
      <p:sp>
        <p:nvSpPr>
          <p:cNvPr id="64" name="Rounded Rectangle 63">
            <a:extLst>
              <a:ext uri="{FF2B5EF4-FFF2-40B4-BE49-F238E27FC236}">
                <a16:creationId xmlns:a16="http://schemas.microsoft.com/office/drawing/2014/main" id="{79931A78-C60B-097B-0680-559227E5ED46}"/>
              </a:ext>
            </a:extLst>
          </p:cNvPr>
          <p:cNvSpPr/>
          <p:nvPr/>
        </p:nvSpPr>
        <p:spPr>
          <a:xfrm>
            <a:off x="500190" y="5684455"/>
            <a:ext cx="11295643" cy="743955"/>
          </a:xfrm>
          <a:prstGeom prst="roundRect">
            <a:avLst/>
          </a:prstGeom>
          <a:noFill/>
          <a:ln w="19050">
            <a:no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fontAlgn="base"/>
            <a:endParaRPr lang="en-US" sz="2000" dirty="0">
              <a:solidFill>
                <a:schemeClr val="bg1"/>
              </a:solidFill>
              <a:latin typeface="Montserrat" pitchFamily="2" charset="77"/>
            </a:endParaRPr>
          </a:p>
          <a:p>
            <a:pPr lvl="0" fontAlgn="base"/>
            <a:r>
              <a:rPr lang="en-US" sz="2000" dirty="0">
                <a:solidFill>
                  <a:schemeClr val="bg1"/>
                </a:solidFill>
                <a:latin typeface="Montserrat" pitchFamily="2" charset="77"/>
              </a:rPr>
              <a:t>Uneven layers produce wobbly or lopsided prints. </a:t>
            </a:r>
          </a:p>
          <a:p>
            <a:pPr lvl="0" fontAlgn="base"/>
            <a:r>
              <a:rPr lang="en-US" sz="2000" dirty="0">
                <a:solidFill>
                  <a:schemeClr val="bg1"/>
                </a:solidFill>
                <a:latin typeface="Montserrat" pitchFamily="2" charset="77"/>
              </a:rPr>
              <a:t>A little </a:t>
            </a:r>
            <a:r>
              <a:rPr lang="en-US" sz="2000" b="1" dirty="0">
                <a:solidFill>
                  <a:schemeClr val="bg1"/>
                </a:solidFill>
                <a:latin typeface="Montserrat" pitchFamily="2" charset="77"/>
              </a:rPr>
              <a:t>pressure</a:t>
            </a:r>
            <a:r>
              <a:rPr lang="en-US" sz="2000" dirty="0">
                <a:solidFill>
                  <a:schemeClr val="bg1"/>
                </a:solidFill>
                <a:latin typeface="Montserrat" pitchFamily="2" charset="77"/>
              </a:rPr>
              <a:t> keeps things </a:t>
            </a:r>
            <a:r>
              <a:rPr lang="en-US" sz="2000" b="1" dirty="0">
                <a:solidFill>
                  <a:schemeClr val="bg1"/>
                </a:solidFill>
                <a:latin typeface="Montserrat" pitchFamily="2" charset="77"/>
              </a:rPr>
              <a:t>stable</a:t>
            </a:r>
            <a:r>
              <a:rPr lang="en-US" sz="2000" dirty="0">
                <a:solidFill>
                  <a:schemeClr val="bg1"/>
                </a:solidFill>
                <a:latin typeface="Montserrat" pitchFamily="2" charset="77"/>
              </a:rPr>
              <a:t> but too much pressure squishes the whole shape. </a:t>
            </a:r>
          </a:p>
          <a:p>
            <a:pPr lvl="0" fontAlgn="base"/>
            <a:r>
              <a:rPr lang="en-US" sz="2000" dirty="0">
                <a:solidFill>
                  <a:schemeClr val="bg1"/>
                </a:solidFill>
                <a:latin typeface="Montserrat" pitchFamily="2" charset="77"/>
              </a:rPr>
              <a:t> ​</a:t>
            </a:r>
          </a:p>
        </p:txBody>
      </p:sp>
    </p:spTree>
    <p:extLst>
      <p:ext uri="{BB962C8B-B14F-4D97-AF65-F5344CB8AC3E}">
        <p14:creationId xmlns:p14="http://schemas.microsoft.com/office/powerpoint/2010/main" val="32405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39420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6"/>
          <a:stretch>
            <a:fillRect/>
          </a:stretch>
        </p:blipFill>
        <p:spPr>
          <a:xfrm>
            <a:off x="8974190" y="182025"/>
            <a:ext cx="2576812" cy="728967"/>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2111993" y="209097"/>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Montserrat" pitchFamily="2" charset="77"/>
              </a:rPr>
              <a:t>Turn and </a:t>
            </a:r>
          </a:p>
          <a:p>
            <a:r>
              <a:rPr lang="en-US" sz="3600" b="1" dirty="0">
                <a:solidFill>
                  <a:schemeClr val="bg1"/>
                </a:solidFill>
                <a:latin typeface="Montserrat" pitchFamily="2" charset="77"/>
              </a:rPr>
              <a:t>TALK TIME</a:t>
            </a:r>
          </a:p>
        </p:txBody>
      </p:sp>
      <p:sp>
        <p:nvSpPr>
          <p:cNvPr id="7" name="5-Point Star 6">
            <a:extLst>
              <a:ext uri="{FF2B5EF4-FFF2-40B4-BE49-F238E27FC236}">
                <a16:creationId xmlns:a16="http://schemas.microsoft.com/office/drawing/2014/main" id="{4943F3D2-8A42-601C-5EE9-4D384FDE257C}"/>
              </a:ext>
            </a:extLst>
          </p:cNvPr>
          <p:cNvSpPr/>
          <p:nvPr/>
        </p:nvSpPr>
        <p:spPr>
          <a:xfrm>
            <a:off x="5121979" y="146314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a:off x="574004" y="1639970"/>
            <a:ext cx="445519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66A5230D-27EF-03BB-DB26-1C49A2FA3C66}"/>
              </a:ext>
            </a:extLst>
          </p:cNvPr>
          <p:cNvPicPr>
            <a:picLocks noChangeAspect="1"/>
          </p:cNvPicPr>
          <p:nvPr/>
        </p:nvPicPr>
        <p:blipFill>
          <a:blip r:embed="rId7"/>
          <a:srcRect l="55497" t="65746"/>
          <a:stretch>
            <a:fillRect/>
          </a:stretch>
        </p:blipFill>
        <p:spPr>
          <a:xfrm>
            <a:off x="6007316" y="2113276"/>
            <a:ext cx="1672965" cy="1664902"/>
          </a:xfrm>
          <a:prstGeom prst="rect">
            <a:avLst/>
          </a:prstGeom>
        </p:spPr>
      </p:pic>
      <p:pic>
        <p:nvPicPr>
          <p:cNvPr id="55" name="Picture 54">
            <a:extLst>
              <a:ext uri="{FF2B5EF4-FFF2-40B4-BE49-F238E27FC236}">
                <a16:creationId xmlns:a16="http://schemas.microsoft.com/office/drawing/2014/main" id="{11A0791D-50D8-615D-228D-1558D37F45E0}"/>
              </a:ext>
            </a:extLst>
          </p:cNvPr>
          <p:cNvPicPr>
            <a:picLocks noChangeAspect="1"/>
          </p:cNvPicPr>
          <p:nvPr/>
        </p:nvPicPr>
        <p:blipFill>
          <a:blip r:embed="rId7"/>
          <a:srcRect r="53223" b="66037"/>
          <a:stretch>
            <a:fillRect/>
          </a:stretch>
        </p:blipFill>
        <p:spPr>
          <a:xfrm>
            <a:off x="-163796" y="1947369"/>
            <a:ext cx="1758448" cy="1650753"/>
          </a:xfrm>
          <a:prstGeom prst="rect">
            <a:avLst/>
          </a:prstGeom>
        </p:spPr>
      </p:pic>
      <p:pic>
        <p:nvPicPr>
          <p:cNvPr id="60" name="Picture 59">
            <a:extLst>
              <a:ext uri="{FF2B5EF4-FFF2-40B4-BE49-F238E27FC236}">
                <a16:creationId xmlns:a16="http://schemas.microsoft.com/office/drawing/2014/main" id="{CE2BB416-3C2F-BAD1-DB46-DF78D063FADB}"/>
              </a:ext>
            </a:extLst>
          </p:cNvPr>
          <p:cNvPicPr>
            <a:picLocks noChangeAspect="1"/>
          </p:cNvPicPr>
          <p:nvPr/>
        </p:nvPicPr>
        <p:blipFill>
          <a:blip r:embed="rId8"/>
          <a:srcRect l="14085" t="39978" r="53808" b="38994"/>
          <a:stretch>
            <a:fillRect/>
          </a:stretch>
        </p:blipFill>
        <p:spPr>
          <a:xfrm>
            <a:off x="475316" y="158852"/>
            <a:ext cx="1600166" cy="1355015"/>
          </a:xfrm>
          <a:prstGeom prst="rect">
            <a:avLst/>
          </a:prstGeom>
        </p:spPr>
      </p:pic>
      <p:pic>
        <p:nvPicPr>
          <p:cNvPr id="61" name="Picture 60">
            <a:extLst>
              <a:ext uri="{FF2B5EF4-FFF2-40B4-BE49-F238E27FC236}">
                <a16:creationId xmlns:a16="http://schemas.microsoft.com/office/drawing/2014/main" id="{9B19D6F5-F92F-D846-578A-ED7613D0CA3A}"/>
              </a:ext>
            </a:extLst>
          </p:cNvPr>
          <p:cNvPicPr>
            <a:picLocks noChangeAspect="1"/>
          </p:cNvPicPr>
          <p:nvPr/>
        </p:nvPicPr>
        <p:blipFill>
          <a:blip r:embed="rId7"/>
          <a:srcRect l="55368" t="33592" r="-205" b="33366"/>
          <a:stretch>
            <a:fillRect/>
          </a:stretch>
        </p:blipFill>
        <p:spPr>
          <a:xfrm>
            <a:off x="93143" y="4171584"/>
            <a:ext cx="1685511" cy="1606002"/>
          </a:xfrm>
          <a:prstGeom prst="rect">
            <a:avLst/>
          </a:prstGeom>
        </p:spPr>
      </p:pic>
      <p:pic>
        <p:nvPicPr>
          <p:cNvPr id="62" name="Picture 61">
            <a:extLst>
              <a:ext uri="{FF2B5EF4-FFF2-40B4-BE49-F238E27FC236}">
                <a16:creationId xmlns:a16="http://schemas.microsoft.com/office/drawing/2014/main" id="{04E68C13-71F8-3332-AF24-DA7752B37C10}"/>
              </a:ext>
            </a:extLst>
          </p:cNvPr>
          <p:cNvPicPr>
            <a:picLocks noChangeAspect="1"/>
          </p:cNvPicPr>
          <p:nvPr/>
        </p:nvPicPr>
        <p:blipFill>
          <a:blip r:embed="rId7"/>
          <a:srcRect l="-2873" t="65335" r="50249" b="3350"/>
          <a:stretch>
            <a:fillRect/>
          </a:stretch>
        </p:blipFill>
        <p:spPr>
          <a:xfrm>
            <a:off x="5702048" y="4138457"/>
            <a:ext cx="1978233" cy="1522017"/>
          </a:xfrm>
          <a:prstGeom prst="rect">
            <a:avLst/>
          </a:prstGeom>
        </p:spPr>
      </p:pic>
      <p:sp>
        <p:nvSpPr>
          <p:cNvPr id="64" name="Rounded Rectangle 63">
            <a:extLst>
              <a:ext uri="{FF2B5EF4-FFF2-40B4-BE49-F238E27FC236}">
                <a16:creationId xmlns:a16="http://schemas.microsoft.com/office/drawing/2014/main" id="{C8E115AE-FAA2-1469-B9BE-78BF637EA80B}"/>
              </a:ext>
            </a:extLst>
          </p:cNvPr>
          <p:cNvSpPr/>
          <p:nvPr/>
        </p:nvSpPr>
        <p:spPr>
          <a:xfrm>
            <a:off x="1778653" y="4021344"/>
            <a:ext cx="4193141" cy="1639130"/>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r>
              <a:rPr lang="en-US" altLang="en-US" sz="2400" dirty="0">
                <a:solidFill>
                  <a:srgbClr val="2E3192"/>
                </a:solidFill>
                <a:latin typeface="Montserrat" pitchFamily="2" charset="77"/>
              </a:rPr>
              <a:t>What </a:t>
            </a:r>
            <a:r>
              <a:rPr lang="en-US" altLang="en-US" sz="2400" b="1" dirty="0">
                <a:solidFill>
                  <a:srgbClr val="ED1C24"/>
                </a:solidFill>
                <a:latin typeface="Montserrat" pitchFamily="2" charset="77"/>
              </a:rPr>
              <a:t>decisions</a:t>
            </a:r>
            <a:r>
              <a:rPr lang="en-US" altLang="en-US" sz="2400" dirty="0">
                <a:solidFill>
                  <a:srgbClr val="2E3192"/>
                </a:solidFill>
                <a:latin typeface="Montserrat" pitchFamily="2" charset="77"/>
              </a:rPr>
              <a:t> did you make before you started building?  </a:t>
            </a:r>
          </a:p>
        </p:txBody>
      </p:sp>
      <p:sp>
        <p:nvSpPr>
          <p:cNvPr id="65" name="Rounded Rectangle 64">
            <a:extLst>
              <a:ext uri="{FF2B5EF4-FFF2-40B4-BE49-F238E27FC236}">
                <a16:creationId xmlns:a16="http://schemas.microsoft.com/office/drawing/2014/main" id="{53EE946E-009C-8301-4D69-9C06D58F7DEA}"/>
              </a:ext>
            </a:extLst>
          </p:cNvPr>
          <p:cNvSpPr/>
          <p:nvPr/>
        </p:nvSpPr>
        <p:spPr>
          <a:xfrm>
            <a:off x="1778654" y="2008150"/>
            <a:ext cx="4193141" cy="1603645"/>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r>
              <a:rPr lang="en-US" altLang="en-US" sz="2400" dirty="0">
                <a:solidFill>
                  <a:srgbClr val="3F3889"/>
                </a:solidFill>
                <a:latin typeface="Montserrat" pitchFamily="2" charset="77"/>
              </a:rPr>
              <a:t>Did any part </a:t>
            </a:r>
            <a:r>
              <a:rPr lang="en-US" altLang="en-US" sz="2400" b="1" dirty="0">
                <a:solidFill>
                  <a:srgbClr val="ED1C24"/>
                </a:solidFill>
                <a:latin typeface="Montserrat" pitchFamily="2" charset="77"/>
              </a:rPr>
              <a:t>collapse</a:t>
            </a:r>
            <a:r>
              <a:rPr lang="en-US" altLang="en-US" sz="2400" dirty="0">
                <a:solidFill>
                  <a:srgbClr val="3F3889"/>
                </a:solidFill>
                <a:latin typeface="Montserrat" pitchFamily="2" charset="77"/>
              </a:rPr>
              <a:t>, warp, or stretch? What might have caused that? </a:t>
            </a:r>
          </a:p>
        </p:txBody>
      </p:sp>
      <p:sp>
        <p:nvSpPr>
          <p:cNvPr id="66" name="Rounded Rectangle 65">
            <a:extLst>
              <a:ext uri="{FF2B5EF4-FFF2-40B4-BE49-F238E27FC236}">
                <a16:creationId xmlns:a16="http://schemas.microsoft.com/office/drawing/2014/main" id="{CBFA1069-7C55-41B5-69F0-EE98BECC5F5E}"/>
              </a:ext>
            </a:extLst>
          </p:cNvPr>
          <p:cNvSpPr/>
          <p:nvPr/>
        </p:nvSpPr>
        <p:spPr>
          <a:xfrm>
            <a:off x="7715803" y="2008149"/>
            <a:ext cx="4157618" cy="1603645"/>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r>
              <a:rPr lang="en-US" altLang="en-US" sz="2400" dirty="0">
                <a:solidFill>
                  <a:srgbClr val="2E3192"/>
                </a:solidFill>
                <a:latin typeface="Montserrat" pitchFamily="2" charset="77"/>
              </a:rPr>
              <a:t>What </a:t>
            </a:r>
            <a:r>
              <a:rPr lang="en-US" altLang="en-US" sz="2400" b="1" dirty="0">
                <a:solidFill>
                  <a:srgbClr val="ED1C24"/>
                </a:solidFill>
                <a:latin typeface="Montserrat" pitchFamily="2" charset="77"/>
              </a:rPr>
              <a:t>challenges</a:t>
            </a:r>
            <a:r>
              <a:rPr lang="en-US" altLang="en-US" sz="2400" dirty="0">
                <a:solidFill>
                  <a:srgbClr val="2E3192"/>
                </a:solidFill>
                <a:latin typeface="Montserrat" pitchFamily="2" charset="77"/>
              </a:rPr>
              <a:t> did you run into while building your layers? </a:t>
            </a:r>
          </a:p>
        </p:txBody>
      </p:sp>
      <p:sp>
        <p:nvSpPr>
          <p:cNvPr id="67" name="Rounded Rectangle 66">
            <a:extLst>
              <a:ext uri="{FF2B5EF4-FFF2-40B4-BE49-F238E27FC236}">
                <a16:creationId xmlns:a16="http://schemas.microsoft.com/office/drawing/2014/main" id="{0CEA2BCD-4E45-3C50-0FB3-3D0D8AFA74EE}"/>
              </a:ext>
            </a:extLst>
          </p:cNvPr>
          <p:cNvSpPr/>
          <p:nvPr/>
        </p:nvSpPr>
        <p:spPr>
          <a:xfrm>
            <a:off x="7680280" y="4000975"/>
            <a:ext cx="4193141" cy="1776612"/>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r>
              <a:rPr lang="en-US" altLang="en-US" sz="2400" dirty="0">
                <a:solidFill>
                  <a:srgbClr val="2E3192"/>
                </a:solidFill>
                <a:latin typeface="Montserrat" pitchFamily="2" charset="77"/>
              </a:rPr>
              <a:t>If you were to redesign your object, what would you change about the </a:t>
            </a:r>
            <a:r>
              <a:rPr lang="en-US" altLang="en-US" sz="2400" b="1" dirty="0">
                <a:solidFill>
                  <a:srgbClr val="ED1C24"/>
                </a:solidFill>
                <a:latin typeface="Montserrat" pitchFamily="2" charset="77"/>
              </a:rPr>
              <a:t>shape</a:t>
            </a:r>
            <a:r>
              <a:rPr lang="en-US" altLang="en-US" sz="2400" dirty="0">
                <a:solidFill>
                  <a:srgbClr val="2E3192"/>
                </a:solidFill>
                <a:latin typeface="Montserrat" pitchFamily="2" charset="77"/>
              </a:rPr>
              <a:t> or </a:t>
            </a:r>
            <a:r>
              <a:rPr lang="en-US" altLang="en-US" sz="2400" b="1" dirty="0">
                <a:solidFill>
                  <a:srgbClr val="ED1C24"/>
                </a:solidFill>
                <a:latin typeface="Montserrat" pitchFamily="2" charset="77"/>
              </a:rPr>
              <a:t>layers</a:t>
            </a:r>
            <a:r>
              <a:rPr lang="en-US" altLang="en-US" sz="2400" dirty="0">
                <a:solidFill>
                  <a:srgbClr val="2E3192"/>
                </a:solidFill>
                <a:latin typeface="Montserrat" pitchFamily="2" charset="77"/>
              </a:rPr>
              <a:t>? </a:t>
            </a:r>
          </a:p>
        </p:txBody>
      </p:sp>
    </p:spTree>
    <p:extLst>
      <p:ext uri="{BB962C8B-B14F-4D97-AF65-F5344CB8AC3E}">
        <p14:creationId xmlns:p14="http://schemas.microsoft.com/office/powerpoint/2010/main" val="136251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461EC66-CC9D-83AB-3AB1-5D8C605BC8E5}"/>
              </a:ext>
            </a:extLst>
          </p:cNvPr>
          <p:cNvSpPr>
            <a:spLocks/>
          </p:cNvSpPr>
          <p:nvPr/>
        </p:nvSpPr>
        <p:spPr>
          <a:xfrm>
            <a:off x="0" y="0"/>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459934" y="211255"/>
            <a:ext cx="10515600" cy="538874"/>
          </a:xfrm>
        </p:spPr>
        <p:txBody>
          <a:bodyPr>
            <a:normAutofit fontScale="90000"/>
          </a:bodyPr>
          <a:lstStyle/>
          <a:p>
            <a:pPr algn="l"/>
            <a:r>
              <a:rPr lang="en-US" sz="4000" dirty="0">
                <a:solidFill>
                  <a:schemeClr val="bg1"/>
                </a:solidFill>
                <a:latin typeface="Montserrat"/>
              </a:rPr>
              <a:t>Career Exploration</a:t>
            </a:r>
            <a:endParaRPr lang="en-US" sz="4000" dirty="0">
              <a:solidFill>
                <a:schemeClr val="bg1"/>
              </a:solidFill>
            </a:endParaRPr>
          </a:p>
        </p:txBody>
      </p:sp>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33025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Rounded Rectangle 14">
            <a:extLst>
              <a:ext uri="{FF2B5EF4-FFF2-40B4-BE49-F238E27FC236}">
                <a16:creationId xmlns:a16="http://schemas.microsoft.com/office/drawing/2014/main" id="{15CEDB2D-8DF5-6B94-1C47-CF16E08D6674}"/>
              </a:ext>
            </a:extLst>
          </p:cNvPr>
          <p:cNvSpPr/>
          <p:nvPr/>
        </p:nvSpPr>
        <p:spPr>
          <a:xfrm>
            <a:off x="520285" y="4975766"/>
            <a:ext cx="7416226" cy="1608283"/>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r>
              <a:rPr lang="en-US" altLang="en-US" sz="2000" b="1" dirty="0">
                <a:solidFill>
                  <a:srgbClr val="ED1C24"/>
                </a:solidFill>
                <a:latin typeface="Montserrat" pitchFamily="2" charset="77"/>
              </a:rPr>
              <a:t>Toy and product designers</a:t>
            </a:r>
            <a:r>
              <a:rPr lang="en-US" altLang="en-US" sz="2000" dirty="0">
                <a:solidFill>
                  <a:srgbClr val="ED1C24"/>
                </a:solidFill>
                <a:latin typeface="Montserrat" pitchFamily="2" charset="77"/>
              </a:rPr>
              <a:t> </a:t>
            </a:r>
            <a:r>
              <a:rPr lang="en-US" altLang="en-US" sz="2000" dirty="0">
                <a:solidFill>
                  <a:srgbClr val="2E3192"/>
                </a:solidFill>
                <a:latin typeface="Montserrat" pitchFamily="2" charset="77"/>
              </a:rPr>
              <a:t>use 3D printing to create new toys, action figures, board game pieces, phone accessories, and product prototypes before they are mass-produced. </a:t>
            </a:r>
          </a:p>
        </p:txBody>
      </p:sp>
      <p:sp>
        <p:nvSpPr>
          <p:cNvPr id="18" name="Rounded Rectangle 17">
            <a:extLst>
              <a:ext uri="{FF2B5EF4-FFF2-40B4-BE49-F238E27FC236}">
                <a16:creationId xmlns:a16="http://schemas.microsoft.com/office/drawing/2014/main" id="{BEA5331F-C61F-6C61-5427-212D905A663A}"/>
              </a:ext>
            </a:extLst>
          </p:cNvPr>
          <p:cNvSpPr/>
          <p:nvPr/>
        </p:nvSpPr>
        <p:spPr>
          <a:xfrm>
            <a:off x="459934" y="2963753"/>
            <a:ext cx="7434154" cy="1748812"/>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r>
              <a:rPr lang="en-US" altLang="en-US" sz="2000" dirty="0">
                <a:solidFill>
                  <a:srgbClr val="2E3192"/>
                </a:solidFill>
                <a:latin typeface="Montserrat" pitchFamily="2" charset="77"/>
              </a:rPr>
              <a:t>Some </a:t>
            </a:r>
            <a:r>
              <a:rPr lang="en-US" altLang="en-US" sz="2000" b="1" dirty="0">
                <a:solidFill>
                  <a:srgbClr val="ED1C24"/>
                </a:solidFill>
                <a:latin typeface="Montserrat" pitchFamily="2" charset="77"/>
              </a:rPr>
              <a:t>construction workers and architects</a:t>
            </a:r>
            <a:r>
              <a:rPr lang="en-US" altLang="en-US" sz="2000" dirty="0">
                <a:solidFill>
                  <a:srgbClr val="ED1C24"/>
                </a:solidFill>
                <a:latin typeface="Montserrat" pitchFamily="2" charset="77"/>
              </a:rPr>
              <a:t> </a:t>
            </a:r>
            <a:r>
              <a:rPr lang="en-US" altLang="en-US" sz="2000" dirty="0">
                <a:solidFill>
                  <a:srgbClr val="2E3192"/>
                </a:solidFill>
                <a:latin typeface="Montserrat" pitchFamily="2" charset="77"/>
              </a:rPr>
              <a:t>use 3D printing to build walls, homes, and bridges. Just like in this activity, these men and women print layer on top of layer, but with concrete instead of clay. </a:t>
            </a:r>
          </a:p>
        </p:txBody>
      </p:sp>
      <p:sp>
        <p:nvSpPr>
          <p:cNvPr id="19" name="Rounded Rectangle 18">
            <a:extLst>
              <a:ext uri="{FF2B5EF4-FFF2-40B4-BE49-F238E27FC236}">
                <a16:creationId xmlns:a16="http://schemas.microsoft.com/office/drawing/2014/main" id="{CB7F7CBB-AB9C-7050-CEF0-39DE6FA5DA99}"/>
              </a:ext>
            </a:extLst>
          </p:cNvPr>
          <p:cNvSpPr/>
          <p:nvPr/>
        </p:nvSpPr>
        <p:spPr>
          <a:xfrm>
            <a:off x="479120" y="1003111"/>
            <a:ext cx="7457391" cy="1697440"/>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r>
              <a:rPr lang="en-US" altLang="en-US" sz="2000" b="1" dirty="0">
                <a:solidFill>
                  <a:srgbClr val="ED1C24"/>
                </a:solidFill>
                <a:latin typeface="Montserrat" pitchFamily="2" charset="77"/>
              </a:rPr>
              <a:t>Engineers</a:t>
            </a:r>
            <a:r>
              <a:rPr lang="en-US" altLang="en-US" sz="2000" dirty="0">
                <a:solidFill>
                  <a:srgbClr val="2E3192"/>
                </a:solidFill>
                <a:latin typeface="Montserrat" pitchFamily="2" charset="77"/>
              </a:rPr>
              <a:t> use additive manufacturing to design tools, machine parts, airplanes, cars, and robots. They must carefully plan the shape, size, and structure of every layer so the finished product is strong and accurate. </a:t>
            </a:r>
          </a:p>
        </p:txBody>
      </p:sp>
      <p:sp>
        <p:nvSpPr>
          <p:cNvPr id="20" name="5-Point Star 19">
            <a:extLst>
              <a:ext uri="{FF2B5EF4-FFF2-40B4-BE49-F238E27FC236}">
                <a16:creationId xmlns:a16="http://schemas.microsoft.com/office/drawing/2014/main" id="{B1FAA88C-8E79-CCA1-CE14-2A7BABD841A2}"/>
              </a:ext>
            </a:extLst>
          </p:cNvPr>
          <p:cNvSpPr/>
          <p:nvPr/>
        </p:nvSpPr>
        <p:spPr>
          <a:xfrm>
            <a:off x="5538441" y="61240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21" name="Straight Connector 20">
            <a:extLst>
              <a:ext uri="{FF2B5EF4-FFF2-40B4-BE49-F238E27FC236}">
                <a16:creationId xmlns:a16="http://schemas.microsoft.com/office/drawing/2014/main" id="{C49B8254-D417-3A48-1FE9-B8E3922DBF27}"/>
              </a:ext>
            </a:extLst>
          </p:cNvPr>
          <p:cNvCxnSpPr>
            <a:cxnSpLocks/>
          </p:cNvCxnSpPr>
          <p:nvPr/>
        </p:nvCxnSpPr>
        <p:spPr>
          <a:xfrm flipV="1">
            <a:off x="591324" y="779409"/>
            <a:ext cx="4929717" cy="3665"/>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24" name="Picture 23">
            <a:extLst>
              <a:ext uri="{FF2B5EF4-FFF2-40B4-BE49-F238E27FC236}">
                <a16:creationId xmlns:a16="http://schemas.microsoft.com/office/drawing/2014/main" id="{7999DEB8-6456-761E-594A-E4DDE141E211}"/>
              </a:ext>
            </a:extLst>
          </p:cNvPr>
          <p:cNvPicPr>
            <a:picLocks noChangeAspect="1"/>
          </p:cNvPicPr>
          <p:nvPr/>
        </p:nvPicPr>
        <p:blipFill>
          <a:blip r:embed="rId4"/>
          <a:stretch>
            <a:fillRect/>
          </a:stretch>
        </p:blipFill>
        <p:spPr>
          <a:xfrm>
            <a:off x="8456796" y="344923"/>
            <a:ext cx="2898425" cy="1935046"/>
          </a:xfrm>
          <a:prstGeom prst="roundRect">
            <a:avLst/>
          </a:prstGeom>
          <a:ln w="28575">
            <a:solidFill>
              <a:schemeClr val="bg1"/>
            </a:solidFill>
          </a:ln>
        </p:spPr>
      </p:pic>
      <p:pic>
        <p:nvPicPr>
          <p:cNvPr id="26" name="Picture 25">
            <a:extLst>
              <a:ext uri="{FF2B5EF4-FFF2-40B4-BE49-F238E27FC236}">
                <a16:creationId xmlns:a16="http://schemas.microsoft.com/office/drawing/2014/main" id="{360091DD-28F4-9DD6-D034-204DC5E97B19}"/>
              </a:ext>
            </a:extLst>
          </p:cNvPr>
          <p:cNvPicPr>
            <a:picLocks noChangeAspect="1"/>
          </p:cNvPicPr>
          <p:nvPr/>
        </p:nvPicPr>
        <p:blipFill>
          <a:blip r:embed="rId5"/>
          <a:stretch>
            <a:fillRect/>
          </a:stretch>
        </p:blipFill>
        <p:spPr>
          <a:xfrm>
            <a:off x="8457715" y="2440732"/>
            <a:ext cx="2963885" cy="1976536"/>
          </a:xfrm>
          <a:prstGeom prst="roundRect">
            <a:avLst/>
          </a:prstGeom>
          <a:ln w="28575">
            <a:solidFill>
              <a:schemeClr val="bg1"/>
            </a:solidFill>
          </a:ln>
        </p:spPr>
      </p:pic>
      <p:pic>
        <p:nvPicPr>
          <p:cNvPr id="28" name="Picture 27">
            <a:extLst>
              <a:ext uri="{FF2B5EF4-FFF2-40B4-BE49-F238E27FC236}">
                <a16:creationId xmlns:a16="http://schemas.microsoft.com/office/drawing/2014/main" id="{9CB36A41-611B-1019-FCF9-BC59153B54A3}"/>
              </a:ext>
            </a:extLst>
          </p:cNvPr>
          <p:cNvPicPr>
            <a:picLocks noChangeAspect="1"/>
          </p:cNvPicPr>
          <p:nvPr/>
        </p:nvPicPr>
        <p:blipFill>
          <a:blip r:embed="rId6"/>
          <a:stretch>
            <a:fillRect/>
          </a:stretch>
        </p:blipFill>
        <p:spPr>
          <a:xfrm>
            <a:off x="8456796" y="4607514"/>
            <a:ext cx="2964804" cy="1976536"/>
          </a:xfrm>
          <a:prstGeom prst="roundRect">
            <a:avLst/>
          </a:prstGeom>
          <a:ln w="28575">
            <a:solidFill>
              <a:schemeClr val="bg1"/>
            </a:solidFill>
          </a:ln>
        </p:spPr>
      </p:pic>
    </p:spTree>
    <p:extLst>
      <p:ext uri="{BB962C8B-B14F-4D97-AF65-F5344CB8AC3E}">
        <p14:creationId xmlns:p14="http://schemas.microsoft.com/office/powerpoint/2010/main" val="96615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AB8A5B-6605-4F13-B144-3F83376A8991}">
  <ds:schemaRefs>
    <ds:schemaRef ds:uri="http://purl.org/dc/elements/1.1/"/>
    <ds:schemaRef ds:uri="http://purl.org/dc/dcmitype/"/>
    <ds:schemaRef ds:uri="http://schemas.microsoft.com/office/infopath/2007/PartnerControls"/>
    <ds:schemaRef ds:uri="http://www.w3.org/XML/1998/namespace"/>
    <ds:schemaRef ds:uri="http://purl.org/dc/terms/"/>
    <ds:schemaRef ds:uri="http://schemas.microsoft.com/office/2006/metadata/properties"/>
    <ds:schemaRef ds:uri="http://schemas.microsoft.com/office/2006/documentManagement/types"/>
    <ds:schemaRef ds:uri="http://schemas.openxmlformats.org/package/2006/metadata/core-properties"/>
    <ds:schemaRef ds:uri="3de6ef40-c28e-4c33-ad84-c9037c327c85"/>
    <ds:schemaRef ds:uri="1f6d1321-5d91-4f7a-ae77-7a79f5a80889"/>
  </ds:schemaRefs>
</ds:datastoreItem>
</file>

<file path=customXml/itemProps2.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3.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21807</TotalTime>
  <Words>1797</Words>
  <Application>Microsoft Office PowerPoint</Application>
  <PresentationFormat>Widescreen</PresentationFormat>
  <Paragraphs>177</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Additive Adventures</vt:lpstr>
      <vt:lpstr>PowerPoint Presentation</vt:lpstr>
      <vt:lpstr>PowerPoint Presentation</vt:lpstr>
      <vt:lpstr>PowerPoint Presentation</vt:lpstr>
      <vt:lpstr>PowerPoint Presentation</vt:lpstr>
      <vt:lpstr>Step 1</vt:lpstr>
      <vt:lpstr>Step 2</vt:lpstr>
      <vt:lpstr>Step 3</vt:lpstr>
      <vt:lpstr>Step 4</vt:lpstr>
      <vt:lpstr>Step 5</vt:lpstr>
      <vt:lpstr>Step 6</vt:lpstr>
      <vt:lpstr>Step 7</vt:lpstr>
      <vt:lpstr>Step 8</vt:lpstr>
      <vt:lpstr>You just created a 3D layered snake.</vt:lpstr>
      <vt:lpstr>PowerPoint Presentation</vt:lpstr>
      <vt:lpstr>  </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88</cp:revision>
  <dcterms:created xsi:type="dcterms:W3CDTF">2013-01-27T09:14:16Z</dcterms:created>
  <dcterms:modified xsi:type="dcterms:W3CDTF">2026-08-12T14:42:07Z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