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modernComment_14BA_1350BE88.xml" ContentType="application/vnd.ms-powerpoint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84" r:id="rId5"/>
    <p:sldId id="6928" r:id="rId6"/>
    <p:sldId id="280" r:id="rId7"/>
    <p:sldId id="6940" r:id="rId8"/>
    <p:sldId id="6929" r:id="rId9"/>
    <p:sldId id="6930" r:id="rId10"/>
    <p:sldId id="6946" r:id="rId11"/>
    <p:sldId id="6933" r:id="rId12"/>
    <p:sldId id="6934" r:id="rId13"/>
    <p:sldId id="6935" r:id="rId14"/>
    <p:sldId id="6942" r:id="rId15"/>
    <p:sldId id="6943" r:id="rId16"/>
    <p:sldId id="267" r:id="rId17"/>
    <p:sldId id="5306" r:id="rId18"/>
    <p:sldId id="6945" r:id="rId19"/>
    <p:sldId id="694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97A0E3-D5DD-C8DA-71ED-E7EAA1092841}" name="Crystal Bentley" initials="CB" userId="S::cbentley@iacmi.org::bb9e5ed0-0fac-4efc-b5ed-e1831b331c9b" providerId="AD"/>
  <p188:author id="{0C4A23ED-4D39-C8C9-FFC9-5152586F60A0}" name="Tabitha Harmon" initials="TH" userId="S::tharmon@iacmi.org::89a75948-cf51-4a65-9fa9-72397292bb2b" providerId="AD"/>
  <p188:author id="{441320F5-4B04-E6CE-15D4-567D27B570B8}" name="Samantha Silcox" initials="SS" userId="S::ssilcox@iacmi.org::8a505091-dd03-47f9-912c-2fd60c7ec4f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83B"/>
    <a:srgbClr val="ED1C24"/>
    <a:srgbClr val="2E3192"/>
    <a:srgbClr val="C17EB6"/>
    <a:srgbClr val="3F3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6A9C59-73E8-3901-B24C-4B1B78512040}" v="17" dt="2026-08-04T18:30:52.953"/>
    <p1510:client id="{C7B5E483-A119-1301-4E92-A4727C06B1B6}" v="63" dt="2026-08-05T12:03:48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bitha Harmon" userId="S::tharmon@iacmi.org::89a75948-cf51-4a65-9fa9-72397292bb2b" providerId="AD" clId="Web-{B36A9C59-73E8-3901-B24C-4B1B78512040}"/>
    <pc:docChg chg="mod modSld">
      <pc:chgData name="Tabitha Harmon" userId="S::tharmon@iacmi.org::89a75948-cf51-4a65-9fa9-72397292bb2b" providerId="AD" clId="Web-{B36A9C59-73E8-3901-B24C-4B1B78512040}" dt="2026-08-04T18:30:52.953" v="7"/>
      <pc:docMkLst>
        <pc:docMk/>
      </pc:docMkLst>
      <pc:sldChg chg="modSp">
        <pc:chgData name="Tabitha Harmon" userId="S::tharmon@iacmi.org::89a75948-cf51-4a65-9fa9-72397292bb2b" providerId="AD" clId="Web-{B36A9C59-73E8-3901-B24C-4B1B78512040}" dt="2026-08-04T18:27:43.452" v="6" actId="14100"/>
        <pc:sldMkLst>
          <pc:docMk/>
          <pc:sldMk cId="4257876103" sldId="6940"/>
        </pc:sldMkLst>
        <pc:spChg chg="mod">
          <ac:chgData name="Tabitha Harmon" userId="S::tharmon@iacmi.org::89a75948-cf51-4a65-9fa9-72397292bb2b" providerId="AD" clId="Web-{B36A9C59-73E8-3901-B24C-4B1B78512040}" dt="2026-08-04T18:27:28.687" v="4" actId="1076"/>
          <ac:spMkLst>
            <pc:docMk/>
            <pc:sldMk cId="4257876103" sldId="6940"/>
            <ac:spMk id="6" creationId="{707460F3-14B9-DCA8-50DE-82F973601C52}"/>
          </ac:spMkLst>
        </pc:spChg>
        <pc:spChg chg="mod">
          <ac:chgData name="Tabitha Harmon" userId="S::tharmon@iacmi.org::89a75948-cf51-4a65-9fa9-72397292bb2b" providerId="AD" clId="Web-{B36A9C59-73E8-3901-B24C-4B1B78512040}" dt="2026-08-04T18:27:34.296" v="5" actId="1076"/>
          <ac:spMkLst>
            <pc:docMk/>
            <pc:sldMk cId="4257876103" sldId="6940"/>
            <ac:spMk id="10" creationId="{CBA40F70-CFFF-9ECE-9E6F-EE29E8D374CD}"/>
          </ac:spMkLst>
        </pc:spChg>
        <pc:spChg chg="mod">
          <ac:chgData name="Tabitha Harmon" userId="S::tharmon@iacmi.org::89a75948-cf51-4a65-9fa9-72397292bb2b" providerId="AD" clId="Web-{B36A9C59-73E8-3901-B24C-4B1B78512040}" dt="2026-08-04T18:27:17.890" v="1" actId="20577"/>
          <ac:spMkLst>
            <pc:docMk/>
            <pc:sldMk cId="4257876103" sldId="6940"/>
            <ac:spMk id="69" creationId="{96993CA6-058F-A7E2-21D6-448941230402}"/>
          </ac:spMkLst>
        </pc:spChg>
        <pc:spChg chg="mod">
          <ac:chgData name="Tabitha Harmon" userId="S::tharmon@iacmi.org::89a75948-cf51-4a65-9fa9-72397292bb2b" providerId="AD" clId="Web-{B36A9C59-73E8-3901-B24C-4B1B78512040}" dt="2026-08-04T18:27:43.452" v="6" actId="14100"/>
          <ac:spMkLst>
            <pc:docMk/>
            <pc:sldMk cId="4257876103" sldId="6940"/>
            <ac:spMk id="77" creationId="{E513B8FE-6193-DC7E-2510-5B377991BD33}"/>
          </ac:spMkLst>
        </pc:spChg>
        <pc:spChg chg="mod">
          <ac:chgData name="Tabitha Harmon" userId="S::tharmon@iacmi.org::89a75948-cf51-4a65-9fa9-72397292bb2b" providerId="AD" clId="Web-{B36A9C59-73E8-3901-B24C-4B1B78512040}" dt="2026-08-04T18:27:22.952" v="3" actId="20577"/>
          <ac:spMkLst>
            <pc:docMk/>
            <pc:sldMk cId="4257876103" sldId="6940"/>
            <ac:spMk id="82" creationId="{583586B8-C52F-BB93-5C1C-FAEEE5E3388A}"/>
          </ac:spMkLst>
        </pc:spChg>
      </pc:sldChg>
    </pc:docChg>
  </pc:docChgLst>
  <pc:docChgLst>
    <pc:chgData name="Shelby Bledsoe" userId="c9738545-4c56-4193-a6fa-33fe679ebc37" providerId="ADAL" clId="{D1069CD9-D04A-50C0-9BB8-0A004E678B39}"/>
    <pc:docChg chg="undo custSel delSld modSld modMainMaster">
      <pc:chgData name="Shelby Bledsoe" userId="c9738545-4c56-4193-a6fa-33fe679ebc37" providerId="ADAL" clId="{D1069CD9-D04A-50C0-9BB8-0A004E678B39}" dt="2026-08-02T17:02:49.303" v="365" actId="700"/>
      <pc:docMkLst>
        <pc:docMk/>
      </pc:docMkLst>
      <pc:sldChg chg="addSp delSp modSp mod">
        <pc:chgData name="Shelby Bledsoe" userId="c9738545-4c56-4193-a6fa-33fe679ebc37" providerId="ADAL" clId="{D1069CD9-D04A-50C0-9BB8-0A004E678B39}" dt="2026-08-02T17:00:13.552" v="235" actId="1076"/>
        <pc:sldMkLst>
          <pc:docMk/>
          <pc:sldMk cId="0" sldId="267"/>
        </pc:sldMkLst>
        <pc:spChg chg="mod">
          <ac:chgData name="Shelby Bledsoe" userId="c9738545-4c56-4193-a6fa-33fe679ebc37" providerId="ADAL" clId="{D1069CD9-D04A-50C0-9BB8-0A004E678B39}" dt="2026-08-02T16:57:04.615" v="201" actId="122"/>
          <ac:spMkLst>
            <pc:docMk/>
            <pc:sldMk cId="0" sldId="267"/>
            <ac:spMk id="2" creationId="{00000000-0000-0000-0000-000000000000}"/>
          </ac:spMkLst>
        </pc:spChg>
        <pc:spChg chg="mod">
          <ac:chgData name="Shelby Bledsoe" userId="c9738545-4c56-4193-a6fa-33fe679ebc37" providerId="ADAL" clId="{D1069CD9-D04A-50C0-9BB8-0A004E678B39}" dt="2026-08-02T16:57:06.682" v="202" actId="14100"/>
          <ac:spMkLst>
            <pc:docMk/>
            <pc:sldMk cId="0" sldId="267"/>
            <ac:spMk id="10" creationId="{12BEE624-251B-D34A-F736-CF806E28868D}"/>
          </ac:spMkLst>
        </pc:spChg>
        <pc:picChg chg="add mod">
          <ac:chgData name="Shelby Bledsoe" userId="c9738545-4c56-4193-a6fa-33fe679ebc37" providerId="ADAL" clId="{D1069CD9-D04A-50C0-9BB8-0A004E678B39}" dt="2026-08-02T17:00:01.610" v="231" actId="14100"/>
          <ac:picMkLst>
            <pc:docMk/>
            <pc:sldMk cId="0" sldId="267"/>
            <ac:picMk id="6" creationId="{2CDF8739-9C03-0C25-C477-C56ED519B737}"/>
          </ac:picMkLst>
        </pc:picChg>
        <pc:picChg chg="add mod">
          <ac:chgData name="Shelby Bledsoe" userId="c9738545-4c56-4193-a6fa-33fe679ebc37" providerId="ADAL" clId="{D1069CD9-D04A-50C0-9BB8-0A004E678B39}" dt="2026-08-02T17:00:13.552" v="235" actId="1076"/>
          <ac:picMkLst>
            <pc:docMk/>
            <pc:sldMk cId="0" sldId="267"/>
            <ac:picMk id="8" creationId="{832E912D-5936-C803-0B60-6E0587571899}"/>
          </ac:picMkLst>
        </pc:picChg>
        <pc:picChg chg="mod">
          <ac:chgData name="Shelby Bledsoe" userId="c9738545-4c56-4193-a6fa-33fe679ebc37" providerId="ADAL" clId="{D1069CD9-D04A-50C0-9BB8-0A004E678B39}" dt="2026-08-02T16:57:07.778" v="203" actId="1076"/>
          <ac:picMkLst>
            <pc:docMk/>
            <pc:sldMk cId="0" sldId="267"/>
            <ac:picMk id="11270" creationId="{119EB698-1256-371C-5756-0C4DB24D9E86}"/>
          </ac:picMkLst>
        </pc:picChg>
      </pc:sldChg>
      <pc:sldChg chg="delSp modSp mod setBg">
        <pc:chgData name="Shelby Bledsoe" userId="c9738545-4c56-4193-a6fa-33fe679ebc37" providerId="ADAL" clId="{D1069CD9-D04A-50C0-9BB8-0A004E678B39}" dt="2026-08-02T17:01:04.778" v="350" actId="207"/>
        <pc:sldMkLst>
          <pc:docMk/>
          <pc:sldMk cId="2045947811" sldId="280"/>
        </pc:sldMkLst>
        <pc:spChg chg="mod">
          <ac:chgData name="Shelby Bledsoe" userId="c9738545-4c56-4193-a6fa-33fe679ebc37" providerId="ADAL" clId="{D1069CD9-D04A-50C0-9BB8-0A004E678B39}" dt="2026-08-02T17:01:04.778" v="350" actId="207"/>
          <ac:spMkLst>
            <pc:docMk/>
            <pc:sldMk cId="2045947811" sldId="280"/>
            <ac:spMk id="26" creationId="{426C2A2C-C272-A05C-5146-FDA303EE78F7}"/>
          </ac:spMkLst>
        </pc:spChg>
      </pc:sldChg>
      <pc:sldChg chg="modSp mod">
        <pc:chgData name="Shelby Bledsoe" userId="c9738545-4c56-4193-a6fa-33fe679ebc37" providerId="ADAL" clId="{D1069CD9-D04A-50C0-9BB8-0A004E678B39}" dt="2026-08-02T16:47:39.988" v="19" actId="20577"/>
        <pc:sldMkLst>
          <pc:docMk/>
          <pc:sldMk cId="2783090172" sldId="284"/>
        </pc:sldMkLst>
        <pc:spChg chg="mod">
          <ac:chgData name="Shelby Bledsoe" userId="c9738545-4c56-4193-a6fa-33fe679ebc37" providerId="ADAL" clId="{D1069CD9-D04A-50C0-9BB8-0A004E678B39}" dt="2026-08-02T16:47:32.704" v="1" actId="1076"/>
          <ac:spMkLst>
            <pc:docMk/>
            <pc:sldMk cId="2783090172" sldId="284"/>
            <ac:spMk id="45" creationId="{C9ECC5B3-0CED-C082-AC17-2D5D01CF26A9}"/>
          </ac:spMkLst>
        </pc:spChg>
        <pc:spChg chg="mod">
          <ac:chgData name="Shelby Bledsoe" userId="c9738545-4c56-4193-a6fa-33fe679ebc37" providerId="ADAL" clId="{D1069CD9-D04A-50C0-9BB8-0A004E678B39}" dt="2026-08-02T16:47:39.988" v="19" actId="20577"/>
          <ac:spMkLst>
            <pc:docMk/>
            <pc:sldMk cId="2783090172" sldId="284"/>
            <ac:spMk id="65" creationId="{123F62CE-6078-28F3-A129-54615E50A2CB}"/>
          </ac:spMkLst>
        </pc:spChg>
      </pc:sldChg>
      <pc:sldChg chg="delSp mod">
        <pc:chgData name="Shelby Bledsoe" userId="c9738545-4c56-4193-a6fa-33fe679ebc37" providerId="ADAL" clId="{D1069CD9-D04A-50C0-9BB8-0A004E678B39}" dt="2026-08-02T16:57:23.660" v="206" actId="478"/>
        <pc:sldMkLst>
          <pc:docMk/>
          <pc:sldMk cId="324058760" sldId="5306"/>
        </pc:sldMkLst>
      </pc:sldChg>
      <pc:sldChg chg="addSp delSp modSp mod setBg">
        <pc:chgData name="Shelby Bledsoe" userId="c9738545-4c56-4193-a6fa-33fe679ebc37" providerId="ADAL" clId="{D1069CD9-D04A-50C0-9BB8-0A004E678B39}" dt="2026-08-02T17:00:05.716" v="232" actId="1076"/>
        <pc:sldMkLst>
          <pc:docMk/>
          <pc:sldMk cId="2960108082" sldId="6928"/>
        </pc:sldMkLst>
        <pc:spChg chg="mod">
          <ac:chgData name="Shelby Bledsoe" userId="c9738545-4c56-4193-a6fa-33fe679ebc37" providerId="ADAL" clId="{D1069CD9-D04A-50C0-9BB8-0A004E678B39}" dt="2026-08-02T16:48:11.662" v="47" actId="1076"/>
          <ac:spMkLst>
            <pc:docMk/>
            <pc:sldMk cId="2960108082" sldId="6928"/>
            <ac:spMk id="3" creationId="{FDA8F8DE-CCB7-0CD1-B976-36B21FBE93FE}"/>
          </ac:spMkLst>
        </pc:spChg>
        <pc:picChg chg="mod">
          <ac:chgData name="Shelby Bledsoe" userId="c9738545-4c56-4193-a6fa-33fe679ebc37" providerId="ADAL" clId="{D1069CD9-D04A-50C0-9BB8-0A004E678B39}" dt="2026-08-02T16:59:47.689" v="228" actId="1076"/>
          <ac:picMkLst>
            <pc:docMk/>
            <pc:sldMk cId="2960108082" sldId="6928"/>
            <ac:picMk id="4" creationId="{A4DC8BBD-AFB4-A629-C2F7-7389EC1392AD}"/>
          </ac:picMkLst>
        </pc:picChg>
        <pc:picChg chg="add mod">
          <ac:chgData name="Shelby Bledsoe" userId="c9738545-4c56-4193-a6fa-33fe679ebc37" providerId="ADAL" clId="{D1069CD9-D04A-50C0-9BB8-0A004E678B39}" dt="2026-08-02T17:00:05.716" v="232" actId="1076"/>
          <ac:picMkLst>
            <pc:docMk/>
            <pc:sldMk cId="2960108082" sldId="6928"/>
            <ac:picMk id="8" creationId="{F5B864BD-6FCF-1821-4E81-7446261E48E2}"/>
          </ac:picMkLst>
        </pc:picChg>
      </pc:sldChg>
      <pc:sldChg chg="delSp modSp mod">
        <pc:chgData name="Shelby Bledsoe" userId="c9738545-4c56-4193-a6fa-33fe679ebc37" providerId="ADAL" clId="{D1069CD9-D04A-50C0-9BB8-0A004E678B39}" dt="2026-08-02T17:02:21.229" v="360" actId="478"/>
        <pc:sldMkLst>
          <pc:docMk/>
          <pc:sldMk cId="3022724443" sldId="6929"/>
        </pc:sldMkLst>
        <pc:spChg chg="mod">
          <ac:chgData name="Shelby Bledsoe" userId="c9738545-4c56-4193-a6fa-33fe679ebc37" providerId="ADAL" clId="{D1069CD9-D04A-50C0-9BB8-0A004E678B39}" dt="2026-08-02T16:50:41.781" v="87" actId="1076"/>
          <ac:spMkLst>
            <pc:docMk/>
            <pc:sldMk cId="3022724443" sldId="6929"/>
            <ac:spMk id="8" creationId="{14F7FB21-344F-BFB0-0F7A-2ABE614C74A2}"/>
          </ac:spMkLst>
        </pc:spChg>
      </pc:sldChg>
      <pc:sldChg chg="delSp modSp mod">
        <pc:chgData name="Shelby Bledsoe" userId="c9738545-4c56-4193-a6fa-33fe679ebc37" providerId="ADAL" clId="{D1069CD9-D04A-50C0-9BB8-0A004E678B39}" dt="2026-08-02T17:02:18.878" v="359" actId="478"/>
        <pc:sldMkLst>
          <pc:docMk/>
          <pc:sldMk cId="3942874957" sldId="6930"/>
        </pc:sldMkLst>
        <pc:spChg chg="mod">
          <ac:chgData name="Shelby Bledsoe" userId="c9738545-4c56-4193-a6fa-33fe679ebc37" providerId="ADAL" clId="{D1069CD9-D04A-50C0-9BB8-0A004E678B39}" dt="2026-08-02T16:51:02.921" v="94" actId="1076"/>
          <ac:spMkLst>
            <pc:docMk/>
            <pc:sldMk cId="3942874957" sldId="6930"/>
            <ac:spMk id="13" creationId="{53BEB386-FCE2-6E8B-F0A6-C1E04C1CB1C0}"/>
          </ac:spMkLst>
        </pc:spChg>
        <pc:spChg chg="mod">
          <ac:chgData name="Shelby Bledsoe" userId="c9738545-4c56-4193-a6fa-33fe679ebc37" providerId="ADAL" clId="{D1069CD9-D04A-50C0-9BB8-0A004E678B39}" dt="2026-08-02T16:51:16.950" v="100" actId="14100"/>
          <ac:spMkLst>
            <pc:docMk/>
            <pc:sldMk cId="3942874957" sldId="6930"/>
            <ac:spMk id="16" creationId="{01248220-538E-DEC8-BA1D-0F8832C84D6A}"/>
          </ac:spMkLst>
        </pc:spChg>
        <pc:picChg chg="mod">
          <ac:chgData name="Shelby Bledsoe" userId="c9738545-4c56-4193-a6fa-33fe679ebc37" providerId="ADAL" clId="{D1069CD9-D04A-50C0-9BB8-0A004E678B39}" dt="2026-08-02T16:50:51.965" v="89" actId="1076"/>
          <ac:picMkLst>
            <pc:docMk/>
            <pc:sldMk cId="3942874957" sldId="6930"/>
            <ac:picMk id="15" creationId="{12C7E23F-65E5-A7C7-937A-318D8CB77AA5}"/>
          </ac:picMkLst>
        </pc:picChg>
      </pc:sldChg>
      <pc:sldChg chg="delSp modSp mod">
        <pc:chgData name="Shelby Bledsoe" userId="c9738545-4c56-4193-a6fa-33fe679ebc37" providerId="ADAL" clId="{D1069CD9-D04A-50C0-9BB8-0A004E678B39}" dt="2026-08-02T17:02:16.062" v="357" actId="478"/>
        <pc:sldMkLst>
          <pc:docMk/>
          <pc:sldMk cId="3661781865" sldId="6933"/>
        </pc:sldMkLst>
        <pc:spChg chg="mod">
          <ac:chgData name="Shelby Bledsoe" userId="c9738545-4c56-4193-a6fa-33fe679ebc37" providerId="ADAL" clId="{D1069CD9-D04A-50C0-9BB8-0A004E678B39}" dt="2026-08-02T16:52:18.754" v="117" actId="403"/>
          <ac:spMkLst>
            <pc:docMk/>
            <pc:sldMk cId="3661781865" sldId="6933"/>
            <ac:spMk id="9" creationId="{3B37656F-659D-1CA2-071F-49F71C698272}"/>
          </ac:spMkLst>
        </pc:spChg>
        <pc:spChg chg="mod">
          <ac:chgData name="Shelby Bledsoe" userId="c9738545-4c56-4193-a6fa-33fe679ebc37" providerId="ADAL" clId="{D1069CD9-D04A-50C0-9BB8-0A004E678B39}" dt="2026-08-02T16:52:18.754" v="117" actId="403"/>
          <ac:spMkLst>
            <pc:docMk/>
            <pc:sldMk cId="3661781865" sldId="6933"/>
            <ac:spMk id="11" creationId="{272315E8-DAF2-7FF6-2C0D-B7158CBF5B4E}"/>
          </ac:spMkLst>
        </pc:spChg>
        <pc:spChg chg="mod">
          <ac:chgData name="Shelby Bledsoe" userId="c9738545-4c56-4193-a6fa-33fe679ebc37" providerId="ADAL" clId="{D1069CD9-D04A-50C0-9BB8-0A004E678B39}" dt="2026-08-02T16:52:36.948" v="120" actId="14100"/>
          <ac:spMkLst>
            <pc:docMk/>
            <pc:sldMk cId="3661781865" sldId="6933"/>
            <ac:spMk id="12" creationId="{C3B53E1C-34DF-C8D4-6F57-CBBD46C41CCC}"/>
          </ac:spMkLst>
        </pc:spChg>
        <pc:spChg chg="mod">
          <ac:chgData name="Shelby Bledsoe" userId="c9738545-4c56-4193-a6fa-33fe679ebc37" providerId="ADAL" clId="{D1069CD9-D04A-50C0-9BB8-0A004E678B39}" dt="2026-08-02T16:52:33.598" v="119" actId="1076"/>
          <ac:spMkLst>
            <pc:docMk/>
            <pc:sldMk cId="3661781865" sldId="6933"/>
            <ac:spMk id="14" creationId="{3FDAAFE1-53D2-5D6F-C35E-FF6AAE8C3D71}"/>
          </ac:spMkLst>
        </pc:spChg>
        <pc:spChg chg="mod">
          <ac:chgData name="Shelby Bledsoe" userId="c9738545-4c56-4193-a6fa-33fe679ebc37" providerId="ADAL" clId="{D1069CD9-D04A-50C0-9BB8-0A004E678B39}" dt="2026-08-02T16:52:18.754" v="117" actId="403"/>
          <ac:spMkLst>
            <pc:docMk/>
            <pc:sldMk cId="3661781865" sldId="6933"/>
            <ac:spMk id="16" creationId="{0202C372-7AC4-812F-6414-4CEFE3CE95B8}"/>
          </ac:spMkLst>
        </pc:spChg>
        <pc:spChg chg="mod">
          <ac:chgData name="Shelby Bledsoe" userId="c9738545-4c56-4193-a6fa-33fe679ebc37" providerId="ADAL" clId="{D1069CD9-D04A-50C0-9BB8-0A004E678B39}" dt="2026-08-02T16:52:33.598" v="119" actId="1076"/>
          <ac:spMkLst>
            <pc:docMk/>
            <pc:sldMk cId="3661781865" sldId="6933"/>
            <ac:spMk id="18" creationId="{90B22CD4-4ED8-FFA6-BF5A-5FBE375EC0BC}"/>
          </ac:spMkLst>
        </pc:spChg>
      </pc:sldChg>
      <pc:sldChg chg="addSp delSp modSp mod setBg">
        <pc:chgData name="Shelby Bledsoe" userId="c9738545-4c56-4193-a6fa-33fe679ebc37" providerId="ADAL" clId="{D1069CD9-D04A-50C0-9BB8-0A004E678B39}" dt="2026-08-02T16:53:09.220" v="142"/>
        <pc:sldMkLst>
          <pc:docMk/>
          <pc:sldMk cId="365958377" sldId="6934"/>
        </pc:sldMkLst>
        <pc:spChg chg="mod">
          <ac:chgData name="Shelby Bledsoe" userId="c9738545-4c56-4193-a6fa-33fe679ebc37" providerId="ADAL" clId="{D1069CD9-D04A-50C0-9BB8-0A004E678B39}" dt="2026-08-02T16:53:01.563" v="127" actId="1076"/>
          <ac:spMkLst>
            <pc:docMk/>
            <pc:sldMk cId="365958377" sldId="6934"/>
            <ac:spMk id="5" creationId="{BF67AA1C-8A5F-B83B-BA55-03EDF93088CC}"/>
          </ac:spMkLst>
        </pc:spChg>
        <pc:spChg chg="mod">
          <ac:chgData name="Shelby Bledsoe" userId="c9738545-4c56-4193-a6fa-33fe679ebc37" providerId="ADAL" clId="{D1069CD9-D04A-50C0-9BB8-0A004E678B39}" dt="2026-08-02T16:52:59.364" v="126" actId="1076"/>
          <ac:spMkLst>
            <pc:docMk/>
            <pc:sldMk cId="365958377" sldId="6934"/>
            <ac:spMk id="9" creationId="{1AF0637D-E8CC-1B67-C9EB-199EBBF3D6B6}"/>
          </ac:spMkLst>
        </pc:spChg>
        <pc:spChg chg="mod">
          <ac:chgData name="Shelby Bledsoe" userId="c9738545-4c56-4193-a6fa-33fe679ebc37" providerId="ADAL" clId="{D1069CD9-D04A-50C0-9BB8-0A004E678B39}" dt="2026-08-02T16:52:54.569" v="124" actId="1076"/>
          <ac:spMkLst>
            <pc:docMk/>
            <pc:sldMk cId="365958377" sldId="6934"/>
            <ac:spMk id="11" creationId="{BD66F0C7-439A-E726-CE06-93C6A27D1461}"/>
          </ac:spMkLst>
        </pc:spChg>
        <pc:cxnChg chg="mod">
          <ac:chgData name="Shelby Bledsoe" userId="c9738545-4c56-4193-a6fa-33fe679ebc37" providerId="ADAL" clId="{D1069CD9-D04A-50C0-9BB8-0A004E678B39}" dt="2026-08-02T16:52:54.569" v="124" actId="1076"/>
          <ac:cxnSpMkLst>
            <pc:docMk/>
            <pc:sldMk cId="365958377" sldId="6934"/>
            <ac:cxnSpMk id="10" creationId="{907E3508-2BE3-DFE8-5DBD-E09A4D5B02D4}"/>
          </ac:cxnSpMkLst>
        </pc:cxnChg>
      </pc:sldChg>
      <pc:sldChg chg="delSp modSp mod">
        <pc:chgData name="Shelby Bledsoe" userId="c9738545-4c56-4193-a6fa-33fe679ebc37" providerId="ADAL" clId="{D1069CD9-D04A-50C0-9BB8-0A004E678B39}" dt="2026-08-02T17:02:12.100" v="356" actId="478"/>
        <pc:sldMkLst>
          <pc:docMk/>
          <pc:sldMk cId="453755159" sldId="6935"/>
        </pc:sldMkLst>
        <pc:spChg chg="mod">
          <ac:chgData name="Shelby Bledsoe" userId="c9738545-4c56-4193-a6fa-33fe679ebc37" providerId="ADAL" clId="{D1069CD9-D04A-50C0-9BB8-0A004E678B39}" dt="2026-08-02T16:54:02.039" v="153" actId="1076"/>
          <ac:spMkLst>
            <pc:docMk/>
            <pc:sldMk cId="453755159" sldId="6935"/>
            <ac:spMk id="10" creationId="{0947B057-D9AD-0B40-E0C3-4BAE0D9F8870}"/>
          </ac:spMkLst>
        </pc:spChg>
        <pc:spChg chg="mod">
          <ac:chgData name="Shelby Bledsoe" userId="c9738545-4c56-4193-a6fa-33fe679ebc37" providerId="ADAL" clId="{D1069CD9-D04A-50C0-9BB8-0A004E678B39}" dt="2026-08-02T16:53:42.462" v="146" actId="14100"/>
          <ac:spMkLst>
            <pc:docMk/>
            <pc:sldMk cId="453755159" sldId="6935"/>
            <ac:spMk id="12" creationId="{5A2EB01D-504D-5213-D18F-2417F8732865}"/>
          </ac:spMkLst>
        </pc:spChg>
        <pc:spChg chg="mod">
          <ac:chgData name="Shelby Bledsoe" userId="c9738545-4c56-4193-a6fa-33fe679ebc37" providerId="ADAL" clId="{D1069CD9-D04A-50C0-9BB8-0A004E678B39}" dt="2026-08-02T16:54:02.039" v="153" actId="1076"/>
          <ac:spMkLst>
            <pc:docMk/>
            <pc:sldMk cId="453755159" sldId="6935"/>
            <ac:spMk id="13" creationId="{C0FE9FEE-EF20-CE87-EBCD-88C38C0D4A8A}"/>
          </ac:spMkLst>
        </pc:spChg>
      </pc:sldChg>
      <pc:sldChg chg="addSp delSp modSp mod setBg">
        <pc:chgData name="Shelby Bledsoe" userId="c9738545-4c56-4193-a6fa-33fe679ebc37" providerId="ADAL" clId="{D1069CD9-D04A-50C0-9BB8-0A004E678B39}" dt="2026-08-02T16:50:34.451" v="86" actId="1076"/>
        <pc:sldMkLst>
          <pc:docMk/>
          <pc:sldMk cId="4257876103" sldId="6940"/>
        </pc:sldMkLst>
        <pc:spChg chg="mod">
          <ac:chgData name="Shelby Bledsoe" userId="c9738545-4c56-4193-a6fa-33fe679ebc37" providerId="ADAL" clId="{D1069CD9-D04A-50C0-9BB8-0A004E678B39}" dt="2026-08-02T16:50:00.111" v="78" actId="1076"/>
          <ac:spMkLst>
            <pc:docMk/>
            <pc:sldMk cId="4257876103" sldId="6940"/>
            <ac:spMk id="5" creationId="{3B877976-F1F3-9AB9-3B35-49A0C24BD556}"/>
          </ac:spMkLst>
        </pc:spChg>
        <pc:spChg chg="mod">
          <ac:chgData name="Shelby Bledsoe" userId="c9738545-4c56-4193-a6fa-33fe679ebc37" providerId="ADAL" clId="{D1069CD9-D04A-50C0-9BB8-0A004E678B39}" dt="2026-08-02T16:49:49.919" v="75" actId="1076"/>
          <ac:spMkLst>
            <pc:docMk/>
            <pc:sldMk cId="4257876103" sldId="6940"/>
            <ac:spMk id="6" creationId="{707460F3-14B9-DCA8-50DE-82F973601C52}"/>
          </ac:spMkLst>
        </pc:spChg>
        <pc:spChg chg="mod">
          <ac:chgData name="Shelby Bledsoe" userId="c9738545-4c56-4193-a6fa-33fe679ebc37" providerId="ADAL" clId="{D1069CD9-D04A-50C0-9BB8-0A004E678B39}" dt="2026-08-02T16:50:34.451" v="86" actId="1076"/>
          <ac:spMkLst>
            <pc:docMk/>
            <pc:sldMk cId="4257876103" sldId="6940"/>
            <ac:spMk id="7" creationId="{718689A2-95DA-AE58-244A-5A730EAE284D}"/>
          </ac:spMkLst>
        </pc:spChg>
        <pc:spChg chg="mod">
          <ac:chgData name="Shelby Bledsoe" userId="c9738545-4c56-4193-a6fa-33fe679ebc37" providerId="ADAL" clId="{D1069CD9-D04A-50C0-9BB8-0A004E678B39}" dt="2026-08-02T16:50:26.169" v="84" actId="1076"/>
          <ac:spMkLst>
            <pc:docMk/>
            <pc:sldMk cId="4257876103" sldId="6940"/>
            <ac:spMk id="10" creationId="{CBA40F70-CFFF-9ECE-9E6F-EE29E8D374CD}"/>
          </ac:spMkLst>
        </pc:spChg>
        <pc:spChg chg="mod">
          <ac:chgData name="Shelby Bledsoe" userId="c9738545-4c56-4193-a6fa-33fe679ebc37" providerId="ADAL" clId="{D1069CD9-D04A-50C0-9BB8-0A004E678B39}" dt="2026-08-02T16:49:49.919" v="75" actId="1076"/>
          <ac:spMkLst>
            <pc:docMk/>
            <pc:sldMk cId="4257876103" sldId="6940"/>
            <ac:spMk id="13" creationId="{E2311098-2F79-0781-F840-B36D0C72D752}"/>
          </ac:spMkLst>
        </pc:spChg>
        <pc:spChg chg="mod">
          <ac:chgData name="Shelby Bledsoe" userId="c9738545-4c56-4193-a6fa-33fe679ebc37" providerId="ADAL" clId="{D1069CD9-D04A-50C0-9BB8-0A004E678B39}" dt="2026-08-02T16:49:49.919" v="75" actId="1076"/>
          <ac:spMkLst>
            <pc:docMk/>
            <pc:sldMk cId="4257876103" sldId="6940"/>
            <ac:spMk id="17" creationId="{DE7F18AD-0CDA-BA44-9A09-3268E4AB3A0F}"/>
          </ac:spMkLst>
        </pc:spChg>
        <pc:spChg chg="mod">
          <ac:chgData name="Shelby Bledsoe" userId="c9738545-4c56-4193-a6fa-33fe679ebc37" providerId="ADAL" clId="{D1069CD9-D04A-50C0-9BB8-0A004E678B39}" dt="2026-08-02T16:49:49.919" v="75" actId="1076"/>
          <ac:spMkLst>
            <pc:docMk/>
            <pc:sldMk cId="4257876103" sldId="6940"/>
            <ac:spMk id="22" creationId="{E7423881-966F-8C43-8BC1-969D74F971F3}"/>
          </ac:spMkLst>
        </pc:spChg>
        <pc:spChg chg="mod">
          <ac:chgData name="Shelby Bledsoe" userId="c9738545-4c56-4193-a6fa-33fe679ebc37" providerId="ADAL" clId="{D1069CD9-D04A-50C0-9BB8-0A004E678B39}" dt="2026-08-02T16:49:49.919" v="75" actId="1076"/>
          <ac:spMkLst>
            <pc:docMk/>
            <pc:sldMk cId="4257876103" sldId="6940"/>
            <ac:spMk id="29" creationId="{1C1D69C5-18F0-5F57-D1FB-31A29C544577}"/>
          </ac:spMkLst>
        </pc:spChg>
        <pc:spChg chg="add del mod">
          <ac:chgData name="Shelby Bledsoe" userId="c9738545-4c56-4193-a6fa-33fe679ebc37" providerId="ADAL" clId="{D1069CD9-D04A-50C0-9BB8-0A004E678B39}" dt="2026-08-02T16:49:49.919" v="75" actId="1076"/>
          <ac:spMkLst>
            <pc:docMk/>
            <pc:sldMk cId="4257876103" sldId="6940"/>
            <ac:spMk id="42" creationId="{48D516BD-6947-E9AC-534E-566FD22901C3}"/>
          </ac:spMkLst>
        </pc:spChg>
        <pc:spChg chg="mod">
          <ac:chgData name="Shelby Bledsoe" userId="c9738545-4c56-4193-a6fa-33fe679ebc37" providerId="ADAL" clId="{D1069CD9-D04A-50C0-9BB8-0A004E678B39}" dt="2026-08-02T16:48:43.911" v="63" actId="1076"/>
          <ac:spMkLst>
            <pc:docMk/>
            <pc:sldMk cId="4257876103" sldId="6940"/>
            <ac:spMk id="55" creationId="{04CBEF0D-1F08-0CAE-99D8-22AA5F4DE49A}"/>
          </ac:spMkLst>
        </pc:spChg>
        <pc:spChg chg="mod">
          <ac:chgData name="Shelby Bledsoe" userId="c9738545-4c56-4193-a6fa-33fe679ebc37" providerId="ADAL" clId="{D1069CD9-D04A-50C0-9BB8-0A004E678B39}" dt="2026-08-02T16:48:43.911" v="63" actId="1076"/>
          <ac:spMkLst>
            <pc:docMk/>
            <pc:sldMk cId="4257876103" sldId="6940"/>
            <ac:spMk id="60" creationId="{49BD755A-732D-9F2C-8005-EBBE564F7545}"/>
          </ac:spMkLst>
        </pc:spChg>
        <pc:spChg chg="mod">
          <ac:chgData name="Shelby Bledsoe" userId="c9738545-4c56-4193-a6fa-33fe679ebc37" providerId="ADAL" clId="{D1069CD9-D04A-50C0-9BB8-0A004E678B39}" dt="2026-08-02T16:50:34.451" v="86" actId="1076"/>
          <ac:spMkLst>
            <pc:docMk/>
            <pc:sldMk cId="4257876103" sldId="6940"/>
            <ac:spMk id="67" creationId="{E851B9BA-4F05-BBA9-9458-10B14B9C489E}"/>
          </ac:spMkLst>
        </pc:spChg>
        <pc:spChg chg="mod">
          <ac:chgData name="Shelby Bledsoe" userId="c9738545-4c56-4193-a6fa-33fe679ebc37" providerId="ADAL" clId="{D1069CD9-D04A-50C0-9BB8-0A004E678B39}" dt="2026-08-02T16:50:28.405" v="85" actId="1076"/>
          <ac:spMkLst>
            <pc:docMk/>
            <pc:sldMk cId="4257876103" sldId="6940"/>
            <ac:spMk id="69" creationId="{96993CA6-058F-A7E2-21D6-448941230402}"/>
          </ac:spMkLst>
        </pc:spChg>
        <pc:spChg chg="mod">
          <ac:chgData name="Shelby Bledsoe" userId="c9738545-4c56-4193-a6fa-33fe679ebc37" providerId="ADAL" clId="{D1069CD9-D04A-50C0-9BB8-0A004E678B39}" dt="2026-08-02T16:50:00.111" v="78" actId="1076"/>
          <ac:spMkLst>
            <pc:docMk/>
            <pc:sldMk cId="4257876103" sldId="6940"/>
            <ac:spMk id="71" creationId="{4E32546C-896D-6303-768D-6125AEF06EAD}"/>
          </ac:spMkLst>
        </pc:spChg>
        <pc:spChg chg="mod">
          <ac:chgData name="Shelby Bledsoe" userId="c9738545-4c56-4193-a6fa-33fe679ebc37" providerId="ADAL" clId="{D1069CD9-D04A-50C0-9BB8-0A004E678B39}" dt="2026-08-02T16:50:09.686" v="81" actId="1076"/>
          <ac:spMkLst>
            <pc:docMk/>
            <pc:sldMk cId="4257876103" sldId="6940"/>
            <ac:spMk id="72" creationId="{37A2946C-F223-550F-B1EA-0725E942D5BD}"/>
          </ac:spMkLst>
        </pc:spChg>
        <pc:spChg chg="mod">
          <ac:chgData name="Shelby Bledsoe" userId="c9738545-4c56-4193-a6fa-33fe679ebc37" providerId="ADAL" clId="{D1069CD9-D04A-50C0-9BB8-0A004E678B39}" dt="2026-08-02T16:50:09.686" v="81" actId="1076"/>
          <ac:spMkLst>
            <pc:docMk/>
            <pc:sldMk cId="4257876103" sldId="6940"/>
            <ac:spMk id="74" creationId="{B8C124B2-8216-FFE0-5CE7-A22D8AB57819}"/>
          </ac:spMkLst>
        </pc:spChg>
        <pc:spChg chg="mod">
          <ac:chgData name="Shelby Bledsoe" userId="c9738545-4c56-4193-a6fa-33fe679ebc37" providerId="ADAL" clId="{D1069CD9-D04A-50C0-9BB8-0A004E678B39}" dt="2026-08-02T16:50:34.451" v="86" actId="1076"/>
          <ac:spMkLst>
            <pc:docMk/>
            <pc:sldMk cId="4257876103" sldId="6940"/>
            <ac:spMk id="75" creationId="{CB35F04F-6C77-AC19-57DB-85B510DAABF6}"/>
          </ac:spMkLst>
        </pc:spChg>
        <pc:spChg chg="mod">
          <ac:chgData name="Shelby Bledsoe" userId="c9738545-4c56-4193-a6fa-33fe679ebc37" providerId="ADAL" clId="{D1069CD9-D04A-50C0-9BB8-0A004E678B39}" dt="2026-08-02T16:50:09.686" v="81" actId="1076"/>
          <ac:spMkLst>
            <pc:docMk/>
            <pc:sldMk cId="4257876103" sldId="6940"/>
            <ac:spMk id="77" creationId="{E513B8FE-6193-DC7E-2510-5B377991BD33}"/>
          </ac:spMkLst>
        </pc:spChg>
        <pc:spChg chg="mod">
          <ac:chgData name="Shelby Bledsoe" userId="c9738545-4c56-4193-a6fa-33fe679ebc37" providerId="ADAL" clId="{D1069CD9-D04A-50C0-9BB8-0A004E678B39}" dt="2026-08-02T16:50:34.451" v="86" actId="1076"/>
          <ac:spMkLst>
            <pc:docMk/>
            <pc:sldMk cId="4257876103" sldId="6940"/>
            <ac:spMk id="80" creationId="{B297199B-97A7-C84A-CDB9-49596CB2699B}"/>
          </ac:spMkLst>
        </pc:spChg>
        <pc:picChg chg="mod">
          <ac:chgData name="Shelby Bledsoe" userId="c9738545-4c56-4193-a6fa-33fe679ebc37" providerId="ADAL" clId="{D1069CD9-D04A-50C0-9BB8-0A004E678B39}" dt="2026-08-02T16:48:45.463" v="64" actId="1076"/>
          <ac:picMkLst>
            <pc:docMk/>
            <pc:sldMk cId="4257876103" sldId="6940"/>
            <ac:picMk id="58" creationId="{B61B59CF-3CFC-6C03-44D8-1E83F233B099}"/>
          </ac:picMkLst>
        </pc:picChg>
        <pc:picChg chg="mod">
          <ac:chgData name="Shelby Bledsoe" userId="c9738545-4c56-4193-a6fa-33fe679ebc37" providerId="ADAL" clId="{D1069CD9-D04A-50C0-9BB8-0A004E678B39}" dt="2026-08-02T16:50:09.686" v="81" actId="1076"/>
          <ac:picMkLst>
            <pc:docMk/>
            <pc:sldMk cId="4257876103" sldId="6940"/>
            <ac:picMk id="85" creationId="{03564B27-93DA-2B4F-42B3-54135785E1C6}"/>
          </ac:picMkLst>
        </pc:picChg>
        <pc:picChg chg="mod">
          <ac:chgData name="Shelby Bledsoe" userId="c9738545-4c56-4193-a6fa-33fe679ebc37" providerId="ADAL" clId="{D1069CD9-D04A-50C0-9BB8-0A004E678B39}" dt="2026-08-02T16:50:00.111" v="78" actId="1076"/>
          <ac:picMkLst>
            <pc:docMk/>
            <pc:sldMk cId="4257876103" sldId="6940"/>
            <ac:picMk id="86" creationId="{A3837F9B-04B3-6E3A-C1E3-022CA27FEE7E}"/>
          </ac:picMkLst>
        </pc:picChg>
        <pc:picChg chg="mod">
          <ac:chgData name="Shelby Bledsoe" userId="c9738545-4c56-4193-a6fa-33fe679ebc37" providerId="ADAL" clId="{D1069CD9-D04A-50C0-9BB8-0A004E678B39}" dt="2026-08-02T16:49:49.919" v="75" actId="1076"/>
          <ac:picMkLst>
            <pc:docMk/>
            <pc:sldMk cId="4257876103" sldId="6940"/>
            <ac:picMk id="87" creationId="{FD8AA10C-3741-5E8A-2EB7-22CA9D2690D9}"/>
          </ac:picMkLst>
        </pc:picChg>
        <pc:cxnChg chg="add del mod">
          <ac:chgData name="Shelby Bledsoe" userId="c9738545-4c56-4193-a6fa-33fe679ebc37" providerId="ADAL" clId="{D1069CD9-D04A-50C0-9BB8-0A004E678B39}" dt="2026-08-02T16:49:49.919" v="75" actId="1076"/>
          <ac:cxnSpMkLst>
            <pc:docMk/>
            <pc:sldMk cId="4257876103" sldId="6940"/>
            <ac:cxnSpMk id="8" creationId="{D4BD6565-C873-E56C-9AF5-C0FD1C9F5243}"/>
          </ac:cxnSpMkLst>
        </pc:cxnChg>
        <pc:cxnChg chg="mod">
          <ac:chgData name="Shelby Bledsoe" userId="c9738545-4c56-4193-a6fa-33fe679ebc37" providerId="ADAL" clId="{D1069CD9-D04A-50C0-9BB8-0A004E678B39}" dt="2026-08-02T16:48:43.911" v="63" actId="1076"/>
          <ac:cxnSpMkLst>
            <pc:docMk/>
            <pc:sldMk cId="4257876103" sldId="6940"/>
            <ac:cxnSpMk id="59" creationId="{41388B0E-792C-E171-E5D2-A15FBF0FCCDC}"/>
          </ac:cxnSpMkLst>
        </pc:cxnChg>
        <pc:cxnChg chg="mod">
          <ac:chgData name="Shelby Bledsoe" userId="c9738545-4c56-4193-a6fa-33fe679ebc37" providerId="ADAL" clId="{D1069CD9-D04A-50C0-9BB8-0A004E678B39}" dt="2026-08-02T16:50:00.111" v="78" actId="1076"/>
          <ac:cxnSpMkLst>
            <pc:docMk/>
            <pc:sldMk cId="4257876103" sldId="6940"/>
            <ac:cxnSpMk id="68" creationId="{6AC50FF0-324F-BE86-BE0F-D1EA59D7E543}"/>
          </ac:cxnSpMkLst>
        </pc:cxnChg>
        <pc:cxnChg chg="mod">
          <ac:chgData name="Shelby Bledsoe" userId="c9738545-4c56-4193-a6fa-33fe679ebc37" providerId="ADAL" clId="{D1069CD9-D04A-50C0-9BB8-0A004E678B39}" dt="2026-08-02T16:50:09.686" v="81" actId="1076"/>
          <ac:cxnSpMkLst>
            <pc:docMk/>
            <pc:sldMk cId="4257876103" sldId="6940"/>
            <ac:cxnSpMk id="76" creationId="{E07B45B7-A3AC-AF1D-8075-D130A377C2DD}"/>
          </ac:cxnSpMkLst>
        </pc:cxnChg>
      </pc:sldChg>
      <pc:sldChg chg="addSp delSp modSp mod modClrScheme chgLayout">
        <pc:chgData name="Shelby Bledsoe" userId="c9738545-4c56-4193-a6fa-33fe679ebc37" providerId="ADAL" clId="{D1069CD9-D04A-50C0-9BB8-0A004E678B39}" dt="2026-08-02T17:02:49.303" v="365" actId="700"/>
        <pc:sldMkLst>
          <pc:docMk/>
          <pc:sldMk cId="966159521" sldId="6941"/>
        </pc:sldMkLst>
        <pc:spChg chg="mod ord">
          <ac:chgData name="Shelby Bledsoe" userId="c9738545-4c56-4193-a6fa-33fe679ebc37" providerId="ADAL" clId="{D1069CD9-D04A-50C0-9BB8-0A004E678B39}" dt="2026-08-02T17:02:49.303" v="365" actId="700"/>
          <ac:spMkLst>
            <pc:docMk/>
            <pc:sldMk cId="966159521" sldId="6941"/>
            <ac:spMk id="3" creationId="{6D0C2871-3DA6-91F0-F39C-5AC0812910BC}"/>
          </ac:spMkLst>
        </pc:spChg>
      </pc:sldChg>
      <pc:sldChg chg="addSp delSp modSp mod">
        <pc:chgData name="Shelby Bledsoe" userId="c9738545-4c56-4193-a6fa-33fe679ebc37" providerId="ADAL" clId="{D1069CD9-D04A-50C0-9BB8-0A004E678B39}" dt="2026-08-02T17:01:26.643" v="352" actId="478"/>
        <pc:sldMkLst>
          <pc:docMk/>
          <pc:sldMk cId="1468855015" sldId="6942"/>
        </pc:sldMkLst>
        <pc:spChg chg="mod">
          <ac:chgData name="Shelby Bledsoe" userId="c9738545-4c56-4193-a6fa-33fe679ebc37" providerId="ADAL" clId="{D1069CD9-D04A-50C0-9BB8-0A004E678B39}" dt="2026-08-02T16:56:51.028" v="197" actId="1076"/>
          <ac:spMkLst>
            <pc:docMk/>
            <pc:sldMk cId="1468855015" sldId="6942"/>
            <ac:spMk id="4" creationId="{5A3D4ED1-E6AC-BAD3-90D7-9140C930169D}"/>
          </ac:spMkLst>
        </pc:spChg>
        <pc:spChg chg="mod">
          <ac:chgData name="Shelby Bledsoe" userId="c9738545-4c56-4193-a6fa-33fe679ebc37" providerId="ADAL" clId="{D1069CD9-D04A-50C0-9BB8-0A004E678B39}" dt="2026-08-02T16:56:51.028" v="197" actId="1076"/>
          <ac:spMkLst>
            <pc:docMk/>
            <pc:sldMk cId="1468855015" sldId="6942"/>
            <ac:spMk id="9" creationId="{41E5B668-4021-0799-1B60-D2F834231854}"/>
          </ac:spMkLst>
        </pc:spChg>
        <pc:spChg chg="add mod">
          <ac:chgData name="Shelby Bledsoe" userId="c9738545-4c56-4193-a6fa-33fe679ebc37" providerId="ADAL" clId="{D1069CD9-D04A-50C0-9BB8-0A004E678B39}" dt="2026-08-02T16:56:43.575" v="196" actId="14100"/>
          <ac:spMkLst>
            <pc:docMk/>
            <pc:sldMk cId="1468855015" sldId="6942"/>
            <ac:spMk id="12" creationId="{51C3E03B-3574-50DF-AEC6-179F8EA76FC7}"/>
          </ac:spMkLst>
        </pc:spChg>
        <pc:cxnChg chg="mod">
          <ac:chgData name="Shelby Bledsoe" userId="c9738545-4c56-4193-a6fa-33fe679ebc37" providerId="ADAL" clId="{D1069CD9-D04A-50C0-9BB8-0A004E678B39}" dt="2026-08-02T16:56:51.028" v="197" actId="1076"/>
          <ac:cxnSpMkLst>
            <pc:docMk/>
            <pc:sldMk cId="1468855015" sldId="6942"/>
            <ac:cxnSpMk id="8" creationId="{5325C8A2-7AE3-0072-F5D1-8218F963A2D2}"/>
          </ac:cxnSpMkLst>
        </pc:cxnChg>
      </pc:sldChg>
      <pc:sldChg chg="delSp modSp mod setBg">
        <pc:chgData name="Shelby Bledsoe" userId="c9738545-4c56-4193-a6fa-33fe679ebc37" providerId="ADAL" clId="{D1069CD9-D04A-50C0-9BB8-0A004E678B39}" dt="2026-08-02T16:56:37.820" v="194" actId="14100"/>
        <pc:sldMkLst>
          <pc:docMk/>
          <pc:sldMk cId="3158397388" sldId="6943"/>
        </pc:sldMkLst>
        <pc:spChg chg="mod">
          <ac:chgData name="Shelby Bledsoe" userId="c9738545-4c56-4193-a6fa-33fe679ebc37" providerId="ADAL" clId="{D1069CD9-D04A-50C0-9BB8-0A004E678B39}" dt="2026-08-02T16:56:29.958" v="191" actId="14100"/>
          <ac:spMkLst>
            <pc:docMk/>
            <pc:sldMk cId="3158397388" sldId="6943"/>
            <ac:spMk id="12" creationId="{E69E9729-F603-E138-0926-7A35D92DD4E0}"/>
          </ac:spMkLst>
        </pc:spChg>
        <pc:spChg chg="mod">
          <ac:chgData name="Shelby Bledsoe" userId="c9738545-4c56-4193-a6fa-33fe679ebc37" providerId="ADAL" clId="{D1069CD9-D04A-50C0-9BB8-0A004E678B39}" dt="2026-08-02T16:56:37.820" v="194" actId="14100"/>
          <ac:spMkLst>
            <pc:docMk/>
            <pc:sldMk cId="3158397388" sldId="6943"/>
            <ac:spMk id="13" creationId="{DFD9F8C5-3F30-5ECE-EBF8-1AF9960A5AE8}"/>
          </ac:spMkLst>
        </pc:spChg>
      </pc:sldChg>
      <pc:sldChg chg="addSp delSp modSp mod setBg modClrScheme chgLayout">
        <pc:chgData name="Shelby Bledsoe" userId="c9738545-4c56-4193-a6fa-33fe679ebc37" providerId="ADAL" clId="{D1069CD9-D04A-50C0-9BB8-0A004E678B39}" dt="2026-08-02T17:02:43.159" v="363" actId="478"/>
        <pc:sldMkLst>
          <pc:docMk/>
          <pc:sldMk cId="1362517398" sldId="6945"/>
        </pc:sldMkLst>
        <pc:spChg chg="mod ord">
          <ac:chgData name="Shelby Bledsoe" userId="c9738545-4c56-4193-a6fa-33fe679ebc37" providerId="ADAL" clId="{D1069CD9-D04A-50C0-9BB8-0A004E678B39}" dt="2026-08-02T17:02:38.678" v="361" actId="700"/>
          <ac:spMkLst>
            <pc:docMk/>
            <pc:sldMk cId="1362517398" sldId="6945"/>
            <ac:spMk id="2" creationId="{F7287A01-CFA3-5B47-10EB-38B5069AD628}"/>
          </ac:spMkLst>
        </pc:spChg>
      </pc:sldChg>
      <pc:sldChg chg="delSp modSp mod">
        <pc:chgData name="Shelby Bledsoe" userId="c9738545-4c56-4193-a6fa-33fe679ebc37" providerId="ADAL" clId="{D1069CD9-D04A-50C0-9BB8-0A004E678B39}" dt="2026-08-02T17:02:17.435" v="358" actId="478"/>
        <pc:sldMkLst>
          <pc:docMk/>
          <pc:sldMk cId="3937047759" sldId="6946"/>
        </pc:sldMkLst>
        <pc:spChg chg="mod">
          <ac:chgData name="Shelby Bledsoe" userId="c9738545-4c56-4193-a6fa-33fe679ebc37" providerId="ADAL" clId="{D1069CD9-D04A-50C0-9BB8-0A004E678B39}" dt="2026-08-02T16:52:03.573" v="113" actId="1076"/>
          <ac:spMkLst>
            <pc:docMk/>
            <pc:sldMk cId="3937047759" sldId="6946"/>
            <ac:spMk id="4" creationId="{DEE618DB-B4D1-6F2D-47FA-01518DBE50A5}"/>
          </ac:spMkLst>
        </pc:spChg>
        <pc:spChg chg="mod">
          <ac:chgData name="Shelby Bledsoe" userId="c9738545-4c56-4193-a6fa-33fe679ebc37" providerId="ADAL" clId="{D1069CD9-D04A-50C0-9BB8-0A004E678B39}" dt="2026-08-02T16:52:03.573" v="113" actId="1076"/>
          <ac:spMkLst>
            <pc:docMk/>
            <pc:sldMk cId="3937047759" sldId="6946"/>
            <ac:spMk id="8" creationId="{BA5029D4-C2F5-A6A8-28DF-1EBE2BAAD0DB}"/>
          </ac:spMkLst>
        </pc:spChg>
        <pc:spChg chg="mod">
          <ac:chgData name="Shelby Bledsoe" userId="c9738545-4c56-4193-a6fa-33fe679ebc37" providerId="ADAL" clId="{D1069CD9-D04A-50C0-9BB8-0A004E678B39}" dt="2026-08-02T16:51:37.212" v="106" actId="14100"/>
          <ac:spMkLst>
            <pc:docMk/>
            <pc:sldMk cId="3937047759" sldId="6946"/>
            <ac:spMk id="11" creationId="{34F90849-546C-C84A-CD9D-9C0FA04453BA}"/>
          </ac:spMkLst>
        </pc:spChg>
        <pc:spChg chg="mod">
          <ac:chgData name="Shelby Bledsoe" userId="c9738545-4c56-4193-a6fa-33fe679ebc37" providerId="ADAL" clId="{D1069CD9-D04A-50C0-9BB8-0A004E678B39}" dt="2026-08-02T16:51:37.212" v="106" actId="14100"/>
          <ac:spMkLst>
            <pc:docMk/>
            <pc:sldMk cId="3937047759" sldId="6946"/>
            <ac:spMk id="12" creationId="{AB890555-9FF4-F859-F8CE-B8468DD27DAE}"/>
          </ac:spMkLst>
        </pc:spChg>
        <pc:spChg chg="mod">
          <ac:chgData name="Shelby Bledsoe" userId="c9738545-4c56-4193-a6fa-33fe679ebc37" providerId="ADAL" clId="{D1069CD9-D04A-50C0-9BB8-0A004E678B39}" dt="2026-08-02T16:51:37.212" v="106" actId="14100"/>
          <ac:spMkLst>
            <pc:docMk/>
            <pc:sldMk cId="3937047759" sldId="6946"/>
            <ac:spMk id="14" creationId="{7978CF8E-DF49-C650-055D-FC2056105049}"/>
          </ac:spMkLst>
        </pc:spChg>
        <pc:spChg chg="mod">
          <ac:chgData name="Shelby Bledsoe" userId="c9738545-4c56-4193-a6fa-33fe679ebc37" providerId="ADAL" clId="{D1069CD9-D04A-50C0-9BB8-0A004E678B39}" dt="2026-08-02T16:51:55.088" v="111" actId="14100"/>
          <ac:spMkLst>
            <pc:docMk/>
            <pc:sldMk cId="3937047759" sldId="6946"/>
            <ac:spMk id="16" creationId="{FBE70656-6DD3-1583-0C57-96DB82F9F50A}"/>
          </ac:spMkLst>
        </pc:spChg>
        <pc:picChg chg="mod">
          <ac:chgData name="Shelby Bledsoe" userId="c9738545-4c56-4193-a6fa-33fe679ebc37" providerId="ADAL" clId="{D1069CD9-D04A-50C0-9BB8-0A004E678B39}" dt="2026-08-02T16:51:57.646" v="112" actId="1076"/>
          <ac:picMkLst>
            <pc:docMk/>
            <pc:sldMk cId="3937047759" sldId="6946"/>
            <ac:picMk id="10" creationId="{6B3CC454-2017-813B-5DA5-75E1BAA1EAC5}"/>
          </ac:picMkLst>
        </pc:picChg>
        <pc:cxnChg chg="mod">
          <ac:chgData name="Shelby Bledsoe" userId="c9738545-4c56-4193-a6fa-33fe679ebc37" providerId="ADAL" clId="{D1069CD9-D04A-50C0-9BB8-0A004E678B39}" dt="2026-08-02T16:52:03.573" v="113" actId="1076"/>
          <ac:cxnSpMkLst>
            <pc:docMk/>
            <pc:sldMk cId="3937047759" sldId="6946"/>
            <ac:cxnSpMk id="7" creationId="{D7E30A29-E0E3-5E63-0B32-B1273C692ACE}"/>
          </ac:cxnSpMkLst>
        </pc:cxnChg>
      </pc:sldChg>
      <pc:sldMasterChg chg="modSldLayout">
        <pc:chgData name="Shelby Bledsoe" userId="c9738545-4c56-4193-a6fa-33fe679ebc37" providerId="ADAL" clId="{D1069CD9-D04A-50C0-9BB8-0A004E678B39}" dt="2026-08-02T17:02:01.600" v="354"/>
        <pc:sldMasterMkLst>
          <pc:docMk/>
          <pc:sldMasterMk cId="2209977519" sldId="2147483648"/>
        </pc:sldMasterMkLst>
        <pc:sldLayoutChg chg="addSp modSp">
          <pc:chgData name="Shelby Bledsoe" userId="c9738545-4c56-4193-a6fa-33fe679ebc37" providerId="ADAL" clId="{D1069CD9-D04A-50C0-9BB8-0A004E678B39}" dt="2026-08-02T17:01:36.086" v="353"/>
          <pc:sldLayoutMkLst>
            <pc:docMk/>
            <pc:sldMasterMk cId="2209977519" sldId="2147483648"/>
            <pc:sldLayoutMk cId="2614314258" sldId="2147483650"/>
          </pc:sldLayoutMkLst>
          <pc:spChg chg="add mod">
            <ac:chgData name="Shelby Bledsoe" userId="c9738545-4c56-4193-a6fa-33fe679ebc37" providerId="ADAL" clId="{D1069CD9-D04A-50C0-9BB8-0A004E678B39}" dt="2026-08-02T17:01:36.086" v="353"/>
            <ac:spMkLst>
              <pc:docMk/>
              <pc:sldMasterMk cId="2209977519" sldId="2147483648"/>
              <pc:sldLayoutMk cId="2614314258" sldId="2147483650"/>
              <ac:spMk id="7" creationId="{EB9E97E7-D048-7CBA-1AFA-6981CAAA51B4}"/>
            </ac:spMkLst>
          </pc:spChg>
        </pc:sldLayoutChg>
        <pc:sldLayoutChg chg="addSp modSp">
          <pc:chgData name="Shelby Bledsoe" userId="c9738545-4c56-4193-a6fa-33fe679ebc37" providerId="ADAL" clId="{D1069CD9-D04A-50C0-9BB8-0A004E678B39}" dt="2026-08-02T17:02:01.600" v="354"/>
          <pc:sldLayoutMkLst>
            <pc:docMk/>
            <pc:sldMasterMk cId="2209977519" sldId="2147483648"/>
            <pc:sldLayoutMk cId="2782244947" sldId="2147483652"/>
          </pc:sldLayoutMkLst>
          <pc:spChg chg="add mod">
            <ac:chgData name="Shelby Bledsoe" userId="c9738545-4c56-4193-a6fa-33fe679ebc37" providerId="ADAL" clId="{D1069CD9-D04A-50C0-9BB8-0A004E678B39}" dt="2026-08-02T17:02:01.600" v="354"/>
            <ac:spMkLst>
              <pc:docMk/>
              <pc:sldMasterMk cId="2209977519" sldId="2147483648"/>
              <pc:sldLayoutMk cId="2782244947" sldId="2147483652"/>
              <ac:spMk id="8" creationId="{34A2BAB3-8088-92E1-B9A5-94FC386FA79C}"/>
            </ac:spMkLst>
          </pc:spChg>
        </pc:sldLayoutChg>
      </pc:sldMasterChg>
    </pc:docChg>
  </pc:docChgLst>
  <pc:docChgLst>
    <pc:chgData name="Samantha Silcox" userId="S::ssilcox@iacmi.org::8a505091-dd03-47f9-912c-2fd60c7ec4f4" providerId="AD" clId="Web-{C7B5E483-A119-1301-4E92-A4727C06B1B6}"/>
    <pc:docChg chg="mod modSld">
      <pc:chgData name="Samantha Silcox" userId="S::ssilcox@iacmi.org::8a505091-dd03-47f9-912c-2fd60c7ec4f4" providerId="AD" clId="Web-{C7B5E483-A119-1301-4E92-A4727C06B1B6}" dt="2026-08-05T12:03:48.515" v="30"/>
      <pc:docMkLst>
        <pc:docMk/>
      </pc:docMkLst>
      <pc:sldChg chg="modSp">
        <pc:chgData name="Samantha Silcox" userId="S::ssilcox@iacmi.org::8a505091-dd03-47f9-912c-2fd60c7ec4f4" providerId="AD" clId="Web-{C7B5E483-A119-1301-4E92-A4727C06B1B6}" dt="2026-08-05T12:03:40.718" v="29" actId="20577"/>
        <pc:sldMkLst>
          <pc:docMk/>
          <pc:sldMk cId="324058760" sldId="5306"/>
        </pc:sldMkLst>
        <pc:spChg chg="mod">
          <ac:chgData name="Samantha Silcox" userId="S::ssilcox@iacmi.org::8a505091-dd03-47f9-912c-2fd60c7ec4f4" providerId="AD" clId="Web-{C7B5E483-A119-1301-4E92-A4727C06B1B6}" dt="2026-08-05T12:03:40.718" v="29" actId="20577"/>
          <ac:spMkLst>
            <pc:docMk/>
            <pc:sldMk cId="324058760" sldId="5306"/>
            <ac:spMk id="4" creationId="{07C92063-DD4C-FB45-2FFB-45885A63C97D}"/>
          </ac:spMkLst>
        </pc:spChg>
      </pc:sldChg>
    </pc:docChg>
  </pc:docChgLst>
  <pc:docChgLst>
    <pc:chgData name="Samantha Silcox" userId="S::ssilcox@iacmi.org::8a505091-dd03-47f9-912c-2fd60c7ec4f4" providerId="AD" clId="Web-{F0E8C0E8-6038-BC07-AEB3-E3F6B48A24EA}"/>
    <pc:docChg chg="modSld">
      <pc:chgData name="Samantha Silcox" userId="S::ssilcox@iacmi.org::8a505091-dd03-47f9-912c-2fd60c7ec4f4" providerId="AD" clId="Web-{F0E8C0E8-6038-BC07-AEB3-E3F6B48A24EA}" dt="2026-07-21T13:16:17.245" v="84" actId="14100"/>
      <pc:docMkLst>
        <pc:docMk/>
      </pc:docMkLst>
      <pc:sldChg chg="addSp modSp">
        <pc:chgData name="Samantha Silcox" userId="S::ssilcox@iacmi.org::8a505091-dd03-47f9-912c-2fd60c7ec4f4" providerId="AD" clId="Web-{F0E8C0E8-6038-BC07-AEB3-E3F6B48A24EA}" dt="2026-07-21T13:12:36.590" v="24" actId="1076"/>
        <pc:sldMkLst>
          <pc:docMk/>
          <pc:sldMk cId="3661781865" sldId="6933"/>
        </pc:sldMkLst>
        <pc:spChg chg="add mod">
          <ac:chgData name="Samantha Silcox" userId="S::ssilcox@iacmi.org::8a505091-dd03-47f9-912c-2fd60c7ec4f4" providerId="AD" clId="Web-{F0E8C0E8-6038-BC07-AEB3-E3F6B48A24EA}" dt="2026-07-21T13:12:06.262" v="19" actId="1076"/>
          <ac:spMkLst>
            <pc:docMk/>
            <pc:sldMk cId="3661781865" sldId="6933"/>
            <ac:spMk id="9" creationId="{3B37656F-659D-1CA2-071F-49F71C698272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2:36.590" v="24" actId="1076"/>
          <ac:spMkLst>
            <pc:docMk/>
            <pc:sldMk cId="3661781865" sldId="6933"/>
            <ac:spMk id="14" creationId="{3FDAAFE1-53D2-5D6F-C35E-FF6AAE8C3D71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2:26.840" v="23" actId="1076"/>
          <ac:spMkLst>
            <pc:docMk/>
            <pc:sldMk cId="3661781865" sldId="6933"/>
            <ac:spMk id="16" creationId="{0202C372-7AC4-812F-6414-4CEFE3CE95B8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2:11.387" v="22" actId="1076"/>
          <ac:spMkLst>
            <pc:docMk/>
            <pc:sldMk cId="3661781865" sldId="6933"/>
            <ac:spMk id="18" creationId="{90B22CD4-4ED8-FFA6-BF5A-5FBE375EC0BC}"/>
          </ac:spMkLst>
        </pc:spChg>
      </pc:sldChg>
      <pc:sldChg chg="addSp modSp">
        <pc:chgData name="Samantha Silcox" userId="S::ssilcox@iacmi.org::8a505091-dd03-47f9-912c-2fd60c7ec4f4" providerId="AD" clId="Web-{F0E8C0E8-6038-BC07-AEB3-E3F6B48A24EA}" dt="2026-07-21T13:14:14.855" v="46" actId="1076"/>
        <pc:sldMkLst>
          <pc:docMk/>
          <pc:sldMk cId="365958377" sldId="6934"/>
        </pc:sldMkLst>
        <pc:spChg chg="add mod">
          <ac:chgData name="Samantha Silcox" userId="S::ssilcox@iacmi.org::8a505091-dd03-47f9-912c-2fd60c7ec4f4" providerId="AD" clId="Web-{F0E8C0E8-6038-BC07-AEB3-E3F6B48A24EA}" dt="2026-07-21T13:13:17.199" v="38" actId="1076"/>
          <ac:spMkLst>
            <pc:docMk/>
            <pc:sldMk cId="365958377" sldId="6934"/>
            <ac:spMk id="7" creationId="{1CF75F24-C9C6-0CD2-8CB8-E3AE876176FF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4:05.465" v="45" actId="1076"/>
          <ac:spMkLst>
            <pc:docMk/>
            <pc:sldMk cId="365958377" sldId="6934"/>
            <ac:spMk id="12" creationId="{E316B23E-8DB5-003C-27A2-D0D1CF7F8061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3:33.731" v="42" actId="1076"/>
          <ac:spMkLst>
            <pc:docMk/>
            <pc:sldMk cId="365958377" sldId="6934"/>
            <ac:spMk id="14" creationId="{C88CA3F5-57E5-69FE-48F6-A8096B47BC8C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3:10.403" v="37" actId="1076"/>
          <ac:spMkLst>
            <pc:docMk/>
            <pc:sldMk cId="365958377" sldId="6934"/>
            <ac:spMk id="20" creationId="{6F95988E-A8C1-0249-DF6E-41A49D8AFC9D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4:14.855" v="46" actId="1076"/>
          <ac:spMkLst>
            <pc:docMk/>
            <pc:sldMk cId="365958377" sldId="6934"/>
            <ac:spMk id="22" creationId="{A8B3480B-5590-52CA-B08B-999909A76B14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3:23.309" v="41" actId="20577"/>
          <ac:spMkLst>
            <pc:docMk/>
            <pc:sldMk cId="365958377" sldId="6934"/>
            <ac:spMk id="23" creationId="{7F1B7B72-3CC4-96A7-B918-80E3E78D20E4}"/>
          </ac:spMkLst>
        </pc:spChg>
      </pc:sldChg>
      <pc:sldChg chg="addSp modSp">
        <pc:chgData name="Samantha Silcox" userId="S::ssilcox@iacmi.org::8a505091-dd03-47f9-912c-2fd60c7ec4f4" providerId="AD" clId="Web-{F0E8C0E8-6038-BC07-AEB3-E3F6B48A24EA}" dt="2026-07-21T13:16:17.245" v="84" actId="14100"/>
        <pc:sldMkLst>
          <pc:docMk/>
          <pc:sldMk cId="453755159" sldId="6935"/>
        </pc:sldMkLst>
        <pc:spChg chg="add mod">
          <ac:chgData name="Samantha Silcox" userId="S::ssilcox@iacmi.org::8a505091-dd03-47f9-912c-2fd60c7ec4f4" providerId="AD" clId="Web-{F0E8C0E8-6038-BC07-AEB3-E3F6B48A24EA}" dt="2026-07-21T13:16:12.026" v="80" actId="1076"/>
          <ac:spMkLst>
            <pc:docMk/>
            <pc:sldMk cId="453755159" sldId="6935"/>
            <ac:spMk id="10" creationId="{0947B057-D9AD-0B40-E0C3-4BAE0D9F8870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6:17.245" v="84" actId="14100"/>
          <ac:spMkLst>
            <pc:docMk/>
            <pc:sldMk cId="453755159" sldId="6935"/>
            <ac:spMk id="13" creationId="{C0FE9FEE-EF20-CE87-EBCD-88C38C0D4A8A}"/>
          </ac:spMkLst>
        </pc:spChg>
      </pc:sldChg>
      <pc:sldChg chg="addSp delSp modSp">
        <pc:chgData name="Samantha Silcox" userId="S::ssilcox@iacmi.org::8a505091-dd03-47f9-912c-2fd60c7ec4f4" providerId="AD" clId="Web-{F0E8C0E8-6038-BC07-AEB3-E3F6B48A24EA}" dt="2026-07-21T13:11:43.825" v="12"/>
        <pc:sldMkLst>
          <pc:docMk/>
          <pc:sldMk cId="3937047759" sldId="6946"/>
        </pc:sldMkLst>
        <pc:spChg chg="add mod">
          <ac:chgData name="Samantha Silcox" userId="S::ssilcox@iacmi.org::8a505091-dd03-47f9-912c-2fd60c7ec4f4" providerId="AD" clId="Web-{F0E8C0E8-6038-BC07-AEB3-E3F6B48A24EA}" dt="2026-07-21T13:11:37.278" v="11"/>
          <ac:spMkLst>
            <pc:docMk/>
            <pc:sldMk cId="3937047759" sldId="6946"/>
            <ac:spMk id="9" creationId="{420242C9-30B1-7404-E0E0-211BF071FB04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1:43.825" v="12"/>
          <ac:spMkLst>
            <pc:docMk/>
            <pc:sldMk cId="3937047759" sldId="6946"/>
            <ac:spMk id="12" creationId="{AB890555-9FF4-F859-F8CE-B8468DD27DAE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1:26.435" v="10" actId="1076"/>
          <ac:spMkLst>
            <pc:docMk/>
            <pc:sldMk cId="3937047759" sldId="6946"/>
            <ac:spMk id="13" creationId="{E543B73E-1E37-25C5-A405-0F5617AE0D75}"/>
          </ac:spMkLst>
        </pc:spChg>
        <pc:spChg chg="add mod">
          <ac:chgData name="Samantha Silcox" userId="S::ssilcox@iacmi.org::8a505091-dd03-47f9-912c-2fd60c7ec4f4" providerId="AD" clId="Web-{F0E8C0E8-6038-BC07-AEB3-E3F6B48A24EA}" dt="2026-07-21T13:11:13.060" v="4" actId="1076"/>
          <ac:spMkLst>
            <pc:docMk/>
            <pc:sldMk cId="3937047759" sldId="6946"/>
            <ac:spMk id="14" creationId="{7978CF8E-DF49-C650-055D-FC2056105049}"/>
          </ac:spMkLst>
        </pc:spChg>
      </pc:sldChg>
    </pc:docChg>
  </pc:docChgLst>
</pc:chgInfo>
</file>

<file path=ppt/comments/modernComment_14BA_1350BE8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2B1FFA5-ECCC-4BDA-BE83-00B792EF1150}" authorId="{0C4A23ED-4D39-C8C9-FFC9-5152586F60A0}" created="2026-08-04T18:30:52.95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4058760" sldId="5306"/>
      <ac:spMk id="4" creationId="{07C92063-DD4C-FB45-2FFB-45885A63C97D}"/>
    </ac:deMkLst>
    <p188:replyLst>
      <p188:reply id="{0AA2B664-63DD-4A0E-8028-5D09BA2FA488}" authorId="{441320F5-4B04-E6CE-15D4-567D27B570B8}" created="2026-08-05T12:03:48.515">
        <p188:txBody>
          <a:bodyPr/>
          <a:lstStyle/>
          <a:p>
            <a:r>
              <a:rPr lang="en-US"/>
              <a:t>Done!</a:t>
            </a:r>
          </a:p>
        </p188:txBody>
      </p188:reply>
    </p188:replyLst>
    <p188:txBody>
      <a:bodyPr/>
      <a:lstStyle/>
      <a:p>
        <a:r>
          <a:rPr lang="en-US"/>
          <a:t>This title sounds odd to me. Now's it time to improve your design?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193D0-20F3-2F4B-BCCA-2E3F7898E8DF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9DE4C-BFBE-0A4C-B2BC-852F4F93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66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89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63557-D366-4D3F-BC0C-F3272CC15D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10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/>
                <a:cs typeface="Segoe UI"/>
              </a:rPr>
              <a:t>Motion doesn’t happen by itself. Something has to cause an object to move. </a:t>
            </a:r>
          </a:p>
          <a:p>
            <a:pPr defTabSz="914400"/>
            <a:endParaRPr lang="en-US" altLang="en-US" sz="1200">
              <a:solidFill>
                <a:schemeClr val="bg1"/>
              </a:solidFill>
              <a:latin typeface="Segoe UI"/>
              <a:cs typeface="Segoe U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When air is blown into a balloon, the balloon is holding energy. This stored energy is called </a:t>
            </a:r>
            <a:r>
              <a:rPr kumimoji="0" lang="en-US" altLang="en-US" sz="1200" b="1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potential energy</a:t>
            </a: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. The balloon is not moving yet, but it is ready to do something.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defTabSz="914400"/>
            <a:endParaRPr lang="en-US" altLang="en-US" sz="1200">
              <a:solidFill>
                <a:schemeClr val="bg1"/>
              </a:solidFill>
              <a:latin typeface="Segoe UI"/>
              <a:cs typeface="Segoe UI"/>
            </a:endParaRPr>
          </a:p>
          <a:p>
            <a:pPr defTabSz="914400"/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/>
                <a:cs typeface="Segoe UI"/>
              </a:rPr>
              <a:t>When the balloon is released, the air rushes out. As the car starts to roll, the energy changes into movement. </a:t>
            </a:r>
            <a:endParaRPr lang="en-US" altLang="en-US" sz="1200">
              <a:solidFill>
                <a:schemeClr val="bg1"/>
              </a:solidFill>
              <a:latin typeface="Segoe UI"/>
              <a:cs typeface="Segoe UI"/>
            </a:endParaRPr>
          </a:p>
          <a:p>
            <a:pPr defTabSz="914400"/>
            <a:endParaRPr lang="en-US" altLang="en-US" sz="1200">
              <a:solidFill>
                <a:schemeClr val="bg1"/>
              </a:solidFill>
              <a:latin typeface="Segoe UI"/>
              <a:cs typeface="Segoe U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/>
                <a:cs typeface="Segoe UI"/>
              </a:rPr>
              <a:t>Moving energy is called </a:t>
            </a:r>
            <a:r>
              <a:rPr kumimoji="0" lang="en-US" altLang="en-US" sz="1200" b="1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/>
                <a:cs typeface="Segoe UI"/>
              </a:rPr>
              <a:t>kinetic energy</a:t>
            </a: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/>
                <a:cs typeface="Segoe UI"/>
              </a:rPr>
              <a:t>. </a:t>
            </a:r>
            <a:endParaRPr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/>
              <a:cs typeface="Segoe U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Segoe UI"/>
                <a:cs typeface="Segoe UI"/>
              </a:rPr>
              <a:t>The air pushing out of the balloon gives the car a push that makes it move forward. </a:t>
            </a:r>
            <a:endParaRPr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/>
              <a:cs typeface="Segoe U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58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Potential Energy: Energy that is stored and ready to be used. The air inside the balloon is stored energy.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Kinetic Energy: Energy of motion. When your car is rolling, it is using kinetic energy.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Force: A push or pull that makes something move. The air escaping from a balloon creates a force.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Straight: Lined up in a direct path. Keeping parts straight helps your car move forward instead of turning.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90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A2D-6E73-08F5-0605-181E7EFD3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0C0F54-89EA-8A11-165A-1338F5DB8A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8359F9-E2E2-45EF-7B20-44950FB17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4 bottle caps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2 wooden skewers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3 straws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1 balloon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Tape rolls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Cardboard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Flat testing surface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A724D-9FF8-2DEE-99E1-743B72DE6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07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2F62B-879C-7147-279A-9870C95A5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03EF1-4322-CBF3-007D-7F88D3840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4BC315-D307-2502-2C64-9AFEAB682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1">
                <a:solidFill>
                  <a:schemeClr val="bg1"/>
                </a:solidFill>
                <a:latin typeface="Aptos" panose="020B0004020202020204" pitchFamily="34" charset="0"/>
              </a:rPr>
              <a:t>Who all brought in cardboard from home? Let’s measure our piece of cardboard and see if it’s the correct size! Each piece of cardboard should be 5 inches by 7 inches.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C8758-6AA2-1664-7495-940BEEB2B2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40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D8B4B-50E7-AF5B-73DC-3559548B0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510253-AED2-A7E3-4551-06D3F0C9B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DB4170-3840-A9F9-9874-1C17461E0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Prepare the wheels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Place each of the 4 bottle caps on a table or hard surface with the smooth side up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Use the pointed end of a skewer to prick a hole in the center of each cap. Keep hands away from the tip of the skewer.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F3D39-BA56-A88F-1235-64F663314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87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86E4D-1CBA-ECBD-6167-FD1025959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B38E8-413A-FEED-95BD-3B1105B52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5ED149-F30B-7A3A-2EC7-3892708E2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 </a:t>
            </a:r>
            <a:r>
              <a:rPr lang="en-US" sz="1200">
                <a:solidFill>
                  <a:schemeClr val="bg1"/>
                </a:solidFill>
              </a:rPr>
              <a:t>Prepare the axle housings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Tape one straw across the front edge of the cardboard car body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Tape a second straw across the back edge of the cardboard car body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3FDAC-9A31-5E69-C742-5A94341AF0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81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669F0-A061-87E2-49E8-53D86A741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DAE6DA-B5DE-7298-87E7-224B09611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BD3D43-2280-41E5-C576-B8261DD5D8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Push one bottle cap onto each bamboo skewer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Insert the free end of each skewer through each of the straw axle housings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Push a second bottle cap onto the opposite end of each skewer to complete the wheel and axle assemblies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83D03-4F57-4AA7-1667-42C284555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09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E39E5-9853-156C-3B2C-ACB0E4158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6E3F57-86B8-E4B7-71DD-DFD7983CC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67DF26-FAB3-5509-3343-1B0C3E0EC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defTabSz="914400"/>
            <a:r>
              <a:rPr lang="en-US" sz="1200">
                <a:solidFill>
                  <a:schemeClr val="bg1"/>
                </a:solidFill>
              </a:rPr>
              <a:t>Prepare the balloon</a:t>
            </a:r>
          </a:p>
          <a:p>
            <a:pPr marL="342900" lvl="0" indent="-342900" defTabSz="914400">
              <a:buFont typeface="Arial" panose="020B0604020202020204" pitchFamily="34" charset="0"/>
              <a:buChar char="•"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Use scissors to cut off the rolled opening at the end of the balloon.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16F9C4-8BBE-BD74-E0EF-D1FD9413E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50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E2882-57F4-E1F8-4715-5A244F29F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3701CD-6BBB-A544-CA97-388579A17E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9573AA-3F4C-9E51-4C22-CDFAA5C2C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Prepare the engine</a:t>
            </a:r>
            <a:endParaRPr kumimoji="0" lang="en-US" altLang="en-US" sz="18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3ED14-A132-B620-B8DA-34FC7CD51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88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9564D-4E0C-64B7-0674-75554996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F737D-92F8-D39D-9A9E-264577C7CF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D97646-16D3-096F-4221-0B8B324F5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Inflate the balloon by blowing through the straw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Pinch the opening of the balloon shut, or place a finger over the opening of the straw to prevent air loss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76815-91DD-149E-9FCE-3465475054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21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66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Change the shape of your car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Measure how far your car went. Compare that to someone else’s car. Graph both of those measurements.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32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What gave your car the energy to move?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What did you notice when the air rushed out of the balloon?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Did your car move straight? Why or why not?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Did you make any changes to your car that made it move better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? 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85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B58D1-82C7-E6D0-B4C4-D61E61D0C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49A715-650D-21F4-0988-A0C25FD85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49BEF-188E-898A-8204-A547C4EE6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Car engineers design and test cars to help them move safely and smoothly. They think about how stored energy can turn into motion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defTabSz="914400">
              <a:buFontTx/>
              <a:buChar char="•"/>
            </a:pPr>
            <a:endParaRPr lang="en-US" altLang="en-US" sz="12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 mechanical engineer builds machines with parts that move, like wheels and axles. They use energy to help machines roll, spin, or move faster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/>
              <a:cs typeface="Times New Roman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Race car technicians help cars go fast by checking the wheels and axles. They understand how energy and motion work together to make a car as fast as possible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03AB1-988E-D721-B940-209F66EE84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63557-D366-4D3F-BC0C-F3272CC15D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7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E97E7-D048-7CBA-1AFA-6981CAAA51B4}"/>
              </a:ext>
            </a:extLst>
          </p:cNvPr>
          <p:cNvSpPr>
            <a:spLocks/>
          </p:cNvSpPr>
          <p:nvPr userDrawn="1"/>
        </p:nvSpPr>
        <p:spPr>
          <a:xfrm>
            <a:off x="0" y="-13063"/>
            <a:ext cx="12192000" cy="6871063"/>
          </a:xfrm>
          <a:prstGeom prst="rect">
            <a:avLst/>
          </a:prstGeom>
          <a:gradFill flip="none" rotWithShape="1">
            <a:gsLst>
              <a:gs pos="95000">
                <a:srgbClr val="23183B"/>
              </a:gs>
              <a:gs pos="34000">
                <a:srgbClr val="3F3889"/>
              </a:gs>
              <a:gs pos="0">
                <a:srgbClr val="ED1C24"/>
              </a:gs>
              <a:gs pos="65000">
                <a:srgbClr val="2E3192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A2BAB3-8088-92E1-B9A5-94FC386FA79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5000">
                <a:srgbClr val="23183B"/>
              </a:gs>
              <a:gs pos="0">
                <a:srgbClr val="2E3192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8DD67E-BC89-93FA-9554-925EDEF329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16484-2568-850B-1A82-7F000C04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2751"/>
            <a:ext cx="10515600" cy="4839973"/>
          </a:xfrm>
        </p:spPr>
        <p:txBody>
          <a:bodyPr/>
          <a:lstStyle>
            <a:lvl1pPr marL="2286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1pPr>
            <a:lvl2pPr marL="6858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2pPr>
            <a:lvl3pPr marL="11430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3pPr>
            <a:lvl4pPr marL="16002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4pPr>
            <a:lvl5pPr marL="20574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B4738BF2-0807-DE76-C570-68E32287CA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57" y="124204"/>
            <a:ext cx="1084730" cy="8382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828A0FF-9626-E204-39F9-485984B8E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22190"/>
            <a:ext cx="10515600" cy="1086506"/>
          </a:xfrm>
          <a:prstGeom prst="rect">
            <a:avLst/>
          </a:prstGeom>
        </p:spPr>
        <p:txBody>
          <a:bodyPr/>
          <a:lstStyle>
            <a:lvl1pPr>
              <a:defRPr b="1">
                <a:latin typeface="Montserrat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logo with colorful circles and text&#10;&#10;AI-generated content may be incorrect.">
            <a:extLst>
              <a:ext uri="{FF2B5EF4-FFF2-40B4-BE49-F238E27FC236}">
                <a16:creationId xmlns:a16="http://schemas.microsoft.com/office/drawing/2014/main" id="{14589EAD-18C6-A7FD-5879-E91349D55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2843" y="6179648"/>
            <a:ext cx="2509157" cy="634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25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BA_1350BE88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2.sv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C9ECC5B3-0CED-C082-AC17-2D5D01CF26A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3183B"/>
              </a:gs>
              <a:gs pos="0">
                <a:srgbClr val="ED1C24"/>
              </a:gs>
              <a:gs pos="30000">
                <a:srgbClr val="2E3192"/>
              </a:gs>
            </a:gsLst>
            <a:lin ang="168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17E8E90-6514-6CB6-8DF9-168AACE5B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354" y="859636"/>
            <a:ext cx="3498900" cy="659577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78807C62-9DAA-A39F-3F13-24DA51632155}"/>
              </a:ext>
            </a:extLst>
          </p:cNvPr>
          <p:cNvSpPr/>
          <p:nvPr/>
        </p:nvSpPr>
        <p:spPr>
          <a:xfrm>
            <a:off x="51706" y="2262298"/>
            <a:ext cx="12192000" cy="1830145"/>
          </a:xfrm>
          <a:prstGeom prst="rect">
            <a:avLst/>
          </a:prstGeom>
          <a:gradFill>
            <a:gsLst>
              <a:gs pos="73000">
                <a:schemeClr val="bg1"/>
              </a:gs>
              <a:gs pos="87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93D99B6-247C-7F40-5B52-4EA37476D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7082" y="418140"/>
            <a:ext cx="1966499" cy="6061684"/>
          </a:xfrm>
          <a:prstGeom prst="rect">
            <a:avLst/>
          </a:prstGeom>
        </p:spPr>
      </p:pic>
      <p:sp>
        <p:nvSpPr>
          <p:cNvPr id="8" name="5-Point Star 7">
            <a:extLst>
              <a:ext uri="{FF2B5EF4-FFF2-40B4-BE49-F238E27FC236}">
                <a16:creationId xmlns:a16="http://schemas.microsoft.com/office/drawing/2014/main" id="{BA9C3B94-1F1C-2796-5A94-35C1804B35DA}"/>
              </a:ext>
            </a:extLst>
          </p:cNvPr>
          <p:cNvSpPr/>
          <p:nvPr/>
        </p:nvSpPr>
        <p:spPr>
          <a:xfrm>
            <a:off x="388764" y="551529"/>
            <a:ext cx="325924" cy="325924"/>
          </a:xfrm>
          <a:prstGeom prst="star5">
            <a:avLst>
              <a:gd name="adj" fmla="val 15886"/>
              <a:gd name="hf" fmla="val 105146"/>
              <a:gd name="vf" fmla="val 110557"/>
            </a:avLst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AB5CFDCB-D37B-4DDD-73A0-25F920DDD5C1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26E450CC-61F8-2659-6381-A5C5F04C74AD}"/>
              </a:ext>
            </a:extLst>
          </p:cNvPr>
          <p:cNvSpPr/>
          <p:nvPr/>
        </p:nvSpPr>
        <p:spPr>
          <a:xfrm rot="902708">
            <a:off x="7693798" y="225605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41BAE186-B67C-3592-D411-A65D0DEE9BA7}"/>
              </a:ext>
            </a:extLst>
          </p:cNvPr>
          <p:cNvSpPr/>
          <p:nvPr/>
        </p:nvSpPr>
        <p:spPr>
          <a:xfrm rot="20307316">
            <a:off x="1671983" y="338725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C9E93AA8-62C0-C578-CD39-64DC355AA078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DAE76AE9-8E80-3F8D-AE98-7E319CC4D6AA}"/>
              </a:ext>
            </a:extLst>
          </p:cNvPr>
          <p:cNvSpPr/>
          <p:nvPr/>
        </p:nvSpPr>
        <p:spPr>
          <a:xfrm>
            <a:off x="2712588" y="466667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04130F70-8E79-4B78-0DF3-4BE3FCB56FD2}"/>
              </a:ext>
            </a:extLst>
          </p:cNvPr>
          <p:cNvSpPr/>
          <p:nvPr/>
        </p:nvSpPr>
        <p:spPr>
          <a:xfrm>
            <a:off x="4052185" y="286327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499019DD-F2D6-5E70-B50F-2C9C914E08F3}"/>
              </a:ext>
            </a:extLst>
          </p:cNvPr>
          <p:cNvSpPr/>
          <p:nvPr/>
        </p:nvSpPr>
        <p:spPr>
          <a:xfrm rot="902708">
            <a:off x="11648778" y="1289183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768DE1BF-3150-354A-1C5B-FD5C94D50BEC}"/>
              </a:ext>
            </a:extLst>
          </p:cNvPr>
          <p:cNvSpPr/>
          <p:nvPr/>
        </p:nvSpPr>
        <p:spPr>
          <a:xfrm rot="20335936">
            <a:off x="10414343" y="211351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F241931A-3114-4EE7-A4D4-2743269C5C37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FADC267-77AA-B162-D3D7-442AEDB56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0" y="5925596"/>
            <a:ext cx="985793" cy="761749"/>
          </a:xfrm>
          <a:prstGeom prst="rect">
            <a:avLst/>
          </a:prstGeom>
        </p:spPr>
      </p:pic>
      <p:sp>
        <p:nvSpPr>
          <p:cNvPr id="24" name="5-Point Star 23">
            <a:extLst>
              <a:ext uri="{FF2B5EF4-FFF2-40B4-BE49-F238E27FC236}">
                <a16:creationId xmlns:a16="http://schemas.microsoft.com/office/drawing/2014/main" id="{08A4F9EA-BD54-8A76-1F77-FD6280A0EB26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ECBBD424-549F-540C-C3B0-F27D55132553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1F9AEB78-2E98-86DA-0618-96EABDC085D1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B5C21F75-14C8-832D-1568-ABFD1DFF2909}"/>
              </a:ext>
            </a:extLst>
          </p:cNvPr>
          <p:cNvSpPr/>
          <p:nvPr/>
        </p:nvSpPr>
        <p:spPr>
          <a:xfrm>
            <a:off x="3203425" y="151363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0C629C08-1294-27A4-9777-87B066DB7297}"/>
              </a:ext>
            </a:extLst>
          </p:cNvPr>
          <p:cNvSpPr/>
          <p:nvPr/>
        </p:nvSpPr>
        <p:spPr>
          <a:xfrm>
            <a:off x="8639005" y="967248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CCBF6FD5-C751-647B-812B-698B5772FA3C}"/>
              </a:ext>
            </a:extLst>
          </p:cNvPr>
          <p:cNvSpPr/>
          <p:nvPr/>
        </p:nvSpPr>
        <p:spPr>
          <a:xfrm>
            <a:off x="11593589" y="518897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7E25052E-8234-8290-FBFA-3D0E54C37173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3976D5CE-F371-37DC-79CE-052F37F09E6E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3F57FAB9-1EE3-E1E9-89FE-A04764C1FD75}"/>
              </a:ext>
            </a:extLst>
          </p:cNvPr>
          <p:cNvSpPr/>
          <p:nvPr/>
        </p:nvSpPr>
        <p:spPr>
          <a:xfrm rot="21310741">
            <a:off x="11702801" y="187500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6BFA1513-9217-EE78-D49C-1BFDACEA6645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31A0943C-37E6-4239-E86C-07FA21CB69CD}"/>
              </a:ext>
            </a:extLst>
          </p:cNvPr>
          <p:cNvSpPr/>
          <p:nvPr/>
        </p:nvSpPr>
        <p:spPr>
          <a:xfrm rot="21310741">
            <a:off x="9990342" y="28426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168CB79C-59EB-FCCB-9E92-F65ACB0BEE86}"/>
              </a:ext>
            </a:extLst>
          </p:cNvPr>
          <p:cNvSpPr/>
          <p:nvPr/>
        </p:nvSpPr>
        <p:spPr>
          <a:xfrm rot="1366578">
            <a:off x="11312333" y="15654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AD46E7F3-16C8-A7D7-8E9D-8FFACD2436CC}"/>
              </a:ext>
            </a:extLst>
          </p:cNvPr>
          <p:cNvSpPr/>
          <p:nvPr/>
        </p:nvSpPr>
        <p:spPr>
          <a:xfrm rot="20739421">
            <a:off x="8997704" y="42334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B8641C70-12FD-39AB-F5DA-F10974B54D31}"/>
              </a:ext>
            </a:extLst>
          </p:cNvPr>
          <p:cNvSpPr/>
          <p:nvPr/>
        </p:nvSpPr>
        <p:spPr>
          <a:xfrm rot="20739421">
            <a:off x="7137190" y="57991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8D5D2A92-CF09-F70F-B7B7-59F4097E262A}"/>
              </a:ext>
            </a:extLst>
          </p:cNvPr>
          <p:cNvSpPr/>
          <p:nvPr/>
        </p:nvSpPr>
        <p:spPr>
          <a:xfrm rot="20739421">
            <a:off x="5751355" y="284261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74923EB9-BB9B-8B61-8BC7-9D88D25444A4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29CD7CC1-5FAC-FB9C-1AC6-79E44DE8668D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66E93CEB-CEF1-505E-D3FC-D4A43050F3FD}"/>
              </a:ext>
            </a:extLst>
          </p:cNvPr>
          <p:cNvSpPr/>
          <p:nvPr/>
        </p:nvSpPr>
        <p:spPr>
          <a:xfrm rot="20739421">
            <a:off x="2114281" y="204352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6EAA9B5B-CF3D-C377-DEBB-1415413D8148}"/>
              </a:ext>
            </a:extLst>
          </p:cNvPr>
          <p:cNvSpPr/>
          <p:nvPr/>
        </p:nvSpPr>
        <p:spPr>
          <a:xfrm rot="20739421">
            <a:off x="246132" y="2033963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DF339C9D-AFF6-A7C9-9EEE-A0CF9374670E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5A16D065-17D3-EB79-BF57-D0E02B71E9DB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6E34F9FF-CD39-FCAE-5215-C73DF1D42210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ADC7BBC4-D4B7-41A1-FD32-A247E415416D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1FD64866-4CDF-6DCA-3925-F7B77E2FDA3A}"/>
              </a:ext>
            </a:extLst>
          </p:cNvPr>
          <p:cNvSpPr/>
          <p:nvPr/>
        </p:nvSpPr>
        <p:spPr>
          <a:xfrm rot="20739421">
            <a:off x="4676949" y="624308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B10A4B0E-E010-A3A2-628B-3FE12C54D8CD}"/>
              </a:ext>
            </a:extLst>
          </p:cNvPr>
          <p:cNvSpPr/>
          <p:nvPr/>
        </p:nvSpPr>
        <p:spPr>
          <a:xfrm rot="20739421">
            <a:off x="6683476" y="26552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BED3DD10-73B0-0622-02F6-567B338E56FB}"/>
              </a:ext>
            </a:extLst>
          </p:cNvPr>
          <p:cNvSpPr/>
          <p:nvPr/>
        </p:nvSpPr>
        <p:spPr>
          <a:xfrm rot="20739421">
            <a:off x="5040506" y="282327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>
            <a:extLst>
              <a:ext uri="{FF2B5EF4-FFF2-40B4-BE49-F238E27FC236}">
                <a16:creationId xmlns:a16="http://schemas.microsoft.com/office/drawing/2014/main" id="{3CE53589-3669-528C-1227-00B5D19D7656}"/>
              </a:ext>
            </a:extLst>
          </p:cNvPr>
          <p:cNvSpPr/>
          <p:nvPr/>
        </p:nvSpPr>
        <p:spPr>
          <a:xfrm rot="20739421">
            <a:off x="6255339" y="66239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>
            <a:extLst>
              <a:ext uri="{FF2B5EF4-FFF2-40B4-BE49-F238E27FC236}">
                <a16:creationId xmlns:a16="http://schemas.microsoft.com/office/drawing/2014/main" id="{4F278538-C320-AAC0-C9B0-3584AC6DE09F}"/>
              </a:ext>
            </a:extLst>
          </p:cNvPr>
          <p:cNvSpPr/>
          <p:nvPr/>
        </p:nvSpPr>
        <p:spPr>
          <a:xfrm rot="20739421">
            <a:off x="8163767" y="801169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D7C39DF8-B1C8-D95B-ED95-E52D8D07842D}"/>
              </a:ext>
            </a:extLst>
          </p:cNvPr>
          <p:cNvSpPr/>
          <p:nvPr/>
        </p:nvSpPr>
        <p:spPr>
          <a:xfrm rot="20739421">
            <a:off x="9945553" y="66239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64E3DD8E-BE56-1674-55E6-80B308D370F1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B7CB6DB2-1008-AA6B-D8DA-A7ABAC7ABE74}"/>
              </a:ext>
            </a:extLst>
          </p:cNvPr>
          <p:cNvSpPr/>
          <p:nvPr/>
        </p:nvSpPr>
        <p:spPr>
          <a:xfrm rot="21310741">
            <a:off x="11960883" y="211224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F237E039-2044-0D12-1DE3-4B88C1000F85}"/>
              </a:ext>
            </a:extLst>
          </p:cNvPr>
          <p:cNvSpPr/>
          <p:nvPr/>
        </p:nvSpPr>
        <p:spPr>
          <a:xfrm rot="21310741">
            <a:off x="7837427" y="205227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23F62CE-6078-28F3-A129-54615E50A2CB}"/>
              </a:ext>
            </a:extLst>
          </p:cNvPr>
          <p:cNvSpPr txBox="1"/>
          <p:nvPr/>
        </p:nvSpPr>
        <p:spPr>
          <a:xfrm>
            <a:off x="2728503" y="4288496"/>
            <a:ext cx="61477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Montserrat" pitchFamily="2" charset="77"/>
              </a:rPr>
              <a:t>Activity Overview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Montserrat" pitchFamily="2" charset="77"/>
              </a:rPr>
              <a:t>Air-Powered Car</a:t>
            </a:r>
            <a:endParaRPr lang="en-US" sz="4000" b="1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3D653-65EA-56FA-CF0F-57576545DD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973" y="2491864"/>
            <a:ext cx="6128304" cy="15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9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3000" r="-2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A8F8DE-CCB7-0CD1-B976-36B21FBE9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753" y="160991"/>
            <a:ext cx="10515600" cy="1086506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  <a:latin typeface="Montserrat"/>
              </a:rPr>
              <a:t>Air-Powered Car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AEF7AC-FA8A-CE88-8383-4D9E9AC85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85" y="160991"/>
            <a:ext cx="985793" cy="761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51F22D-D604-5F70-6E4D-705629504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6970" y="274638"/>
            <a:ext cx="1659973" cy="469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342714-C70C-D69E-9888-BBF1DC935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255" y="6085416"/>
            <a:ext cx="2080127" cy="5324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DC8BBD-AFB4-A629-C2F7-7389EC1392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9144" b="27152"/>
          <a:stretch>
            <a:fillRect/>
          </a:stretch>
        </p:blipFill>
        <p:spPr>
          <a:xfrm>
            <a:off x="5864604" y="1720502"/>
            <a:ext cx="6327396" cy="4393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B864BD-6FCF-1821-4E81-7446261E48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500685">
            <a:off x="411984" y="1940707"/>
            <a:ext cx="5149097" cy="345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0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853C6600-860B-B207-0B9E-3383C72C2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99A8FE-D85F-19F3-881F-8EC8BED94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C9A1E2-D295-C9BB-1EA2-FE97D83027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17F4F12-DEEA-93EE-FFC1-37840148E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84193E16-2B64-1C88-56C1-14915D5A38DE}"/>
              </a:ext>
            </a:extLst>
          </p:cNvPr>
          <p:cNvSpPr txBox="1"/>
          <p:nvPr/>
        </p:nvSpPr>
        <p:spPr>
          <a:xfrm>
            <a:off x="550224" y="317588"/>
            <a:ext cx="720847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Foundations of Energy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EAD51E-1AFC-608C-45CB-39D0BED91B18}"/>
              </a:ext>
            </a:extLst>
          </p:cNvPr>
          <p:cNvCxnSpPr>
            <a:cxnSpLocks/>
          </p:cNvCxnSpPr>
          <p:nvPr/>
        </p:nvCxnSpPr>
        <p:spPr>
          <a:xfrm>
            <a:off x="1710831" y="928080"/>
            <a:ext cx="5212854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>
            <a:extLst>
              <a:ext uri="{FF2B5EF4-FFF2-40B4-BE49-F238E27FC236}">
                <a16:creationId xmlns:a16="http://schemas.microsoft.com/office/drawing/2014/main" id="{1D0497EF-376C-36C0-FDA8-73BB3598B5F8}"/>
              </a:ext>
            </a:extLst>
          </p:cNvPr>
          <p:cNvSpPr/>
          <p:nvPr/>
        </p:nvSpPr>
        <p:spPr>
          <a:xfrm>
            <a:off x="6986630" y="801954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DC0AB6C-B008-EA10-5E95-8F1A44513BF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" t="34909" r="49396" b="34166"/>
          <a:stretch>
            <a:fillRect/>
          </a:stretch>
        </p:blipFill>
        <p:spPr>
          <a:xfrm>
            <a:off x="5939951" y="1227847"/>
            <a:ext cx="1554742" cy="12284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8703F5-6908-CAD7-7F8D-E8041B1B2A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9039" b="64542"/>
          <a:stretch>
            <a:fillRect/>
          </a:stretch>
        </p:blipFill>
        <p:spPr>
          <a:xfrm>
            <a:off x="-146720" y="1098028"/>
            <a:ext cx="1709658" cy="15380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2F3AEFD-3A2B-8627-BBE2-C39458E1BBC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6106" b="66389"/>
          <a:stretch>
            <a:fillRect/>
          </a:stretch>
        </p:blipFill>
        <p:spPr>
          <a:xfrm>
            <a:off x="80906" y="3180073"/>
            <a:ext cx="1488358" cy="14735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FEF6A6-16A6-8CAC-9EC4-55054C7EB9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3592" t="34631" b="34445"/>
          <a:stretch>
            <a:fillRect/>
          </a:stretch>
        </p:blipFill>
        <p:spPr>
          <a:xfrm>
            <a:off x="6017790" y="3353459"/>
            <a:ext cx="1555466" cy="1340157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F26E456-3B9F-C340-8268-6B6FC4E12908}"/>
              </a:ext>
            </a:extLst>
          </p:cNvPr>
          <p:cNvSpPr/>
          <p:nvPr/>
        </p:nvSpPr>
        <p:spPr>
          <a:xfrm>
            <a:off x="1625642" y="1211729"/>
            <a:ext cx="4304496" cy="1323607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D1C24"/>
                </a:solidFill>
                <a:latin typeface="Montserrat" pitchFamily="2" charset="77"/>
                <a:cs typeface="Segoe UI"/>
              </a:rPr>
              <a:t>Motion</a:t>
            </a: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  <a:cs typeface="Segoe UI"/>
              </a:rPr>
              <a:t> doesn’t happen by itself. Something has to cause an object to move. 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3837993-3C75-2D8C-070D-6A329AE58B7A}"/>
              </a:ext>
            </a:extLst>
          </p:cNvPr>
          <p:cNvSpPr/>
          <p:nvPr/>
        </p:nvSpPr>
        <p:spPr>
          <a:xfrm>
            <a:off x="1625642" y="2691867"/>
            <a:ext cx="4304496" cy="2359003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When air is blown into a balloon, the balloon holds energy. This stored energy is called </a:t>
            </a:r>
            <a:r>
              <a:rPr lang="en-US" altLang="en-US" sz="2000" b="1">
                <a:solidFill>
                  <a:srgbClr val="ED1C24"/>
                </a:solidFill>
                <a:latin typeface="Montserrat" pitchFamily="2" charset="77"/>
              </a:rPr>
              <a:t>potential energy</a:t>
            </a: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. The balloon is not moving yet, but it is ready to do something. 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6D26CBE-C5DE-4D16-4311-2607D7BEB9DA}"/>
              </a:ext>
            </a:extLst>
          </p:cNvPr>
          <p:cNvSpPr/>
          <p:nvPr/>
        </p:nvSpPr>
        <p:spPr>
          <a:xfrm>
            <a:off x="7571141" y="986426"/>
            <a:ext cx="4304496" cy="1770999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  <a:cs typeface="Segoe UI"/>
              </a:rPr>
              <a:t>When the balloon is released, the air rushes out. As the car starts to roll, the energy changes into </a:t>
            </a:r>
            <a:r>
              <a:rPr lang="en-US" altLang="en-US" sz="2000" b="1">
                <a:solidFill>
                  <a:srgbClr val="ED1C24"/>
                </a:solidFill>
                <a:latin typeface="Montserrat" pitchFamily="2" charset="77"/>
                <a:cs typeface="Segoe UI"/>
              </a:rPr>
              <a:t>movement</a:t>
            </a: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  <a:cs typeface="Segoe UI"/>
              </a:rPr>
              <a:t>. 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35F3100-4D83-648A-A395-A7DE33851BA1}"/>
              </a:ext>
            </a:extLst>
          </p:cNvPr>
          <p:cNvSpPr/>
          <p:nvPr/>
        </p:nvSpPr>
        <p:spPr>
          <a:xfrm>
            <a:off x="7571141" y="3008187"/>
            <a:ext cx="4304496" cy="1770999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  <a:cs typeface="Segoe UI"/>
              </a:rPr>
              <a:t>Moving energy is called </a:t>
            </a:r>
            <a:r>
              <a:rPr lang="en-US" altLang="en-US" sz="2000" b="1">
                <a:solidFill>
                  <a:srgbClr val="ED1C24"/>
                </a:solidFill>
                <a:latin typeface="Montserrat" pitchFamily="2" charset="77"/>
                <a:cs typeface="Segoe UI"/>
              </a:rPr>
              <a:t>kinetic energy</a:t>
            </a: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  <a:cs typeface="Segoe UI"/>
              </a:rPr>
              <a:t>. 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  <a:cs typeface="Segoe UI"/>
              </a:rPr>
              <a:t>The air pushing out of the balloon gives the car a push that makes it move forward. 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26C2A2C-C272-A05C-5146-FDA303EE78F7}"/>
              </a:ext>
            </a:extLst>
          </p:cNvPr>
          <p:cNvSpPr/>
          <p:nvPr/>
        </p:nvSpPr>
        <p:spPr>
          <a:xfrm>
            <a:off x="3478061" y="5500930"/>
            <a:ext cx="8397575" cy="1224668"/>
          </a:xfrm>
          <a:prstGeom prst="roundRect">
            <a:avLst/>
          </a:prstGeom>
          <a:gradFill>
            <a:gsLst>
              <a:gs pos="0">
                <a:srgbClr val="ED1C24"/>
              </a:gs>
              <a:gs pos="53000">
                <a:srgbClr val="23183B"/>
              </a:gs>
              <a:gs pos="21000">
                <a:srgbClr val="2E3192"/>
              </a:gs>
            </a:gsLst>
            <a:lin ang="15000000" scaled="0"/>
          </a:gra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C3F6BA-EC5E-8206-3DA0-6ED05BCF5A3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783" t="65815" r="51502"/>
          <a:stretch>
            <a:fillRect/>
          </a:stretch>
        </p:blipFill>
        <p:spPr>
          <a:xfrm>
            <a:off x="2723513" y="5342486"/>
            <a:ext cx="1509098" cy="1638300"/>
          </a:xfrm>
          <a:prstGeom prst="rect">
            <a:avLst/>
          </a:prstGeom>
        </p:spPr>
      </p:pic>
      <p:sp>
        <p:nvSpPr>
          <p:cNvPr id="27" name="TextBox 28">
            <a:extLst>
              <a:ext uri="{FF2B5EF4-FFF2-40B4-BE49-F238E27FC236}">
                <a16:creationId xmlns:a16="http://schemas.microsoft.com/office/drawing/2014/main" id="{9BBEA6B4-C0BF-3D49-23DB-B4B69B1F0C04}"/>
              </a:ext>
            </a:extLst>
          </p:cNvPr>
          <p:cNvSpPr txBox="1"/>
          <p:nvPr/>
        </p:nvSpPr>
        <p:spPr>
          <a:xfrm>
            <a:off x="4232611" y="5953932"/>
            <a:ext cx="7555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Montserrat" pitchFamily="2" charset="77"/>
              </a:rPr>
              <a:t>Engineers understand how energy works so they can design solutions that make things move, work, and improve our world!</a:t>
            </a: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C0F567EB-65EA-5D75-D5E0-CFD9BDC43BFE}"/>
              </a:ext>
            </a:extLst>
          </p:cNvPr>
          <p:cNvSpPr txBox="1"/>
          <p:nvPr/>
        </p:nvSpPr>
        <p:spPr>
          <a:xfrm>
            <a:off x="3696480" y="5541781"/>
            <a:ext cx="4799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bg1"/>
                </a:solidFill>
                <a:latin typeface="Montserrat" pitchFamily="2" charset="77"/>
              </a:rPr>
              <a:t>Think Like an Engineer</a:t>
            </a:r>
          </a:p>
        </p:txBody>
      </p:sp>
    </p:spTree>
    <p:extLst>
      <p:ext uri="{BB962C8B-B14F-4D97-AF65-F5344CB8AC3E}">
        <p14:creationId xmlns:p14="http://schemas.microsoft.com/office/powerpoint/2010/main" val="20459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85E939-515D-0C25-D1C7-187C549F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61937-E1DE-50E4-C943-1081C955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698" y="2177882"/>
            <a:ext cx="10972800" cy="114300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endParaRPr b="1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E2311098-2F79-0781-F840-B36D0C72D752}"/>
              </a:ext>
            </a:extLst>
          </p:cNvPr>
          <p:cNvSpPr/>
          <p:nvPr/>
        </p:nvSpPr>
        <p:spPr>
          <a:xfrm>
            <a:off x="4563599" y="1249812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DE7F18AD-0CDA-BA44-9A09-3268E4AB3A0F}"/>
              </a:ext>
            </a:extLst>
          </p:cNvPr>
          <p:cNvSpPr/>
          <p:nvPr/>
        </p:nvSpPr>
        <p:spPr>
          <a:xfrm rot="2148141">
            <a:off x="6983019" y="1281466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E7423881-966F-8C43-8BC1-969D74F971F3}"/>
              </a:ext>
            </a:extLst>
          </p:cNvPr>
          <p:cNvSpPr/>
          <p:nvPr/>
        </p:nvSpPr>
        <p:spPr>
          <a:xfrm>
            <a:off x="8931327" y="1268814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1C1D69C5-18F0-5F57-D1FB-31A29C544577}"/>
              </a:ext>
            </a:extLst>
          </p:cNvPr>
          <p:cNvSpPr/>
          <p:nvPr/>
        </p:nvSpPr>
        <p:spPr>
          <a:xfrm rot="19955312">
            <a:off x="9746847" y="1421643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48D516BD-6947-E9AC-534E-566FD22901C3}"/>
              </a:ext>
            </a:extLst>
          </p:cNvPr>
          <p:cNvSpPr/>
          <p:nvPr/>
        </p:nvSpPr>
        <p:spPr>
          <a:xfrm rot="20739421">
            <a:off x="3878426" y="152551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B61B59CF-3CFC-6C03-44D8-1E83F233B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915">
            <a:off x="9711401" y="293711"/>
            <a:ext cx="2104273" cy="595288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3B877976-F1F3-9AB9-3B35-49A0C24BD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594" y="2773465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07460F3-14B9-DCA8-50DE-82F973601C52}"/>
              </a:ext>
            </a:extLst>
          </p:cNvPr>
          <p:cNvSpPr/>
          <p:nvPr/>
        </p:nvSpPr>
        <p:spPr>
          <a:xfrm>
            <a:off x="493566" y="1249727"/>
            <a:ext cx="10821580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65">
            <a:extLst>
              <a:ext uri="{FF2B5EF4-FFF2-40B4-BE49-F238E27FC236}">
                <a16:creationId xmlns:a16="http://schemas.microsoft.com/office/drawing/2014/main" id="{718689A2-95DA-AE58-244A-5A730EAE284D}"/>
              </a:ext>
            </a:extLst>
          </p:cNvPr>
          <p:cNvSpPr txBox="1"/>
          <p:nvPr/>
        </p:nvSpPr>
        <p:spPr>
          <a:xfrm>
            <a:off x="1567334" y="1296669"/>
            <a:ext cx="21726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b="1">
                <a:solidFill>
                  <a:srgbClr val="ED1C24"/>
                </a:solidFill>
                <a:latin typeface="Montserrat" pitchFamily="2" charset="77"/>
              </a:rPr>
              <a:t>Potential Energy</a:t>
            </a:r>
            <a:endParaRPr lang="en-US" sz="2800" b="1">
              <a:solidFill>
                <a:srgbClr val="ED1C24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BD6565-C873-E56C-9AF5-C0FD1C9F5243}"/>
              </a:ext>
            </a:extLst>
          </p:cNvPr>
          <p:cNvCxnSpPr/>
          <p:nvPr/>
        </p:nvCxnSpPr>
        <p:spPr>
          <a:xfrm>
            <a:off x="1425956" y="1469333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76">
            <a:extLst>
              <a:ext uri="{FF2B5EF4-FFF2-40B4-BE49-F238E27FC236}">
                <a16:creationId xmlns:a16="http://schemas.microsoft.com/office/drawing/2014/main" id="{CBA40F70-CFFF-9ECE-9E6F-EE29E8D374CD}"/>
              </a:ext>
            </a:extLst>
          </p:cNvPr>
          <p:cNvSpPr txBox="1"/>
          <p:nvPr/>
        </p:nvSpPr>
        <p:spPr>
          <a:xfrm>
            <a:off x="3334246" y="1468296"/>
            <a:ext cx="8301452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/>
              </a:rPr>
              <a:t> Energy that is stored and ready to be used. The air inside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   the balloon is stored energy. </a:t>
            </a:r>
          </a:p>
          <a:p>
            <a:pPr defTabSz="914400"/>
            <a:endParaRPr lang="en-US" sz="2000" b="1">
              <a:solidFill>
                <a:srgbClr val="3F3889"/>
              </a:solidFill>
              <a:latin typeface="Montserrat" pitchFamily="2" charset="77"/>
              <a:cs typeface="Arial"/>
            </a:endParaRPr>
          </a:p>
        </p:txBody>
      </p:sp>
      <p:sp>
        <p:nvSpPr>
          <p:cNvPr id="55" name="TextBox 59">
            <a:extLst>
              <a:ext uri="{FF2B5EF4-FFF2-40B4-BE49-F238E27FC236}">
                <a16:creationId xmlns:a16="http://schemas.microsoft.com/office/drawing/2014/main" id="{04CBEF0D-1F08-0CAE-99D8-22AA5F4DE49A}"/>
              </a:ext>
            </a:extLst>
          </p:cNvPr>
          <p:cNvSpPr txBox="1"/>
          <p:nvPr/>
        </p:nvSpPr>
        <p:spPr>
          <a:xfrm>
            <a:off x="0" y="235694"/>
            <a:ext cx="59016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Key Words to Know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1388B0E-792C-E171-E5D2-A15FBF0FCCDC}"/>
              </a:ext>
            </a:extLst>
          </p:cNvPr>
          <p:cNvCxnSpPr>
            <a:cxnSpLocks/>
          </p:cNvCxnSpPr>
          <p:nvPr/>
        </p:nvCxnSpPr>
        <p:spPr>
          <a:xfrm>
            <a:off x="403249" y="873189"/>
            <a:ext cx="5212854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5-Point Star 59">
            <a:extLst>
              <a:ext uri="{FF2B5EF4-FFF2-40B4-BE49-F238E27FC236}">
                <a16:creationId xmlns:a16="http://schemas.microsoft.com/office/drawing/2014/main" id="{49BD755A-732D-9F2C-8005-EBBE564F7545}"/>
              </a:ext>
            </a:extLst>
          </p:cNvPr>
          <p:cNvSpPr/>
          <p:nvPr/>
        </p:nvSpPr>
        <p:spPr>
          <a:xfrm>
            <a:off x="5640824" y="746810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83E6A381-64B5-1BF3-C5C9-E1AF797AF9DE}"/>
              </a:ext>
            </a:extLst>
          </p:cNvPr>
          <p:cNvSpPr txBox="1">
            <a:spLocks/>
          </p:cNvSpPr>
          <p:nvPr/>
        </p:nvSpPr>
        <p:spPr>
          <a:xfrm>
            <a:off x="902698" y="3379926"/>
            <a:ext cx="10972800" cy="1143000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endParaRPr lang="en-US" b="1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4E32546C-896D-6303-768D-6125AEF06EAD}"/>
              </a:ext>
            </a:extLst>
          </p:cNvPr>
          <p:cNvSpPr/>
          <p:nvPr/>
        </p:nvSpPr>
        <p:spPr>
          <a:xfrm>
            <a:off x="467238" y="2631889"/>
            <a:ext cx="10821580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7" name="TextBox 65">
            <a:extLst>
              <a:ext uri="{FF2B5EF4-FFF2-40B4-BE49-F238E27FC236}">
                <a16:creationId xmlns:a16="http://schemas.microsoft.com/office/drawing/2014/main" id="{E851B9BA-4F05-BBA9-9458-10B14B9C489E}"/>
              </a:ext>
            </a:extLst>
          </p:cNvPr>
          <p:cNvSpPr txBox="1"/>
          <p:nvPr/>
        </p:nvSpPr>
        <p:spPr>
          <a:xfrm>
            <a:off x="1567334" y="2631065"/>
            <a:ext cx="17661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b="1">
                <a:solidFill>
                  <a:srgbClr val="ED1C24"/>
                </a:solidFill>
                <a:latin typeface="Montserrat" pitchFamily="2" charset="77"/>
              </a:rPr>
              <a:t>Kinetic Energy</a:t>
            </a:r>
            <a:endParaRPr lang="en-US" sz="2800" b="1">
              <a:solidFill>
                <a:srgbClr val="ED1C24"/>
              </a:solidFill>
              <a:latin typeface="Montserrat" pitchFamily="2" charset="77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AC50FF0-324F-BE86-BE0F-D1EA59D7E543}"/>
              </a:ext>
            </a:extLst>
          </p:cNvPr>
          <p:cNvCxnSpPr/>
          <p:nvPr/>
        </p:nvCxnSpPr>
        <p:spPr>
          <a:xfrm>
            <a:off x="1422912" y="2860388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9" name="TextBox 76">
            <a:extLst>
              <a:ext uri="{FF2B5EF4-FFF2-40B4-BE49-F238E27FC236}">
                <a16:creationId xmlns:a16="http://schemas.microsoft.com/office/drawing/2014/main" id="{96993CA6-058F-A7E2-21D6-448941230402}"/>
              </a:ext>
            </a:extLst>
          </p:cNvPr>
          <p:cNvSpPr txBox="1"/>
          <p:nvPr/>
        </p:nvSpPr>
        <p:spPr>
          <a:xfrm>
            <a:off x="3271831" y="2855099"/>
            <a:ext cx="8301452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/>
              </a:rPr>
              <a:t> Energy of motion. When your car is rolling, it is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   using kinetic energy. </a:t>
            </a:r>
          </a:p>
          <a:p>
            <a:pPr defTabSz="914400"/>
            <a:endParaRPr lang="en-US" sz="2000" b="1">
              <a:solidFill>
                <a:srgbClr val="3F3889"/>
              </a:solidFill>
              <a:latin typeface="Montserrat" pitchFamily="2" charset="77"/>
              <a:cs typeface="Arial"/>
            </a:endParaRPr>
          </a:p>
        </p:txBody>
      </p:sp>
      <p:sp>
        <p:nvSpPr>
          <p:cNvPr id="72" name="Rectangle 1">
            <a:extLst>
              <a:ext uri="{FF2B5EF4-FFF2-40B4-BE49-F238E27FC236}">
                <a16:creationId xmlns:a16="http://schemas.microsoft.com/office/drawing/2014/main" id="{37A2946C-F223-550F-B1EA-0725E942D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658" y="4171818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EBF750BF-CB9C-7466-1C5A-46F2BA1540AA}"/>
              </a:ext>
            </a:extLst>
          </p:cNvPr>
          <p:cNvSpPr txBox="1">
            <a:spLocks/>
          </p:cNvSpPr>
          <p:nvPr/>
        </p:nvSpPr>
        <p:spPr>
          <a:xfrm>
            <a:off x="791323" y="5105825"/>
            <a:ext cx="10972800" cy="1143000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endParaRPr lang="en-US" b="1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B8C124B2-8216-FFE0-5CE7-A22D8AB57819}"/>
              </a:ext>
            </a:extLst>
          </p:cNvPr>
          <p:cNvSpPr/>
          <p:nvPr/>
        </p:nvSpPr>
        <p:spPr>
          <a:xfrm>
            <a:off x="466842" y="4027965"/>
            <a:ext cx="10821580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5" name="TextBox 65">
            <a:extLst>
              <a:ext uri="{FF2B5EF4-FFF2-40B4-BE49-F238E27FC236}">
                <a16:creationId xmlns:a16="http://schemas.microsoft.com/office/drawing/2014/main" id="{CB35F04F-6C77-AC19-57DB-85B510DAABF6}"/>
              </a:ext>
            </a:extLst>
          </p:cNvPr>
          <p:cNvSpPr txBox="1"/>
          <p:nvPr/>
        </p:nvSpPr>
        <p:spPr>
          <a:xfrm>
            <a:off x="1567334" y="4247538"/>
            <a:ext cx="1766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b="1">
                <a:solidFill>
                  <a:srgbClr val="ED1C24"/>
                </a:solidFill>
                <a:latin typeface="Montserrat" pitchFamily="2" charset="77"/>
              </a:rPr>
              <a:t>Force</a:t>
            </a:r>
            <a:endParaRPr lang="en-US" sz="2800" b="1">
              <a:solidFill>
                <a:srgbClr val="ED1C24"/>
              </a:solidFill>
              <a:latin typeface="Montserrat" pitchFamily="2" charset="77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07B45B7-A3AC-AF1D-8075-D130A377C2DD}"/>
              </a:ext>
            </a:extLst>
          </p:cNvPr>
          <p:cNvCxnSpPr/>
          <p:nvPr/>
        </p:nvCxnSpPr>
        <p:spPr>
          <a:xfrm>
            <a:off x="1433645" y="4258741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E513B8FE-6193-DC7E-2510-5B377991BD33}"/>
              </a:ext>
            </a:extLst>
          </p:cNvPr>
          <p:cNvSpPr txBox="1"/>
          <p:nvPr/>
        </p:nvSpPr>
        <p:spPr>
          <a:xfrm>
            <a:off x="3366288" y="4240780"/>
            <a:ext cx="7923079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/>
              </a:rPr>
              <a:t>A push or pull that makes something move. The air </a:t>
            </a:r>
            <a:r>
              <a:rPr lang="en-US" altLang="en-US" sz="2000" b="1" dirty="0">
                <a:solidFill>
                  <a:srgbClr val="2E3192"/>
                </a:solidFill>
                <a:latin typeface="Montserrat"/>
              </a:rPr>
              <a:t>escaping from a balloon creates a force. </a:t>
            </a:r>
          </a:p>
          <a:p>
            <a:pPr defTabSz="914400"/>
            <a:endParaRPr lang="en-US" sz="2000" b="1">
              <a:solidFill>
                <a:srgbClr val="3F3889"/>
              </a:solidFill>
              <a:latin typeface="Montserrat" pitchFamily="2" charset="77"/>
              <a:cs typeface="Arial"/>
            </a:endParaRPr>
          </a:p>
        </p:txBody>
      </p:sp>
      <p:sp>
        <p:nvSpPr>
          <p:cNvPr id="78" name="Rectangle 1">
            <a:extLst>
              <a:ext uri="{FF2B5EF4-FFF2-40B4-BE49-F238E27FC236}">
                <a16:creationId xmlns:a16="http://schemas.microsoft.com/office/drawing/2014/main" id="{F2A5B1C3-EF2D-57D2-DE27-D95D04C2A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370" y="5599975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E6710A71-18F8-19E0-D74C-595E315E4F32}"/>
              </a:ext>
            </a:extLst>
          </p:cNvPr>
          <p:cNvSpPr/>
          <p:nvPr/>
        </p:nvSpPr>
        <p:spPr>
          <a:xfrm>
            <a:off x="486790" y="5439093"/>
            <a:ext cx="10821580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0" name="TextBox 65">
            <a:extLst>
              <a:ext uri="{FF2B5EF4-FFF2-40B4-BE49-F238E27FC236}">
                <a16:creationId xmlns:a16="http://schemas.microsoft.com/office/drawing/2014/main" id="{B297199B-97A7-C84A-CDB9-49596CB2699B}"/>
              </a:ext>
            </a:extLst>
          </p:cNvPr>
          <p:cNvSpPr txBox="1"/>
          <p:nvPr/>
        </p:nvSpPr>
        <p:spPr>
          <a:xfrm>
            <a:off x="1567334" y="5629825"/>
            <a:ext cx="1766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b="1">
                <a:solidFill>
                  <a:srgbClr val="ED1C24"/>
                </a:solidFill>
                <a:latin typeface="Montserrat" pitchFamily="2" charset="77"/>
              </a:rPr>
              <a:t>Straight</a:t>
            </a:r>
            <a:endParaRPr lang="en-US" sz="2800" b="1">
              <a:solidFill>
                <a:srgbClr val="ED1C24"/>
              </a:solidFill>
              <a:latin typeface="Montserrat" pitchFamily="2" charset="77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A4E5DB3-4FD1-1BBF-9282-F54EA236CB8F}"/>
              </a:ext>
            </a:extLst>
          </p:cNvPr>
          <p:cNvCxnSpPr/>
          <p:nvPr/>
        </p:nvCxnSpPr>
        <p:spPr>
          <a:xfrm>
            <a:off x="1441689" y="5686898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583586B8-C52F-BB93-5C1C-FAEEE5E3388A}"/>
              </a:ext>
            </a:extLst>
          </p:cNvPr>
          <p:cNvSpPr txBox="1"/>
          <p:nvPr/>
        </p:nvSpPr>
        <p:spPr>
          <a:xfrm>
            <a:off x="3461070" y="5604633"/>
            <a:ext cx="7623651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/>
              </a:rPr>
              <a:t>Lined up in a direct path. Keeping parts straight helps </a:t>
            </a:r>
            <a:r>
              <a:rPr lang="en-US" altLang="en-US" sz="2000" b="1" dirty="0">
                <a:solidFill>
                  <a:srgbClr val="2E3192"/>
                </a:solidFill>
                <a:latin typeface="Montserrat"/>
              </a:rPr>
              <a:t>your car move forward instead of turning. </a:t>
            </a:r>
          </a:p>
          <a:p>
            <a:pPr defTabSz="914400"/>
            <a:endParaRPr lang="en-US" sz="2000" b="1">
              <a:solidFill>
                <a:srgbClr val="3F3889"/>
              </a:solidFill>
              <a:latin typeface="Montserrat" pitchFamily="2" charset="77"/>
              <a:cs typeface="Arial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6969397-386F-77C8-92BB-B374E4CC12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049" r="45342" b="33431"/>
          <a:stretch>
            <a:fillRect/>
          </a:stretch>
        </p:blipFill>
        <p:spPr>
          <a:xfrm>
            <a:off x="-100005" y="5386373"/>
            <a:ext cx="1620259" cy="1208127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03564B27-93DA-2B4F-42B3-54135785E1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363" r="3869" b="65956"/>
          <a:stretch>
            <a:fillRect/>
          </a:stretch>
        </p:blipFill>
        <p:spPr>
          <a:xfrm>
            <a:off x="-40359" y="3788248"/>
            <a:ext cx="1373615" cy="1413735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A3837F9B-04B3-6E3A-C1E3-022CA27FEE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17" t="65679" r="50060" b="3392"/>
          <a:stretch>
            <a:fillRect/>
          </a:stretch>
        </p:blipFill>
        <p:spPr>
          <a:xfrm>
            <a:off x="-119662" y="2491224"/>
            <a:ext cx="1462915" cy="1208127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FD8AA10C-3741-5E8A-2EB7-22CA9D2690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527" t="34524" b="34097"/>
          <a:stretch>
            <a:fillRect/>
          </a:stretch>
        </p:blipFill>
        <p:spPr>
          <a:xfrm>
            <a:off x="64918" y="1160421"/>
            <a:ext cx="1373616" cy="12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7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FE3C4-5E0E-F3DD-026C-9487B5C1F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1234AE07-DBFE-E11C-9262-6C5EE1697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5B1C92-D689-D5EA-FFF6-1D11979FD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F645C1-627E-459A-EE82-2CF662CF9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0E1AC60-E1B8-2B4B-40FD-202940D84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E0A1FD-EBD3-A6F2-64DA-A8DF59F08E7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386" b="31325"/>
          <a:stretch>
            <a:fillRect/>
          </a:stretch>
        </p:blipFill>
        <p:spPr>
          <a:xfrm>
            <a:off x="6785072" y="1530534"/>
            <a:ext cx="5706774" cy="2677632"/>
          </a:xfrm>
          <a:prstGeom prst="rect">
            <a:avLst/>
          </a:prstGeom>
        </p:spPr>
      </p:pic>
      <p:sp>
        <p:nvSpPr>
          <p:cNvPr id="8" name="TextBox 59">
            <a:extLst>
              <a:ext uri="{FF2B5EF4-FFF2-40B4-BE49-F238E27FC236}">
                <a16:creationId xmlns:a16="http://schemas.microsoft.com/office/drawing/2014/main" id="{14F7FB21-344F-BFB0-0F7A-2ABE614C74A2}"/>
              </a:ext>
            </a:extLst>
          </p:cNvPr>
          <p:cNvSpPr txBox="1"/>
          <p:nvPr/>
        </p:nvSpPr>
        <p:spPr>
          <a:xfrm>
            <a:off x="2730173" y="279206"/>
            <a:ext cx="59016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Today’s Materials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50369F-DE6A-5D2D-AE92-C7F3CED4C4C4}"/>
              </a:ext>
            </a:extLst>
          </p:cNvPr>
          <p:cNvCxnSpPr>
            <a:cxnSpLocks/>
          </p:cNvCxnSpPr>
          <p:nvPr/>
        </p:nvCxnSpPr>
        <p:spPr>
          <a:xfrm>
            <a:off x="2965970" y="951440"/>
            <a:ext cx="5212854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5-Point Star 9">
            <a:extLst>
              <a:ext uri="{FF2B5EF4-FFF2-40B4-BE49-F238E27FC236}">
                <a16:creationId xmlns:a16="http://schemas.microsoft.com/office/drawing/2014/main" id="{BF45F9DA-79F4-1250-5FF7-29736914705C}"/>
              </a:ext>
            </a:extLst>
          </p:cNvPr>
          <p:cNvSpPr/>
          <p:nvPr/>
        </p:nvSpPr>
        <p:spPr>
          <a:xfrm>
            <a:off x="8203545" y="825061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AFEAC0-07D6-FBA2-D1CC-BF51E56BDAB1}"/>
              </a:ext>
            </a:extLst>
          </p:cNvPr>
          <p:cNvSpPr>
            <a:spLocks noGrp="1"/>
          </p:cNvSpPr>
          <p:nvPr/>
        </p:nvSpPr>
        <p:spPr>
          <a:xfrm>
            <a:off x="1388154" y="4611395"/>
            <a:ext cx="10972800" cy="1143000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endParaRPr b="1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2288A0F7-8DEC-224A-D448-528EFE5B4C97}"/>
              </a:ext>
            </a:extLst>
          </p:cNvPr>
          <p:cNvSpPr/>
          <p:nvPr/>
        </p:nvSpPr>
        <p:spPr>
          <a:xfrm>
            <a:off x="5080046" y="163186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A227900B-485A-914B-B252-6162127A4047}"/>
              </a:ext>
            </a:extLst>
          </p:cNvPr>
          <p:cNvSpPr/>
          <p:nvPr/>
        </p:nvSpPr>
        <p:spPr>
          <a:xfrm>
            <a:off x="1904957" y="145567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5F13E047-549B-1F8A-CFC4-4A7FB0FED03B}"/>
              </a:ext>
            </a:extLst>
          </p:cNvPr>
          <p:cNvSpPr/>
          <p:nvPr/>
        </p:nvSpPr>
        <p:spPr>
          <a:xfrm>
            <a:off x="6383470" y="1547430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5-Point Star 17">
            <a:extLst>
              <a:ext uri="{FF2B5EF4-FFF2-40B4-BE49-F238E27FC236}">
                <a16:creationId xmlns:a16="http://schemas.microsoft.com/office/drawing/2014/main" id="{4F4291CD-C347-196E-08ED-BA16300A5F35}"/>
              </a:ext>
            </a:extLst>
          </p:cNvPr>
          <p:cNvSpPr/>
          <p:nvPr/>
        </p:nvSpPr>
        <p:spPr>
          <a:xfrm rot="20739421">
            <a:off x="2840967" y="196597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92D80689-FB46-344D-2D44-2AE665528D02}"/>
              </a:ext>
            </a:extLst>
          </p:cNvPr>
          <p:cNvSpPr/>
          <p:nvPr/>
        </p:nvSpPr>
        <p:spPr>
          <a:xfrm rot="20739421">
            <a:off x="482174" y="1956413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16D0EBBF-9523-8BEF-0DF2-41C217A2BE95}"/>
              </a:ext>
            </a:extLst>
          </p:cNvPr>
          <p:cNvSpPr/>
          <p:nvPr/>
        </p:nvSpPr>
        <p:spPr>
          <a:xfrm rot="20739421">
            <a:off x="4394873" y="190755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ED71249-82A4-2334-0210-3D1759C7AB99}"/>
              </a:ext>
            </a:extLst>
          </p:cNvPr>
          <p:cNvSpPr/>
          <p:nvPr/>
        </p:nvSpPr>
        <p:spPr>
          <a:xfrm rot="20739421">
            <a:off x="1799209" y="160508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A5B56456-6FCE-8B65-51AE-89A4F7062FAF}"/>
              </a:ext>
            </a:extLst>
          </p:cNvPr>
          <p:cNvSpPr/>
          <p:nvPr/>
        </p:nvSpPr>
        <p:spPr>
          <a:xfrm rot="20739421">
            <a:off x="3635670" y="1674610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E18686-25C7-4F16-9546-29B76135A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299" y="3490791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BF6B84E-DEA3-C60E-3AE8-74DC16D60FE8}"/>
              </a:ext>
            </a:extLst>
          </p:cNvPr>
          <p:cNvSpPr/>
          <p:nvPr/>
        </p:nvSpPr>
        <p:spPr>
          <a:xfrm>
            <a:off x="427205" y="1531383"/>
            <a:ext cx="3378524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TextBox 70">
            <a:extLst>
              <a:ext uri="{FF2B5EF4-FFF2-40B4-BE49-F238E27FC236}">
                <a16:creationId xmlns:a16="http://schemas.microsoft.com/office/drawing/2014/main" id="{50776FFA-2AF4-782C-A7BB-D83E483EA3C2}"/>
              </a:ext>
            </a:extLst>
          </p:cNvPr>
          <p:cNvSpPr txBox="1"/>
          <p:nvPr/>
        </p:nvSpPr>
        <p:spPr>
          <a:xfrm>
            <a:off x="1318726" y="1867107"/>
            <a:ext cx="2404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4 Bottle Caps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05E5582-7442-F5A4-646F-ECA36B4CC9C9}"/>
              </a:ext>
            </a:extLst>
          </p:cNvPr>
          <p:cNvSpPr/>
          <p:nvPr/>
        </p:nvSpPr>
        <p:spPr>
          <a:xfrm>
            <a:off x="409020" y="2847160"/>
            <a:ext cx="3417134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TextBox 67">
            <a:extLst>
              <a:ext uri="{FF2B5EF4-FFF2-40B4-BE49-F238E27FC236}">
                <a16:creationId xmlns:a16="http://schemas.microsoft.com/office/drawing/2014/main" id="{C3744DA8-2D1D-B4DB-1328-35FC448246D9}"/>
              </a:ext>
            </a:extLst>
          </p:cNvPr>
          <p:cNvSpPr txBox="1"/>
          <p:nvPr/>
        </p:nvSpPr>
        <p:spPr>
          <a:xfrm>
            <a:off x="1088698" y="3181630"/>
            <a:ext cx="2538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1 Balloon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CD888F5-313F-1B49-01A9-0B9D81D2F99C}"/>
              </a:ext>
            </a:extLst>
          </p:cNvPr>
          <p:cNvSpPr/>
          <p:nvPr/>
        </p:nvSpPr>
        <p:spPr>
          <a:xfrm>
            <a:off x="4001749" y="1536400"/>
            <a:ext cx="3098989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TextBox 82">
            <a:extLst>
              <a:ext uri="{FF2B5EF4-FFF2-40B4-BE49-F238E27FC236}">
                <a16:creationId xmlns:a16="http://schemas.microsoft.com/office/drawing/2014/main" id="{2B7EED8C-7E15-2E3B-8520-CA9770D75B7C}"/>
              </a:ext>
            </a:extLst>
          </p:cNvPr>
          <p:cNvSpPr txBox="1"/>
          <p:nvPr/>
        </p:nvSpPr>
        <p:spPr>
          <a:xfrm>
            <a:off x="4662681" y="1683673"/>
            <a:ext cx="25383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2 Wooden Skewers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FF9F40BE-082D-AB5D-ADA1-1795D4B28A19}"/>
              </a:ext>
            </a:extLst>
          </p:cNvPr>
          <p:cNvSpPr/>
          <p:nvPr/>
        </p:nvSpPr>
        <p:spPr>
          <a:xfrm>
            <a:off x="2769056" y="5364365"/>
            <a:ext cx="3098989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96C7A31-0638-66A0-0F33-9F665C45C7B1}"/>
              </a:ext>
            </a:extLst>
          </p:cNvPr>
          <p:cNvSpPr/>
          <p:nvPr/>
        </p:nvSpPr>
        <p:spPr>
          <a:xfrm>
            <a:off x="427246" y="4144160"/>
            <a:ext cx="3417710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sx="102417" sy="102417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9" name="TextBox 99">
            <a:extLst>
              <a:ext uri="{FF2B5EF4-FFF2-40B4-BE49-F238E27FC236}">
                <a16:creationId xmlns:a16="http://schemas.microsoft.com/office/drawing/2014/main" id="{FA5F35B0-C814-883E-3066-8966B313B89B}"/>
              </a:ext>
            </a:extLst>
          </p:cNvPr>
          <p:cNvSpPr txBox="1"/>
          <p:nvPr/>
        </p:nvSpPr>
        <p:spPr>
          <a:xfrm>
            <a:off x="1519223" y="4445490"/>
            <a:ext cx="2003743" cy="4612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2E3192"/>
                </a:solidFill>
                <a:latin typeface="Montserrat"/>
              </a:rPr>
              <a:t>Cardboard</a:t>
            </a:r>
            <a:endParaRPr lang="en-US" sz="2400" b="1">
              <a:solidFill>
                <a:srgbClr val="2E3192"/>
              </a:solidFill>
              <a:latin typeface="Montserrat" pitchFamily="2" charset="77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0D8A18FB-CE6E-231D-1B7C-8EE3FA70EB39}"/>
              </a:ext>
            </a:extLst>
          </p:cNvPr>
          <p:cNvSpPr/>
          <p:nvPr/>
        </p:nvSpPr>
        <p:spPr>
          <a:xfrm>
            <a:off x="4082229" y="2809073"/>
            <a:ext cx="3301341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2" name="TextBox 113">
            <a:extLst>
              <a:ext uri="{FF2B5EF4-FFF2-40B4-BE49-F238E27FC236}">
                <a16:creationId xmlns:a16="http://schemas.microsoft.com/office/drawing/2014/main" id="{A86686F9-91B9-B796-A5CD-D21B69F091C5}"/>
              </a:ext>
            </a:extLst>
          </p:cNvPr>
          <p:cNvSpPr txBox="1"/>
          <p:nvPr/>
        </p:nvSpPr>
        <p:spPr>
          <a:xfrm>
            <a:off x="5148104" y="3160259"/>
            <a:ext cx="18365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Tape Rolls</a:t>
            </a:r>
          </a:p>
        </p:txBody>
      </p:sp>
      <p:sp>
        <p:nvSpPr>
          <p:cNvPr id="46" name="TextBox 82">
            <a:extLst>
              <a:ext uri="{FF2B5EF4-FFF2-40B4-BE49-F238E27FC236}">
                <a16:creationId xmlns:a16="http://schemas.microsoft.com/office/drawing/2014/main" id="{4C0B9C17-C492-87CA-28D3-B3B1244983FA}"/>
              </a:ext>
            </a:extLst>
          </p:cNvPr>
          <p:cNvSpPr txBox="1"/>
          <p:nvPr/>
        </p:nvSpPr>
        <p:spPr>
          <a:xfrm>
            <a:off x="3302640" y="5668223"/>
            <a:ext cx="2538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3 Straws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9498BFA9-3E1A-C95F-799E-DD3A32088971}"/>
              </a:ext>
            </a:extLst>
          </p:cNvPr>
          <p:cNvSpPr/>
          <p:nvPr/>
        </p:nvSpPr>
        <p:spPr>
          <a:xfrm>
            <a:off x="4035119" y="4120795"/>
            <a:ext cx="4596722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sx="102417" sy="102417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8" name="TextBox 99">
            <a:extLst>
              <a:ext uri="{FF2B5EF4-FFF2-40B4-BE49-F238E27FC236}">
                <a16:creationId xmlns:a16="http://schemas.microsoft.com/office/drawing/2014/main" id="{F4EA4C89-448F-95BE-4D77-7DD241E45A38}"/>
              </a:ext>
            </a:extLst>
          </p:cNvPr>
          <p:cNvSpPr txBox="1"/>
          <p:nvPr/>
        </p:nvSpPr>
        <p:spPr>
          <a:xfrm>
            <a:off x="5110863" y="4426568"/>
            <a:ext cx="3417711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2E3192"/>
                </a:solidFill>
                <a:latin typeface="Montserrat"/>
              </a:rPr>
              <a:t>Flat Testing Surface</a:t>
            </a:r>
            <a:endParaRPr lang="en-US" sz="2400" b="1">
              <a:solidFill>
                <a:srgbClr val="2E3192"/>
              </a:solidFill>
              <a:latin typeface="Montserrat" pitchFamily="2" charset="77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09E8BEE-C052-C8DB-47E2-F917F221649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7" t="3151" r="53991" b="64598"/>
          <a:stretch>
            <a:fillRect/>
          </a:stretch>
        </p:blipFill>
        <p:spPr>
          <a:xfrm>
            <a:off x="2575542" y="5321300"/>
            <a:ext cx="1210732" cy="1188706"/>
          </a:xfrm>
          <a:prstGeom prst="rect">
            <a:avLst/>
          </a:prstGeom>
          <a:effectLst>
            <a:outerShdw blurRad="1016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2DE08DC-E0F3-9CB2-B9C1-A2236B046A2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4319" r="51237" b="32758"/>
          <a:stretch>
            <a:fillRect/>
          </a:stretch>
        </p:blipFill>
        <p:spPr>
          <a:xfrm>
            <a:off x="3587108" y="2685952"/>
            <a:ext cx="1546093" cy="1349657"/>
          </a:xfrm>
          <a:prstGeom prst="rect">
            <a:avLst/>
          </a:prstGeom>
          <a:effectLst>
            <a:outerShdw blurRad="1270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5C6C708-E1BA-04B3-E483-37E48858C52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1796" t="34159" b="33713"/>
          <a:stretch>
            <a:fillRect/>
          </a:stretch>
        </p:blipFill>
        <p:spPr>
          <a:xfrm>
            <a:off x="-23727" y="4053170"/>
            <a:ext cx="1545593" cy="1331910"/>
          </a:xfrm>
          <a:prstGeom prst="rect">
            <a:avLst/>
          </a:prstGeom>
          <a:effectLst>
            <a:outerShdw blurRad="1270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CB2D3D1-E634-82DC-DA6D-0F3EE3EA918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4885" b="65274"/>
          <a:stretch>
            <a:fillRect/>
          </a:stretch>
        </p:blipFill>
        <p:spPr>
          <a:xfrm>
            <a:off x="3740664" y="1364413"/>
            <a:ext cx="1343935" cy="1337524"/>
          </a:xfrm>
          <a:prstGeom prst="rect">
            <a:avLst/>
          </a:prstGeom>
          <a:effectLst>
            <a:outerShdw blurRad="1270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95B85CA-86A3-A533-B88A-4229E04D992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52392" b="66300"/>
          <a:stretch>
            <a:fillRect/>
          </a:stretch>
        </p:blipFill>
        <p:spPr>
          <a:xfrm>
            <a:off x="-48640" y="1377742"/>
            <a:ext cx="1393700" cy="1275577"/>
          </a:xfrm>
          <a:prstGeom prst="rect">
            <a:avLst/>
          </a:prstGeom>
          <a:effectLst>
            <a:outerShdw blurRad="1270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77F1F90-22A2-8BC6-9EBD-64F07C2541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66725" r="50326"/>
          <a:stretch>
            <a:fillRect/>
          </a:stretch>
        </p:blipFill>
        <p:spPr>
          <a:xfrm>
            <a:off x="-96720" y="2779212"/>
            <a:ext cx="1533426" cy="1328142"/>
          </a:xfrm>
          <a:prstGeom prst="rect">
            <a:avLst/>
          </a:prstGeom>
          <a:effectLst>
            <a:outerShdw blurRad="1270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D3B38FD-3837-5C9E-60A9-018844A2B74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6485" t="65747"/>
          <a:stretch>
            <a:fillRect/>
          </a:stretch>
        </p:blipFill>
        <p:spPr>
          <a:xfrm>
            <a:off x="3816253" y="4030707"/>
            <a:ext cx="1367935" cy="1392216"/>
          </a:xfrm>
          <a:prstGeom prst="rect">
            <a:avLst/>
          </a:prstGeom>
          <a:effectLst>
            <a:outerShdw blurRad="1270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272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03646-3EEA-CF10-2BA1-4496AE410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4249B7-88E8-909B-7E2E-626BE37AC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271143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2800" b="1">
                <a:solidFill>
                  <a:schemeClr val="bg1"/>
                </a:solidFill>
                <a:latin typeface="Montserrat" pitchFamily="2" charset="77"/>
              </a:rPr>
              <a:t>Step 1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F99E7557-3C60-3F89-8332-383E1E100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6CD03B-731D-A432-0AA2-5F180C06E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FA3199-3141-3BE9-A4D3-B58184AD9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F7CC6C7-4184-7584-A878-A11BA0FFC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59">
            <a:extLst>
              <a:ext uri="{FF2B5EF4-FFF2-40B4-BE49-F238E27FC236}">
                <a16:creationId xmlns:a16="http://schemas.microsoft.com/office/drawing/2014/main" id="{BEEC9B02-4FBF-AA1E-3ADB-ACE55382959F}"/>
              </a:ext>
            </a:extLst>
          </p:cNvPr>
          <p:cNvSpPr txBox="1"/>
          <p:nvPr/>
        </p:nvSpPr>
        <p:spPr>
          <a:xfrm>
            <a:off x="2508980" y="656489"/>
            <a:ext cx="59016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Let’s Measure!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848FD0-675F-78F7-D051-B565F0160127}"/>
              </a:ext>
            </a:extLst>
          </p:cNvPr>
          <p:cNvCxnSpPr>
            <a:cxnSpLocks/>
          </p:cNvCxnSpPr>
          <p:nvPr/>
        </p:nvCxnSpPr>
        <p:spPr>
          <a:xfrm>
            <a:off x="3618689" y="1213754"/>
            <a:ext cx="3864462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>
            <a:extLst>
              <a:ext uri="{FF2B5EF4-FFF2-40B4-BE49-F238E27FC236}">
                <a16:creationId xmlns:a16="http://schemas.microsoft.com/office/drawing/2014/main" id="{077DCDE0-E97B-91EA-42BE-F88F1B3245BF}"/>
              </a:ext>
            </a:extLst>
          </p:cNvPr>
          <p:cNvSpPr/>
          <p:nvPr/>
        </p:nvSpPr>
        <p:spPr>
          <a:xfrm>
            <a:off x="7553146" y="1087375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TextBox 70">
            <a:extLst>
              <a:ext uri="{FF2B5EF4-FFF2-40B4-BE49-F238E27FC236}">
                <a16:creationId xmlns:a16="http://schemas.microsoft.com/office/drawing/2014/main" id="{53BEB386-FCE2-6E8B-F0A6-C1E04C1CB1C0}"/>
              </a:ext>
            </a:extLst>
          </p:cNvPr>
          <p:cNvSpPr txBox="1"/>
          <p:nvPr/>
        </p:nvSpPr>
        <p:spPr>
          <a:xfrm>
            <a:off x="1240222" y="1773247"/>
            <a:ext cx="9680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3200" b="1">
                <a:solidFill>
                  <a:schemeClr val="bg1"/>
                </a:solidFill>
                <a:latin typeface="Montserrat" pitchFamily="2" charset="77"/>
              </a:rPr>
              <a:t>Who all brought in cardboard from home?</a:t>
            </a:r>
            <a:endParaRPr lang="en-US" sz="3200" b="1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C7E23F-65E5-A7C7-937A-318D8CB77A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0000" b="64880"/>
          <a:stretch>
            <a:fillRect/>
          </a:stretch>
        </p:blipFill>
        <p:spPr>
          <a:xfrm>
            <a:off x="-81759" y="2664948"/>
            <a:ext cx="2648619" cy="2405398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1248220-538E-DEC8-BA1D-0F8832C84D6A}"/>
              </a:ext>
            </a:extLst>
          </p:cNvPr>
          <p:cNvSpPr/>
          <p:nvPr/>
        </p:nvSpPr>
        <p:spPr>
          <a:xfrm>
            <a:off x="2508980" y="2922284"/>
            <a:ext cx="8324833" cy="212326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en-US" altLang="en-US" sz="2800" b="1">
                <a:solidFill>
                  <a:srgbClr val="2E3192"/>
                </a:solidFill>
                <a:latin typeface="Montserrat" pitchFamily="2" charset="77"/>
              </a:rPr>
              <a:t>Let’s measure our piece of cardboard and see if it’s the correct size! Each piece of cardboard should be </a:t>
            </a:r>
            <a:r>
              <a:rPr lang="en-US" altLang="en-US" sz="2800" b="1">
                <a:solidFill>
                  <a:srgbClr val="ED1C24"/>
                </a:solidFill>
                <a:latin typeface="Montserrat" pitchFamily="2" charset="77"/>
              </a:rPr>
              <a:t>5 inches </a:t>
            </a:r>
            <a:r>
              <a:rPr lang="en-US" altLang="en-US" sz="2800" b="1">
                <a:solidFill>
                  <a:srgbClr val="2E3192"/>
                </a:solidFill>
                <a:latin typeface="Montserrat" pitchFamily="2" charset="77"/>
              </a:rPr>
              <a:t>by </a:t>
            </a:r>
            <a:r>
              <a:rPr lang="en-US" altLang="en-US" sz="2800" b="1">
                <a:solidFill>
                  <a:srgbClr val="ED1C24"/>
                </a:solidFill>
                <a:latin typeface="Montserrat" pitchFamily="2" charset="77"/>
              </a:rPr>
              <a:t>7 inches</a:t>
            </a:r>
            <a:r>
              <a:rPr lang="en-US" altLang="en-US" sz="2800" b="1">
                <a:solidFill>
                  <a:srgbClr val="2E3192"/>
                </a:solidFill>
                <a:latin typeface="Montserrat" pitchFamily="2" charset="77"/>
              </a:rPr>
              <a:t>.</a:t>
            </a:r>
            <a:endParaRPr lang="en-US" altLang="en-US" sz="2800">
              <a:solidFill>
                <a:srgbClr val="2E3192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4287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B93DE-896E-9158-3E95-DC711AF12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BD969AD-F89D-2FB1-C137-C5612991D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271143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2800" b="1">
                <a:solidFill>
                  <a:schemeClr val="bg1"/>
                </a:solidFill>
                <a:latin typeface="Montserrat" pitchFamily="2" charset="77"/>
              </a:rPr>
              <a:t>Step 2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7689DAD7-577A-9697-AEEC-22F0099F2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352D23-D088-3153-D371-49E04B439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A17D11-568E-1804-A297-92A12F57E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70C08ACD-F19C-D12B-873A-5CAAB5CE0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59">
            <a:extLst>
              <a:ext uri="{FF2B5EF4-FFF2-40B4-BE49-F238E27FC236}">
                <a16:creationId xmlns:a16="http://schemas.microsoft.com/office/drawing/2014/main" id="{DEE618DB-B4D1-6F2D-47FA-01518DBE50A5}"/>
              </a:ext>
            </a:extLst>
          </p:cNvPr>
          <p:cNvSpPr txBox="1"/>
          <p:nvPr/>
        </p:nvSpPr>
        <p:spPr>
          <a:xfrm>
            <a:off x="2730173" y="343179"/>
            <a:ext cx="59016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Prepare the Wheels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E30A29-E0E3-5E63-0B32-B1273C692ACE}"/>
              </a:ext>
            </a:extLst>
          </p:cNvPr>
          <p:cNvCxnSpPr>
            <a:cxnSpLocks/>
          </p:cNvCxnSpPr>
          <p:nvPr/>
        </p:nvCxnSpPr>
        <p:spPr>
          <a:xfrm>
            <a:off x="3359167" y="900444"/>
            <a:ext cx="4598464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>
            <a:extLst>
              <a:ext uri="{FF2B5EF4-FFF2-40B4-BE49-F238E27FC236}">
                <a16:creationId xmlns:a16="http://schemas.microsoft.com/office/drawing/2014/main" id="{BA5029D4-C2F5-A6A8-28DF-1EBE2BAAD0DB}"/>
              </a:ext>
            </a:extLst>
          </p:cNvPr>
          <p:cNvSpPr/>
          <p:nvPr/>
        </p:nvSpPr>
        <p:spPr>
          <a:xfrm>
            <a:off x="7982352" y="774065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BE70656-6DD3-1583-0C57-96DB82F9F50A}"/>
              </a:ext>
            </a:extLst>
          </p:cNvPr>
          <p:cNvSpPr/>
          <p:nvPr/>
        </p:nvSpPr>
        <p:spPr>
          <a:xfrm>
            <a:off x="1085088" y="1925838"/>
            <a:ext cx="5785612" cy="150316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Place each of the 4 bottle caps on a table or hard surface with the smooth side up.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3CC454-2017-813B-5DA5-75E1BAA1E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388" y="2070204"/>
            <a:ext cx="4496011" cy="2997340"/>
          </a:xfrm>
          <a:prstGeom prst="roundRect">
            <a:avLst/>
          </a:prstGeom>
          <a:noFill/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4F90849-546C-C84A-CD9D-9C0FA04453BA}"/>
              </a:ext>
            </a:extLst>
          </p:cNvPr>
          <p:cNvSpPr/>
          <p:nvPr/>
        </p:nvSpPr>
        <p:spPr>
          <a:xfrm>
            <a:off x="1007210" y="4220687"/>
            <a:ext cx="5863490" cy="15496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Use the pointed end of a skewer to prick a hole in the center of each cap. Keep hands away from the tip of the skewer. 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0242C9-30B1-7404-E0E0-211BF071FB04}"/>
              </a:ext>
            </a:extLst>
          </p:cNvPr>
          <p:cNvSpPr/>
          <p:nvPr/>
        </p:nvSpPr>
        <p:spPr>
          <a:xfrm>
            <a:off x="766630" y="2189049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B890555-9FF4-F859-F8CE-B8468DD27DAE}"/>
              </a:ext>
            </a:extLst>
          </p:cNvPr>
          <p:cNvSpPr/>
          <p:nvPr/>
        </p:nvSpPr>
        <p:spPr>
          <a:xfrm>
            <a:off x="681706" y="4631666"/>
            <a:ext cx="430556" cy="473433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latin typeface="Montserrat" pitchFamily="2" charset="77"/>
            </a:endParaRPr>
          </a:p>
        </p:txBody>
      </p:sp>
      <p:sp>
        <p:nvSpPr>
          <p:cNvPr id="13" name="TextBox 29">
            <a:extLst>
              <a:ext uri="{FF2B5EF4-FFF2-40B4-BE49-F238E27FC236}">
                <a16:creationId xmlns:a16="http://schemas.microsoft.com/office/drawing/2014/main" id="{E543B73E-1E37-25C5-A405-0F5617AE0D75}"/>
              </a:ext>
            </a:extLst>
          </p:cNvPr>
          <p:cNvSpPr txBox="1"/>
          <p:nvPr/>
        </p:nvSpPr>
        <p:spPr>
          <a:xfrm>
            <a:off x="830699" y="2230335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</a:t>
            </a: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7978CF8E-DF49-C650-055D-FC2056105049}"/>
              </a:ext>
            </a:extLst>
          </p:cNvPr>
          <p:cNvSpPr txBox="1"/>
          <p:nvPr/>
        </p:nvSpPr>
        <p:spPr>
          <a:xfrm>
            <a:off x="728339" y="4667434"/>
            <a:ext cx="34997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chemeClr val="bg1"/>
                </a:solidFill>
                <a:latin typeface="Montserrat" pitchFamily="2" charset="7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3704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624D-A75D-3744-ACD4-0D5FBF138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A40F3E0-B328-43CE-E01D-77E16554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271143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2800" b="1">
                <a:solidFill>
                  <a:schemeClr val="bg1"/>
                </a:solidFill>
                <a:latin typeface="Montserrat" pitchFamily="2" charset="77"/>
              </a:rPr>
              <a:t>Step 3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2BED29A7-79FF-E877-FD23-C4A25ADF8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B3279D-77B7-8803-07C0-9477A475D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7226446-A6CA-FB7D-7FDB-CDF86C3949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45DDBC11-6ACA-5CF7-03F4-7C50C566B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3F1307A6-D4AA-C952-E7EF-B9600F5A9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436" y="1922374"/>
            <a:ext cx="4387739" cy="2925159"/>
          </a:xfrm>
          <a:prstGeom prst="roundRect">
            <a:avLst/>
          </a:prstGeom>
          <a:noFill/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59">
            <a:extLst>
              <a:ext uri="{FF2B5EF4-FFF2-40B4-BE49-F238E27FC236}">
                <a16:creationId xmlns:a16="http://schemas.microsoft.com/office/drawing/2014/main" id="{FD280421-ACA8-5BFF-8554-A3268D79B347}"/>
              </a:ext>
            </a:extLst>
          </p:cNvPr>
          <p:cNvSpPr txBox="1"/>
          <p:nvPr/>
        </p:nvSpPr>
        <p:spPr>
          <a:xfrm>
            <a:off x="2920400" y="443643"/>
            <a:ext cx="651832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Prepare the Axle Housings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A200073-D65D-7F34-F2A8-6F91882B47EE}"/>
              </a:ext>
            </a:extLst>
          </p:cNvPr>
          <p:cNvCxnSpPr>
            <a:cxnSpLocks/>
          </p:cNvCxnSpPr>
          <p:nvPr/>
        </p:nvCxnSpPr>
        <p:spPr>
          <a:xfrm>
            <a:off x="3247053" y="1043807"/>
            <a:ext cx="6024547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5-Point Star 9">
            <a:extLst>
              <a:ext uri="{FF2B5EF4-FFF2-40B4-BE49-F238E27FC236}">
                <a16:creationId xmlns:a16="http://schemas.microsoft.com/office/drawing/2014/main" id="{37B57177-294E-2FE2-F66A-E66DFF7DCFCB}"/>
              </a:ext>
            </a:extLst>
          </p:cNvPr>
          <p:cNvSpPr/>
          <p:nvPr/>
        </p:nvSpPr>
        <p:spPr>
          <a:xfrm>
            <a:off x="9236561" y="892928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72315E8-DAF2-7FF6-2C0D-B7158CBF5B4E}"/>
              </a:ext>
            </a:extLst>
          </p:cNvPr>
          <p:cNvSpPr/>
          <p:nvPr/>
        </p:nvSpPr>
        <p:spPr>
          <a:xfrm>
            <a:off x="1135778" y="1668110"/>
            <a:ext cx="5371963" cy="12134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Tape one straw across the front edge of the cardboard car body 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3B53E1C-34DF-C8D4-6F57-CBBD46C41CCC}"/>
              </a:ext>
            </a:extLst>
          </p:cNvPr>
          <p:cNvSpPr/>
          <p:nvPr/>
        </p:nvSpPr>
        <p:spPr>
          <a:xfrm>
            <a:off x="1085088" y="3735389"/>
            <a:ext cx="5371963" cy="130651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Tape a second straw across the back edge of the cardboard car body 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B37656F-659D-1CA2-071F-49F71C698272}"/>
              </a:ext>
            </a:extLst>
          </p:cNvPr>
          <p:cNvSpPr/>
          <p:nvPr/>
        </p:nvSpPr>
        <p:spPr>
          <a:xfrm>
            <a:off x="820103" y="2014805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FDAAFE1-53D2-5D6F-C35E-FF6AAE8C3D71}"/>
              </a:ext>
            </a:extLst>
          </p:cNvPr>
          <p:cNvSpPr/>
          <p:nvPr/>
        </p:nvSpPr>
        <p:spPr>
          <a:xfrm>
            <a:off x="763801" y="4112649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/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0202C372-7AC4-812F-6414-4CEFE3CE95B8}"/>
              </a:ext>
            </a:extLst>
          </p:cNvPr>
          <p:cNvSpPr txBox="1"/>
          <p:nvPr/>
        </p:nvSpPr>
        <p:spPr>
          <a:xfrm>
            <a:off x="857435" y="2056091"/>
            <a:ext cx="32063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chemeClr val="bg1"/>
                </a:solidFill>
                <a:latin typeface="Montserrat"/>
              </a:rPr>
              <a:t>3</a:t>
            </a:r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90B22CD4-4ED8-FFA6-BF5A-5FBE375EC0BC}"/>
              </a:ext>
            </a:extLst>
          </p:cNvPr>
          <p:cNvSpPr txBox="1"/>
          <p:nvPr/>
        </p:nvSpPr>
        <p:spPr>
          <a:xfrm>
            <a:off x="797066" y="4148418"/>
            <a:ext cx="32063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chemeClr val="bg1"/>
                </a:solidFill>
                <a:latin typeface="Montserra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6178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5441CA-E5D1-E327-474C-E87FFD5A0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67AA1C-8A5F-B83B-BA55-03EDF930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642" y="162163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2800" b="1">
                <a:solidFill>
                  <a:schemeClr val="bg1"/>
                </a:solidFill>
                <a:latin typeface="Montserrat" pitchFamily="2" charset="77"/>
              </a:rPr>
              <a:t>Step 4: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F6F76CAB-D955-0426-3F2C-D6E33F06B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1A1DE7-4039-F92F-3ED4-F5B8E80F72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DE2B89-C038-3F31-16AC-10FC49BC4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F146B0F-3473-F735-3604-2B7BBC637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993DF55-84B2-C174-91C9-9F8FD0E7E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214" y="2474621"/>
            <a:ext cx="4286250" cy="2854380"/>
          </a:xfrm>
          <a:prstGeom prst="roundRect">
            <a:avLst/>
          </a:prstGeom>
          <a:noFill/>
          <a:effectLst>
            <a:outerShdw blurRad="1270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59">
            <a:extLst>
              <a:ext uri="{FF2B5EF4-FFF2-40B4-BE49-F238E27FC236}">
                <a16:creationId xmlns:a16="http://schemas.microsoft.com/office/drawing/2014/main" id="{1AF0637D-E8CC-1B67-C9EB-199EBBF3D6B6}"/>
              </a:ext>
            </a:extLst>
          </p:cNvPr>
          <p:cNvSpPr txBox="1"/>
          <p:nvPr/>
        </p:nvSpPr>
        <p:spPr>
          <a:xfrm>
            <a:off x="3514803" y="73181"/>
            <a:ext cx="487324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Create the Wheel and Axle Assemblies 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7E3508-2BE3-DFE8-5DBD-E09A4D5B02D4}"/>
              </a:ext>
            </a:extLst>
          </p:cNvPr>
          <p:cNvCxnSpPr>
            <a:cxnSpLocks/>
          </p:cNvCxnSpPr>
          <p:nvPr/>
        </p:nvCxnSpPr>
        <p:spPr>
          <a:xfrm>
            <a:off x="3698910" y="1260235"/>
            <a:ext cx="4374084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BD66F0C7-439A-E726-CE06-93C6A27D1461}"/>
              </a:ext>
            </a:extLst>
          </p:cNvPr>
          <p:cNvSpPr/>
          <p:nvPr/>
        </p:nvSpPr>
        <p:spPr>
          <a:xfrm>
            <a:off x="8150841" y="1090693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BE1F57D-E999-23D0-A5D3-DC53F81B8B5C}"/>
              </a:ext>
            </a:extLst>
          </p:cNvPr>
          <p:cNvSpPr/>
          <p:nvPr/>
        </p:nvSpPr>
        <p:spPr>
          <a:xfrm>
            <a:off x="1167803" y="1931032"/>
            <a:ext cx="5794237" cy="85943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Push one bottle cap onto each bamboo skewer 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C67E81D-322D-6949-5805-BD04DFB2AF50}"/>
              </a:ext>
            </a:extLst>
          </p:cNvPr>
          <p:cNvSpPr/>
          <p:nvPr/>
        </p:nvSpPr>
        <p:spPr>
          <a:xfrm>
            <a:off x="1131883" y="3031024"/>
            <a:ext cx="5830157" cy="12134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Insert the free end of each skewer through each of the straw axle housings 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A566088-B898-891B-3CE8-88940EF5B196}"/>
              </a:ext>
            </a:extLst>
          </p:cNvPr>
          <p:cNvSpPr/>
          <p:nvPr/>
        </p:nvSpPr>
        <p:spPr>
          <a:xfrm>
            <a:off x="1131883" y="4443078"/>
            <a:ext cx="5830157" cy="12134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Push a second bottle cap onto the opposite end of each skewer to complete the wheel and axle assemblies 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F75F24-C9C6-0CD2-8CB8-E3AE876176FF}"/>
              </a:ext>
            </a:extLst>
          </p:cNvPr>
          <p:cNvSpPr/>
          <p:nvPr/>
        </p:nvSpPr>
        <p:spPr>
          <a:xfrm>
            <a:off x="833472" y="2095470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316B23E-8DB5-003C-27A2-D0D1CF7F8061}"/>
              </a:ext>
            </a:extLst>
          </p:cNvPr>
          <p:cNvSpPr/>
          <p:nvPr/>
        </p:nvSpPr>
        <p:spPr>
          <a:xfrm>
            <a:off x="841228" y="3413998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TextBox 29">
            <a:extLst>
              <a:ext uri="{FF2B5EF4-FFF2-40B4-BE49-F238E27FC236}">
                <a16:creationId xmlns:a16="http://schemas.microsoft.com/office/drawing/2014/main" id="{C88CA3F5-57E5-69FE-48F6-A8096B47BC8C}"/>
              </a:ext>
            </a:extLst>
          </p:cNvPr>
          <p:cNvSpPr txBox="1"/>
          <p:nvPr/>
        </p:nvSpPr>
        <p:spPr>
          <a:xfrm>
            <a:off x="870804" y="2136756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5</a:t>
            </a:r>
          </a:p>
        </p:txBody>
      </p:sp>
      <p:sp>
        <p:nvSpPr>
          <p:cNvPr id="20" name="TextBox 30">
            <a:extLst>
              <a:ext uri="{FF2B5EF4-FFF2-40B4-BE49-F238E27FC236}">
                <a16:creationId xmlns:a16="http://schemas.microsoft.com/office/drawing/2014/main" id="{6F95988E-A8C1-0249-DF6E-41A49D8AFC9D}"/>
              </a:ext>
            </a:extLst>
          </p:cNvPr>
          <p:cNvSpPr txBox="1"/>
          <p:nvPr/>
        </p:nvSpPr>
        <p:spPr>
          <a:xfrm>
            <a:off x="874493" y="3449767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6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8B3480B-5590-52CA-B08B-999909A76B14}"/>
              </a:ext>
            </a:extLst>
          </p:cNvPr>
          <p:cNvSpPr/>
          <p:nvPr/>
        </p:nvSpPr>
        <p:spPr>
          <a:xfrm>
            <a:off x="834543" y="4837734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id="{7F1B7B72-3CC4-96A7-B918-80E3E78D20E4}"/>
              </a:ext>
            </a:extLst>
          </p:cNvPr>
          <p:cNvSpPr txBox="1"/>
          <p:nvPr/>
        </p:nvSpPr>
        <p:spPr>
          <a:xfrm>
            <a:off x="881176" y="4886872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6595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784E2-D384-7A89-7B09-16DCE26A8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9B09E98-816F-88C3-C43D-2B681D646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32402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2800" b="1">
                <a:solidFill>
                  <a:schemeClr val="bg1"/>
                </a:solidFill>
                <a:latin typeface="Montserrat" pitchFamily="2" charset="77"/>
              </a:rPr>
              <a:t>Step 5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7FC8460A-4CCB-234D-B2A6-6D3750896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3F7236-696F-DE8C-FEF8-F10B8ED49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942FDA-1C51-9B6E-9F9D-85E1E63AA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6E803E21-E12D-D1CF-28DD-6A874256C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63D1B916-FED6-0C14-2C4D-B5442F53E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709" y="1934739"/>
            <a:ext cx="5001144" cy="3334096"/>
          </a:xfrm>
          <a:prstGeom prst="roundRect">
            <a:avLst/>
          </a:prstGeom>
          <a:noFill/>
          <a:effectLst>
            <a:outerShdw blurRad="1270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59">
            <a:extLst>
              <a:ext uri="{FF2B5EF4-FFF2-40B4-BE49-F238E27FC236}">
                <a16:creationId xmlns:a16="http://schemas.microsoft.com/office/drawing/2014/main" id="{6A0CE212-319E-EDB4-B996-22F265FBFD10}"/>
              </a:ext>
            </a:extLst>
          </p:cNvPr>
          <p:cNvSpPr txBox="1"/>
          <p:nvPr/>
        </p:nvSpPr>
        <p:spPr>
          <a:xfrm>
            <a:off x="2451189" y="521306"/>
            <a:ext cx="5893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Prepare the Balloon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2787F7-A355-8110-65F3-08109CAFEA60}"/>
              </a:ext>
            </a:extLst>
          </p:cNvPr>
          <p:cNvCxnSpPr>
            <a:cxnSpLocks/>
          </p:cNvCxnSpPr>
          <p:nvPr/>
        </p:nvCxnSpPr>
        <p:spPr>
          <a:xfrm>
            <a:off x="3112551" y="1081150"/>
            <a:ext cx="5023743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B66AB5A7-DE82-9635-2C33-B635C01E8830}"/>
              </a:ext>
            </a:extLst>
          </p:cNvPr>
          <p:cNvSpPr/>
          <p:nvPr/>
        </p:nvSpPr>
        <p:spPr>
          <a:xfrm>
            <a:off x="8154950" y="930379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A2EB01D-504D-5213-D18F-2417F8732865}"/>
              </a:ext>
            </a:extLst>
          </p:cNvPr>
          <p:cNvSpPr/>
          <p:nvPr/>
        </p:nvSpPr>
        <p:spPr>
          <a:xfrm>
            <a:off x="653044" y="2404478"/>
            <a:ext cx="5830157" cy="180403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/>
            <a:r>
              <a:rPr lang="en-US" altLang="en-US" sz="2800" b="1">
                <a:solidFill>
                  <a:srgbClr val="2E3192"/>
                </a:solidFill>
                <a:latin typeface="Montserrat" pitchFamily="2" charset="77"/>
              </a:rPr>
              <a:t>Use scissors to cut off the rolled opening at the end of the balloon.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947B057-D9AD-0B40-E0C3-4BAE0D9F8870}"/>
              </a:ext>
            </a:extLst>
          </p:cNvPr>
          <p:cNvSpPr/>
          <p:nvPr/>
        </p:nvSpPr>
        <p:spPr>
          <a:xfrm>
            <a:off x="346147" y="3076604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C0FE9FEE-EF20-CE87-EBCD-88C38C0D4A8A}"/>
              </a:ext>
            </a:extLst>
          </p:cNvPr>
          <p:cNvSpPr txBox="1"/>
          <p:nvPr/>
        </p:nvSpPr>
        <p:spPr>
          <a:xfrm>
            <a:off x="359360" y="3125741"/>
            <a:ext cx="62810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537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1A7F8-1E6A-E841-0769-4D27B7EE3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234314A-3270-2202-65C0-B19F92A7D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810" y="205694"/>
            <a:ext cx="1594714" cy="859429"/>
          </a:xfrm>
        </p:spPr>
        <p:txBody>
          <a:bodyPr>
            <a:normAutofit/>
          </a:bodyPr>
          <a:lstStyle/>
          <a:p>
            <a:pPr algn="l"/>
            <a:r>
              <a:rPr lang="en-US" sz="2800" b="1">
                <a:solidFill>
                  <a:schemeClr val="bg1"/>
                </a:solidFill>
                <a:latin typeface="Montserrat" pitchFamily="2" charset="77"/>
              </a:rPr>
              <a:t>Step 6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18EA3509-4FF9-50DD-E4F6-97D0AFA85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C5C79E-5E04-006D-7884-5CD6C198A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48CC9A-0433-5D84-372F-3440D92DC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47A3ED7-5B7A-7ADD-A408-E1BE8DAAD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1794F8A9-06B7-3490-FCA9-C93859F52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904" y="1152803"/>
            <a:ext cx="3822700" cy="2540000"/>
          </a:xfrm>
          <a:prstGeom prst="roundRect">
            <a:avLst/>
          </a:prstGeom>
          <a:noFill/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58C53E7D-BB51-2905-E152-9DB4C7F77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898" y="3947590"/>
            <a:ext cx="3810000" cy="2540000"/>
          </a:xfrm>
          <a:prstGeom prst="roundRect">
            <a:avLst/>
          </a:prstGeom>
          <a:noFill/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59">
            <a:extLst>
              <a:ext uri="{FF2B5EF4-FFF2-40B4-BE49-F238E27FC236}">
                <a16:creationId xmlns:a16="http://schemas.microsoft.com/office/drawing/2014/main" id="{5A3D4ED1-E6AC-BAD3-90D7-9140C930169D}"/>
              </a:ext>
            </a:extLst>
          </p:cNvPr>
          <p:cNvSpPr txBox="1"/>
          <p:nvPr/>
        </p:nvSpPr>
        <p:spPr>
          <a:xfrm>
            <a:off x="2600604" y="254677"/>
            <a:ext cx="5893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Prepare the Engine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25C8A2-7AE3-0072-F5D1-8218F963A2D2}"/>
              </a:ext>
            </a:extLst>
          </p:cNvPr>
          <p:cNvCxnSpPr>
            <a:cxnSpLocks/>
          </p:cNvCxnSpPr>
          <p:nvPr/>
        </p:nvCxnSpPr>
        <p:spPr>
          <a:xfrm>
            <a:off x="3261966" y="814521"/>
            <a:ext cx="5023743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41E5B668-4021-0799-1B60-D2F834231854}"/>
              </a:ext>
            </a:extLst>
          </p:cNvPr>
          <p:cNvSpPr/>
          <p:nvPr/>
        </p:nvSpPr>
        <p:spPr>
          <a:xfrm>
            <a:off x="8266810" y="659999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1C3E03B-3574-50DF-AEC6-179F8EA76FC7}"/>
              </a:ext>
            </a:extLst>
          </p:cNvPr>
          <p:cNvSpPr/>
          <p:nvPr/>
        </p:nvSpPr>
        <p:spPr>
          <a:xfrm>
            <a:off x="468085" y="1675356"/>
            <a:ext cx="7266215" cy="410745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/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Insert the third straw into the opening of the balloon</a:t>
            </a:r>
          </a:p>
          <a:p>
            <a:pPr lvl="0" defTabSz="914400"/>
            <a:endParaRPr lang="en-US" altLang="en-US" sz="2400" b="1">
              <a:solidFill>
                <a:srgbClr val="2E3192"/>
              </a:solidFill>
              <a:latin typeface="Montserrat" pitchFamily="2" charset="77"/>
            </a:endParaRPr>
          </a:p>
          <a:p>
            <a:pPr lvl="0" defTabSz="914400"/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Using duct tape or masking tape, tightly wrap the balloon opening and straw to create an airtight seal</a:t>
            </a:r>
          </a:p>
          <a:p>
            <a:pPr lvl="0" defTabSz="914400"/>
            <a:endParaRPr lang="en-US" altLang="en-US" sz="2400" b="1">
              <a:solidFill>
                <a:srgbClr val="2E3192"/>
              </a:solidFill>
              <a:latin typeface="Montserrat" pitchFamily="2" charset="77"/>
            </a:endParaRPr>
          </a:p>
          <a:p>
            <a:pPr lvl="0" defTabSz="914400"/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Tape the straw to the top face of the car so that the deflated balloon does not make contact with the surface below</a:t>
            </a:r>
          </a:p>
        </p:txBody>
      </p:sp>
    </p:spTree>
    <p:extLst>
      <p:ext uri="{BB962C8B-B14F-4D97-AF65-F5344CB8AC3E}">
        <p14:creationId xmlns:p14="http://schemas.microsoft.com/office/powerpoint/2010/main" val="146885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EB548E-1C58-7295-F82A-63CB96572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0840711-6BD5-EDE9-4C97-EF09DB757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834" y="189164"/>
            <a:ext cx="1448355" cy="859429"/>
          </a:xfrm>
        </p:spPr>
        <p:txBody>
          <a:bodyPr>
            <a:normAutofit/>
          </a:bodyPr>
          <a:lstStyle/>
          <a:p>
            <a:pPr algn="l"/>
            <a:r>
              <a:rPr lang="en-US" sz="2800" b="1">
                <a:solidFill>
                  <a:schemeClr val="bg1"/>
                </a:solidFill>
                <a:latin typeface="Montserrat" pitchFamily="2" charset="77"/>
              </a:rPr>
              <a:t>Step 7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23F38E11-F4B8-2F7E-EA2A-07D3042CB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F03E2E-71A0-2B61-21BE-1B8E96A9B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0CE37E-4FBD-469B-8C56-45762262F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7CCE2A39-DED3-1350-9E5F-18DB6B8CA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59">
            <a:extLst>
              <a:ext uri="{FF2B5EF4-FFF2-40B4-BE49-F238E27FC236}">
                <a16:creationId xmlns:a16="http://schemas.microsoft.com/office/drawing/2014/main" id="{B1373D21-DB3C-F3B3-F8DC-F4826913FA72}"/>
              </a:ext>
            </a:extLst>
          </p:cNvPr>
          <p:cNvSpPr txBox="1"/>
          <p:nvPr/>
        </p:nvSpPr>
        <p:spPr>
          <a:xfrm>
            <a:off x="4069335" y="557300"/>
            <a:ext cx="312319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Test the Car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96E6E5-7394-82ED-968C-E0F9965FF6D3}"/>
              </a:ext>
            </a:extLst>
          </p:cNvPr>
          <p:cNvCxnSpPr>
            <a:cxnSpLocks/>
          </p:cNvCxnSpPr>
          <p:nvPr/>
        </p:nvCxnSpPr>
        <p:spPr>
          <a:xfrm>
            <a:off x="4339798" y="1120054"/>
            <a:ext cx="2852727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5-Point Star 9">
            <a:extLst>
              <a:ext uri="{FF2B5EF4-FFF2-40B4-BE49-F238E27FC236}">
                <a16:creationId xmlns:a16="http://schemas.microsoft.com/office/drawing/2014/main" id="{DADECDAA-03D2-B7E3-D41B-997DC3C5A615}"/>
              </a:ext>
            </a:extLst>
          </p:cNvPr>
          <p:cNvSpPr/>
          <p:nvPr/>
        </p:nvSpPr>
        <p:spPr>
          <a:xfrm>
            <a:off x="7254821" y="969283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69E9729-F603-E138-0926-7A35D92DD4E0}"/>
              </a:ext>
            </a:extLst>
          </p:cNvPr>
          <p:cNvSpPr/>
          <p:nvPr/>
        </p:nvSpPr>
        <p:spPr>
          <a:xfrm>
            <a:off x="838200" y="1926249"/>
            <a:ext cx="6077045" cy="121848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Inflate the balloon by blowing through the straw 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FD9F8C5-3F30-5ECE-EBF8-1AF9960A5AE8}"/>
              </a:ext>
            </a:extLst>
          </p:cNvPr>
          <p:cNvSpPr/>
          <p:nvPr/>
        </p:nvSpPr>
        <p:spPr>
          <a:xfrm>
            <a:off x="838200" y="3493322"/>
            <a:ext cx="6077045" cy="163747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/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Pinch the opening of the balloon shut, or place a finger over the opening of the straw to prevent air loss 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AD2A19-80EE-98D4-8E76-36BE281093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7177" y="1926249"/>
            <a:ext cx="4508252" cy="3005501"/>
          </a:xfrm>
          <a:prstGeom prst="round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839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D97AF1-932B-6B25-E0EC-8E8D243A92EF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3183B"/>
              </a:gs>
              <a:gs pos="0">
                <a:srgbClr val="ED1C24"/>
              </a:gs>
              <a:gs pos="30000">
                <a:srgbClr val="2E3192"/>
              </a:gs>
            </a:gsLst>
            <a:lin ang="168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BEE624-251B-D34A-F736-CF806E28868D}"/>
              </a:ext>
            </a:extLst>
          </p:cNvPr>
          <p:cNvSpPr/>
          <p:nvPr/>
        </p:nvSpPr>
        <p:spPr>
          <a:xfrm>
            <a:off x="6007100" y="-29301"/>
            <a:ext cx="6093385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2042" y="29301"/>
            <a:ext cx="5505450" cy="1143000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ED1C24"/>
                </a:solidFill>
                <a:latin typeface="Montserrat" pitchFamily="2" charset="77"/>
              </a:rPr>
              <a:t>You just created an Air-Powered Car!</a:t>
            </a:r>
            <a:endParaRPr lang="en-US" sz="2000" b="1">
              <a:solidFill>
                <a:srgbClr val="ED1C24"/>
              </a:solidFill>
              <a:latin typeface="Montserra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F36E4-1200-71DD-3362-A823F0C5C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70" y="84011"/>
            <a:ext cx="985793" cy="7617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6B28D94-95C9-6901-78E6-81B524106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204" y="6103310"/>
            <a:ext cx="2058288" cy="517939"/>
          </a:xfrm>
          <a:prstGeom prst="rect">
            <a:avLst/>
          </a:prstGeom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119EB698-1256-371C-5756-0C4DB24D9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588" y="1689100"/>
            <a:ext cx="5505450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DF8739-9C03-0C25-C477-C56ED519B7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92399"/>
            <a:ext cx="6052658" cy="4136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2E912D-5936-C803-0B60-6E05875718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500685">
            <a:off x="890812" y="842177"/>
            <a:ext cx="3926233" cy="26318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7E828-D9C3-7889-2100-4CD96A11C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CA6F7E0-4507-3E37-8F82-03A7E482F0C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5000">
                <a:srgbClr val="23183B"/>
              </a:gs>
              <a:gs pos="0">
                <a:srgbClr val="2E3192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2D805E14-9279-3E25-68F2-CCEE382D2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681" y="5985265"/>
            <a:ext cx="915816" cy="7076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4463E4-9E37-D487-4CA0-A3900B825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50" y="2668305"/>
            <a:ext cx="10972800" cy="114300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endParaRPr b="1">
              <a:solidFill>
                <a:srgbClr val="C17EB6"/>
              </a:solidFill>
              <a:latin typeface="Montserrat" pitchFamily="2" charset="77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C9B36000-E765-7BD3-5BDE-BA522CFEBA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00" y="6121066"/>
            <a:ext cx="2084162" cy="53344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4A5EECF1-313F-0F2B-DBB2-9949FD356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644" y="213706"/>
            <a:ext cx="1563800" cy="442391"/>
          </a:xfrm>
          <a:prstGeom prst="rect">
            <a:avLst/>
          </a:prstGeom>
        </p:spPr>
      </p:pic>
      <p:sp>
        <p:nvSpPr>
          <p:cNvPr id="4" name="TextBox 59">
            <a:extLst>
              <a:ext uri="{FF2B5EF4-FFF2-40B4-BE49-F238E27FC236}">
                <a16:creationId xmlns:a16="http://schemas.microsoft.com/office/drawing/2014/main" id="{07C92063-DD4C-FB45-2FFB-45885A63C97D}"/>
              </a:ext>
            </a:extLst>
          </p:cNvPr>
          <p:cNvSpPr txBox="1"/>
          <p:nvPr/>
        </p:nvSpPr>
        <p:spPr>
          <a:xfrm>
            <a:off x="1522607" y="933897"/>
            <a:ext cx="8975581" cy="6001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>
                <a:solidFill>
                  <a:schemeClr val="bg1"/>
                </a:solidFill>
                <a:latin typeface="Montserrat"/>
              </a:rPr>
              <a:t>Now it is Time to Improve Your Design!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337C20-78BB-3E1F-1732-A1939AD81122}"/>
              </a:ext>
            </a:extLst>
          </p:cNvPr>
          <p:cNvCxnSpPr>
            <a:cxnSpLocks/>
          </p:cNvCxnSpPr>
          <p:nvPr/>
        </p:nvCxnSpPr>
        <p:spPr>
          <a:xfrm flipV="1">
            <a:off x="1568109" y="1566455"/>
            <a:ext cx="8789788" cy="19689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>
            <a:extLst>
              <a:ext uri="{FF2B5EF4-FFF2-40B4-BE49-F238E27FC236}">
                <a16:creationId xmlns:a16="http://schemas.microsoft.com/office/drawing/2014/main" id="{EEE43F57-7F7A-641D-FB33-0A6EF5BF0DE2}"/>
              </a:ext>
            </a:extLst>
          </p:cNvPr>
          <p:cNvSpPr/>
          <p:nvPr/>
        </p:nvSpPr>
        <p:spPr>
          <a:xfrm>
            <a:off x="10414766" y="1383453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40130C2-9D4F-2307-9871-E61118CF449A}"/>
              </a:ext>
            </a:extLst>
          </p:cNvPr>
          <p:cNvSpPr/>
          <p:nvPr/>
        </p:nvSpPr>
        <p:spPr>
          <a:xfrm>
            <a:off x="2157162" y="2220934"/>
            <a:ext cx="8494802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TextBox 65">
            <a:extLst>
              <a:ext uri="{FF2B5EF4-FFF2-40B4-BE49-F238E27FC236}">
                <a16:creationId xmlns:a16="http://schemas.microsoft.com/office/drawing/2014/main" id="{E4A73B0D-4F92-94AC-F328-9664728A6A5C}"/>
              </a:ext>
            </a:extLst>
          </p:cNvPr>
          <p:cNvSpPr txBox="1"/>
          <p:nvPr/>
        </p:nvSpPr>
        <p:spPr>
          <a:xfrm>
            <a:off x="2253188" y="2531840"/>
            <a:ext cx="82343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2800" b="1">
                <a:solidFill>
                  <a:srgbClr val="ED1C24"/>
                </a:solidFill>
                <a:latin typeface="Montserrat" pitchFamily="2" charset="77"/>
              </a:rPr>
              <a:t>Change the shape of your car</a:t>
            </a:r>
            <a:endParaRPr lang="en-US" sz="2800" b="1">
              <a:solidFill>
                <a:srgbClr val="ED1C24"/>
              </a:solidFill>
              <a:latin typeface="Montserrat" pitchFamily="2" charset="77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3198733-085F-661B-9DF1-B4E8536BF13E}"/>
              </a:ext>
            </a:extLst>
          </p:cNvPr>
          <p:cNvCxnSpPr/>
          <p:nvPr/>
        </p:nvCxnSpPr>
        <p:spPr>
          <a:xfrm>
            <a:off x="3355389" y="2491701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9E218645-0651-5168-C5A2-DDED333694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5403" t="3707" b="65281"/>
          <a:stretch>
            <a:fillRect/>
          </a:stretch>
        </p:blipFill>
        <p:spPr>
          <a:xfrm>
            <a:off x="1668915" y="2026320"/>
            <a:ext cx="1645003" cy="1478997"/>
          </a:xfrm>
          <a:prstGeom prst="rect">
            <a:avLst/>
          </a:prstGeom>
        </p:spPr>
      </p:pic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7D3F52DD-6D63-D2D3-C889-32358C9FE27F}"/>
              </a:ext>
            </a:extLst>
          </p:cNvPr>
          <p:cNvSpPr/>
          <p:nvPr/>
        </p:nvSpPr>
        <p:spPr>
          <a:xfrm>
            <a:off x="2301373" y="3681782"/>
            <a:ext cx="8350591" cy="1930106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4" name="TextBox 65">
            <a:extLst>
              <a:ext uri="{FF2B5EF4-FFF2-40B4-BE49-F238E27FC236}">
                <a16:creationId xmlns:a16="http://schemas.microsoft.com/office/drawing/2014/main" id="{5230F437-7DEC-4CFB-6CE6-B386EFA4E1ED}"/>
              </a:ext>
            </a:extLst>
          </p:cNvPr>
          <p:cNvSpPr txBox="1"/>
          <p:nvPr/>
        </p:nvSpPr>
        <p:spPr>
          <a:xfrm>
            <a:off x="3440629" y="3966540"/>
            <a:ext cx="71842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srgbClr val="ED1C24"/>
                </a:solidFill>
                <a:latin typeface="Montserrat" pitchFamily="2" charset="77"/>
              </a:rPr>
              <a:t>Measure how far your car went. Compare that to someone else’s car. Graph both of those measurements.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D689033-BB68-D59E-0398-F096B65736E8}"/>
              </a:ext>
            </a:extLst>
          </p:cNvPr>
          <p:cNvCxnSpPr/>
          <p:nvPr/>
        </p:nvCxnSpPr>
        <p:spPr>
          <a:xfrm>
            <a:off x="3318322" y="4380018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B2A417FF-5B8E-D5E7-CA10-9BA01EAE08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2487" b="65889"/>
          <a:stretch>
            <a:fillRect/>
          </a:stretch>
        </p:blipFill>
        <p:spPr>
          <a:xfrm>
            <a:off x="1420264" y="3735895"/>
            <a:ext cx="1797002" cy="166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5CA758-8213-5017-B07C-60ED842D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F726A04B-6C8A-2FE9-CC7B-C0CC04C8E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681" y="5985265"/>
            <a:ext cx="915816" cy="7076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287A01-CFA3-5B47-10EB-38B5069AD628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endParaRPr b="1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5C52C242-0A4D-5194-8519-1FE2F52ED252}"/>
              </a:ext>
            </a:extLst>
          </p:cNvPr>
          <p:cNvSpPr/>
          <p:nvPr/>
        </p:nvSpPr>
        <p:spPr>
          <a:xfrm>
            <a:off x="707439" y="362232"/>
            <a:ext cx="325924" cy="325924"/>
          </a:xfrm>
          <a:prstGeom prst="star5">
            <a:avLst>
              <a:gd name="adj" fmla="val 15886"/>
              <a:gd name="hf" fmla="val 105146"/>
              <a:gd name="vf" fmla="val 110557"/>
            </a:avLst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E6C3D351-55AD-CA94-C852-671D80F8DCED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51C660F3-BE39-D431-020D-86DD2852E0E2}"/>
              </a:ext>
            </a:extLst>
          </p:cNvPr>
          <p:cNvSpPr/>
          <p:nvPr/>
        </p:nvSpPr>
        <p:spPr>
          <a:xfrm rot="902708">
            <a:off x="7693798" y="225605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09454746-9B31-56E4-930A-489026C55795}"/>
              </a:ext>
            </a:extLst>
          </p:cNvPr>
          <p:cNvSpPr/>
          <p:nvPr/>
        </p:nvSpPr>
        <p:spPr>
          <a:xfrm rot="20307316">
            <a:off x="1963369" y="30267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4D5AFCB9-60BD-F597-05D0-E4C96EDE01AD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>
            <a:extLst>
              <a:ext uri="{FF2B5EF4-FFF2-40B4-BE49-F238E27FC236}">
                <a16:creationId xmlns:a16="http://schemas.microsoft.com/office/drawing/2014/main" id="{7B8064C5-D97F-8DBE-7C82-233CD24A0269}"/>
              </a:ext>
            </a:extLst>
          </p:cNvPr>
          <p:cNvSpPr/>
          <p:nvPr/>
        </p:nvSpPr>
        <p:spPr>
          <a:xfrm>
            <a:off x="2712588" y="466667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>
            <a:extLst>
              <a:ext uri="{FF2B5EF4-FFF2-40B4-BE49-F238E27FC236}">
                <a16:creationId xmlns:a16="http://schemas.microsoft.com/office/drawing/2014/main" id="{5BF13266-20EB-203E-CA20-FA8B6850AE9F}"/>
              </a:ext>
            </a:extLst>
          </p:cNvPr>
          <p:cNvSpPr/>
          <p:nvPr/>
        </p:nvSpPr>
        <p:spPr>
          <a:xfrm>
            <a:off x="4052185" y="286327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F1FB0815-2EED-A64B-5E0C-7C35B61B75F7}"/>
              </a:ext>
            </a:extLst>
          </p:cNvPr>
          <p:cNvSpPr/>
          <p:nvPr/>
        </p:nvSpPr>
        <p:spPr>
          <a:xfrm rot="902708">
            <a:off x="11648778" y="1289183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8C660D67-1DED-5A4E-9239-597DE4EAC139}"/>
              </a:ext>
            </a:extLst>
          </p:cNvPr>
          <p:cNvSpPr/>
          <p:nvPr/>
        </p:nvSpPr>
        <p:spPr>
          <a:xfrm rot="20335936">
            <a:off x="10414343" y="211351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51AF9ADD-0617-C0B4-EBF3-5B5114AD6964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DD8A50E3-039E-E58F-C7FE-3490653F7217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8A4BA882-BF0D-373A-9069-B1844474E92B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7C2AF5DF-8C6A-0553-570D-9B4172D5669F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4E9CA968-7EE9-8FFC-400A-4CEA7B33F07A}"/>
              </a:ext>
            </a:extLst>
          </p:cNvPr>
          <p:cNvSpPr/>
          <p:nvPr/>
        </p:nvSpPr>
        <p:spPr>
          <a:xfrm>
            <a:off x="3203425" y="151363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5F75B059-D2CF-306B-E8D8-2ABDA8C60DC1}"/>
              </a:ext>
            </a:extLst>
          </p:cNvPr>
          <p:cNvSpPr/>
          <p:nvPr/>
        </p:nvSpPr>
        <p:spPr>
          <a:xfrm>
            <a:off x="8639005" y="967248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CAE7320D-DD29-D778-FC84-ACC806BA9C56}"/>
              </a:ext>
            </a:extLst>
          </p:cNvPr>
          <p:cNvSpPr/>
          <p:nvPr/>
        </p:nvSpPr>
        <p:spPr>
          <a:xfrm>
            <a:off x="11593589" y="51889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2F42DFC2-9231-DDB4-9FA8-0A3B3F236CAD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2604A32-3264-6A01-F568-72C51EC1BDCC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47D3A766-810E-BE1B-5091-9E2864400E50}"/>
              </a:ext>
            </a:extLst>
          </p:cNvPr>
          <p:cNvSpPr/>
          <p:nvPr/>
        </p:nvSpPr>
        <p:spPr>
          <a:xfrm rot="21310741">
            <a:off x="11702801" y="187500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B883F805-6C85-AF83-175E-C55AD16826B5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E8D26D69-0D28-6F71-1804-DFD521EB54D1}"/>
              </a:ext>
            </a:extLst>
          </p:cNvPr>
          <p:cNvSpPr/>
          <p:nvPr/>
        </p:nvSpPr>
        <p:spPr>
          <a:xfrm rot="21310741">
            <a:off x="9990342" y="28426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90F87D23-B1D7-3CAF-AA53-667E9B984FBF}"/>
              </a:ext>
            </a:extLst>
          </p:cNvPr>
          <p:cNvSpPr/>
          <p:nvPr/>
        </p:nvSpPr>
        <p:spPr>
          <a:xfrm rot="1366578">
            <a:off x="11312333" y="15654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4E2B03A8-C476-FAE8-3960-B85C858F148E}"/>
              </a:ext>
            </a:extLst>
          </p:cNvPr>
          <p:cNvSpPr/>
          <p:nvPr/>
        </p:nvSpPr>
        <p:spPr>
          <a:xfrm rot="20739421">
            <a:off x="8997704" y="42334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14D8DFF4-39FF-0D6F-823D-0F9B95CB3CDD}"/>
              </a:ext>
            </a:extLst>
          </p:cNvPr>
          <p:cNvSpPr/>
          <p:nvPr/>
        </p:nvSpPr>
        <p:spPr>
          <a:xfrm rot="20739421">
            <a:off x="7137190" y="57991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CD9BCC92-6234-DD26-C3FF-F774C6A4B725}"/>
              </a:ext>
            </a:extLst>
          </p:cNvPr>
          <p:cNvSpPr/>
          <p:nvPr/>
        </p:nvSpPr>
        <p:spPr>
          <a:xfrm rot="20739421">
            <a:off x="5751355" y="284261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FDA6B101-F70A-F4FD-FC1A-F64AF7C4228C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B950DF5C-88AB-E792-2FF3-C79937D4C0B0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48FA97A7-74F8-8C02-04D3-C1682B30E490}"/>
              </a:ext>
            </a:extLst>
          </p:cNvPr>
          <p:cNvSpPr/>
          <p:nvPr/>
        </p:nvSpPr>
        <p:spPr>
          <a:xfrm rot="20739421">
            <a:off x="2114281" y="204352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7603D40-1B55-C525-016C-E2837D6CAC50}"/>
              </a:ext>
            </a:extLst>
          </p:cNvPr>
          <p:cNvSpPr/>
          <p:nvPr/>
        </p:nvSpPr>
        <p:spPr>
          <a:xfrm rot="20739421">
            <a:off x="246132" y="2033963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F1C12242-749B-DAAC-C0C3-0EFE787DD782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2DAFE75F-1780-5E5B-1C99-0F1C883E79A3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D17B98C0-F20A-AE18-1E1E-97770337A55C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4F079A3B-655C-51CA-04D2-AA37450D5D22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197D7F67-E05F-498B-A4C2-BA6A856EE983}"/>
              </a:ext>
            </a:extLst>
          </p:cNvPr>
          <p:cNvSpPr/>
          <p:nvPr/>
        </p:nvSpPr>
        <p:spPr>
          <a:xfrm rot="20739421">
            <a:off x="4676949" y="624308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CE64640A-D740-58BC-26DE-4C39E50E1AFD}"/>
              </a:ext>
            </a:extLst>
          </p:cNvPr>
          <p:cNvSpPr/>
          <p:nvPr/>
        </p:nvSpPr>
        <p:spPr>
          <a:xfrm rot="20739421">
            <a:off x="6683476" y="26552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CB965B84-4FE6-62D3-59B8-9DB5D0A2C2C5}"/>
              </a:ext>
            </a:extLst>
          </p:cNvPr>
          <p:cNvSpPr/>
          <p:nvPr/>
        </p:nvSpPr>
        <p:spPr>
          <a:xfrm rot="20739421">
            <a:off x="5040506" y="282327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5F684487-BECB-7F07-6FAB-6A4FA12C34D8}"/>
              </a:ext>
            </a:extLst>
          </p:cNvPr>
          <p:cNvSpPr/>
          <p:nvPr/>
        </p:nvSpPr>
        <p:spPr>
          <a:xfrm rot="20739421">
            <a:off x="6255339" y="66239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49A6D7C5-DD19-D54A-6E83-56847A8AE4D8}"/>
              </a:ext>
            </a:extLst>
          </p:cNvPr>
          <p:cNvSpPr/>
          <p:nvPr/>
        </p:nvSpPr>
        <p:spPr>
          <a:xfrm rot="20739421">
            <a:off x="8163767" y="801169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743782E7-AFFA-A25C-DAF8-E7A93B710B89}"/>
              </a:ext>
            </a:extLst>
          </p:cNvPr>
          <p:cNvSpPr/>
          <p:nvPr/>
        </p:nvSpPr>
        <p:spPr>
          <a:xfrm rot="20739421">
            <a:off x="9945553" y="66239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>
            <a:extLst>
              <a:ext uri="{FF2B5EF4-FFF2-40B4-BE49-F238E27FC236}">
                <a16:creationId xmlns:a16="http://schemas.microsoft.com/office/drawing/2014/main" id="{3EC4AAC6-88A2-0768-AAB6-4DE1CDF59685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>
            <a:extLst>
              <a:ext uri="{FF2B5EF4-FFF2-40B4-BE49-F238E27FC236}">
                <a16:creationId xmlns:a16="http://schemas.microsoft.com/office/drawing/2014/main" id="{6ADCEB20-C4CF-E077-B84F-8BB227FB99D2}"/>
              </a:ext>
            </a:extLst>
          </p:cNvPr>
          <p:cNvSpPr/>
          <p:nvPr/>
        </p:nvSpPr>
        <p:spPr>
          <a:xfrm rot="21310741">
            <a:off x="11960883" y="211224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67D886BA-CD76-0F6B-8FCF-6C6A6DE2A26A}"/>
              </a:ext>
            </a:extLst>
          </p:cNvPr>
          <p:cNvSpPr/>
          <p:nvPr/>
        </p:nvSpPr>
        <p:spPr>
          <a:xfrm rot="21310741">
            <a:off x="7837427" y="205227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4A1CB98E-5286-BC24-0E0D-805EDE1D0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00" y="6121066"/>
            <a:ext cx="2084162" cy="53344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FB1FAC2-9711-8B08-FA7B-55DD72866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3374" y="252222"/>
            <a:ext cx="2180326" cy="6168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3A795B-5C65-EAA6-3761-2CAA29E86F4C}"/>
              </a:ext>
            </a:extLst>
          </p:cNvPr>
          <p:cNvSpPr txBox="1"/>
          <p:nvPr/>
        </p:nvSpPr>
        <p:spPr>
          <a:xfrm>
            <a:off x="4689418" y="541017"/>
            <a:ext cx="55046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chemeClr val="bg1"/>
                </a:solidFill>
                <a:latin typeface="Montserrat" pitchFamily="2" charset="77"/>
              </a:rPr>
              <a:t>Turn and </a:t>
            </a:r>
          </a:p>
          <a:p>
            <a:r>
              <a:rPr lang="en-US" sz="3600" b="1">
                <a:solidFill>
                  <a:schemeClr val="bg1"/>
                </a:solidFill>
                <a:latin typeface="Montserrat" pitchFamily="2" charset="77"/>
              </a:rPr>
              <a:t>TALK TIME</a:t>
            </a:r>
          </a:p>
        </p:txBody>
      </p:sp>
      <p:sp>
        <p:nvSpPr>
          <p:cNvPr id="6" name="5-Point Star 5">
            <a:extLst>
              <a:ext uri="{FF2B5EF4-FFF2-40B4-BE49-F238E27FC236}">
                <a16:creationId xmlns:a16="http://schemas.microsoft.com/office/drawing/2014/main" id="{4943F3D2-8A42-601C-5EE9-4D384FDE257C}"/>
              </a:ext>
            </a:extLst>
          </p:cNvPr>
          <p:cNvSpPr/>
          <p:nvPr/>
        </p:nvSpPr>
        <p:spPr>
          <a:xfrm>
            <a:off x="7675145" y="1511713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830415-C0C0-AEBD-12A6-C967F192C603}"/>
              </a:ext>
            </a:extLst>
          </p:cNvPr>
          <p:cNvCxnSpPr>
            <a:cxnSpLocks/>
          </p:cNvCxnSpPr>
          <p:nvPr/>
        </p:nvCxnSpPr>
        <p:spPr>
          <a:xfrm flipV="1">
            <a:off x="4787633" y="1648529"/>
            <a:ext cx="2883242" cy="733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E2BB416-3C2F-BAD1-DB46-DF78D063FA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085" t="39978" r="53808" b="38994"/>
          <a:stretch>
            <a:fillRect/>
          </a:stretch>
        </p:blipFill>
        <p:spPr>
          <a:xfrm>
            <a:off x="3302711" y="456077"/>
            <a:ext cx="1600166" cy="1355015"/>
          </a:xfrm>
          <a:prstGeom prst="rect">
            <a:avLst/>
          </a:prstGeom>
        </p:spPr>
      </p:pic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B26E65E-BF11-26D6-A614-0581A342E4FE}"/>
              </a:ext>
            </a:extLst>
          </p:cNvPr>
          <p:cNvSpPr/>
          <p:nvPr/>
        </p:nvSpPr>
        <p:spPr>
          <a:xfrm>
            <a:off x="1649388" y="2448237"/>
            <a:ext cx="3990542" cy="1029344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What gave your car the energy to move?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AA964D-DE11-1DBA-6EA4-499FC122A73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4659" t="34413" b="33905"/>
          <a:stretch>
            <a:fillRect/>
          </a:stretch>
        </p:blipFill>
        <p:spPr>
          <a:xfrm>
            <a:off x="176253" y="2211283"/>
            <a:ext cx="1713960" cy="1548463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D3C9C9BA-0F2F-14AB-E7AC-D877AFE7CC60}"/>
              </a:ext>
            </a:extLst>
          </p:cNvPr>
          <p:cNvSpPr/>
          <p:nvPr/>
        </p:nvSpPr>
        <p:spPr>
          <a:xfrm>
            <a:off x="1602247" y="4053484"/>
            <a:ext cx="3990542" cy="1402794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What did you notice when the air rushed out of the balloon? 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2B38A498-8F89-4418-249C-46BA32945A9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65560" r="50000"/>
          <a:stretch>
            <a:fillRect/>
          </a:stretch>
        </p:blipFill>
        <p:spPr>
          <a:xfrm>
            <a:off x="42106" y="3980110"/>
            <a:ext cx="1771489" cy="1577656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03696DF9-86DB-5048-E2D1-927571C63E8C}"/>
              </a:ext>
            </a:extLst>
          </p:cNvPr>
          <p:cNvSpPr/>
          <p:nvPr/>
        </p:nvSpPr>
        <p:spPr>
          <a:xfrm>
            <a:off x="7097566" y="2396963"/>
            <a:ext cx="4840356" cy="1021152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Did your car move straight?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Why or why not? 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D2ED616C-FE90-63A9-88F1-7ECA447BDF4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3797" r="47158" b="34194"/>
          <a:stretch>
            <a:fillRect/>
          </a:stretch>
        </p:blipFill>
        <p:spPr>
          <a:xfrm>
            <a:off x="5592789" y="2208176"/>
            <a:ext cx="1777087" cy="1391825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98C578C9-D715-40D2-A623-2DCAA3EBEAF6}"/>
              </a:ext>
            </a:extLst>
          </p:cNvPr>
          <p:cNvSpPr/>
          <p:nvPr/>
        </p:nvSpPr>
        <p:spPr>
          <a:xfrm>
            <a:off x="7147553" y="4044855"/>
            <a:ext cx="4840356" cy="1362958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Did you make any changes to your car that made it move better? 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85CC8975-4A79-8D7D-5B16-06949C21395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49599" b="64102"/>
          <a:stretch>
            <a:fillRect/>
          </a:stretch>
        </p:blipFill>
        <p:spPr>
          <a:xfrm>
            <a:off x="5518922" y="3811242"/>
            <a:ext cx="1877916" cy="1729371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251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F82391B-4551-8BDD-589D-6DAA011A8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461EC66-CC9D-83AB-3AB1-5D8C605BC8E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0000">
                <a:srgbClr val="23183B"/>
              </a:gs>
              <a:gs pos="1000">
                <a:srgbClr val="ED1C24"/>
              </a:gs>
              <a:gs pos="27000">
                <a:srgbClr val="2E3192"/>
              </a:gs>
            </a:gsLst>
            <a:lin ang="150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0C2871-3DA6-91F0-F39C-5AC08129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563" y="21498"/>
            <a:ext cx="5343866" cy="1086506"/>
          </a:xfrm>
        </p:spPr>
        <p:txBody>
          <a:bodyPr>
            <a:normAutofit/>
          </a:bodyPr>
          <a:lstStyle/>
          <a:p>
            <a:pPr algn="l"/>
            <a:r>
              <a:rPr lang="en-US" sz="4000">
                <a:solidFill>
                  <a:schemeClr val="bg1"/>
                </a:solidFill>
                <a:latin typeface="Montserrat"/>
              </a:rPr>
              <a:t>Career Exploration</a:t>
            </a:r>
            <a:endParaRPr lang="en-US" sz="400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1998F6-3014-A33C-563E-8B82306F6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5" y="160991"/>
            <a:ext cx="985793" cy="761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DB4641-3F98-0616-B84B-9DF71D22F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970" y="274638"/>
            <a:ext cx="1659973" cy="469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90ED7E-3AD1-2A05-81AE-BA20F8F2C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54" y="6232497"/>
            <a:ext cx="2080127" cy="5324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FFC6CD-63C2-7F28-A9E4-0CAFBAC6B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25679"/>
            <a:ext cx="107910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F7F2B12-6BCB-D2D5-D9B9-9EAC571E2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768" y="3302514"/>
            <a:ext cx="100855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B7F7CBB-AB9C-7050-CEF0-39DE6FA5DA99}"/>
              </a:ext>
            </a:extLst>
          </p:cNvPr>
          <p:cNvSpPr/>
          <p:nvPr/>
        </p:nvSpPr>
        <p:spPr>
          <a:xfrm>
            <a:off x="133438" y="1083731"/>
            <a:ext cx="4090222" cy="254194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D1C24"/>
                </a:solidFill>
                <a:latin typeface="Montserrat" pitchFamily="2" charset="77"/>
              </a:rPr>
              <a:t>Car engineers </a:t>
            </a:r>
            <a:r>
              <a:rPr lang="en-US" altLang="en-US" sz="2000">
                <a:solidFill>
                  <a:srgbClr val="2E3192"/>
                </a:solidFill>
                <a:latin typeface="Montserrat" pitchFamily="2" charset="77"/>
              </a:rPr>
              <a:t>design and test cars to help them move safely and smoothly. They think about how stored energy can turn into motion 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71AFB18-2CAF-1D65-2FD9-B968170D96B1}"/>
              </a:ext>
            </a:extLst>
          </p:cNvPr>
          <p:cNvSpPr/>
          <p:nvPr/>
        </p:nvSpPr>
        <p:spPr>
          <a:xfrm>
            <a:off x="4357098" y="1129502"/>
            <a:ext cx="3838963" cy="2473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2E3192"/>
                </a:solidFill>
                <a:latin typeface="Montserrat" pitchFamily="2" charset="77"/>
              </a:rPr>
              <a:t>A </a:t>
            </a:r>
            <a:r>
              <a:rPr lang="en-US" altLang="en-US" sz="2000" b="1">
                <a:solidFill>
                  <a:srgbClr val="ED1C24"/>
                </a:solidFill>
                <a:latin typeface="Montserrat" pitchFamily="2" charset="77"/>
              </a:rPr>
              <a:t>mechanical engineer</a:t>
            </a:r>
            <a:r>
              <a:rPr lang="en-US" altLang="en-US" sz="2000">
                <a:solidFill>
                  <a:srgbClr val="2E3192"/>
                </a:solidFill>
                <a:latin typeface="Montserrat" pitchFamily="2" charset="77"/>
              </a:rPr>
              <a:t> builds machines with parts that move, like wheels and axles. They use energy to help machines roll, spin, or move faster 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82FD68D-FBA4-3128-DA9F-6AE38C85D4BB}"/>
              </a:ext>
            </a:extLst>
          </p:cNvPr>
          <p:cNvSpPr/>
          <p:nvPr/>
        </p:nvSpPr>
        <p:spPr>
          <a:xfrm>
            <a:off x="8329499" y="1108005"/>
            <a:ext cx="3729063" cy="247316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D1C24"/>
                </a:solidFill>
                <a:latin typeface="Montserrat" pitchFamily="2" charset="77"/>
              </a:rPr>
              <a:t>Race car technicians </a:t>
            </a:r>
            <a:r>
              <a:rPr lang="en-US" altLang="en-US" sz="2000">
                <a:solidFill>
                  <a:srgbClr val="2E3192"/>
                </a:solidFill>
                <a:latin typeface="Montserrat" pitchFamily="2" charset="77"/>
              </a:rPr>
              <a:t>help cars go fast by checking the wheels and axles. They understand how energy and motion work together to make a car as fast as possible </a:t>
            </a:r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9AC2590D-1E06-4F61-9923-718ED430BD7F}"/>
              </a:ext>
            </a:extLst>
          </p:cNvPr>
          <p:cNvSpPr/>
          <p:nvPr/>
        </p:nvSpPr>
        <p:spPr>
          <a:xfrm>
            <a:off x="6504600" y="708300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19774E-54FD-4603-5B74-F8182DAB8358}"/>
              </a:ext>
            </a:extLst>
          </p:cNvPr>
          <p:cNvCxnSpPr>
            <a:cxnSpLocks/>
          </p:cNvCxnSpPr>
          <p:nvPr/>
        </p:nvCxnSpPr>
        <p:spPr>
          <a:xfrm flipV="1">
            <a:off x="1247113" y="878300"/>
            <a:ext cx="5191011" cy="27546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3D333813-874A-D113-563C-62781227AC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438" y="3795722"/>
            <a:ext cx="4090222" cy="2233646"/>
          </a:xfrm>
          <a:prstGeom prst="roundRect">
            <a:avLst/>
          </a:prstGeom>
          <a:ln w="28575">
            <a:solidFill>
              <a:schemeClr val="bg1"/>
            </a:solidFill>
          </a:ln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2B81B7-CF31-8A7C-1E0C-8977AC6929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4420" y="3844044"/>
            <a:ext cx="3764577" cy="2170007"/>
          </a:xfrm>
          <a:prstGeom prst="round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350E49-A7C7-4F1B-5FA0-39DCA98D8E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9499" y="3795722"/>
            <a:ext cx="3675197" cy="2453127"/>
          </a:xfrm>
          <a:prstGeom prst="round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6615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46C951A69167489873FE8CAC4C2EA6" ma:contentTypeVersion="23" ma:contentTypeDescription="Create a new document." ma:contentTypeScope="" ma:versionID="b4f0f7d9022e5569520be853261881a0">
  <xsd:schema xmlns:xsd="http://www.w3.org/2001/XMLSchema" xmlns:xs="http://www.w3.org/2001/XMLSchema" xmlns:p="http://schemas.microsoft.com/office/2006/metadata/properties" xmlns:ns2="1f6d1321-5d91-4f7a-ae77-7a79f5a80889" xmlns:ns3="3de6ef40-c28e-4c33-ad84-c9037c327c85" targetNamespace="http://schemas.microsoft.com/office/2006/metadata/properties" ma:root="true" ma:fieldsID="eb275bea23504f0981b22e8754ddf98d" ns2:_="" ns3:_="">
    <xsd:import namespace="1f6d1321-5d91-4f7a-ae77-7a79f5a80889"/>
    <xsd:import namespace="3de6ef40-c28e-4c33-ad84-c9037c327c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Scrubbed"/>
                <xsd:element ref="ns2:MediaServiceDateTaken" minOccurs="0"/>
                <xsd:element ref="ns2:SOWStatus" minOccurs="0"/>
                <xsd:element ref="ns2:MediaServiceBillingMetadata" minOccurs="0"/>
                <xsd:element ref="ns2:MediaLengthInSeconds" minOccurs="0"/>
                <xsd:element ref="ns2:MediaServiceLocation" minOccurs="0"/>
                <xsd:element ref="ns2:ImagesAdded" minOccurs="0"/>
                <xsd:element ref="ns2:ImagesAdde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d1321-5d91-4f7a-ae77-7a79f5a80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5c7b656-8f26-4d42-9765-5028eeecbe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crubbed" ma:index="22" ma:displayName="Edited" ma:default="0" ma:format="Dropdown" ma:internalName="Scrubbed">
      <xsd:simpleType>
        <xsd:restriction base="dms:Boolea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SOWStatus" ma:index="24" nillable="true" ma:displayName="SOW Status" ma:format="Dropdown" ma:internalName="SOWStatus">
      <xsd:simpleType>
        <xsd:restriction base="dms:Choice">
          <xsd:enumeration value="Inital SOW - WF Review"/>
          <xsd:enumeration value="SOW Being Reviewed by Site"/>
          <xsd:enumeration value="SOW Done - With Program Management"/>
          <xsd:enumeration value="SOW Done - Sent to Lori/Nathan"/>
          <xsd:enumeration value="SOW Done - Sent to Catherine"/>
          <xsd:enumeration value="SOW FINAL - Sent to Erin"/>
          <xsd:enumeration value="SOW FINAL - Sent to Site in Contract"/>
          <xsd:enumeration value="SOW - ON HOLD"/>
          <xsd:enumeration value="Need Budget - SOW DONE"/>
        </xsd:restriction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ImagesAdded" ma:index="28" nillable="true" ma:displayName="Images Added" ma:description="Images added in lessons and also pictures notated with same text." ma:format="Dropdown" ma:internalName="ImagesAdded">
      <xsd:simpleType>
        <xsd:restriction base="dms:Text">
          <xsd:maxLength value="255"/>
        </xsd:restriction>
      </xsd:simpleType>
    </xsd:element>
    <xsd:element name="ImagesAdded0" ma:index="29" nillable="true" ma:displayName="Images Added" ma:description="Images added in lessons and also pictures notated with same text." ma:format="Dropdown" ma:internalName="ImagesAdded0">
      <xsd:simpleType>
        <xsd:restriction base="dms:Choice">
          <xsd:enumeration value="Images Added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6ef40-c28e-4c33-ad84-c9037c327c8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3cba9fb-0e14-4e31-91c0-4d753f42dbed}" ma:internalName="TaxCatchAll" ma:showField="CatchAllData" ma:web="3de6ef40-c28e-4c33-ad84-c9037c327c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crubbed xmlns="1f6d1321-5d91-4f7a-ae77-7a79f5a80889">true</Scrubbed>
    <lcf76f155ced4ddcb4097134ff3c332f xmlns="1f6d1321-5d91-4f7a-ae77-7a79f5a80889">
      <Terms xmlns="http://schemas.microsoft.com/office/infopath/2007/PartnerControls"/>
    </lcf76f155ced4ddcb4097134ff3c332f>
    <SOWStatus xmlns="1f6d1321-5d91-4f7a-ae77-7a79f5a80889" xsi:nil="true"/>
    <TaxCatchAll xmlns="3de6ef40-c28e-4c33-ad84-c9037c327c85" xsi:nil="true"/>
    <ImagesAdded0 xmlns="1f6d1321-5d91-4f7a-ae77-7a79f5a80889" xsi:nil="true"/>
    <ImagesAdded xmlns="1f6d1321-5d91-4f7a-ae77-7a79f5a80889" xsi:nil="true"/>
  </documentManagement>
</p:properties>
</file>

<file path=customXml/itemProps1.xml><?xml version="1.0" encoding="utf-8"?>
<ds:datastoreItem xmlns:ds="http://schemas.openxmlformats.org/officeDocument/2006/customXml" ds:itemID="{99CBF920-68B8-4000-978D-B63ED842DB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950FA4-0B16-4F55-979C-A300E795EC92}">
  <ds:schemaRefs>
    <ds:schemaRef ds:uri="1f6d1321-5d91-4f7a-ae77-7a79f5a80889"/>
    <ds:schemaRef ds:uri="3de6ef40-c28e-4c33-ad84-c9037c327c8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AAB8A5B-6605-4F13-B144-3F83376A8991}">
  <ds:schemaRefs>
    <ds:schemaRef ds:uri="1f6d1321-5d91-4f7a-ae77-7a79f5a80889"/>
    <ds:schemaRef ds:uri="3de6ef40-c28e-4c33-ad84-c9037c327c8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Air-Powered Car</vt:lpstr>
      <vt:lpstr>PowerPoint Presentation</vt:lpstr>
      <vt:lpstr>  </vt:lpstr>
      <vt:lpstr>PowerPoint Presentation</vt:lpstr>
      <vt:lpstr>Step 1</vt:lpstr>
      <vt:lpstr>Step 2</vt:lpstr>
      <vt:lpstr>Step 3</vt:lpstr>
      <vt:lpstr>Step 4:</vt:lpstr>
      <vt:lpstr>Step 5</vt:lpstr>
      <vt:lpstr>Step 6</vt:lpstr>
      <vt:lpstr>Step 7</vt:lpstr>
      <vt:lpstr>You just created an Air-Powered Car!</vt:lpstr>
      <vt:lpstr>  </vt:lpstr>
      <vt:lpstr>  </vt:lpstr>
      <vt:lpstr>Career Exploration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revision>9</cp:revision>
  <dcterms:created xsi:type="dcterms:W3CDTF">2013-01-27T09:14:16Z</dcterms:created>
  <dcterms:modified xsi:type="dcterms:W3CDTF">2026-08-05T12:03:51Z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0x0101009446C951A69167489873FE8CAC4C2EA6</vt:lpwstr>
  </property>
  <property fmtid="{D5CDD505-2E9C-101B-9397-08002B2CF9AE}" pid="3" name="MediaServiceImageTags">
    <vt:lpwstr/>
  </property>
</Properties>
</file>