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84" r:id="rId5"/>
    <p:sldId id="6928" r:id="rId6"/>
    <p:sldId id="6952" r:id="rId7"/>
    <p:sldId id="6953" r:id="rId8"/>
    <p:sldId id="6955" r:id="rId9"/>
    <p:sldId id="6954" r:id="rId10"/>
    <p:sldId id="6956" r:id="rId11"/>
    <p:sldId id="6957" r:id="rId12"/>
    <p:sldId id="6958" r:id="rId13"/>
    <p:sldId id="6959" r:id="rId14"/>
    <p:sldId id="6960" r:id="rId15"/>
    <p:sldId id="6961" r:id="rId16"/>
    <p:sldId id="6962" r:id="rId17"/>
    <p:sldId id="6963" r:id="rId18"/>
    <p:sldId id="6964" r:id="rId19"/>
    <p:sldId id="6965" r:id="rId20"/>
    <p:sldId id="267" r:id="rId21"/>
    <p:sldId id="5306" r:id="rId22"/>
    <p:sldId id="696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2FB42F-2274-92CD-F420-0A62136D4524}" name="Greg Hayworth" initials="GH" userId="S::ghayworth@iacmi.org::8846272e-25c9-4d46-ad77-f9a6c46feec6" providerId="AD"/>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83B"/>
    <a:srgbClr val="ED1C24"/>
    <a:srgbClr val="2E3192"/>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04FCA-00E0-DF49-8343-D2F6F2DB1A22}" v="195" dt="2026-08-06T16:24:41.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3"/>
    <p:restoredTop sz="68699"/>
  </p:normalViewPr>
  <p:slideViewPr>
    <p:cSldViewPr snapToGrid="0">
      <p:cViewPr varScale="1">
        <p:scale>
          <a:sx n="85" d="100"/>
          <a:sy n="85" d="100"/>
        </p:scale>
        <p:origin x="560"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6T16:30:56.394" v="374" actId="1076"/>
      <pc:docMkLst>
        <pc:docMk/>
      </pc:docMkLst>
      <pc:sldChg chg="addSp delSp modSp mod">
        <pc:chgData name="Shelby Bledsoe" userId="c9738545-4c56-4193-a6fa-33fe679ebc37" providerId="ADAL" clId="{D1069CD9-D04A-50C0-9BB8-0A004E678B39}" dt="2026-08-06T16:30:19.584" v="364" actId="1076"/>
        <pc:sldMkLst>
          <pc:docMk/>
          <pc:sldMk cId="0" sldId="267"/>
        </pc:sldMkLst>
        <pc:spChg chg="mod">
          <ac:chgData name="Shelby Bledsoe" userId="c9738545-4c56-4193-a6fa-33fe679ebc37" providerId="ADAL" clId="{D1069CD9-D04A-50C0-9BB8-0A004E678B39}" dt="2026-08-06T16:27:56.311" v="351" actId="1076"/>
          <ac:spMkLst>
            <pc:docMk/>
            <pc:sldMk cId="0" sldId="267"/>
            <ac:spMk id="2" creationId="{00000000-0000-0000-0000-000000000000}"/>
          </ac:spMkLst>
        </pc:spChg>
        <pc:spChg chg="mod">
          <ac:chgData name="Shelby Bledsoe" userId="c9738545-4c56-4193-a6fa-33fe679ebc37" providerId="ADAL" clId="{D1069CD9-D04A-50C0-9BB8-0A004E678B39}" dt="2026-08-06T16:27:51.094" v="348" actId="14100"/>
          <ac:spMkLst>
            <pc:docMk/>
            <pc:sldMk cId="0" sldId="267"/>
            <ac:spMk id="10" creationId="{12BEE624-251B-D34A-F736-CF806E28868D}"/>
          </ac:spMkLst>
        </pc:spChg>
        <pc:picChg chg="add mod">
          <ac:chgData name="Shelby Bledsoe" userId="c9738545-4c56-4193-a6fa-33fe679ebc37" providerId="ADAL" clId="{D1069CD9-D04A-50C0-9BB8-0A004E678B39}" dt="2026-08-06T16:30:19.584" v="364" actId="1076"/>
          <ac:picMkLst>
            <pc:docMk/>
            <pc:sldMk cId="0" sldId="267"/>
            <ac:picMk id="6" creationId="{EDA4468F-4904-F2AC-A442-D5D32BEE0847}"/>
          </ac:picMkLst>
        </pc:picChg>
        <pc:picChg chg="del mod">
          <ac:chgData name="Shelby Bledsoe" userId="c9738545-4c56-4193-a6fa-33fe679ebc37" providerId="ADAL" clId="{D1069CD9-D04A-50C0-9BB8-0A004E678B39}" dt="2026-08-06T16:27:41.065" v="340" actId="478"/>
          <ac:picMkLst>
            <pc:docMk/>
            <pc:sldMk cId="0" sldId="267"/>
            <ac:picMk id="7" creationId="{7256A9B2-61B6-BAA5-0AC7-9CD55BE8DB3B}"/>
          </ac:picMkLst>
        </pc:picChg>
        <pc:picChg chg="del">
          <ac:chgData name="Shelby Bledsoe" userId="c9738545-4c56-4193-a6fa-33fe679ebc37" providerId="ADAL" clId="{D1069CD9-D04A-50C0-9BB8-0A004E678B39}" dt="2026-08-06T16:27:44.335" v="342" actId="478"/>
          <ac:picMkLst>
            <pc:docMk/>
            <pc:sldMk cId="0" sldId="267"/>
            <ac:picMk id="11" creationId="{264503C6-404C-9FD2-935C-A73D7B2AEB9E}"/>
          </ac:picMkLst>
        </pc:picChg>
        <pc:picChg chg="mod">
          <ac:chgData name="Shelby Bledsoe" userId="c9738545-4c56-4193-a6fa-33fe679ebc37" providerId="ADAL" clId="{D1069CD9-D04A-50C0-9BB8-0A004E678B39}" dt="2026-08-06T16:28:03.103" v="354" actId="1076"/>
          <ac:picMkLst>
            <pc:docMk/>
            <pc:sldMk cId="0" sldId="267"/>
            <ac:picMk id="12" creationId="{9359E4DB-F33F-6DB3-4633-AA1A996859A3}"/>
          </ac:picMkLst>
        </pc:picChg>
        <pc:picChg chg="mod">
          <ac:chgData name="Shelby Bledsoe" userId="c9738545-4c56-4193-a6fa-33fe679ebc37" providerId="ADAL" clId="{D1069CD9-D04A-50C0-9BB8-0A004E678B39}" dt="2026-08-06T16:28:04.219" v="355" actId="1076"/>
          <ac:picMkLst>
            <pc:docMk/>
            <pc:sldMk cId="0" sldId="267"/>
            <ac:picMk id="13" creationId="{B6F15C65-D24E-7DD4-4927-614769124DAE}"/>
          </ac:picMkLst>
        </pc:picChg>
        <pc:picChg chg="del">
          <ac:chgData name="Shelby Bledsoe" userId="c9738545-4c56-4193-a6fa-33fe679ebc37" providerId="ADAL" clId="{D1069CD9-D04A-50C0-9BB8-0A004E678B39}" dt="2026-08-06T16:27:39.703" v="338"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6T13:53:16.842" v="11" actId="20577"/>
        <pc:sldMkLst>
          <pc:docMk/>
          <pc:sldMk cId="2783090172" sldId="284"/>
        </pc:sldMkLst>
        <pc:spChg chg="mod">
          <ac:chgData name="Shelby Bledsoe" userId="c9738545-4c56-4193-a6fa-33fe679ebc37" providerId="ADAL" clId="{D1069CD9-D04A-50C0-9BB8-0A004E678B39}" dt="2026-08-06T13:53:16.842" v="11" actId="20577"/>
          <ac:spMkLst>
            <pc:docMk/>
            <pc:sldMk cId="2783090172" sldId="284"/>
            <ac:spMk id="65" creationId="{123F62CE-6078-28F3-A129-54615E50A2CB}"/>
          </ac:spMkLst>
        </pc:spChg>
      </pc:sldChg>
      <pc:sldChg chg="delSp mod setBg">
        <pc:chgData name="Shelby Bledsoe" userId="c9738545-4c56-4193-a6fa-33fe679ebc37" providerId="ADAL" clId="{D1069CD9-D04A-50C0-9BB8-0A004E678B39}" dt="2026-08-06T13:57:45.805" v="212"/>
        <pc:sldMkLst>
          <pc:docMk/>
          <pc:sldMk cId="324058760" sldId="5306"/>
        </pc:sldMkLst>
        <pc:spChg chg="del">
          <ac:chgData name="Shelby Bledsoe" userId="c9738545-4c56-4193-a6fa-33fe679ebc37" providerId="ADAL" clId="{D1069CD9-D04A-50C0-9BB8-0A004E678B39}" dt="2026-08-06T13:57:39.869" v="201" actId="478"/>
          <ac:spMkLst>
            <pc:docMk/>
            <pc:sldMk cId="324058760" sldId="5306"/>
            <ac:spMk id="3" creationId="{3CA6F7E0-4507-3E37-8F82-03A7E482F0CD}"/>
          </ac:spMkLst>
        </pc:spChg>
      </pc:sldChg>
      <pc:sldChg chg="addSp delSp modSp mod setBg modClrScheme chgLayout">
        <pc:chgData name="Shelby Bledsoe" userId="c9738545-4c56-4193-a6fa-33fe679ebc37" providerId="ADAL" clId="{D1069CD9-D04A-50C0-9BB8-0A004E678B39}" dt="2026-08-06T16:30:56.394" v="374" actId="1076"/>
        <pc:sldMkLst>
          <pc:docMk/>
          <pc:sldMk cId="2960108082" sldId="6928"/>
        </pc:sldMkLst>
        <pc:spChg chg="add del mod">
          <ac:chgData name="Shelby Bledsoe" userId="c9738545-4c56-4193-a6fa-33fe679ebc37" providerId="ADAL" clId="{D1069CD9-D04A-50C0-9BB8-0A004E678B39}" dt="2026-08-06T13:53:24.056" v="15"/>
          <ac:spMkLst>
            <pc:docMk/>
            <pc:sldMk cId="2960108082" sldId="6928"/>
            <ac:spMk id="2" creationId="{C0D01295-417A-6505-DF49-4F75D7A8385A}"/>
          </ac:spMkLst>
        </pc:spChg>
        <pc:spChg chg="mod ord">
          <ac:chgData name="Shelby Bledsoe" userId="c9738545-4c56-4193-a6fa-33fe679ebc37" providerId="ADAL" clId="{D1069CD9-D04A-50C0-9BB8-0A004E678B39}" dt="2026-08-06T13:53:32.612" v="19" actId="1076"/>
          <ac:spMkLst>
            <pc:docMk/>
            <pc:sldMk cId="2960108082" sldId="6928"/>
            <ac:spMk id="3" creationId="{FDA8F8DE-CCB7-0CD1-B976-36B21FBE93FE}"/>
          </ac:spMkLst>
        </pc:spChg>
        <pc:spChg chg="add del mod">
          <ac:chgData name="Shelby Bledsoe" userId="c9738545-4c56-4193-a6fa-33fe679ebc37" providerId="ADAL" clId="{D1069CD9-D04A-50C0-9BB8-0A004E678B39}" dt="2026-08-06T13:53:46.839" v="21" actId="478"/>
          <ac:spMkLst>
            <pc:docMk/>
            <pc:sldMk cId="2960108082" sldId="6928"/>
            <ac:spMk id="8" creationId="{2A27B01A-C80B-B30E-92A3-EB7052FE70C2}"/>
          </ac:spMkLst>
        </pc:spChg>
        <pc:spChg chg="del">
          <ac:chgData name="Shelby Bledsoe" userId="c9738545-4c56-4193-a6fa-33fe679ebc37" providerId="ADAL" clId="{D1069CD9-D04A-50C0-9BB8-0A004E678B39}" dt="2026-08-06T13:53:20.247" v="12" actId="478"/>
          <ac:spMkLst>
            <pc:docMk/>
            <pc:sldMk cId="2960108082" sldId="6928"/>
            <ac:spMk id="14" creationId="{34E1C27F-1E5D-E6A9-7D30-101454F7FCB9}"/>
          </ac:spMkLst>
        </pc:spChg>
        <pc:picChg chg="mod">
          <ac:chgData name="Shelby Bledsoe" userId="c9738545-4c56-4193-a6fa-33fe679ebc37" providerId="ADAL" clId="{D1069CD9-D04A-50C0-9BB8-0A004E678B39}" dt="2026-08-06T16:30:56.394" v="374" actId="1076"/>
          <ac:picMkLst>
            <pc:docMk/>
            <pc:sldMk cId="2960108082" sldId="6928"/>
            <ac:picMk id="4" creationId="{6EC0A011-3D71-84E5-0282-782C11BC1430}"/>
          </ac:picMkLst>
        </pc:picChg>
        <pc:picChg chg="mod">
          <ac:chgData name="Shelby Bledsoe" userId="c9738545-4c56-4193-a6fa-33fe679ebc37" providerId="ADAL" clId="{D1069CD9-D04A-50C0-9BB8-0A004E678B39}" dt="2026-08-06T16:30:54.434" v="373" actId="14100"/>
          <ac:picMkLst>
            <pc:docMk/>
            <pc:sldMk cId="2960108082" sldId="6928"/>
            <ac:picMk id="5" creationId="{5A3285C9-A5FE-C736-71C2-F6520606B65F}"/>
          </ac:picMkLst>
        </pc:picChg>
        <pc:picChg chg="add mod">
          <ac:chgData name="Shelby Bledsoe" userId="c9738545-4c56-4193-a6fa-33fe679ebc37" providerId="ADAL" clId="{D1069CD9-D04A-50C0-9BB8-0A004E678B39}" dt="2026-08-06T16:30:49.377" v="372" actId="1076"/>
          <ac:picMkLst>
            <pc:docMk/>
            <pc:sldMk cId="2960108082" sldId="6928"/>
            <ac:picMk id="10" creationId="{BBA2585D-D008-5BB9-9E2B-14C1EC90C5D6}"/>
          </ac:picMkLst>
        </pc:picChg>
      </pc:sldChg>
      <pc:sldChg chg="delSp modSp mod setBg">
        <pc:chgData name="Shelby Bledsoe" userId="c9738545-4c56-4193-a6fa-33fe679ebc37" providerId="ADAL" clId="{D1069CD9-D04A-50C0-9BB8-0A004E678B39}" dt="2026-08-06T13:54:16.939" v="42"/>
        <pc:sldMkLst>
          <pc:docMk/>
          <pc:sldMk cId="3895441472" sldId="6952"/>
        </pc:sldMkLst>
        <pc:spChg chg="del mod">
          <ac:chgData name="Shelby Bledsoe" userId="c9738545-4c56-4193-a6fa-33fe679ebc37" providerId="ADAL" clId="{D1069CD9-D04A-50C0-9BB8-0A004E678B39}" dt="2026-08-06T13:54:09.475" v="33" actId="478"/>
          <ac:spMkLst>
            <pc:docMk/>
            <pc:sldMk cId="3895441472" sldId="6952"/>
            <ac:spMk id="4" creationId="{FD293453-60CE-3A41-4D2D-D2C63055C6C1}"/>
          </ac:spMkLst>
        </pc:spChg>
      </pc:sldChg>
      <pc:sldChg chg="delSp modSp mod setBg">
        <pc:chgData name="Shelby Bledsoe" userId="c9738545-4c56-4193-a6fa-33fe679ebc37" providerId="ADAL" clId="{D1069CD9-D04A-50C0-9BB8-0A004E678B39}" dt="2026-08-06T13:55:10.600" v="62"/>
        <pc:sldMkLst>
          <pc:docMk/>
          <pc:sldMk cId="1522846141" sldId="6953"/>
        </pc:sldMkLst>
        <pc:spChg chg="del">
          <ac:chgData name="Shelby Bledsoe" userId="c9738545-4c56-4193-a6fa-33fe679ebc37" providerId="ADAL" clId="{D1069CD9-D04A-50C0-9BB8-0A004E678B39}" dt="2026-08-06T13:55:04.208" v="51" actId="478"/>
          <ac:spMkLst>
            <pc:docMk/>
            <pc:sldMk cId="1522846141" sldId="6953"/>
            <ac:spMk id="3" creationId="{A1D284D0-CAD9-292F-568D-CE7709E33E17}"/>
          </ac:spMkLst>
        </pc:spChg>
        <pc:spChg chg="mod">
          <ac:chgData name="Shelby Bledsoe" userId="c9738545-4c56-4193-a6fa-33fe679ebc37" providerId="ADAL" clId="{D1069CD9-D04A-50C0-9BB8-0A004E678B39}" dt="2026-08-06T13:54:30.441" v="45" actId="404"/>
          <ac:spMkLst>
            <pc:docMk/>
            <pc:sldMk cId="1522846141" sldId="6953"/>
            <ac:spMk id="63" creationId="{A19B5AA5-1E7D-FEF7-C837-F48006CCD8DF}"/>
          </ac:spMkLst>
        </pc:spChg>
        <pc:spChg chg="mod">
          <ac:chgData name="Shelby Bledsoe" userId="c9738545-4c56-4193-a6fa-33fe679ebc37" providerId="ADAL" clId="{D1069CD9-D04A-50C0-9BB8-0A004E678B39}" dt="2026-08-06T13:54:30.441" v="45" actId="404"/>
          <ac:spMkLst>
            <pc:docMk/>
            <pc:sldMk cId="1522846141" sldId="6953"/>
            <ac:spMk id="64" creationId="{1F2F15BA-95C0-2AA0-5336-0F33156EAD95}"/>
          </ac:spMkLst>
        </pc:spChg>
        <pc:spChg chg="mod">
          <ac:chgData name="Shelby Bledsoe" userId="c9738545-4c56-4193-a6fa-33fe679ebc37" providerId="ADAL" clId="{D1069CD9-D04A-50C0-9BB8-0A004E678B39}" dt="2026-08-06T13:54:59.662" v="50" actId="1076"/>
          <ac:spMkLst>
            <pc:docMk/>
            <pc:sldMk cId="1522846141" sldId="6953"/>
            <ac:spMk id="65" creationId="{B8CE563C-F18A-A4F1-424F-CFA8C290E78D}"/>
          </ac:spMkLst>
        </pc:spChg>
        <pc:spChg chg="mod">
          <ac:chgData name="Shelby Bledsoe" userId="c9738545-4c56-4193-a6fa-33fe679ebc37" providerId="ADAL" clId="{D1069CD9-D04A-50C0-9BB8-0A004E678B39}" dt="2026-08-06T13:54:57.443" v="49" actId="1076"/>
          <ac:spMkLst>
            <pc:docMk/>
            <pc:sldMk cId="1522846141" sldId="6953"/>
            <ac:spMk id="66" creationId="{718689A2-95DA-AE58-244A-5A730EAE284D}"/>
          </ac:spMkLst>
        </pc:spChg>
        <pc:spChg chg="mod">
          <ac:chgData name="Shelby Bledsoe" userId="c9738545-4c56-4193-a6fa-33fe679ebc37" providerId="ADAL" clId="{D1069CD9-D04A-50C0-9BB8-0A004E678B39}" dt="2026-08-06T13:54:54.361" v="48" actId="1076"/>
          <ac:spMkLst>
            <pc:docMk/>
            <pc:sldMk cId="1522846141" sldId="6953"/>
            <ac:spMk id="73" creationId="{D42E6593-8371-EEA2-2B7C-93926E0AF06A}"/>
          </ac:spMkLst>
        </pc:spChg>
        <pc:spChg chg="mod">
          <ac:chgData name="Shelby Bledsoe" userId="c9738545-4c56-4193-a6fa-33fe679ebc37" providerId="ADAL" clId="{D1069CD9-D04A-50C0-9BB8-0A004E678B39}" dt="2026-08-06T13:54:54.361" v="48" actId="1076"/>
          <ac:spMkLst>
            <pc:docMk/>
            <pc:sldMk cId="1522846141" sldId="6953"/>
            <ac:spMk id="75" creationId="{466A9A4D-2960-EB24-4B59-7741DAB9D8A3}"/>
          </ac:spMkLst>
        </pc:spChg>
        <pc:spChg chg="mod">
          <ac:chgData name="Shelby Bledsoe" userId="c9738545-4c56-4193-a6fa-33fe679ebc37" providerId="ADAL" clId="{D1069CD9-D04A-50C0-9BB8-0A004E678B39}" dt="2026-08-06T13:54:54.361" v="48" actId="1076"/>
          <ac:spMkLst>
            <pc:docMk/>
            <pc:sldMk cId="1522846141" sldId="6953"/>
            <ac:spMk id="76" creationId="{BD3BE4E7-44DF-AC43-5EE6-8C58980A841D}"/>
          </ac:spMkLst>
        </pc:spChg>
        <pc:spChg chg="mod">
          <ac:chgData name="Shelby Bledsoe" userId="c9738545-4c56-4193-a6fa-33fe679ebc37" providerId="ADAL" clId="{D1069CD9-D04A-50C0-9BB8-0A004E678B39}" dt="2026-08-06T13:54:54.361" v="48" actId="1076"/>
          <ac:spMkLst>
            <pc:docMk/>
            <pc:sldMk cId="1522846141" sldId="6953"/>
            <ac:spMk id="77" creationId="{CBA40F70-CFFF-9ECE-9E6F-EE29E8D374CD}"/>
          </ac:spMkLst>
        </pc:spChg>
      </pc:sldChg>
      <pc:sldChg chg="addSp delSp modSp mod setBg">
        <pc:chgData name="Shelby Bledsoe" userId="c9738545-4c56-4193-a6fa-33fe679ebc37" providerId="ADAL" clId="{D1069CD9-D04A-50C0-9BB8-0A004E678B39}" dt="2026-08-06T16:22:41.984" v="242" actId="20577"/>
        <pc:sldMkLst>
          <pc:docMk/>
          <pc:sldMk cId="4273632659" sldId="6954"/>
        </pc:sldMkLst>
        <pc:spChg chg="add mod">
          <ac:chgData name="Shelby Bledsoe" userId="c9738545-4c56-4193-a6fa-33fe679ebc37" providerId="ADAL" clId="{D1069CD9-D04A-50C0-9BB8-0A004E678B39}" dt="2026-08-06T16:22:41.984" v="242" actId="20577"/>
          <ac:spMkLst>
            <pc:docMk/>
            <pc:sldMk cId="4273632659" sldId="6954"/>
            <ac:spMk id="4" creationId="{4C37ABF8-0A6E-628B-1DE3-8619C3B70DBD}"/>
          </ac:spMkLst>
        </pc:spChg>
        <pc:spChg chg="del mod">
          <ac:chgData name="Shelby Bledsoe" userId="c9738545-4c56-4193-a6fa-33fe679ebc37" providerId="ADAL" clId="{D1069CD9-D04A-50C0-9BB8-0A004E678B39}" dt="2026-08-06T13:55:27.250" v="76" actId="478"/>
          <ac:spMkLst>
            <pc:docMk/>
            <pc:sldMk cId="4273632659" sldId="6954"/>
            <ac:spMk id="21" creationId="{C7AEBDB2-D0DB-3218-CC8F-2C3B3A015B34}"/>
          </ac:spMkLst>
        </pc:spChg>
      </pc:sldChg>
      <pc:sldChg chg="addSp delSp modSp mod setBg">
        <pc:chgData name="Shelby Bledsoe" userId="c9738545-4c56-4193-a6fa-33fe679ebc37" providerId="ADAL" clId="{D1069CD9-D04A-50C0-9BB8-0A004E678B39}" dt="2026-08-06T16:22:35.636" v="239" actId="1076"/>
        <pc:sldMkLst>
          <pc:docMk/>
          <pc:sldMk cId="2003178317" sldId="6955"/>
        </pc:sldMkLst>
        <pc:spChg chg="add mod">
          <ac:chgData name="Shelby Bledsoe" userId="c9738545-4c56-4193-a6fa-33fe679ebc37" providerId="ADAL" clId="{D1069CD9-D04A-50C0-9BB8-0A004E678B39}" dt="2026-08-06T16:22:35.636" v="239" actId="1076"/>
          <ac:spMkLst>
            <pc:docMk/>
            <pc:sldMk cId="2003178317" sldId="6955"/>
            <ac:spMk id="13" creationId="{06FA1654-E45D-F426-4DEB-C45A3BDDA8D0}"/>
          </ac:spMkLst>
        </pc:spChg>
        <pc:spChg chg="del">
          <ac:chgData name="Shelby Bledsoe" userId="c9738545-4c56-4193-a6fa-33fe679ebc37" providerId="ADAL" clId="{D1069CD9-D04A-50C0-9BB8-0A004E678B39}" dt="2026-08-06T13:55:16.386" v="63" actId="478"/>
          <ac:spMkLst>
            <pc:docMk/>
            <pc:sldMk cId="2003178317" sldId="6955"/>
            <ac:spMk id="21" creationId="{FA8010E7-B432-713B-7254-8478A5A94810}"/>
          </ac:spMkLst>
        </pc:spChg>
      </pc:sldChg>
      <pc:sldChg chg="addSp delSp modSp mod setBg">
        <pc:chgData name="Shelby Bledsoe" userId="c9738545-4c56-4193-a6fa-33fe679ebc37" providerId="ADAL" clId="{D1069CD9-D04A-50C0-9BB8-0A004E678B39}" dt="2026-08-06T16:25:55.236" v="302" actId="1076"/>
        <pc:sldMkLst>
          <pc:docMk/>
          <pc:sldMk cId="1232586571" sldId="6956"/>
        </pc:sldMkLst>
        <pc:spChg chg="add mod">
          <ac:chgData name="Shelby Bledsoe" userId="c9738545-4c56-4193-a6fa-33fe679ebc37" providerId="ADAL" clId="{D1069CD9-D04A-50C0-9BB8-0A004E678B39}" dt="2026-08-06T16:22:51.297" v="243"/>
          <ac:spMkLst>
            <pc:docMk/>
            <pc:sldMk cId="1232586571" sldId="6956"/>
            <ac:spMk id="4" creationId="{FF6EFADE-F3AC-CDCA-50CB-2F80D450F2D3}"/>
          </ac:spMkLst>
        </pc:spChg>
        <pc:spChg chg="mod">
          <ac:chgData name="Shelby Bledsoe" userId="c9738545-4c56-4193-a6fa-33fe679ebc37" providerId="ADAL" clId="{D1069CD9-D04A-50C0-9BB8-0A004E678B39}" dt="2026-08-06T16:25:47.410" v="298" actId="1076"/>
          <ac:spMkLst>
            <pc:docMk/>
            <pc:sldMk cId="1232586571" sldId="6956"/>
            <ac:spMk id="5" creationId="{6F1FED12-C9FF-DA4D-495E-E4EC32871C3D}"/>
          </ac:spMkLst>
        </pc:spChg>
        <pc:spChg chg="mod">
          <ac:chgData name="Shelby Bledsoe" userId="c9738545-4c56-4193-a6fa-33fe679ebc37" providerId="ADAL" clId="{D1069CD9-D04A-50C0-9BB8-0A004E678B39}" dt="2026-08-06T16:25:41.562" v="296" actId="14100"/>
          <ac:spMkLst>
            <pc:docMk/>
            <pc:sldMk cId="1232586571" sldId="6956"/>
            <ac:spMk id="18" creationId="{951084C9-3B04-DF78-37CB-FF108F1D36D9}"/>
          </ac:spMkLst>
        </pc:spChg>
        <pc:spChg chg="del">
          <ac:chgData name="Shelby Bledsoe" userId="c9738545-4c56-4193-a6fa-33fe679ebc37" providerId="ADAL" clId="{D1069CD9-D04A-50C0-9BB8-0A004E678B39}" dt="2026-08-06T13:55:37.713" v="88" actId="478"/>
          <ac:spMkLst>
            <pc:docMk/>
            <pc:sldMk cId="1232586571" sldId="6956"/>
            <ac:spMk id="21" creationId="{DB3C53F0-6767-93BC-FC9E-4ACF5985BF3A}"/>
          </ac:spMkLst>
        </pc:spChg>
        <pc:spChg chg="mod">
          <ac:chgData name="Shelby Bledsoe" userId="c9738545-4c56-4193-a6fa-33fe679ebc37" providerId="ADAL" clId="{D1069CD9-D04A-50C0-9BB8-0A004E678B39}" dt="2026-08-06T16:25:55.236" v="302" actId="1076"/>
          <ac:spMkLst>
            <pc:docMk/>
            <pc:sldMk cId="1232586571" sldId="6956"/>
            <ac:spMk id="28" creationId="{699A1B55-72BB-D41C-F72B-0370C45A9A3C}"/>
          </ac:spMkLst>
        </pc:spChg>
        <pc:picChg chg="mod">
          <ac:chgData name="Shelby Bledsoe" userId="c9738545-4c56-4193-a6fa-33fe679ebc37" providerId="ADAL" clId="{D1069CD9-D04A-50C0-9BB8-0A004E678B39}" dt="2026-08-06T16:25:43.296" v="297" actId="1076"/>
          <ac:picMkLst>
            <pc:docMk/>
            <pc:sldMk cId="1232586571" sldId="6956"/>
            <ac:picMk id="3" creationId="{255E8470-C6DE-E81D-B9F5-FD21A20EBFB1}"/>
          </ac:picMkLst>
        </pc:picChg>
      </pc:sldChg>
      <pc:sldChg chg="addSp delSp modSp mod setBg">
        <pc:chgData name="Shelby Bledsoe" userId="c9738545-4c56-4193-a6fa-33fe679ebc37" providerId="ADAL" clId="{D1069CD9-D04A-50C0-9BB8-0A004E678B39}" dt="2026-08-06T16:25:28.134" v="293" actId="1076"/>
        <pc:sldMkLst>
          <pc:docMk/>
          <pc:sldMk cId="4163348524" sldId="6957"/>
        </pc:sldMkLst>
        <pc:spChg chg="add mod">
          <ac:chgData name="Shelby Bledsoe" userId="c9738545-4c56-4193-a6fa-33fe679ebc37" providerId="ADAL" clId="{D1069CD9-D04A-50C0-9BB8-0A004E678B39}" dt="2026-08-06T16:22:54.179" v="244"/>
          <ac:spMkLst>
            <pc:docMk/>
            <pc:sldMk cId="4163348524" sldId="6957"/>
            <ac:spMk id="3" creationId="{5338FFDD-8607-2B47-8F16-33D368257B5B}"/>
          </ac:spMkLst>
        </pc:spChg>
        <pc:spChg chg="mod">
          <ac:chgData name="Shelby Bledsoe" userId="c9738545-4c56-4193-a6fa-33fe679ebc37" providerId="ADAL" clId="{D1069CD9-D04A-50C0-9BB8-0A004E678B39}" dt="2026-08-06T16:25:28.134" v="293" actId="1076"/>
          <ac:spMkLst>
            <pc:docMk/>
            <pc:sldMk cId="4163348524" sldId="6957"/>
            <ac:spMk id="5" creationId="{CBA37BF9-C11E-3457-CB51-A1EE40DA7E56}"/>
          </ac:spMkLst>
        </pc:spChg>
        <pc:spChg chg="mod">
          <ac:chgData name="Shelby Bledsoe" userId="c9738545-4c56-4193-a6fa-33fe679ebc37" providerId="ADAL" clId="{D1069CD9-D04A-50C0-9BB8-0A004E678B39}" dt="2026-08-06T16:25:11.019" v="286" actId="14100"/>
          <ac:spMkLst>
            <pc:docMk/>
            <pc:sldMk cId="4163348524" sldId="6957"/>
            <ac:spMk id="18" creationId="{9D1A0C5B-5D8F-D7FF-85A8-E71C5F66D8D4}"/>
          </ac:spMkLst>
        </pc:spChg>
        <pc:spChg chg="add del">
          <ac:chgData name="Shelby Bledsoe" userId="c9738545-4c56-4193-a6fa-33fe679ebc37" providerId="ADAL" clId="{D1069CD9-D04A-50C0-9BB8-0A004E678B39}" dt="2026-08-06T16:23:04.792" v="249" actId="478"/>
          <ac:spMkLst>
            <pc:docMk/>
            <pc:sldMk cId="4163348524" sldId="6957"/>
            <ac:spMk id="21" creationId="{D966201E-211A-8CCA-5B05-D40682657402}"/>
          </ac:spMkLst>
        </pc:spChg>
        <pc:spChg chg="mod">
          <ac:chgData name="Shelby Bledsoe" userId="c9738545-4c56-4193-a6fa-33fe679ebc37" providerId="ADAL" clId="{D1069CD9-D04A-50C0-9BB8-0A004E678B39}" dt="2026-08-06T16:25:26.581" v="292" actId="1076"/>
          <ac:spMkLst>
            <pc:docMk/>
            <pc:sldMk cId="4163348524" sldId="6957"/>
            <ac:spMk id="28" creationId="{C142CC57-3E18-2AFA-2B6F-29C6DB5881E3}"/>
          </ac:spMkLst>
        </pc:spChg>
        <pc:picChg chg="mod">
          <ac:chgData name="Shelby Bledsoe" userId="c9738545-4c56-4193-a6fa-33fe679ebc37" providerId="ADAL" clId="{D1069CD9-D04A-50C0-9BB8-0A004E678B39}" dt="2026-08-06T16:25:12.814" v="287" actId="1076"/>
          <ac:picMkLst>
            <pc:docMk/>
            <pc:sldMk cId="4163348524" sldId="6957"/>
            <ac:picMk id="4" creationId="{208BDF87-E161-AB9E-909C-7B553C14F3AA}"/>
          </ac:picMkLst>
        </pc:picChg>
      </pc:sldChg>
      <pc:sldChg chg="addSp delSp modSp mod setBg">
        <pc:chgData name="Shelby Bledsoe" userId="c9738545-4c56-4193-a6fa-33fe679ebc37" providerId="ADAL" clId="{D1069CD9-D04A-50C0-9BB8-0A004E678B39}" dt="2026-08-06T16:26:11.873" v="307" actId="1076"/>
        <pc:sldMkLst>
          <pc:docMk/>
          <pc:sldMk cId="3974325367" sldId="6958"/>
        </pc:sldMkLst>
        <pc:spChg chg="add mod">
          <ac:chgData name="Shelby Bledsoe" userId="c9738545-4c56-4193-a6fa-33fe679ebc37" providerId="ADAL" clId="{D1069CD9-D04A-50C0-9BB8-0A004E678B39}" dt="2026-08-06T16:23:22.733" v="261"/>
          <ac:spMkLst>
            <pc:docMk/>
            <pc:sldMk cId="3974325367" sldId="6958"/>
            <ac:spMk id="4" creationId="{8F685257-FF19-3744-6550-997C2276C5C1}"/>
          </ac:spMkLst>
        </pc:spChg>
        <pc:spChg chg="mod">
          <ac:chgData name="Shelby Bledsoe" userId="c9738545-4c56-4193-a6fa-33fe679ebc37" providerId="ADAL" clId="{D1069CD9-D04A-50C0-9BB8-0A004E678B39}" dt="2026-08-06T16:26:11.873" v="307" actId="1076"/>
          <ac:spMkLst>
            <pc:docMk/>
            <pc:sldMk cId="3974325367" sldId="6958"/>
            <ac:spMk id="8" creationId="{B714B79A-99CE-C047-61A2-49A6FC37B698}"/>
          </ac:spMkLst>
        </pc:spChg>
        <pc:spChg chg="mod">
          <ac:chgData name="Shelby Bledsoe" userId="c9738545-4c56-4193-a6fa-33fe679ebc37" providerId="ADAL" clId="{D1069CD9-D04A-50C0-9BB8-0A004E678B39}" dt="2026-08-06T16:26:08.108" v="306" actId="403"/>
          <ac:spMkLst>
            <pc:docMk/>
            <pc:sldMk cId="3974325367" sldId="6958"/>
            <ac:spMk id="9" creationId="{D093AD2E-D917-49B4-6E89-C7D802DE6DF0}"/>
          </ac:spMkLst>
        </pc:spChg>
        <pc:spChg chg="mod">
          <ac:chgData name="Shelby Bledsoe" userId="c9738545-4c56-4193-a6fa-33fe679ebc37" providerId="ADAL" clId="{D1069CD9-D04A-50C0-9BB8-0A004E678B39}" dt="2026-08-06T16:26:05.086" v="304" actId="1076"/>
          <ac:spMkLst>
            <pc:docMk/>
            <pc:sldMk cId="3974325367" sldId="6958"/>
            <ac:spMk id="10" creationId="{ECF74805-E14E-0F0F-527C-BEF32BABD441}"/>
          </ac:spMkLst>
        </pc:spChg>
        <pc:spChg chg="mod">
          <ac:chgData name="Shelby Bledsoe" userId="c9738545-4c56-4193-a6fa-33fe679ebc37" providerId="ADAL" clId="{D1069CD9-D04A-50C0-9BB8-0A004E678B39}" dt="2026-08-06T16:26:00.650" v="303" actId="14100"/>
          <ac:spMkLst>
            <pc:docMk/>
            <pc:sldMk cId="3974325367" sldId="6958"/>
            <ac:spMk id="18" creationId="{76A81814-FADE-31C8-76A6-8C3B3573A730}"/>
          </ac:spMkLst>
        </pc:spChg>
        <pc:spChg chg="del">
          <ac:chgData name="Shelby Bledsoe" userId="c9738545-4c56-4193-a6fa-33fe679ebc37" providerId="ADAL" clId="{D1069CD9-D04A-50C0-9BB8-0A004E678B39}" dt="2026-08-06T13:55:47.199" v="100" actId="478"/>
          <ac:spMkLst>
            <pc:docMk/>
            <pc:sldMk cId="3974325367" sldId="6958"/>
            <ac:spMk id="21" creationId="{A1A4A78E-87CB-1789-289D-B68CFABA998B}"/>
          </ac:spMkLst>
        </pc:spChg>
        <pc:picChg chg="mod">
          <ac:chgData name="Shelby Bledsoe" userId="c9738545-4c56-4193-a6fa-33fe679ebc37" providerId="ADAL" clId="{D1069CD9-D04A-50C0-9BB8-0A004E678B39}" dt="2026-08-06T16:23:26.248" v="262" actId="1076"/>
          <ac:picMkLst>
            <pc:docMk/>
            <pc:sldMk cId="3974325367" sldId="6958"/>
            <ac:picMk id="20" creationId="{71AACE16-730C-7598-AEAE-9769F5F0A498}"/>
          </ac:picMkLst>
        </pc:picChg>
        <pc:picChg chg="mod">
          <ac:chgData name="Shelby Bledsoe" userId="c9738545-4c56-4193-a6fa-33fe679ebc37" providerId="ADAL" clId="{D1069CD9-D04A-50C0-9BB8-0A004E678B39}" dt="2026-08-06T16:23:26.248" v="262" actId="1076"/>
          <ac:picMkLst>
            <pc:docMk/>
            <pc:sldMk cId="3974325367" sldId="6958"/>
            <ac:picMk id="22" creationId="{4400CA1E-CF90-48DF-3598-09BA2D63C8CD}"/>
          </ac:picMkLst>
        </pc:picChg>
      </pc:sldChg>
      <pc:sldChg chg="addSp delSp modSp mod setBg">
        <pc:chgData name="Shelby Bledsoe" userId="c9738545-4c56-4193-a6fa-33fe679ebc37" providerId="ADAL" clId="{D1069CD9-D04A-50C0-9BB8-0A004E678B39}" dt="2026-08-06T16:26:23.591" v="312" actId="1076"/>
        <pc:sldMkLst>
          <pc:docMk/>
          <pc:sldMk cId="4166746771" sldId="6959"/>
        </pc:sldMkLst>
        <pc:spChg chg="add mod">
          <ac:chgData name="Shelby Bledsoe" userId="c9738545-4c56-4193-a6fa-33fe679ebc37" providerId="ADAL" clId="{D1069CD9-D04A-50C0-9BB8-0A004E678B39}" dt="2026-08-06T16:23:28.541" v="263"/>
          <ac:spMkLst>
            <pc:docMk/>
            <pc:sldMk cId="4166746771" sldId="6959"/>
            <ac:spMk id="3" creationId="{96E7AD73-4B61-3309-12C6-CB3FDFEAA855}"/>
          </ac:spMkLst>
        </pc:spChg>
        <pc:spChg chg="mod">
          <ac:chgData name="Shelby Bledsoe" userId="c9738545-4c56-4193-a6fa-33fe679ebc37" providerId="ADAL" clId="{D1069CD9-D04A-50C0-9BB8-0A004E678B39}" dt="2026-08-06T16:26:23.591" v="312" actId="1076"/>
          <ac:spMkLst>
            <pc:docMk/>
            <pc:sldMk cId="4166746771" sldId="6959"/>
            <ac:spMk id="9" creationId="{464F6369-A521-054A-2FAD-DCFF0D09C525}"/>
          </ac:spMkLst>
        </pc:spChg>
        <pc:spChg chg="mod">
          <ac:chgData name="Shelby Bledsoe" userId="c9738545-4c56-4193-a6fa-33fe679ebc37" providerId="ADAL" clId="{D1069CD9-D04A-50C0-9BB8-0A004E678B39}" dt="2026-08-06T16:23:42.085" v="267" actId="1076"/>
          <ac:spMkLst>
            <pc:docMk/>
            <pc:sldMk cId="4166746771" sldId="6959"/>
            <ac:spMk id="16" creationId="{66CF4E00-9B7F-0E0D-D5FD-349E3FCBEF29}"/>
          </ac:spMkLst>
        </pc:spChg>
        <pc:spChg chg="mod">
          <ac:chgData name="Shelby Bledsoe" userId="c9738545-4c56-4193-a6fa-33fe679ebc37" providerId="ADAL" clId="{D1069CD9-D04A-50C0-9BB8-0A004E678B39}" dt="2026-08-06T16:23:42.085" v="267" actId="1076"/>
          <ac:spMkLst>
            <pc:docMk/>
            <pc:sldMk cId="4166746771" sldId="6959"/>
            <ac:spMk id="18" creationId="{A058D4E0-A94D-4B9F-1B5A-39BCEDBB638E}"/>
          </ac:spMkLst>
        </pc:spChg>
        <pc:spChg chg="del">
          <ac:chgData name="Shelby Bledsoe" userId="c9738545-4c56-4193-a6fa-33fe679ebc37" providerId="ADAL" clId="{D1069CD9-D04A-50C0-9BB8-0A004E678B39}" dt="2026-08-06T13:56:03.942" v="116" actId="478"/>
          <ac:spMkLst>
            <pc:docMk/>
            <pc:sldMk cId="4166746771" sldId="6959"/>
            <ac:spMk id="21" creationId="{CB667F7E-AA9C-63C2-1443-145B9BC33822}"/>
          </ac:spMkLst>
        </pc:spChg>
        <pc:picChg chg="mod">
          <ac:chgData name="Shelby Bledsoe" userId="c9738545-4c56-4193-a6fa-33fe679ebc37" providerId="ADAL" clId="{D1069CD9-D04A-50C0-9BB8-0A004E678B39}" dt="2026-08-06T16:23:42.085" v="267" actId="1076"/>
          <ac:picMkLst>
            <pc:docMk/>
            <pc:sldMk cId="4166746771" sldId="6959"/>
            <ac:picMk id="12" creationId="{2A482182-6FDB-2AEC-BF65-553BC625C282}"/>
          </ac:picMkLst>
        </pc:picChg>
      </pc:sldChg>
      <pc:sldChg chg="addSp delSp modSp mod setBg">
        <pc:chgData name="Shelby Bledsoe" userId="c9738545-4c56-4193-a6fa-33fe679ebc37" providerId="ADAL" clId="{D1069CD9-D04A-50C0-9BB8-0A004E678B39}" dt="2026-08-06T16:26:32.065" v="315" actId="1076"/>
        <pc:sldMkLst>
          <pc:docMk/>
          <pc:sldMk cId="3658863529" sldId="6960"/>
        </pc:sldMkLst>
        <pc:spChg chg="add mod">
          <ac:chgData name="Shelby Bledsoe" userId="c9738545-4c56-4193-a6fa-33fe679ebc37" providerId="ADAL" clId="{D1069CD9-D04A-50C0-9BB8-0A004E678B39}" dt="2026-08-06T16:23:45.804" v="268"/>
          <ac:spMkLst>
            <pc:docMk/>
            <pc:sldMk cId="3658863529" sldId="6960"/>
            <ac:spMk id="4" creationId="{4F351255-BC39-AC8B-60CD-8BDC1A6DDC6C}"/>
          </ac:spMkLst>
        </pc:spChg>
        <pc:spChg chg="mod">
          <ac:chgData name="Shelby Bledsoe" userId="c9738545-4c56-4193-a6fa-33fe679ebc37" providerId="ADAL" clId="{D1069CD9-D04A-50C0-9BB8-0A004E678B39}" dt="2026-08-06T16:26:32.065" v="315" actId="1076"/>
          <ac:spMkLst>
            <pc:docMk/>
            <pc:sldMk cId="3658863529" sldId="6960"/>
            <ac:spMk id="9" creationId="{34579F3E-628E-0462-32DA-65A6C925262B}"/>
          </ac:spMkLst>
        </pc:spChg>
        <pc:spChg chg="mod">
          <ac:chgData name="Shelby Bledsoe" userId="c9738545-4c56-4193-a6fa-33fe679ebc37" providerId="ADAL" clId="{D1069CD9-D04A-50C0-9BB8-0A004E678B39}" dt="2026-08-06T16:23:50.905" v="269" actId="1076"/>
          <ac:spMkLst>
            <pc:docMk/>
            <pc:sldMk cId="3658863529" sldId="6960"/>
            <ac:spMk id="16" creationId="{98473997-2D6D-1682-5425-32CCB1A1D54F}"/>
          </ac:spMkLst>
        </pc:spChg>
        <pc:spChg chg="mod">
          <ac:chgData name="Shelby Bledsoe" userId="c9738545-4c56-4193-a6fa-33fe679ebc37" providerId="ADAL" clId="{D1069CD9-D04A-50C0-9BB8-0A004E678B39}" dt="2026-08-06T16:23:50.905" v="269" actId="1076"/>
          <ac:spMkLst>
            <pc:docMk/>
            <pc:sldMk cId="3658863529" sldId="6960"/>
            <ac:spMk id="18" creationId="{3679D744-CFEF-7562-5F42-32A2B52F3420}"/>
          </ac:spMkLst>
        </pc:spChg>
        <pc:spChg chg="del">
          <ac:chgData name="Shelby Bledsoe" userId="c9738545-4c56-4193-a6fa-33fe679ebc37" providerId="ADAL" clId="{D1069CD9-D04A-50C0-9BB8-0A004E678B39}" dt="2026-08-06T13:56:21.312" v="128" actId="478"/>
          <ac:spMkLst>
            <pc:docMk/>
            <pc:sldMk cId="3658863529" sldId="6960"/>
            <ac:spMk id="21" creationId="{584B67EA-1ABC-1A33-F210-130CDCBEBB00}"/>
          </ac:spMkLst>
        </pc:spChg>
        <pc:picChg chg="mod">
          <ac:chgData name="Shelby Bledsoe" userId="c9738545-4c56-4193-a6fa-33fe679ebc37" providerId="ADAL" clId="{D1069CD9-D04A-50C0-9BB8-0A004E678B39}" dt="2026-08-06T16:23:50.905" v="269" actId="1076"/>
          <ac:picMkLst>
            <pc:docMk/>
            <pc:sldMk cId="3658863529" sldId="6960"/>
            <ac:picMk id="3" creationId="{B7AE3D98-E541-9FE8-4204-7DDE412488B8}"/>
          </ac:picMkLst>
        </pc:picChg>
      </pc:sldChg>
      <pc:sldChg chg="addSp delSp modSp mod setBg">
        <pc:chgData name="Shelby Bledsoe" userId="c9738545-4c56-4193-a6fa-33fe679ebc37" providerId="ADAL" clId="{D1069CD9-D04A-50C0-9BB8-0A004E678B39}" dt="2026-08-06T16:26:46.890" v="320" actId="1076"/>
        <pc:sldMkLst>
          <pc:docMk/>
          <pc:sldMk cId="2894779771" sldId="6961"/>
        </pc:sldMkLst>
        <pc:spChg chg="add mod">
          <ac:chgData name="Shelby Bledsoe" userId="c9738545-4c56-4193-a6fa-33fe679ebc37" providerId="ADAL" clId="{D1069CD9-D04A-50C0-9BB8-0A004E678B39}" dt="2026-08-06T16:24:01.390" v="272" actId="20577"/>
          <ac:spMkLst>
            <pc:docMk/>
            <pc:sldMk cId="2894779771" sldId="6961"/>
            <ac:spMk id="3" creationId="{C2FE81A5-B841-4054-A705-35F5151FD562}"/>
          </ac:spMkLst>
        </pc:spChg>
        <pc:spChg chg="mod">
          <ac:chgData name="Shelby Bledsoe" userId="c9738545-4c56-4193-a6fa-33fe679ebc37" providerId="ADAL" clId="{D1069CD9-D04A-50C0-9BB8-0A004E678B39}" dt="2026-08-06T16:26:46.890" v="320" actId="1076"/>
          <ac:spMkLst>
            <pc:docMk/>
            <pc:sldMk cId="2894779771" sldId="6961"/>
            <ac:spMk id="5" creationId="{2BCF8C7E-7D24-1492-BAC1-8EC30636C12C}"/>
          </ac:spMkLst>
        </pc:spChg>
        <pc:spChg chg="mod">
          <ac:chgData name="Shelby Bledsoe" userId="c9738545-4c56-4193-a6fa-33fe679ebc37" providerId="ADAL" clId="{D1069CD9-D04A-50C0-9BB8-0A004E678B39}" dt="2026-08-06T16:26:43.550" v="319" actId="1076"/>
          <ac:spMkLst>
            <pc:docMk/>
            <pc:sldMk cId="2894779771" sldId="6961"/>
            <ac:spMk id="9" creationId="{692EEF2D-14F7-9CEE-E140-4B5C4083E139}"/>
          </ac:spMkLst>
        </pc:spChg>
        <pc:spChg chg="mod">
          <ac:chgData name="Shelby Bledsoe" userId="c9738545-4c56-4193-a6fa-33fe679ebc37" providerId="ADAL" clId="{D1069CD9-D04A-50C0-9BB8-0A004E678B39}" dt="2026-08-06T16:24:07.323" v="273" actId="1076"/>
          <ac:spMkLst>
            <pc:docMk/>
            <pc:sldMk cId="2894779771" sldId="6961"/>
            <ac:spMk id="16" creationId="{B667DCE6-EAF4-D304-4485-798338B1D56A}"/>
          </ac:spMkLst>
        </pc:spChg>
        <pc:spChg chg="mod">
          <ac:chgData name="Shelby Bledsoe" userId="c9738545-4c56-4193-a6fa-33fe679ebc37" providerId="ADAL" clId="{D1069CD9-D04A-50C0-9BB8-0A004E678B39}" dt="2026-08-06T16:24:07.323" v="273" actId="1076"/>
          <ac:spMkLst>
            <pc:docMk/>
            <pc:sldMk cId="2894779771" sldId="6961"/>
            <ac:spMk id="18" creationId="{516979BA-C839-E40E-FA0F-26982065669B}"/>
          </ac:spMkLst>
        </pc:spChg>
        <pc:spChg chg="del">
          <ac:chgData name="Shelby Bledsoe" userId="c9738545-4c56-4193-a6fa-33fe679ebc37" providerId="ADAL" clId="{D1069CD9-D04A-50C0-9BB8-0A004E678B39}" dt="2026-08-06T13:56:38.827" v="140" actId="478"/>
          <ac:spMkLst>
            <pc:docMk/>
            <pc:sldMk cId="2894779771" sldId="6961"/>
            <ac:spMk id="21" creationId="{7C8824CD-DB10-6D70-61F9-62600853DF22}"/>
          </ac:spMkLst>
        </pc:spChg>
        <pc:picChg chg="mod">
          <ac:chgData name="Shelby Bledsoe" userId="c9738545-4c56-4193-a6fa-33fe679ebc37" providerId="ADAL" clId="{D1069CD9-D04A-50C0-9BB8-0A004E678B39}" dt="2026-08-06T16:24:07.323" v="273" actId="1076"/>
          <ac:picMkLst>
            <pc:docMk/>
            <pc:sldMk cId="2894779771" sldId="6961"/>
            <ac:picMk id="8" creationId="{5A75A78F-FFC1-ECF9-171C-109723AF0418}"/>
          </ac:picMkLst>
        </pc:picChg>
      </pc:sldChg>
      <pc:sldChg chg="addSp delSp modSp mod setBg">
        <pc:chgData name="Shelby Bledsoe" userId="c9738545-4c56-4193-a6fa-33fe679ebc37" providerId="ADAL" clId="{D1069CD9-D04A-50C0-9BB8-0A004E678B39}" dt="2026-08-06T16:27:13.902" v="328" actId="1076"/>
        <pc:sldMkLst>
          <pc:docMk/>
          <pc:sldMk cId="2439908204" sldId="6962"/>
        </pc:sldMkLst>
        <pc:spChg chg="add mod">
          <ac:chgData name="Shelby Bledsoe" userId="c9738545-4c56-4193-a6fa-33fe679ebc37" providerId="ADAL" clId="{D1069CD9-D04A-50C0-9BB8-0A004E678B39}" dt="2026-08-06T16:24:15.754" v="276" actId="20577"/>
          <ac:spMkLst>
            <pc:docMk/>
            <pc:sldMk cId="2439908204" sldId="6962"/>
            <ac:spMk id="3" creationId="{2F6681B7-DF0F-A63C-D5BF-391EC522CE35}"/>
          </ac:spMkLst>
        </pc:spChg>
        <pc:spChg chg="mod">
          <ac:chgData name="Shelby Bledsoe" userId="c9738545-4c56-4193-a6fa-33fe679ebc37" providerId="ADAL" clId="{D1069CD9-D04A-50C0-9BB8-0A004E678B39}" dt="2026-08-06T16:27:13.902" v="328" actId="1076"/>
          <ac:spMkLst>
            <pc:docMk/>
            <pc:sldMk cId="2439908204" sldId="6962"/>
            <ac:spMk id="9" creationId="{9275334A-4ED7-552C-8F12-DB9ADEE69961}"/>
          </ac:spMkLst>
        </pc:spChg>
        <pc:spChg chg="mod">
          <ac:chgData name="Shelby Bledsoe" userId="c9738545-4c56-4193-a6fa-33fe679ebc37" providerId="ADAL" clId="{D1069CD9-D04A-50C0-9BB8-0A004E678B39}" dt="2026-08-06T16:27:13.902" v="328" actId="1076"/>
          <ac:spMkLst>
            <pc:docMk/>
            <pc:sldMk cId="2439908204" sldId="6962"/>
            <ac:spMk id="12" creationId="{DC616D87-16B8-6A0F-71B0-357141DECF6D}"/>
          </ac:spMkLst>
        </pc:spChg>
        <pc:spChg chg="mod">
          <ac:chgData name="Shelby Bledsoe" userId="c9738545-4c56-4193-a6fa-33fe679ebc37" providerId="ADAL" clId="{D1069CD9-D04A-50C0-9BB8-0A004E678B39}" dt="2026-08-06T16:27:13.902" v="328" actId="1076"/>
          <ac:spMkLst>
            <pc:docMk/>
            <pc:sldMk cId="2439908204" sldId="6962"/>
            <ac:spMk id="16" creationId="{46B515F4-7446-C7E7-4C3E-40EB7AAE6637}"/>
          </ac:spMkLst>
        </pc:spChg>
        <pc:spChg chg="mod">
          <ac:chgData name="Shelby Bledsoe" userId="c9738545-4c56-4193-a6fa-33fe679ebc37" providerId="ADAL" clId="{D1069CD9-D04A-50C0-9BB8-0A004E678B39}" dt="2026-08-06T16:27:13.902" v="328" actId="1076"/>
          <ac:spMkLst>
            <pc:docMk/>
            <pc:sldMk cId="2439908204" sldId="6962"/>
            <ac:spMk id="17" creationId="{E930E34A-72C8-EDD0-3707-6F9F42AEAF54}"/>
          </ac:spMkLst>
        </pc:spChg>
        <pc:spChg chg="mod">
          <ac:chgData name="Shelby Bledsoe" userId="c9738545-4c56-4193-a6fa-33fe679ebc37" providerId="ADAL" clId="{D1069CD9-D04A-50C0-9BB8-0A004E678B39}" dt="2026-08-06T16:27:07.980" v="327" actId="14100"/>
          <ac:spMkLst>
            <pc:docMk/>
            <pc:sldMk cId="2439908204" sldId="6962"/>
            <ac:spMk id="18" creationId="{8C9F0F7B-5C1C-6353-5568-9A295304BF5C}"/>
          </ac:spMkLst>
        </pc:spChg>
        <pc:spChg chg="del mod">
          <ac:chgData name="Shelby Bledsoe" userId="c9738545-4c56-4193-a6fa-33fe679ebc37" providerId="ADAL" clId="{D1069CD9-D04A-50C0-9BB8-0A004E678B39}" dt="2026-08-06T13:56:54.316" v="153" actId="478"/>
          <ac:spMkLst>
            <pc:docMk/>
            <pc:sldMk cId="2439908204" sldId="6962"/>
            <ac:spMk id="21" creationId="{550E5969-E3A5-DA49-0AD3-64BB6563E04E}"/>
          </ac:spMkLst>
        </pc:spChg>
        <pc:picChg chg="mod">
          <ac:chgData name="Shelby Bledsoe" userId="c9738545-4c56-4193-a6fa-33fe679ebc37" providerId="ADAL" clId="{D1069CD9-D04A-50C0-9BB8-0A004E678B39}" dt="2026-08-06T16:24:22.773" v="277" actId="1076"/>
          <ac:picMkLst>
            <pc:docMk/>
            <pc:sldMk cId="2439908204" sldId="6962"/>
            <ac:picMk id="11" creationId="{50B430A7-49CE-B510-E888-414CF408E992}"/>
          </ac:picMkLst>
        </pc:picChg>
      </pc:sldChg>
      <pc:sldChg chg="addSp delSp modSp mod setBg">
        <pc:chgData name="Shelby Bledsoe" userId="c9738545-4c56-4193-a6fa-33fe679ebc37" providerId="ADAL" clId="{D1069CD9-D04A-50C0-9BB8-0A004E678B39}" dt="2026-08-06T16:27:23.058" v="331" actId="1076"/>
        <pc:sldMkLst>
          <pc:docMk/>
          <pc:sldMk cId="2134088886" sldId="6963"/>
        </pc:sldMkLst>
        <pc:spChg chg="add mod">
          <ac:chgData name="Shelby Bledsoe" userId="c9738545-4c56-4193-a6fa-33fe679ebc37" providerId="ADAL" clId="{D1069CD9-D04A-50C0-9BB8-0A004E678B39}" dt="2026-08-06T16:24:25.771" v="278"/>
          <ac:spMkLst>
            <pc:docMk/>
            <pc:sldMk cId="2134088886" sldId="6963"/>
            <ac:spMk id="4" creationId="{2D8C4598-0070-837D-2343-B176FC27AFDF}"/>
          </ac:spMkLst>
        </pc:spChg>
        <pc:spChg chg="mod">
          <ac:chgData name="Shelby Bledsoe" userId="c9738545-4c56-4193-a6fa-33fe679ebc37" providerId="ADAL" clId="{D1069CD9-D04A-50C0-9BB8-0A004E678B39}" dt="2026-08-06T16:27:23.058" v="331" actId="1076"/>
          <ac:spMkLst>
            <pc:docMk/>
            <pc:sldMk cId="2134088886" sldId="6963"/>
            <ac:spMk id="9" creationId="{8289738B-4486-71E1-4615-C87FFA1D253C}"/>
          </ac:spMkLst>
        </pc:spChg>
        <pc:spChg chg="mod">
          <ac:chgData name="Shelby Bledsoe" userId="c9738545-4c56-4193-a6fa-33fe679ebc37" providerId="ADAL" clId="{D1069CD9-D04A-50C0-9BB8-0A004E678B39}" dt="2026-08-06T16:24:31.633" v="279" actId="1076"/>
          <ac:spMkLst>
            <pc:docMk/>
            <pc:sldMk cId="2134088886" sldId="6963"/>
            <ac:spMk id="16" creationId="{A3A5FB87-4748-0319-74BA-1ADAC51ABAC7}"/>
          </ac:spMkLst>
        </pc:spChg>
        <pc:spChg chg="mod">
          <ac:chgData name="Shelby Bledsoe" userId="c9738545-4c56-4193-a6fa-33fe679ebc37" providerId="ADAL" clId="{D1069CD9-D04A-50C0-9BB8-0A004E678B39}" dt="2026-08-06T16:24:31.633" v="279" actId="1076"/>
          <ac:spMkLst>
            <pc:docMk/>
            <pc:sldMk cId="2134088886" sldId="6963"/>
            <ac:spMk id="18" creationId="{E4F2EDCC-F3C9-DA2C-159B-EACB64F3CA7A}"/>
          </ac:spMkLst>
        </pc:spChg>
        <pc:spChg chg="del">
          <ac:chgData name="Shelby Bledsoe" userId="c9738545-4c56-4193-a6fa-33fe679ebc37" providerId="ADAL" clId="{D1069CD9-D04A-50C0-9BB8-0A004E678B39}" dt="2026-08-06T13:57:03.107" v="165" actId="478"/>
          <ac:spMkLst>
            <pc:docMk/>
            <pc:sldMk cId="2134088886" sldId="6963"/>
            <ac:spMk id="21" creationId="{E9CD1986-5DC4-5173-7DBD-B4F339281394}"/>
          </ac:spMkLst>
        </pc:spChg>
        <pc:picChg chg="mod">
          <ac:chgData name="Shelby Bledsoe" userId="c9738545-4c56-4193-a6fa-33fe679ebc37" providerId="ADAL" clId="{D1069CD9-D04A-50C0-9BB8-0A004E678B39}" dt="2026-08-06T16:24:31.633" v="279" actId="1076"/>
          <ac:picMkLst>
            <pc:docMk/>
            <pc:sldMk cId="2134088886" sldId="6963"/>
            <ac:picMk id="3" creationId="{0B1A3349-A6DB-6397-42FB-F65E9F5B5431}"/>
          </ac:picMkLst>
        </pc:picChg>
      </pc:sldChg>
      <pc:sldChg chg="addSp delSp modSp mod setBg">
        <pc:chgData name="Shelby Bledsoe" userId="c9738545-4c56-4193-a6fa-33fe679ebc37" providerId="ADAL" clId="{D1069CD9-D04A-50C0-9BB8-0A004E678B39}" dt="2026-08-06T16:27:30.274" v="334" actId="1076"/>
        <pc:sldMkLst>
          <pc:docMk/>
          <pc:sldMk cId="2100227941" sldId="6964"/>
        </pc:sldMkLst>
        <pc:spChg chg="add mod">
          <ac:chgData name="Shelby Bledsoe" userId="c9738545-4c56-4193-a6fa-33fe679ebc37" providerId="ADAL" clId="{D1069CD9-D04A-50C0-9BB8-0A004E678B39}" dt="2026-08-06T16:24:34.720" v="280"/>
          <ac:spMkLst>
            <pc:docMk/>
            <pc:sldMk cId="2100227941" sldId="6964"/>
            <ac:spMk id="3" creationId="{FD28934B-5FAE-7B7C-F6D2-F88175C3F0DB}"/>
          </ac:spMkLst>
        </pc:spChg>
        <pc:spChg chg="mod">
          <ac:chgData name="Shelby Bledsoe" userId="c9738545-4c56-4193-a6fa-33fe679ebc37" providerId="ADAL" clId="{D1069CD9-D04A-50C0-9BB8-0A004E678B39}" dt="2026-08-06T16:27:30.274" v="334" actId="1076"/>
          <ac:spMkLst>
            <pc:docMk/>
            <pc:sldMk cId="2100227941" sldId="6964"/>
            <ac:spMk id="9" creationId="{325D2BF3-82EB-8064-B0EB-4AB0F8F04E1D}"/>
          </ac:spMkLst>
        </pc:spChg>
        <pc:spChg chg="mod">
          <ac:chgData name="Shelby Bledsoe" userId="c9738545-4c56-4193-a6fa-33fe679ebc37" providerId="ADAL" clId="{D1069CD9-D04A-50C0-9BB8-0A004E678B39}" dt="2026-08-06T16:24:38.817" v="281" actId="1076"/>
          <ac:spMkLst>
            <pc:docMk/>
            <pc:sldMk cId="2100227941" sldId="6964"/>
            <ac:spMk id="16" creationId="{047D980D-DB6A-F068-F3A3-A0249C680125}"/>
          </ac:spMkLst>
        </pc:spChg>
        <pc:spChg chg="mod">
          <ac:chgData name="Shelby Bledsoe" userId="c9738545-4c56-4193-a6fa-33fe679ebc37" providerId="ADAL" clId="{D1069CD9-D04A-50C0-9BB8-0A004E678B39}" dt="2026-08-06T16:24:38.817" v="281" actId="1076"/>
          <ac:spMkLst>
            <pc:docMk/>
            <pc:sldMk cId="2100227941" sldId="6964"/>
            <ac:spMk id="18" creationId="{4E033DBC-596E-91AF-AFF4-1C5F866679E2}"/>
          </ac:spMkLst>
        </pc:spChg>
        <pc:spChg chg="del">
          <ac:chgData name="Shelby Bledsoe" userId="c9738545-4c56-4193-a6fa-33fe679ebc37" providerId="ADAL" clId="{D1069CD9-D04A-50C0-9BB8-0A004E678B39}" dt="2026-08-06T13:57:14.696" v="177" actId="478"/>
          <ac:spMkLst>
            <pc:docMk/>
            <pc:sldMk cId="2100227941" sldId="6964"/>
            <ac:spMk id="21" creationId="{0DB07CB0-F344-01D1-8C33-9B02147A24C9}"/>
          </ac:spMkLst>
        </pc:spChg>
        <pc:picChg chg="mod">
          <ac:chgData name="Shelby Bledsoe" userId="c9738545-4c56-4193-a6fa-33fe679ebc37" providerId="ADAL" clId="{D1069CD9-D04A-50C0-9BB8-0A004E678B39}" dt="2026-08-06T16:24:38.817" v="281" actId="1076"/>
          <ac:picMkLst>
            <pc:docMk/>
            <pc:sldMk cId="2100227941" sldId="6964"/>
            <ac:picMk id="4" creationId="{B53818E2-9D0C-4576-7ADB-76D523812B91}"/>
          </ac:picMkLst>
        </pc:picChg>
      </pc:sldChg>
      <pc:sldChg chg="addSp delSp modSp mod setBg">
        <pc:chgData name="Shelby Bledsoe" userId="c9738545-4c56-4193-a6fa-33fe679ebc37" providerId="ADAL" clId="{D1069CD9-D04A-50C0-9BB8-0A004E678B39}" dt="2026-08-06T16:27:36.888" v="337" actId="1076"/>
        <pc:sldMkLst>
          <pc:docMk/>
          <pc:sldMk cId="499166824" sldId="6965"/>
        </pc:sldMkLst>
        <pc:spChg chg="add mod">
          <ac:chgData name="Shelby Bledsoe" userId="c9738545-4c56-4193-a6fa-33fe679ebc37" providerId="ADAL" clId="{D1069CD9-D04A-50C0-9BB8-0A004E678B39}" dt="2026-08-06T16:24:41.666" v="282"/>
          <ac:spMkLst>
            <pc:docMk/>
            <pc:sldMk cId="499166824" sldId="6965"/>
            <ac:spMk id="4" creationId="{9524DD4B-985A-2E16-CBB6-01CD7577DAAD}"/>
          </ac:spMkLst>
        </pc:spChg>
        <pc:spChg chg="mod">
          <ac:chgData name="Shelby Bledsoe" userId="c9738545-4c56-4193-a6fa-33fe679ebc37" providerId="ADAL" clId="{D1069CD9-D04A-50C0-9BB8-0A004E678B39}" dt="2026-08-06T16:27:36.888" v="337" actId="1076"/>
          <ac:spMkLst>
            <pc:docMk/>
            <pc:sldMk cId="499166824" sldId="6965"/>
            <ac:spMk id="9" creationId="{590AD818-A249-2B9E-4985-373F324618B0}"/>
          </ac:spMkLst>
        </pc:spChg>
        <pc:spChg chg="mod">
          <ac:chgData name="Shelby Bledsoe" userId="c9738545-4c56-4193-a6fa-33fe679ebc37" providerId="ADAL" clId="{D1069CD9-D04A-50C0-9BB8-0A004E678B39}" dt="2026-08-06T16:24:46.475" v="283" actId="1076"/>
          <ac:spMkLst>
            <pc:docMk/>
            <pc:sldMk cId="499166824" sldId="6965"/>
            <ac:spMk id="16" creationId="{142BFF02-5AFC-9381-2FF6-D5F63539A78F}"/>
          </ac:spMkLst>
        </pc:spChg>
        <pc:spChg chg="mod">
          <ac:chgData name="Shelby Bledsoe" userId="c9738545-4c56-4193-a6fa-33fe679ebc37" providerId="ADAL" clId="{D1069CD9-D04A-50C0-9BB8-0A004E678B39}" dt="2026-08-06T16:24:46.475" v="283" actId="1076"/>
          <ac:spMkLst>
            <pc:docMk/>
            <pc:sldMk cId="499166824" sldId="6965"/>
            <ac:spMk id="18" creationId="{806521F8-5B6C-1AB0-02AE-F9181F95A855}"/>
          </ac:spMkLst>
        </pc:spChg>
        <pc:spChg chg="del">
          <ac:chgData name="Shelby Bledsoe" userId="c9738545-4c56-4193-a6fa-33fe679ebc37" providerId="ADAL" clId="{D1069CD9-D04A-50C0-9BB8-0A004E678B39}" dt="2026-08-06T13:57:26.613" v="189" actId="478"/>
          <ac:spMkLst>
            <pc:docMk/>
            <pc:sldMk cId="499166824" sldId="6965"/>
            <ac:spMk id="21" creationId="{75D44A34-23E0-6A7F-5300-4856F816858C}"/>
          </ac:spMkLst>
        </pc:spChg>
        <pc:picChg chg="mod">
          <ac:chgData name="Shelby Bledsoe" userId="c9738545-4c56-4193-a6fa-33fe679ebc37" providerId="ADAL" clId="{D1069CD9-D04A-50C0-9BB8-0A004E678B39}" dt="2026-08-06T16:24:46.475" v="283" actId="1076"/>
          <ac:picMkLst>
            <pc:docMk/>
            <pc:sldMk cId="499166824" sldId="6965"/>
            <ac:picMk id="3" creationId="{F91EA7FC-2FD4-6BFE-9D41-1215F61AD09A}"/>
          </ac:picMkLst>
        </pc:picChg>
      </pc:sldChg>
      <pc:sldChg chg="delSp modSp mod">
        <pc:chgData name="Shelby Bledsoe" userId="c9738545-4c56-4193-a6fa-33fe679ebc37" providerId="ADAL" clId="{D1069CD9-D04A-50C0-9BB8-0A004E678B39}" dt="2026-08-06T16:28:20.992" v="359" actId="1076"/>
        <pc:sldMkLst>
          <pc:docMk/>
          <pc:sldMk cId="1969868863" sldId="6966"/>
        </pc:sldMkLst>
        <pc:spChg chg="mod">
          <ac:chgData name="Shelby Bledsoe" userId="c9738545-4c56-4193-a6fa-33fe679ebc37" providerId="ADAL" clId="{D1069CD9-D04A-50C0-9BB8-0A004E678B39}" dt="2026-08-06T16:28:17.162" v="358" actId="403"/>
          <ac:spMkLst>
            <pc:docMk/>
            <pc:sldMk cId="1969868863" sldId="6966"/>
            <ac:spMk id="28" creationId="{08ECD171-70FC-E6DD-9F0C-C70D44C8031B}"/>
          </ac:spMkLst>
        </pc:spChg>
        <pc:spChg chg="mod">
          <ac:chgData name="Shelby Bledsoe" userId="c9738545-4c56-4193-a6fa-33fe679ebc37" providerId="ADAL" clId="{D1069CD9-D04A-50C0-9BB8-0A004E678B39}" dt="2026-08-06T16:28:20.992" v="359" actId="1076"/>
          <ac:spMkLst>
            <pc:docMk/>
            <pc:sldMk cId="1969868863" sldId="6966"/>
            <ac:spMk id="30" creationId="{5D3224C5-8E6B-05D8-4227-3278E73DF43C}"/>
          </ac:spMkLst>
        </pc:spChg>
        <pc:cxnChg chg="del">
          <ac:chgData name="Shelby Bledsoe" userId="c9738545-4c56-4193-a6fa-33fe679ebc37" providerId="ADAL" clId="{D1069CD9-D04A-50C0-9BB8-0A004E678B39}" dt="2026-08-06T16:28:13.213" v="357" actId="478"/>
          <ac:cxnSpMkLst>
            <pc:docMk/>
            <pc:sldMk cId="1969868863" sldId="6966"/>
            <ac:cxnSpMk id="34" creationId="{3C4C6A66-98DA-6EDA-A2EE-39B4B101692E}"/>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bg1"/>
                </a:solidFill>
              </a:rPr>
              <a:t>Have you ever pulled back a rubber band and let it snap forward, or pressed down on something and watched it spring back? When you do this, energy is stored and then released. </a:t>
            </a:r>
          </a:p>
          <a:p>
            <a:endParaRPr lang="en-US" sz="1200" dirty="0">
              <a:solidFill>
                <a:schemeClr val="bg1"/>
              </a:solidFill>
              <a:cs typeface="Arial"/>
            </a:endParaRPr>
          </a:p>
          <a:p>
            <a:r>
              <a:rPr lang="en-US" sz="1200" dirty="0">
                <a:solidFill>
                  <a:schemeClr val="bg1"/>
                </a:solidFill>
              </a:rPr>
              <a:t>A catapult works using stored energy. When you press down on the catapult arm, energy builds up in the launcher. When you let go, that stored energy is transferred to the object, causing it to move through the air. </a:t>
            </a:r>
          </a:p>
          <a:p>
            <a:endParaRPr lang="en-US" sz="1200" dirty="0">
              <a:solidFill>
                <a:schemeClr val="bg1"/>
              </a:solidFill>
              <a:latin typeface="Arial"/>
              <a:cs typeface="Arial"/>
            </a:endParaRPr>
          </a:p>
          <a:p>
            <a:r>
              <a:rPr lang="en-US" sz="1200" dirty="0">
                <a:solidFill>
                  <a:schemeClr val="bg1"/>
                </a:solidFill>
              </a:rPr>
              <a:t>The way a catapult is built can change how this energy moves. A stable base, a strong launcher arm, or pressing down farther can affect how the catapult performs. Some designs may launch objects farther, while others may be more consistent. </a:t>
            </a:r>
          </a:p>
          <a:p>
            <a:endParaRPr lang="en-US" dirty="0"/>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Force: A push or pull that can cause an object to move.  </a:t>
            </a:r>
          </a:p>
          <a:p>
            <a:r>
              <a:rPr lang="en-US" sz="1200" dirty="0">
                <a:solidFill>
                  <a:schemeClr val="bg1"/>
                </a:solidFill>
              </a:rPr>
              <a:t>Stored Energy: Energy held in an object when it is bent, stretched, or pressed.  </a:t>
            </a:r>
          </a:p>
          <a:p>
            <a:r>
              <a:rPr lang="en-US" sz="1200" dirty="0">
                <a:solidFill>
                  <a:schemeClr val="bg1"/>
                </a:solidFill>
              </a:rPr>
              <a:t>Observation: Carefully watching and noticing what happens.  </a:t>
            </a:r>
          </a:p>
          <a:p>
            <a:r>
              <a:rPr lang="en-US" sz="1200" dirty="0">
                <a:solidFill>
                  <a:schemeClr val="bg1"/>
                </a:solidFill>
              </a:rPr>
              <a:t>Iteration: Repeating a process to make them better.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857370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1C28F-39A9-D1D3-9FAE-9241C7D27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F016B-A29E-70FC-A59B-34C83F1170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C40443-B2FF-7D1A-91AC-9C52B94940FD}"/>
              </a:ext>
            </a:extLst>
          </p:cNvPr>
          <p:cNvSpPr>
            <a:spLocks noGrp="1"/>
          </p:cNvSpPr>
          <p:nvPr>
            <p:ph type="body" idx="1"/>
          </p:nvPr>
        </p:nvSpPr>
        <p:spPr/>
        <p:txBody>
          <a:bodyPr/>
          <a:lstStyle/>
          <a:p>
            <a:pPr fontAlgn="base"/>
            <a:r>
              <a:rPr lang="en-US" sz="1000" dirty="0">
                <a:solidFill>
                  <a:schemeClr val="bg1"/>
                </a:solidFill>
              </a:rPr>
              <a:t>1 craft stick </a:t>
            </a:r>
          </a:p>
          <a:p>
            <a:pPr fontAlgn="base"/>
            <a:r>
              <a:rPr lang="en-US" sz="1000" dirty="0">
                <a:solidFill>
                  <a:schemeClr val="bg1"/>
                </a:solidFill>
              </a:rPr>
              <a:t>1 clothespin </a:t>
            </a:r>
          </a:p>
          <a:p>
            <a:pPr fontAlgn="base"/>
            <a:r>
              <a:rPr lang="en-US" sz="1000" dirty="0">
                <a:solidFill>
                  <a:schemeClr val="bg1"/>
                </a:solidFill>
              </a:rPr>
              <a:t>1 plastic bottle cap </a:t>
            </a:r>
          </a:p>
          <a:p>
            <a:pPr fontAlgn="base"/>
            <a:r>
              <a:rPr lang="en-US" sz="1000" dirty="0">
                <a:solidFill>
                  <a:schemeClr val="bg1"/>
                </a:solidFill>
              </a:rPr>
              <a:t>1 pom pom </a:t>
            </a:r>
          </a:p>
          <a:p>
            <a:endParaRPr lang="en-US" sz="1000" dirty="0">
              <a:solidFill>
                <a:schemeClr val="bg1"/>
              </a:solidFill>
            </a:endParaRPr>
          </a:p>
          <a:p>
            <a:r>
              <a:rPr lang="en-US" sz="1000" dirty="0">
                <a:solidFill>
                  <a:schemeClr val="bg1"/>
                </a:solidFill>
              </a:rPr>
              <a:t>OR</a:t>
            </a:r>
          </a:p>
          <a:p>
            <a:endParaRPr lang="en-US" sz="1000" dirty="0">
              <a:solidFill>
                <a:schemeClr val="bg1"/>
              </a:solidFill>
            </a:endParaRPr>
          </a:p>
          <a:p>
            <a:pPr fontAlgn="base"/>
            <a:r>
              <a:rPr lang="en-US" sz="1000" dirty="0">
                <a:solidFill>
                  <a:schemeClr val="bg1"/>
                </a:solidFill>
              </a:rPr>
              <a:t>7 jumbo craft sticks </a:t>
            </a:r>
          </a:p>
          <a:p>
            <a:pPr fontAlgn="base"/>
            <a:r>
              <a:rPr lang="en-US" sz="1000" dirty="0">
                <a:solidFill>
                  <a:schemeClr val="bg1"/>
                </a:solidFill>
              </a:rPr>
              <a:t>2 large paperclips </a:t>
            </a:r>
          </a:p>
          <a:p>
            <a:pPr fontAlgn="base"/>
            <a:r>
              <a:rPr lang="en-US" sz="1000" dirty="0">
                <a:solidFill>
                  <a:schemeClr val="bg1"/>
                </a:solidFill>
              </a:rPr>
              <a:t>1 plastic spoon </a:t>
            </a:r>
          </a:p>
          <a:p>
            <a:pPr fontAlgn="base"/>
            <a:r>
              <a:rPr lang="en-US" sz="1000" dirty="0">
                <a:solidFill>
                  <a:schemeClr val="bg1"/>
                </a:solidFill>
              </a:rPr>
              <a:t>2 rubber bands </a:t>
            </a:r>
          </a:p>
          <a:p>
            <a:pPr fontAlgn="base"/>
            <a:r>
              <a:rPr lang="en-US" sz="1000" dirty="0">
                <a:solidFill>
                  <a:schemeClr val="bg1"/>
                </a:solidFill>
              </a:rPr>
              <a:t>1 pom pom </a:t>
            </a:r>
          </a:p>
          <a:p>
            <a:endParaRPr lang="en-US" dirty="0"/>
          </a:p>
        </p:txBody>
      </p:sp>
      <p:sp>
        <p:nvSpPr>
          <p:cNvPr id="4" name="Slide Number Placeholder 3">
            <a:extLst>
              <a:ext uri="{FF2B5EF4-FFF2-40B4-BE49-F238E27FC236}">
                <a16:creationId xmlns:a16="http://schemas.microsoft.com/office/drawing/2014/main" id="{1A136923-8312-7A58-C670-6A1A2B25F7C0}"/>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2747436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1CDFB-2FFD-34B8-24AA-7CB0ED895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6F63E-43F3-D123-6D7F-65CE76F2DD2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57A484E-998A-4949-C596-9AA8AE0EF1C6}"/>
              </a:ext>
            </a:extLst>
          </p:cNvPr>
          <p:cNvSpPr>
            <a:spLocks noGrp="1"/>
          </p:cNvSpPr>
          <p:nvPr>
            <p:ph type="body" idx="1"/>
          </p:nvPr>
        </p:nvSpPr>
        <p:spPr/>
        <p:txBody>
          <a:bodyPr/>
          <a:lstStyle/>
          <a:p>
            <a:pPr fontAlgn="base"/>
            <a:r>
              <a:rPr lang="en-US" sz="1000" dirty="0">
                <a:solidFill>
                  <a:schemeClr val="bg1"/>
                </a:solidFill>
              </a:rPr>
              <a:t>1 craft stick </a:t>
            </a:r>
          </a:p>
          <a:p>
            <a:pPr fontAlgn="base"/>
            <a:r>
              <a:rPr lang="en-US" sz="1000" dirty="0">
                <a:solidFill>
                  <a:schemeClr val="bg1"/>
                </a:solidFill>
              </a:rPr>
              <a:t>1 clothespin </a:t>
            </a:r>
          </a:p>
          <a:p>
            <a:pPr fontAlgn="base"/>
            <a:r>
              <a:rPr lang="en-US" sz="1000" dirty="0">
                <a:solidFill>
                  <a:schemeClr val="bg1"/>
                </a:solidFill>
              </a:rPr>
              <a:t>1 plastic bottle cap </a:t>
            </a:r>
          </a:p>
          <a:p>
            <a:pPr fontAlgn="base"/>
            <a:r>
              <a:rPr lang="en-US" sz="1000" dirty="0">
                <a:solidFill>
                  <a:schemeClr val="bg1"/>
                </a:solidFill>
              </a:rPr>
              <a:t>1 pom pom </a:t>
            </a:r>
          </a:p>
          <a:p>
            <a:endParaRPr lang="en-US" sz="1000" dirty="0">
              <a:solidFill>
                <a:schemeClr val="bg1"/>
              </a:solidFill>
            </a:endParaRPr>
          </a:p>
          <a:p>
            <a:r>
              <a:rPr lang="en-US" sz="1000" dirty="0">
                <a:solidFill>
                  <a:schemeClr val="bg1"/>
                </a:solidFill>
              </a:rPr>
              <a:t>OR</a:t>
            </a:r>
          </a:p>
          <a:p>
            <a:endParaRPr lang="en-US" sz="1000" dirty="0">
              <a:solidFill>
                <a:schemeClr val="bg1"/>
              </a:solidFill>
            </a:endParaRPr>
          </a:p>
          <a:p>
            <a:pPr fontAlgn="base"/>
            <a:r>
              <a:rPr lang="en-US" sz="1000" dirty="0">
                <a:solidFill>
                  <a:schemeClr val="bg1"/>
                </a:solidFill>
              </a:rPr>
              <a:t>7 jumbo craft sticks </a:t>
            </a:r>
          </a:p>
          <a:p>
            <a:pPr fontAlgn="base"/>
            <a:r>
              <a:rPr lang="en-US" sz="1000" dirty="0">
                <a:solidFill>
                  <a:schemeClr val="bg1"/>
                </a:solidFill>
              </a:rPr>
              <a:t>2 large paperclips </a:t>
            </a:r>
          </a:p>
          <a:p>
            <a:pPr fontAlgn="base"/>
            <a:r>
              <a:rPr lang="en-US" sz="1000" dirty="0">
                <a:solidFill>
                  <a:schemeClr val="bg1"/>
                </a:solidFill>
              </a:rPr>
              <a:t>1 plastic spoon </a:t>
            </a:r>
          </a:p>
          <a:p>
            <a:pPr fontAlgn="base"/>
            <a:r>
              <a:rPr lang="en-US" sz="1000" dirty="0">
                <a:solidFill>
                  <a:schemeClr val="bg1"/>
                </a:solidFill>
              </a:rPr>
              <a:t>2 rubber bands </a:t>
            </a:r>
          </a:p>
          <a:p>
            <a:pPr fontAlgn="base"/>
            <a:r>
              <a:rPr lang="en-US" sz="1000" dirty="0">
                <a:solidFill>
                  <a:schemeClr val="bg1"/>
                </a:solidFill>
              </a:rPr>
              <a:t>1 pom pom </a:t>
            </a:r>
          </a:p>
          <a:p>
            <a:endParaRPr lang="en-US" dirty="0"/>
          </a:p>
        </p:txBody>
      </p:sp>
      <p:sp>
        <p:nvSpPr>
          <p:cNvPr id="4" name="Slide Number Placeholder 3">
            <a:extLst>
              <a:ext uri="{FF2B5EF4-FFF2-40B4-BE49-F238E27FC236}">
                <a16:creationId xmlns:a16="http://schemas.microsoft.com/office/drawing/2014/main" id="{871A1027-B02D-7EB2-9A98-503460F21229}"/>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66018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r>
              <a:rPr lang="en-US" sz="1200" dirty="0">
                <a:solidFill>
                  <a:schemeClr val="bg1"/>
                </a:solidFill>
              </a:rPr>
              <a:t> </a:t>
            </a:r>
          </a:p>
          <a:p>
            <a:r>
              <a:rPr lang="en-US" sz="1200" dirty="0">
                <a:solidFill>
                  <a:schemeClr val="bg1"/>
                </a:solidFill>
              </a:rPr>
              <a:t>Using hot glue, glue a clothespin to a craft stick as pictured. The closed end of the clothespin should be near the edge of the craft stick  </a:t>
            </a:r>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46469-A520-66C5-3574-EF5719054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DB618-3082-BDDB-64A9-02CA9A5393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74EDBA-77AD-D21F-04BD-BD622C0E49CD}"/>
              </a:ext>
            </a:extLst>
          </p:cNvPr>
          <p:cNvSpPr>
            <a:spLocks noGrp="1"/>
          </p:cNvSpPr>
          <p:nvPr>
            <p:ph type="body" idx="1"/>
          </p:nvPr>
        </p:nvSpPr>
        <p:spPr/>
        <p:txBody>
          <a:bodyPr/>
          <a:lstStyle/>
          <a:p>
            <a:r>
              <a:rPr lang="en-US" sz="1200" dirty="0">
                <a:solidFill>
                  <a:schemeClr val="bg1"/>
                </a:solidFill>
              </a:rPr>
              <a:t>Using hot glue, glue a bottle cap upside-down on the end of the clothes pin opposite of the closed end </a:t>
            </a:r>
          </a:p>
        </p:txBody>
      </p:sp>
      <p:sp>
        <p:nvSpPr>
          <p:cNvPr id="4" name="Slide Number Placeholder 3">
            <a:extLst>
              <a:ext uri="{FF2B5EF4-FFF2-40B4-BE49-F238E27FC236}">
                <a16:creationId xmlns:a16="http://schemas.microsoft.com/office/drawing/2014/main" id="{78658880-5899-8659-84C8-29A2A5738B66}"/>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807046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EDA6A-67E5-B8EF-9354-DFD760700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9B01E7-A57E-13BC-5B8F-0B2437C8A8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D186F8-9D1D-DB0E-0D72-EE464C8D9DB6}"/>
              </a:ext>
            </a:extLst>
          </p:cNvPr>
          <p:cNvSpPr>
            <a:spLocks noGrp="1"/>
          </p:cNvSpPr>
          <p:nvPr>
            <p:ph type="body" idx="1"/>
          </p:nvPr>
        </p:nvSpPr>
        <p:spPr/>
        <p:txBody>
          <a:bodyPr/>
          <a:lstStyle/>
          <a:p>
            <a:r>
              <a:rPr lang="en-US" sz="1200" dirty="0">
                <a:solidFill>
                  <a:schemeClr val="bg1"/>
                </a:solidFill>
              </a:rPr>
              <a:t>Allow the glue to dry </a:t>
            </a:r>
          </a:p>
        </p:txBody>
      </p:sp>
      <p:sp>
        <p:nvSpPr>
          <p:cNvPr id="4" name="Slide Number Placeholder 3">
            <a:extLst>
              <a:ext uri="{FF2B5EF4-FFF2-40B4-BE49-F238E27FC236}">
                <a16:creationId xmlns:a16="http://schemas.microsoft.com/office/drawing/2014/main" id="{66C5E591-EB74-AD39-E002-8E031591407F}"/>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853687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938AB-B875-BF60-9F2D-AF05D9FD2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2BC417-C277-B012-A6E0-910C942174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E16014-C9F2-951D-B5B2-97738058C57E}"/>
              </a:ext>
            </a:extLst>
          </p:cNvPr>
          <p:cNvSpPr>
            <a:spLocks noGrp="1"/>
          </p:cNvSpPr>
          <p:nvPr>
            <p:ph type="body" idx="1"/>
          </p:nvPr>
        </p:nvSpPr>
        <p:spPr/>
        <p:txBody>
          <a:bodyPr/>
          <a:lstStyle/>
          <a:p>
            <a:r>
              <a:rPr lang="en-US" sz="1200" dirty="0">
                <a:solidFill>
                  <a:schemeClr val="bg1"/>
                </a:solidFill>
              </a:rPr>
              <a:t>Place a pom pom in the cap </a:t>
            </a:r>
          </a:p>
        </p:txBody>
      </p:sp>
      <p:sp>
        <p:nvSpPr>
          <p:cNvPr id="4" name="Slide Number Placeholder 3">
            <a:extLst>
              <a:ext uri="{FF2B5EF4-FFF2-40B4-BE49-F238E27FC236}">
                <a16:creationId xmlns:a16="http://schemas.microsoft.com/office/drawing/2014/main" id="{D57B3242-C593-958A-EC5C-9E27C932AC6B}"/>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1529925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0AC77-4E7A-39C5-C162-FFEF4406F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3F13B-283B-CE8B-8BE6-ECE5AE3911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EF4A7E-E906-F437-75A0-2DA295C3BDBA}"/>
              </a:ext>
            </a:extLst>
          </p:cNvPr>
          <p:cNvSpPr>
            <a:spLocks noGrp="1"/>
          </p:cNvSpPr>
          <p:nvPr>
            <p:ph type="body" idx="1"/>
          </p:nvPr>
        </p:nvSpPr>
        <p:spPr/>
        <p:txBody>
          <a:bodyPr/>
          <a:lstStyle/>
          <a:p>
            <a:r>
              <a:rPr lang="en-US" sz="1200" dirty="0">
                <a:solidFill>
                  <a:schemeClr val="bg1"/>
                </a:solidFill>
              </a:rPr>
              <a:t>Press down on the launcher arm and release it to launch the pom pom</a:t>
            </a:r>
            <a:r>
              <a:rPr lang="en-US" dirty="0"/>
              <a:t>. </a:t>
            </a:r>
          </a:p>
        </p:txBody>
      </p:sp>
      <p:sp>
        <p:nvSpPr>
          <p:cNvPr id="4" name="Slide Number Placeholder 3">
            <a:extLst>
              <a:ext uri="{FF2B5EF4-FFF2-40B4-BE49-F238E27FC236}">
                <a16:creationId xmlns:a16="http://schemas.microsoft.com/office/drawing/2014/main" id="{7D65D89E-A2C0-A701-F797-8F7514DD9689}"/>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3563656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16525-9867-39C0-178B-CE52B912C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5237F-8246-0367-F3E8-2BC1388C44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C13CD0-A233-99DD-1A36-6511312E9494}"/>
              </a:ext>
            </a:extLst>
          </p:cNvPr>
          <p:cNvSpPr>
            <a:spLocks noGrp="1"/>
          </p:cNvSpPr>
          <p:nvPr>
            <p:ph type="body" idx="1"/>
          </p:nvPr>
        </p:nvSpPr>
        <p:spPr/>
        <p:txBody>
          <a:bodyPr/>
          <a:lstStyle/>
          <a:p>
            <a:r>
              <a:rPr lang="en-US" sz="1200" dirty="0">
                <a:solidFill>
                  <a:schemeClr val="bg1"/>
                </a:solidFill>
              </a:rPr>
              <a:t> Create a hinge </a:t>
            </a:r>
          </a:p>
          <a:p>
            <a:r>
              <a:rPr lang="en-US" sz="1200" dirty="0">
                <a:solidFill>
                  <a:schemeClr val="bg1"/>
                </a:solidFill>
              </a:rPr>
              <a:t> </a:t>
            </a:r>
          </a:p>
          <a:p>
            <a:r>
              <a:rPr lang="en-US" sz="1200" dirty="0">
                <a:solidFill>
                  <a:schemeClr val="bg1"/>
                </a:solidFill>
              </a:rPr>
              <a:t>Take a paperclip and lift the inner bend upwards until the paperclip forms an “L” shape </a:t>
            </a:r>
          </a:p>
        </p:txBody>
      </p:sp>
      <p:sp>
        <p:nvSpPr>
          <p:cNvPr id="4" name="Slide Number Placeholder 3">
            <a:extLst>
              <a:ext uri="{FF2B5EF4-FFF2-40B4-BE49-F238E27FC236}">
                <a16:creationId xmlns:a16="http://schemas.microsoft.com/office/drawing/2014/main" id="{1F13EF0A-218C-5C58-AC25-726FC5055D6B}"/>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2561678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2C20-097D-C9EA-1A9B-E74869938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1F35C-FC08-A20B-5579-673EFC977C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00FC7E-5922-05D1-59F3-0F57267F81F5}"/>
              </a:ext>
            </a:extLst>
          </p:cNvPr>
          <p:cNvSpPr>
            <a:spLocks noGrp="1"/>
          </p:cNvSpPr>
          <p:nvPr>
            <p:ph type="body" idx="1"/>
          </p:nvPr>
        </p:nvSpPr>
        <p:spPr/>
        <p:txBody>
          <a:bodyPr/>
          <a:lstStyle/>
          <a:p>
            <a:r>
              <a:rPr lang="en-US" sz="1200" dirty="0">
                <a:solidFill>
                  <a:schemeClr val="bg1"/>
                </a:solidFill>
              </a:rPr>
              <a:t>Tape a spoon to one end of a jumbo craft stick and tape the other end of the jumbo craft stick to the raised part of the paperclip </a:t>
            </a:r>
          </a:p>
          <a:p>
            <a:r>
              <a:rPr lang="en-US" sz="1200" dirty="0">
                <a:solidFill>
                  <a:schemeClr val="bg1"/>
                </a:solidFill>
              </a:rPr>
              <a:t>Tape another jumbo craft stick to the remaining part of the paperclip “L” </a:t>
            </a:r>
          </a:p>
        </p:txBody>
      </p:sp>
      <p:sp>
        <p:nvSpPr>
          <p:cNvPr id="4" name="Slide Number Placeholder 3">
            <a:extLst>
              <a:ext uri="{FF2B5EF4-FFF2-40B4-BE49-F238E27FC236}">
                <a16:creationId xmlns:a16="http://schemas.microsoft.com/office/drawing/2014/main" id="{58B918D3-B6A9-7A6A-D338-E4BD9F98A473}"/>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3989593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04D78-1B9B-FB01-58E1-A0DEFE8F5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B87DE-CCE9-399D-6D91-F460C85C3DE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F84796-50A2-A1DC-6D50-82DD8D4C801B}"/>
              </a:ext>
            </a:extLst>
          </p:cNvPr>
          <p:cNvSpPr>
            <a:spLocks noGrp="1"/>
          </p:cNvSpPr>
          <p:nvPr>
            <p:ph type="body" idx="1"/>
          </p:nvPr>
        </p:nvSpPr>
        <p:spPr/>
        <p:txBody>
          <a:bodyPr/>
          <a:lstStyle/>
          <a:p>
            <a:r>
              <a:rPr lang="en-US" sz="1200" dirty="0">
                <a:solidFill>
                  <a:schemeClr val="bg1"/>
                </a:solidFill>
              </a:rPr>
              <a:t>Stack 5 jumbo craft sticks and wrap one rubberband around each end to secure the craft sticks to each other to form a base </a:t>
            </a:r>
          </a:p>
        </p:txBody>
      </p:sp>
      <p:sp>
        <p:nvSpPr>
          <p:cNvPr id="4" name="Slide Number Placeholder 3">
            <a:extLst>
              <a:ext uri="{FF2B5EF4-FFF2-40B4-BE49-F238E27FC236}">
                <a16:creationId xmlns:a16="http://schemas.microsoft.com/office/drawing/2014/main" id="{961D89E8-3978-68C4-B5DA-5C283DBE3381}"/>
              </a:ext>
            </a:extLst>
          </p:cNvPr>
          <p:cNvSpPr>
            <a:spLocks noGrp="1"/>
          </p:cNvSpPr>
          <p:nvPr>
            <p:ph type="sldNum" sz="quarter" idx="5"/>
          </p:nvPr>
        </p:nvSpPr>
        <p:spPr/>
        <p:txBody>
          <a:bodyPr/>
          <a:lstStyle/>
          <a:p>
            <a:fld id="{53A1E88B-61F8-314F-BB87-E84ADBA74B87}" type="slidenum">
              <a:rPr lang="en-US" smtClean="0"/>
              <a:t>14</a:t>
            </a:fld>
            <a:endParaRPr lang="en-US"/>
          </a:p>
        </p:txBody>
      </p:sp>
    </p:spTree>
    <p:extLst>
      <p:ext uri="{BB962C8B-B14F-4D97-AF65-F5344CB8AC3E}">
        <p14:creationId xmlns:p14="http://schemas.microsoft.com/office/powerpoint/2010/main" val="785076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4CC80-40C6-F678-197E-D935638080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3BC8F-98D8-1C20-AA37-559286600F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5B8ED0-8E79-01D6-637C-5BD6963AE177}"/>
              </a:ext>
            </a:extLst>
          </p:cNvPr>
          <p:cNvSpPr>
            <a:spLocks noGrp="1"/>
          </p:cNvSpPr>
          <p:nvPr>
            <p:ph type="body" idx="1"/>
          </p:nvPr>
        </p:nvSpPr>
        <p:spPr/>
        <p:txBody>
          <a:bodyPr/>
          <a:lstStyle/>
          <a:p>
            <a:r>
              <a:rPr lang="en-US" sz="1200" dirty="0">
                <a:solidFill>
                  <a:schemeClr val="bg1"/>
                </a:solidFill>
              </a:rPr>
              <a:t>Stack 5 jumbo craft sticks and wrap one rubberband around each end to secure the craft sticks to each other to form a base </a:t>
            </a:r>
          </a:p>
        </p:txBody>
      </p:sp>
      <p:sp>
        <p:nvSpPr>
          <p:cNvPr id="4" name="Slide Number Placeholder 3">
            <a:extLst>
              <a:ext uri="{FF2B5EF4-FFF2-40B4-BE49-F238E27FC236}">
                <a16:creationId xmlns:a16="http://schemas.microsoft.com/office/drawing/2014/main" id="{5B869B67-B47E-7C09-0B30-4759DC7DB6F1}"/>
              </a:ext>
            </a:extLst>
          </p:cNvPr>
          <p:cNvSpPr>
            <a:spLocks noGrp="1"/>
          </p:cNvSpPr>
          <p:nvPr>
            <p:ph type="sldNum" sz="quarter" idx="5"/>
          </p:nvPr>
        </p:nvSpPr>
        <p:spPr/>
        <p:txBody>
          <a:bodyPr/>
          <a:lstStyle/>
          <a:p>
            <a:fld id="{53A1E88B-61F8-314F-BB87-E84ADBA74B87}" type="slidenum">
              <a:rPr lang="en-US" smtClean="0"/>
              <a:t>15</a:t>
            </a:fld>
            <a:endParaRPr lang="en-US"/>
          </a:p>
        </p:txBody>
      </p:sp>
    </p:spTree>
    <p:extLst>
      <p:ext uri="{BB962C8B-B14F-4D97-AF65-F5344CB8AC3E}">
        <p14:creationId xmlns:p14="http://schemas.microsoft.com/office/powerpoint/2010/main" val="2600574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FF429-7AE9-7BA4-13DA-5CAC4ECB2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7F732-F9ED-195F-B90E-ABDB571825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E1D3E6-43C3-B6A7-762E-50A16D92DCAE}"/>
              </a:ext>
            </a:extLst>
          </p:cNvPr>
          <p:cNvSpPr>
            <a:spLocks noGrp="1"/>
          </p:cNvSpPr>
          <p:nvPr>
            <p:ph type="body" idx="1"/>
          </p:nvPr>
        </p:nvSpPr>
        <p:spPr/>
        <p:txBody>
          <a:bodyPr/>
          <a:lstStyle/>
          <a:p>
            <a:r>
              <a:rPr lang="en-US" dirty="0">
                <a:solidFill>
                  <a:srgbClr val="2E3192"/>
                </a:solidFill>
                <a:latin typeface="Montserrat" pitchFamily="2" charset="77"/>
              </a:rPr>
              <a:t>Place the pom-pom in the spoon, press down, and release to launch. </a:t>
            </a:r>
          </a:p>
        </p:txBody>
      </p:sp>
      <p:sp>
        <p:nvSpPr>
          <p:cNvPr id="4" name="Slide Number Placeholder 3">
            <a:extLst>
              <a:ext uri="{FF2B5EF4-FFF2-40B4-BE49-F238E27FC236}">
                <a16:creationId xmlns:a16="http://schemas.microsoft.com/office/drawing/2014/main" id="{E1773AC2-8799-3365-0AEF-116C97C3BED1}"/>
              </a:ext>
            </a:extLst>
          </p:cNvPr>
          <p:cNvSpPr>
            <a:spLocks noGrp="1"/>
          </p:cNvSpPr>
          <p:nvPr>
            <p:ph type="sldNum" sz="quarter" idx="5"/>
          </p:nvPr>
        </p:nvSpPr>
        <p:spPr/>
        <p:txBody>
          <a:bodyPr/>
          <a:lstStyle/>
          <a:p>
            <a:fld id="{53A1E88B-61F8-314F-BB87-E84ADBA74B87}" type="slidenum">
              <a:rPr lang="en-US" smtClean="0"/>
              <a:t>16</a:t>
            </a:fld>
            <a:endParaRPr lang="en-US"/>
          </a:p>
        </p:txBody>
      </p:sp>
    </p:spTree>
    <p:extLst>
      <p:ext uri="{BB962C8B-B14F-4D97-AF65-F5344CB8AC3E}">
        <p14:creationId xmlns:p14="http://schemas.microsoft.com/office/powerpoint/2010/main" val="587968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17</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What did you do to store energy in your catapult? </a:t>
            </a:r>
          </a:p>
          <a:p>
            <a:r>
              <a:rPr lang="en-US" sz="1200" dirty="0">
                <a:solidFill>
                  <a:schemeClr val="bg1"/>
                </a:solidFill>
              </a:rPr>
              <a:t>Which catapult design seemed to be able to store more energy? How could you tell? </a:t>
            </a:r>
          </a:p>
          <a:p>
            <a:r>
              <a:rPr lang="en-US" sz="1200" dirty="0">
                <a:solidFill>
                  <a:schemeClr val="bg1"/>
                </a:solidFill>
              </a:rPr>
              <a:t>What part of your catapult do you think is most important? Why? </a:t>
            </a:r>
          </a:p>
          <a:p>
            <a:r>
              <a:rPr lang="en-US" sz="1200" dirty="0">
                <a:solidFill>
                  <a:schemeClr val="bg1"/>
                </a:solidFill>
              </a:rPr>
              <a:t>What is one part of your catapult that you could change to make it better?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18</a:t>
            </a:fld>
            <a:endParaRPr lang="en-US"/>
          </a:p>
        </p:txBody>
      </p:sp>
    </p:spTree>
    <p:extLst>
      <p:ext uri="{BB962C8B-B14F-4D97-AF65-F5344CB8AC3E}">
        <p14:creationId xmlns:p14="http://schemas.microsoft.com/office/powerpoint/2010/main" val="880408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dirty="0">
                <a:solidFill>
                  <a:schemeClr val="bg1"/>
                </a:solidFill>
              </a:rPr>
              <a:t>Mechanical engineers design machines with moving parts. They use stored energy to help machines push, lift, or launch objects </a:t>
            </a:r>
          </a:p>
          <a:p>
            <a:endParaRPr lang="en-US" sz="1200" dirty="0">
              <a:solidFill>
                <a:schemeClr val="bg1"/>
              </a:solidFill>
              <a:cs typeface="Arial"/>
            </a:endParaRPr>
          </a:p>
          <a:p>
            <a:endParaRPr lang="en-US" sz="1200" dirty="0">
              <a:solidFill>
                <a:schemeClr val="bg1"/>
              </a:solidFill>
              <a:cs typeface="Arial"/>
            </a:endParaRPr>
          </a:p>
          <a:p>
            <a:r>
              <a:rPr lang="en-US" sz="1200" dirty="0">
                <a:solidFill>
                  <a:schemeClr val="bg1"/>
                </a:solidFill>
              </a:rPr>
              <a:t>Spear fishers use tools with stretched bands that store energy. When the bands are released, the stored energy moves the spear forward, like how energy launches an object from a catapult </a:t>
            </a:r>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19</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sv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8.sv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Catapults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idx="4294967295"/>
          </p:nvPr>
        </p:nvSpPr>
        <p:spPr>
          <a:xfrm>
            <a:off x="1086678" y="201311"/>
            <a:ext cx="10515600" cy="1085850"/>
          </a:xfrm>
        </p:spPr>
        <p:txBody>
          <a:bodyPr>
            <a:normAutofit/>
          </a:bodyPr>
          <a:lstStyle/>
          <a:p>
            <a:pPr algn="l"/>
            <a:r>
              <a:rPr lang="en-US" sz="4000" b="1" dirty="0">
                <a:solidFill>
                  <a:schemeClr val="bg1"/>
                </a:solidFill>
                <a:latin typeface="Montserrat"/>
              </a:rPr>
              <a:t>Catapults: Force, Motion, and Design!</a:t>
            </a:r>
            <a:endParaRPr lang="en-US" sz="4000" b="1"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6EC0A011-3D71-84E5-0282-782C11BC1430}"/>
              </a:ext>
            </a:extLst>
          </p:cNvPr>
          <p:cNvPicPr>
            <a:picLocks noChangeAspect="1"/>
          </p:cNvPicPr>
          <p:nvPr/>
        </p:nvPicPr>
        <p:blipFill>
          <a:blip r:embed="rId7"/>
          <a:srcRect l="47222" t="40656"/>
          <a:stretch>
            <a:fillRect/>
          </a:stretch>
        </p:blipFill>
        <p:spPr>
          <a:xfrm>
            <a:off x="6191158" y="3990756"/>
            <a:ext cx="5411120" cy="3422404"/>
          </a:xfrm>
          <a:prstGeom prst="rect">
            <a:avLst/>
          </a:prstGeom>
        </p:spPr>
      </p:pic>
      <p:pic>
        <p:nvPicPr>
          <p:cNvPr id="5" name="Picture 4">
            <a:extLst>
              <a:ext uri="{FF2B5EF4-FFF2-40B4-BE49-F238E27FC236}">
                <a16:creationId xmlns:a16="http://schemas.microsoft.com/office/drawing/2014/main" id="{5A3285C9-A5FE-C736-71C2-F6520606B65F}"/>
              </a:ext>
            </a:extLst>
          </p:cNvPr>
          <p:cNvPicPr>
            <a:picLocks noChangeAspect="1"/>
          </p:cNvPicPr>
          <p:nvPr/>
        </p:nvPicPr>
        <p:blipFill>
          <a:blip r:embed="rId7"/>
          <a:srcRect r="55065" b="39517"/>
          <a:stretch>
            <a:fillRect/>
          </a:stretch>
        </p:blipFill>
        <p:spPr>
          <a:xfrm>
            <a:off x="5561982" y="917173"/>
            <a:ext cx="4606991" cy="3488134"/>
          </a:xfrm>
          <a:prstGeom prst="rect">
            <a:avLst/>
          </a:prstGeom>
        </p:spPr>
      </p:pic>
      <p:pic>
        <p:nvPicPr>
          <p:cNvPr id="10" name="Picture 9">
            <a:extLst>
              <a:ext uri="{FF2B5EF4-FFF2-40B4-BE49-F238E27FC236}">
                <a16:creationId xmlns:a16="http://schemas.microsoft.com/office/drawing/2014/main" id="{BBA2585D-D008-5BB9-9E2B-14C1EC90C5D6}"/>
              </a:ext>
            </a:extLst>
          </p:cNvPr>
          <p:cNvPicPr>
            <a:picLocks noChangeAspect="1"/>
          </p:cNvPicPr>
          <p:nvPr/>
        </p:nvPicPr>
        <p:blipFill>
          <a:blip r:embed="rId8"/>
          <a:stretch>
            <a:fillRect/>
          </a:stretch>
        </p:blipFill>
        <p:spPr>
          <a:xfrm>
            <a:off x="1644819" y="1287161"/>
            <a:ext cx="3858497" cy="4765816"/>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10259962" y="128989"/>
            <a:ext cx="1659973" cy="46959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34627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2" name="TextBox 11">
            <a:extLst>
              <a:ext uri="{FF2B5EF4-FFF2-40B4-BE49-F238E27FC236}">
                <a16:creationId xmlns:a16="http://schemas.microsoft.com/office/drawing/2014/main" id="{84193E16-2B64-1C88-56C1-14915D5A38DE}"/>
              </a:ext>
            </a:extLst>
          </p:cNvPr>
          <p:cNvSpPr txBox="1"/>
          <p:nvPr/>
        </p:nvSpPr>
        <p:spPr>
          <a:xfrm>
            <a:off x="3400717" y="72571"/>
            <a:ext cx="6131543" cy="1107996"/>
          </a:xfrm>
          <a:prstGeom prst="rect">
            <a:avLst/>
          </a:prstGeom>
          <a:noFill/>
        </p:spPr>
        <p:txBody>
          <a:bodyPr wrap="square" lIns="91440" tIns="45720" rIns="91440" bIns="45720" anchor="t">
            <a:spAutoFit/>
          </a:bodyPr>
          <a:lstStyle/>
          <a:p>
            <a:r>
              <a:rPr lang="en-US" sz="3200" b="1" dirty="0">
                <a:solidFill>
                  <a:schemeClr val="bg1"/>
                </a:solidFill>
                <a:latin typeface="Montserrat"/>
              </a:rPr>
              <a:t>Foundations of Force, Motion, and Stored Energy</a:t>
            </a:r>
            <a:endParaRPr lang="en-US" sz="1600" dirty="0">
              <a:solidFill>
                <a:schemeClr val="bg1"/>
              </a:solidFill>
            </a:endParaRPr>
          </a:p>
        </p:txBody>
      </p:sp>
      <p:cxnSp>
        <p:nvCxnSpPr>
          <p:cNvPr id="13" name="Straight Connector 12">
            <a:extLst>
              <a:ext uri="{FF2B5EF4-FFF2-40B4-BE49-F238E27FC236}">
                <a16:creationId xmlns:a16="http://schemas.microsoft.com/office/drawing/2014/main" id="{D0EAD51E-1AFC-608C-45CB-39D0BED91B18}"/>
              </a:ext>
            </a:extLst>
          </p:cNvPr>
          <p:cNvCxnSpPr>
            <a:cxnSpLocks/>
          </p:cNvCxnSpPr>
          <p:nvPr/>
        </p:nvCxnSpPr>
        <p:spPr>
          <a:xfrm>
            <a:off x="3475505" y="1148279"/>
            <a:ext cx="581955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5-Point Star 13">
            <a:extLst>
              <a:ext uri="{FF2B5EF4-FFF2-40B4-BE49-F238E27FC236}">
                <a16:creationId xmlns:a16="http://schemas.microsoft.com/office/drawing/2014/main" id="{1D0497EF-376C-36C0-FDA8-73BB3598B5F8}"/>
              </a:ext>
            </a:extLst>
          </p:cNvPr>
          <p:cNvSpPr/>
          <p:nvPr/>
        </p:nvSpPr>
        <p:spPr>
          <a:xfrm>
            <a:off x="9295056" y="1025253"/>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a:p>
        </p:txBody>
      </p:sp>
      <p:pic>
        <p:nvPicPr>
          <p:cNvPr id="9" name="Picture 8">
            <a:extLst>
              <a:ext uri="{FF2B5EF4-FFF2-40B4-BE49-F238E27FC236}">
                <a16:creationId xmlns:a16="http://schemas.microsoft.com/office/drawing/2014/main" id="{D9A1737D-CCEC-0C4A-0817-0406CA07DDDA}"/>
              </a:ext>
            </a:extLst>
          </p:cNvPr>
          <p:cNvPicPr>
            <a:picLocks noChangeAspect="1"/>
          </p:cNvPicPr>
          <p:nvPr/>
        </p:nvPicPr>
        <p:blipFill>
          <a:blip r:embed="rId6"/>
          <a:stretch>
            <a:fillRect/>
          </a:stretch>
        </p:blipFill>
        <p:spPr>
          <a:xfrm>
            <a:off x="4119800" y="3104387"/>
            <a:ext cx="3952399" cy="2739211"/>
          </a:xfrm>
          <a:prstGeom prst="roundRect">
            <a:avLst/>
          </a:prstGeom>
          <a:effectLst>
            <a:outerShdw blurRad="139700" dist="38100" dir="8100000" sx="102000" sy="102000" algn="tr" rotWithShape="0">
              <a:prstClr val="black">
                <a:alpha val="40000"/>
              </a:prstClr>
            </a:outerShdw>
          </a:effectLst>
        </p:spPr>
      </p:pic>
      <p:sp>
        <p:nvSpPr>
          <p:cNvPr id="11" name="TextBox 10">
            <a:extLst>
              <a:ext uri="{FF2B5EF4-FFF2-40B4-BE49-F238E27FC236}">
                <a16:creationId xmlns:a16="http://schemas.microsoft.com/office/drawing/2014/main" id="{EAA01B55-0C67-3BE8-5B98-48F7DE180886}"/>
              </a:ext>
            </a:extLst>
          </p:cNvPr>
          <p:cNvSpPr txBox="1"/>
          <p:nvPr/>
        </p:nvSpPr>
        <p:spPr>
          <a:xfrm>
            <a:off x="468085" y="2888944"/>
            <a:ext cx="3302107" cy="3170099"/>
          </a:xfrm>
          <a:prstGeom prst="rect">
            <a:avLst/>
          </a:prstGeom>
          <a:noFill/>
        </p:spPr>
        <p:txBody>
          <a:bodyPr wrap="square" rtlCol="0">
            <a:spAutoFit/>
          </a:bodyPr>
          <a:lstStyle/>
          <a:p>
            <a:r>
              <a:rPr lang="en-US" sz="2000" dirty="0">
                <a:solidFill>
                  <a:schemeClr val="bg1"/>
                </a:solidFill>
                <a:latin typeface="Montserrat" pitchFamily="2" charset="77"/>
              </a:rPr>
              <a:t>A </a:t>
            </a:r>
            <a:r>
              <a:rPr lang="en-US" sz="2000" b="1" dirty="0">
                <a:solidFill>
                  <a:srgbClr val="ED1C24"/>
                </a:solidFill>
                <a:latin typeface="Montserrat" pitchFamily="2" charset="77"/>
              </a:rPr>
              <a:t>catapult</a:t>
            </a:r>
            <a:r>
              <a:rPr lang="en-US" sz="2000" dirty="0">
                <a:solidFill>
                  <a:schemeClr val="bg1"/>
                </a:solidFill>
                <a:latin typeface="Montserrat" pitchFamily="2" charset="77"/>
              </a:rPr>
              <a:t> works using stored energy. When you press down on the catapult arm, energy </a:t>
            </a:r>
            <a:r>
              <a:rPr lang="en-US" sz="2000" b="1" dirty="0">
                <a:solidFill>
                  <a:srgbClr val="ED1C24"/>
                </a:solidFill>
                <a:latin typeface="Montserrat" pitchFamily="2" charset="77"/>
              </a:rPr>
              <a:t>builds</a:t>
            </a:r>
            <a:r>
              <a:rPr lang="en-US" sz="2000" dirty="0">
                <a:solidFill>
                  <a:schemeClr val="bg1"/>
                </a:solidFill>
                <a:latin typeface="Montserrat" pitchFamily="2" charset="77"/>
              </a:rPr>
              <a:t> up in the launcher. When you let go, that stored </a:t>
            </a:r>
            <a:r>
              <a:rPr lang="en-US" sz="2000" b="1" dirty="0">
                <a:solidFill>
                  <a:srgbClr val="ED1C24"/>
                </a:solidFill>
                <a:latin typeface="Montserrat" pitchFamily="2" charset="77"/>
              </a:rPr>
              <a:t>energy</a:t>
            </a:r>
            <a:r>
              <a:rPr lang="en-US" sz="2000" dirty="0">
                <a:solidFill>
                  <a:schemeClr val="bg1"/>
                </a:solidFill>
                <a:latin typeface="Montserrat" pitchFamily="2" charset="77"/>
              </a:rPr>
              <a:t> is transferred to the object, causing it to move through the air. </a:t>
            </a:r>
          </a:p>
        </p:txBody>
      </p:sp>
      <p:sp>
        <p:nvSpPr>
          <p:cNvPr id="15" name="TextBox 14">
            <a:extLst>
              <a:ext uri="{FF2B5EF4-FFF2-40B4-BE49-F238E27FC236}">
                <a16:creationId xmlns:a16="http://schemas.microsoft.com/office/drawing/2014/main" id="{E5F27D14-F810-C141-4906-363DB2C480E2}"/>
              </a:ext>
            </a:extLst>
          </p:cNvPr>
          <p:cNvSpPr txBox="1"/>
          <p:nvPr/>
        </p:nvSpPr>
        <p:spPr>
          <a:xfrm>
            <a:off x="8332367" y="2888944"/>
            <a:ext cx="3599464" cy="3477875"/>
          </a:xfrm>
          <a:prstGeom prst="rect">
            <a:avLst/>
          </a:prstGeom>
          <a:noFill/>
        </p:spPr>
        <p:txBody>
          <a:bodyPr wrap="square" rtlCol="0">
            <a:spAutoFit/>
          </a:bodyPr>
          <a:lstStyle/>
          <a:p>
            <a:r>
              <a:rPr lang="en-US" sz="2000" dirty="0">
                <a:solidFill>
                  <a:schemeClr val="bg1"/>
                </a:solidFill>
                <a:latin typeface="Montserrat" pitchFamily="2" charset="77"/>
              </a:rPr>
              <a:t>The way a catapult is built can change how this energy </a:t>
            </a:r>
            <a:r>
              <a:rPr lang="en-US" sz="2000" b="1" dirty="0">
                <a:solidFill>
                  <a:srgbClr val="ED1C24"/>
                </a:solidFill>
                <a:latin typeface="Montserrat" pitchFamily="2" charset="77"/>
              </a:rPr>
              <a:t>moves</a:t>
            </a:r>
            <a:r>
              <a:rPr lang="en-US" sz="2000" dirty="0">
                <a:solidFill>
                  <a:schemeClr val="bg1"/>
                </a:solidFill>
                <a:latin typeface="Montserrat" pitchFamily="2" charset="77"/>
              </a:rPr>
              <a:t>. A stable base, a strong launcher arm, or pressing </a:t>
            </a:r>
            <a:r>
              <a:rPr lang="en-US" sz="2000" b="1" dirty="0">
                <a:solidFill>
                  <a:srgbClr val="ED1C24"/>
                </a:solidFill>
                <a:latin typeface="Montserrat" pitchFamily="2" charset="77"/>
              </a:rPr>
              <a:t>down</a:t>
            </a:r>
            <a:r>
              <a:rPr lang="en-US" sz="2000" dirty="0">
                <a:solidFill>
                  <a:schemeClr val="bg1"/>
                </a:solidFill>
                <a:latin typeface="Montserrat" pitchFamily="2" charset="77"/>
              </a:rPr>
              <a:t> farther can affect how the catapult performs. Some designs may launch objects </a:t>
            </a:r>
            <a:r>
              <a:rPr lang="en-US" sz="2000" b="1" dirty="0">
                <a:solidFill>
                  <a:srgbClr val="ED1C24"/>
                </a:solidFill>
                <a:latin typeface="Montserrat" pitchFamily="2" charset="77"/>
              </a:rPr>
              <a:t>farther</a:t>
            </a:r>
            <a:r>
              <a:rPr lang="en-US" sz="2000" dirty="0">
                <a:solidFill>
                  <a:schemeClr val="bg1"/>
                </a:solidFill>
                <a:latin typeface="Montserrat" pitchFamily="2" charset="77"/>
              </a:rPr>
              <a:t>, while others may be more consistent. </a:t>
            </a:r>
          </a:p>
        </p:txBody>
      </p:sp>
      <p:sp>
        <p:nvSpPr>
          <p:cNvPr id="16" name="Rounded Rectangle 15">
            <a:extLst>
              <a:ext uri="{FF2B5EF4-FFF2-40B4-BE49-F238E27FC236}">
                <a16:creationId xmlns:a16="http://schemas.microsoft.com/office/drawing/2014/main" id="{EDB7F48C-4BAA-F93D-C6F6-6F0C8DB67A1A}"/>
              </a:ext>
            </a:extLst>
          </p:cNvPr>
          <p:cNvSpPr/>
          <p:nvPr/>
        </p:nvSpPr>
        <p:spPr>
          <a:xfrm>
            <a:off x="2072948" y="1346784"/>
            <a:ext cx="8395997" cy="1170489"/>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0D0808D-457E-D475-CFAC-1FFEACBA9441}"/>
              </a:ext>
            </a:extLst>
          </p:cNvPr>
          <p:cNvSpPr txBox="1"/>
          <p:nvPr/>
        </p:nvSpPr>
        <p:spPr>
          <a:xfrm>
            <a:off x="2072949" y="1406137"/>
            <a:ext cx="8395997" cy="1015663"/>
          </a:xfrm>
          <a:prstGeom prst="rect">
            <a:avLst/>
          </a:prstGeom>
          <a:noFill/>
        </p:spPr>
        <p:txBody>
          <a:bodyPr wrap="square" rtlCol="0">
            <a:spAutoFit/>
          </a:bodyPr>
          <a:lstStyle/>
          <a:p>
            <a:pPr algn="ctr"/>
            <a:r>
              <a:rPr lang="en-US" sz="2000" dirty="0">
                <a:solidFill>
                  <a:srgbClr val="2E3192"/>
                </a:solidFill>
                <a:latin typeface="Montserrat" pitchFamily="2" charset="77"/>
              </a:rPr>
              <a:t>Have you ever pulled back a rubber band and let it </a:t>
            </a:r>
            <a:r>
              <a:rPr lang="en-US" sz="2000" b="1" dirty="0">
                <a:solidFill>
                  <a:srgbClr val="ED1C24"/>
                </a:solidFill>
                <a:latin typeface="Montserrat" pitchFamily="2" charset="77"/>
              </a:rPr>
              <a:t>snap</a:t>
            </a:r>
            <a:r>
              <a:rPr lang="en-US" sz="2000" dirty="0">
                <a:solidFill>
                  <a:srgbClr val="2E3192"/>
                </a:solidFill>
                <a:latin typeface="Montserrat" pitchFamily="2" charset="77"/>
              </a:rPr>
              <a:t> forward, or pressed down on something and watched it spring </a:t>
            </a:r>
            <a:r>
              <a:rPr lang="en-US" sz="2000" b="1" dirty="0">
                <a:solidFill>
                  <a:srgbClr val="ED1C24"/>
                </a:solidFill>
                <a:latin typeface="Montserrat" pitchFamily="2" charset="77"/>
              </a:rPr>
              <a:t>back</a:t>
            </a:r>
            <a:r>
              <a:rPr lang="en-US" sz="2000" dirty="0">
                <a:solidFill>
                  <a:srgbClr val="2E3192"/>
                </a:solidFill>
                <a:latin typeface="Montserrat" pitchFamily="2" charset="77"/>
              </a:rPr>
              <a:t>? When you do this, energy is </a:t>
            </a:r>
            <a:r>
              <a:rPr lang="en-US" sz="2000" b="1" dirty="0">
                <a:solidFill>
                  <a:srgbClr val="ED1C24"/>
                </a:solidFill>
                <a:latin typeface="Montserrat" pitchFamily="2" charset="77"/>
              </a:rPr>
              <a:t>stored</a:t>
            </a:r>
            <a:r>
              <a:rPr lang="en-US" sz="2000" dirty="0">
                <a:solidFill>
                  <a:srgbClr val="2E3192"/>
                </a:solidFill>
                <a:latin typeface="Montserrat" pitchFamily="2" charset="77"/>
              </a:rPr>
              <a:t> and then </a:t>
            </a:r>
            <a:r>
              <a:rPr lang="en-US" sz="2000" b="1" dirty="0">
                <a:solidFill>
                  <a:srgbClr val="ED1C24"/>
                </a:solidFill>
                <a:latin typeface="Montserrat" pitchFamily="2" charset="77"/>
              </a:rPr>
              <a:t>released</a:t>
            </a:r>
            <a:r>
              <a:rPr lang="en-US" sz="2000" dirty="0">
                <a:solidFill>
                  <a:srgbClr val="2E3192"/>
                </a:solidFill>
                <a:latin typeface="Montserrat" pitchFamily="2" charset="77"/>
              </a:rPr>
              <a:t>. </a:t>
            </a:r>
          </a:p>
        </p:txBody>
      </p:sp>
    </p:spTree>
    <p:extLst>
      <p:ext uri="{BB962C8B-B14F-4D97-AF65-F5344CB8AC3E}">
        <p14:creationId xmlns:p14="http://schemas.microsoft.com/office/powerpoint/2010/main" val="389544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0947" y="375808"/>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65400" y="6121066"/>
            <a:ext cx="2084162" cy="533447"/>
          </a:xfrm>
          <a:prstGeom prst="rect">
            <a:avLst/>
          </a:prstGeom>
        </p:spPr>
      </p:pic>
      <p:sp>
        <p:nvSpPr>
          <p:cNvPr id="7" name="Rounded Rectangle 6">
            <a:extLst>
              <a:ext uri="{FF2B5EF4-FFF2-40B4-BE49-F238E27FC236}">
                <a16:creationId xmlns:a16="http://schemas.microsoft.com/office/drawing/2014/main" id="{7F26E456-3B9F-C340-8268-6B6FC4E12908}"/>
              </a:ext>
            </a:extLst>
          </p:cNvPr>
          <p:cNvSpPr/>
          <p:nvPr/>
        </p:nvSpPr>
        <p:spPr>
          <a:xfrm>
            <a:off x="728569" y="1145239"/>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B7594345-FA37-7116-ED44-2FB1FC1F2F0A}"/>
              </a:ext>
            </a:extLst>
          </p:cNvPr>
          <p:cNvSpPr/>
          <p:nvPr/>
        </p:nvSpPr>
        <p:spPr>
          <a:xfrm>
            <a:off x="728570" y="3569292"/>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707460F3-14B9-DCA8-50DE-82F973601C52}"/>
              </a:ext>
            </a:extLst>
          </p:cNvPr>
          <p:cNvSpPr/>
          <p:nvPr/>
        </p:nvSpPr>
        <p:spPr>
          <a:xfrm>
            <a:off x="765167" y="4798663"/>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04CBEF0D-1F08-0CAE-99D8-22AA5F4DE49A}"/>
              </a:ext>
            </a:extLst>
          </p:cNvPr>
          <p:cNvSpPr txBox="1"/>
          <p:nvPr/>
        </p:nvSpPr>
        <p:spPr>
          <a:xfrm>
            <a:off x="3094257" y="250366"/>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61" name="Straight Connector 60">
            <a:extLst>
              <a:ext uri="{FF2B5EF4-FFF2-40B4-BE49-F238E27FC236}">
                <a16:creationId xmlns:a16="http://schemas.microsoft.com/office/drawing/2014/main" id="{41388B0E-792C-E171-E5D2-A15FBF0FCCDC}"/>
              </a:ext>
            </a:extLst>
          </p:cNvPr>
          <p:cNvCxnSpPr>
            <a:cxnSpLocks/>
          </p:cNvCxnSpPr>
          <p:nvPr/>
        </p:nvCxnSpPr>
        <p:spPr>
          <a:xfrm>
            <a:off x="3330054" y="80763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2" name="5-Point Star 61">
            <a:extLst>
              <a:ext uri="{FF2B5EF4-FFF2-40B4-BE49-F238E27FC236}">
                <a16:creationId xmlns:a16="http://schemas.microsoft.com/office/drawing/2014/main" id="{49BD755A-732D-9F2C-8005-EBBE564F7545}"/>
              </a:ext>
            </a:extLst>
          </p:cNvPr>
          <p:cNvSpPr/>
          <p:nvPr/>
        </p:nvSpPr>
        <p:spPr>
          <a:xfrm>
            <a:off x="8567629" y="68125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A19B5AA5-1E7D-FEF7-C837-F48006CCD8DF}"/>
              </a:ext>
            </a:extLst>
          </p:cNvPr>
          <p:cNvSpPr txBox="1"/>
          <p:nvPr/>
        </p:nvSpPr>
        <p:spPr>
          <a:xfrm>
            <a:off x="1501772" y="1344787"/>
            <a:ext cx="2195715" cy="523220"/>
          </a:xfrm>
          <a:prstGeom prst="rect">
            <a:avLst/>
          </a:prstGeom>
          <a:noFill/>
        </p:spPr>
        <p:txBody>
          <a:bodyPr wrap="square">
            <a:spAutoFit/>
          </a:bodyPr>
          <a:lstStyle/>
          <a:p>
            <a:r>
              <a:rPr lang="en-US" sz="2800" b="1" dirty="0">
                <a:solidFill>
                  <a:srgbClr val="ED1C24"/>
                </a:solidFill>
                <a:latin typeface="Montserrat" pitchFamily="2" charset="77"/>
              </a:rPr>
              <a:t>Force</a:t>
            </a:r>
          </a:p>
        </p:txBody>
      </p:sp>
      <p:sp>
        <p:nvSpPr>
          <p:cNvPr id="65" name="TextBox 64">
            <a:extLst>
              <a:ext uri="{FF2B5EF4-FFF2-40B4-BE49-F238E27FC236}">
                <a16:creationId xmlns:a16="http://schemas.microsoft.com/office/drawing/2014/main" id="{B8CE563C-F18A-A4F1-424F-CFA8C290E78D}"/>
              </a:ext>
            </a:extLst>
          </p:cNvPr>
          <p:cNvSpPr txBox="1"/>
          <p:nvPr/>
        </p:nvSpPr>
        <p:spPr>
          <a:xfrm>
            <a:off x="1483599" y="3841504"/>
            <a:ext cx="3439652" cy="523220"/>
          </a:xfrm>
          <a:prstGeom prst="rect">
            <a:avLst/>
          </a:prstGeom>
          <a:noFill/>
        </p:spPr>
        <p:txBody>
          <a:bodyPr wrap="square">
            <a:spAutoFit/>
          </a:bodyPr>
          <a:lstStyle/>
          <a:p>
            <a:r>
              <a:rPr lang="en-US" sz="2800" b="1" dirty="0">
                <a:solidFill>
                  <a:srgbClr val="ED1C24"/>
                </a:solidFill>
                <a:latin typeface="Montserrat" pitchFamily="2" charset="77"/>
              </a:rPr>
              <a:t>Observation</a:t>
            </a:r>
          </a:p>
        </p:txBody>
      </p:sp>
      <p:sp>
        <p:nvSpPr>
          <p:cNvPr id="66" name="TextBox 65">
            <a:extLst>
              <a:ext uri="{FF2B5EF4-FFF2-40B4-BE49-F238E27FC236}">
                <a16:creationId xmlns:a16="http://schemas.microsoft.com/office/drawing/2014/main" id="{718689A2-95DA-AE58-244A-5A730EAE284D}"/>
              </a:ext>
            </a:extLst>
          </p:cNvPr>
          <p:cNvSpPr txBox="1"/>
          <p:nvPr/>
        </p:nvSpPr>
        <p:spPr>
          <a:xfrm>
            <a:off x="1544621" y="5070836"/>
            <a:ext cx="2647595" cy="523220"/>
          </a:xfrm>
          <a:prstGeom prst="rect">
            <a:avLst/>
          </a:prstGeom>
          <a:noFill/>
        </p:spPr>
        <p:txBody>
          <a:bodyPr wrap="square">
            <a:spAutoFit/>
          </a:bodyPr>
          <a:lstStyle/>
          <a:p>
            <a:r>
              <a:rPr lang="en-US" sz="2800" b="1" dirty="0">
                <a:solidFill>
                  <a:srgbClr val="ED1C24"/>
                </a:solidFill>
                <a:latin typeface="Montserrat" pitchFamily="2" charset="77"/>
              </a:rPr>
              <a:t>Iteration</a:t>
            </a:r>
          </a:p>
        </p:txBody>
      </p:sp>
      <p:cxnSp>
        <p:nvCxnSpPr>
          <p:cNvPr id="68" name="Straight Connector 67">
            <a:extLst>
              <a:ext uri="{FF2B5EF4-FFF2-40B4-BE49-F238E27FC236}">
                <a16:creationId xmlns:a16="http://schemas.microsoft.com/office/drawing/2014/main" id="{5C980AC5-F7C5-8E16-2AA9-E11E348ECCBB}"/>
              </a:ext>
            </a:extLst>
          </p:cNvPr>
          <p:cNvCxnSpPr/>
          <p:nvPr/>
        </p:nvCxnSpPr>
        <p:spPr>
          <a:xfrm>
            <a:off x="1424440" y="1422996"/>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70" name="Straight Connector 69">
            <a:extLst>
              <a:ext uri="{FF2B5EF4-FFF2-40B4-BE49-F238E27FC236}">
                <a16:creationId xmlns:a16="http://schemas.microsoft.com/office/drawing/2014/main" id="{38E3B016-D7E2-102F-42C7-AD3605F96DCD}"/>
              </a:ext>
            </a:extLst>
          </p:cNvPr>
          <p:cNvCxnSpPr/>
          <p:nvPr/>
        </p:nvCxnSpPr>
        <p:spPr>
          <a:xfrm>
            <a:off x="1421708" y="385424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71" name="Straight Connector 70">
            <a:extLst>
              <a:ext uri="{FF2B5EF4-FFF2-40B4-BE49-F238E27FC236}">
                <a16:creationId xmlns:a16="http://schemas.microsoft.com/office/drawing/2014/main" id="{D4BD6565-C873-E56C-9AF5-C0FD1C9F5243}"/>
              </a:ext>
            </a:extLst>
          </p:cNvPr>
          <p:cNvCxnSpPr/>
          <p:nvPr/>
        </p:nvCxnSpPr>
        <p:spPr>
          <a:xfrm>
            <a:off x="1433364" y="50460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4" name="Rounded Rectangle 73">
            <a:extLst>
              <a:ext uri="{FF2B5EF4-FFF2-40B4-BE49-F238E27FC236}">
                <a16:creationId xmlns:a16="http://schemas.microsoft.com/office/drawing/2014/main" id="{CCFD24B1-3545-D50F-3F50-768DC586A2FB}"/>
              </a:ext>
            </a:extLst>
          </p:cNvPr>
          <p:cNvSpPr/>
          <p:nvPr/>
        </p:nvSpPr>
        <p:spPr>
          <a:xfrm>
            <a:off x="721727" y="2341837"/>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D42E6593-8371-EEA2-2B7C-93926E0AF06A}"/>
              </a:ext>
            </a:extLst>
          </p:cNvPr>
          <p:cNvSpPr txBox="1"/>
          <p:nvPr/>
        </p:nvSpPr>
        <p:spPr>
          <a:xfrm>
            <a:off x="4353360" y="1468695"/>
            <a:ext cx="7598281" cy="400110"/>
          </a:xfrm>
          <a:prstGeom prst="rect">
            <a:avLst/>
          </a:prstGeom>
          <a:noFill/>
        </p:spPr>
        <p:txBody>
          <a:bodyPr wrap="square">
            <a:spAutoFit/>
          </a:bodyPr>
          <a:lstStyle/>
          <a:p>
            <a:r>
              <a:rPr lang="en-US" altLang="en-US" sz="2000" b="1" dirty="0">
                <a:solidFill>
                  <a:srgbClr val="2E3192"/>
                </a:solidFill>
                <a:latin typeface="Montserrat" pitchFamily="2" charset="77"/>
              </a:rPr>
              <a:t>- A push or pull that can cause an object to move.  </a:t>
            </a:r>
            <a:endParaRPr lang="en-US" sz="2400" b="1" dirty="0">
              <a:solidFill>
                <a:srgbClr val="2E3192"/>
              </a:solidFill>
              <a:latin typeface="Montserrat" pitchFamily="2" charset="77"/>
            </a:endParaRPr>
          </a:p>
        </p:txBody>
      </p:sp>
      <p:sp>
        <p:nvSpPr>
          <p:cNvPr id="64" name="TextBox 63">
            <a:extLst>
              <a:ext uri="{FF2B5EF4-FFF2-40B4-BE49-F238E27FC236}">
                <a16:creationId xmlns:a16="http://schemas.microsoft.com/office/drawing/2014/main" id="{1F2F15BA-95C0-2AA0-5336-0F33156EAD95}"/>
              </a:ext>
            </a:extLst>
          </p:cNvPr>
          <p:cNvSpPr txBox="1"/>
          <p:nvPr/>
        </p:nvSpPr>
        <p:spPr>
          <a:xfrm>
            <a:off x="1459418" y="2569714"/>
            <a:ext cx="3816151" cy="523220"/>
          </a:xfrm>
          <a:prstGeom prst="rect">
            <a:avLst/>
          </a:prstGeom>
          <a:noFill/>
        </p:spPr>
        <p:txBody>
          <a:bodyPr wrap="square">
            <a:spAutoFit/>
          </a:bodyPr>
          <a:lstStyle/>
          <a:p>
            <a:r>
              <a:rPr lang="en-US" sz="2800" b="1" dirty="0">
                <a:solidFill>
                  <a:srgbClr val="ED1C24"/>
                </a:solidFill>
                <a:latin typeface="Montserrat" pitchFamily="2" charset="77"/>
              </a:rPr>
              <a:t>Stored Energy</a:t>
            </a:r>
          </a:p>
        </p:txBody>
      </p:sp>
      <p:cxnSp>
        <p:nvCxnSpPr>
          <p:cNvPr id="69" name="Straight Connector 68">
            <a:extLst>
              <a:ext uri="{FF2B5EF4-FFF2-40B4-BE49-F238E27FC236}">
                <a16:creationId xmlns:a16="http://schemas.microsoft.com/office/drawing/2014/main" id="{AFE4B230-98F1-D58F-E6FF-5BF724B4A188}"/>
              </a:ext>
            </a:extLst>
          </p:cNvPr>
          <p:cNvCxnSpPr/>
          <p:nvPr/>
        </p:nvCxnSpPr>
        <p:spPr>
          <a:xfrm>
            <a:off x="1397669" y="26683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5" name="TextBox 74">
            <a:extLst>
              <a:ext uri="{FF2B5EF4-FFF2-40B4-BE49-F238E27FC236}">
                <a16:creationId xmlns:a16="http://schemas.microsoft.com/office/drawing/2014/main" id="{466A9A4D-2960-EB24-4B59-7741DAB9D8A3}"/>
              </a:ext>
            </a:extLst>
          </p:cNvPr>
          <p:cNvSpPr txBox="1"/>
          <p:nvPr/>
        </p:nvSpPr>
        <p:spPr>
          <a:xfrm>
            <a:off x="4353360" y="2508657"/>
            <a:ext cx="6335850"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b="1" dirty="0">
                <a:solidFill>
                  <a:srgbClr val="2E3192"/>
                </a:solidFill>
                <a:latin typeface="Montserrat" pitchFamily="2" charset="77"/>
              </a:rPr>
              <a:t>- Energy held in an object when it is bent,   stretched, or pressed. </a:t>
            </a:r>
          </a:p>
        </p:txBody>
      </p:sp>
      <p:sp>
        <p:nvSpPr>
          <p:cNvPr id="76" name="TextBox 75">
            <a:extLst>
              <a:ext uri="{FF2B5EF4-FFF2-40B4-BE49-F238E27FC236}">
                <a16:creationId xmlns:a16="http://schemas.microsoft.com/office/drawing/2014/main" id="{BD3BE4E7-44DF-AC43-5EE6-8C58980A841D}"/>
              </a:ext>
            </a:extLst>
          </p:cNvPr>
          <p:cNvSpPr txBox="1"/>
          <p:nvPr/>
        </p:nvSpPr>
        <p:spPr>
          <a:xfrm>
            <a:off x="4353360" y="3831972"/>
            <a:ext cx="8301452" cy="400110"/>
          </a:xfrm>
          <a:prstGeom prst="rect">
            <a:avLst/>
          </a:prstGeom>
          <a:noFill/>
        </p:spPr>
        <p:txBody>
          <a:bodyPr wrap="square">
            <a:spAutoFit/>
          </a:bodyPr>
          <a:lstStyle/>
          <a:p>
            <a:r>
              <a:rPr lang="en-US" sz="2000" b="1" dirty="0">
                <a:solidFill>
                  <a:srgbClr val="2E3192"/>
                </a:solidFill>
                <a:latin typeface="Montserrat" pitchFamily="2" charset="77"/>
              </a:rPr>
              <a:t>- Carefully watching and noticing what happens.  </a:t>
            </a:r>
          </a:p>
        </p:txBody>
      </p:sp>
      <p:sp>
        <p:nvSpPr>
          <p:cNvPr id="77" name="TextBox 76">
            <a:extLst>
              <a:ext uri="{FF2B5EF4-FFF2-40B4-BE49-F238E27FC236}">
                <a16:creationId xmlns:a16="http://schemas.microsoft.com/office/drawing/2014/main" id="{CBA40F70-CFFF-9ECE-9E6F-EE29E8D374CD}"/>
              </a:ext>
            </a:extLst>
          </p:cNvPr>
          <p:cNvSpPr txBox="1"/>
          <p:nvPr/>
        </p:nvSpPr>
        <p:spPr>
          <a:xfrm>
            <a:off x="4353360" y="5070836"/>
            <a:ext cx="8301452" cy="707886"/>
          </a:xfrm>
          <a:prstGeom prst="rect">
            <a:avLst/>
          </a:prstGeom>
          <a:noFill/>
        </p:spPr>
        <p:txBody>
          <a:bodyPr wrap="square">
            <a:spAutoFit/>
          </a:bodyPr>
          <a:lstStyle/>
          <a:p>
            <a:r>
              <a:rPr lang="en-US" sz="2000" b="1" dirty="0">
                <a:solidFill>
                  <a:srgbClr val="2E3192"/>
                </a:solidFill>
                <a:latin typeface="Montserrat" pitchFamily="2" charset="77"/>
              </a:rPr>
              <a:t>- Repeating a process to make them better.  </a:t>
            </a:r>
          </a:p>
          <a:p>
            <a:pPr defTabSz="914400"/>
            <a:endParaRPr lang="en-US" sz="2000" b="1" dirty="0">
              <a:solidFill>
                <a:srgbClr val="3F3889"/>
              </a:solidFill>
              <a:latin typeface="Montserrat" pitchFamily="2" charset="77"/>
              <a:cs typeface="Arial"/>
            </a:endParaRPr>
          </a:p>
        </p:txBody>
      </p:sp>
      <p:pic>
        <p:nvPicPr>
          <p:cNvPr id="5" name="Picture 4">
            <a:extLst>
              <a:ext uri="{FF2B5EF4-FFF2-40B4-BE49-F238E27FC236}">
                <a16:creationId xmlns:a16="http://schemas.microsoft.com/office/drawing/2014/main" id="{E74651B0-B56D-CA1D-5770-1E6803558DB1}"/>
              </a:ext>
            </a:extLst>
          </p:cNvPr>
          <p:cNvPicPr>
            <a:picLocks noChangeAspect="1"/>
          </p:cNvPicPr>
          <p:nvPr/>
        </p:nvPicPr>
        <p:blipFill>
          <a:blip r:embed="rId6"/>
          <a:srcRect l="2513" t="64697" r="50000"/>
          <a:stretch>
            <a:fillRect/>
          </a:stretch>
        </p:blipFill>
        <p:spPr>
          <a:xfrm>
            <a:off x="31243" y="4717067"/>
            <a:ext cx="1467847" cy="1410926"/>
          </a:xfrm>
          <a:prstGeom prst="rect">
            <a:avLst/>
          </a:prstGeom>
        </p:spPr>
      </p:pic>
      <p:pic>
        <p:nvPicPr>
          <p:cNvPr id="6" name="Picture 5">
            <a:extLst>
              <a:ext uri="{FF2B5EF4-FFF2-40B4-BE49-F238E27FC236}">
                <a16:creationId xmlns:a16="http://schemas.microsoft.com/office/drawing/2014/main" id="{EC5FF32B-7D12-FF62-44EF-31BCA7E0970F}"/>
              </a:ext>
            </a:extLst>
          </p:cNvPr>
          <p:cNvPicPr>
            <a:picLocks noChangeAspect="1"/>
          </p:cNvPicPr>
          <p:nvPr/>
        </p:nvPicPr>
        <p:blipFill>
          <a:blip r:embed="rId6"/>
          <a:srcRect t="32692" r="55345" b="36190"/>
          <a:stretch>
            <a:fillRect/>
          </a:stretch>
        </p:blipFill>
        <p:spPr>
          <a:xfrm>
            <a:off x="-9379" y="3450874"/>
            <a:ext cx="1391871" cy="1254089"/>
          </a:xfrm>
          <a:prstGeom prst="rect">
            <a:avLst/>
          </a:prstGeom>
        </p:spPr>
      </p:pic>
      <p:pic>
        <p:nvPicPr>
          <p:cNvPr id="8" name="Picture 7">
            <a:extLst>
              <a:ext uri="{FF2B5EF4-FFF2-40B4-BE49-F238E27FC236}">
                <a16:creationId xmlns:a16="http://schemas.microsoft.com/office/drawing/2014/main" id="{BF22E9A0-25C7-3C2E-11B4-3E1E92AB1FD9}"/>
              </a:ext>
            </a:extLst>
          </p:cNvPr>
          <p:cNvPicPr>
            <a:picLocks noChangeAspect="1"/>
          </p:cNvPicPr>
          <p:nvPr/>
        </p:nvPicPr>
        <p:blipFill>
          <a:blip r:embed="rId6"/>
          <a:srcRect l="51014" t="30922" r="1871" b="35470"/>
          <a:stretch>
            <a:fillRect/>
          </a:stretch>
        </p:blipFill>
        <p:spPr>
          <a:xfrm>
            <a:off x="-87386" y="948305"/>
            <a:ext cx="1509281" cy="1392021"/>
          </a:xfrm>
          <a:prstGeom prst="rect">
            <a:avLst/>
          </a:prstGeom>
        </p:spPr>
      </p:pic>
      <p:pic>
        <p:nvPicPr>
          <p:cNvPr id="11" name="Picture 10">
            <a:extLst>
              <a:ext uri="{FF2B5EF4-FFF2-40B4-BE49-F238E27FC236}">
                <a16:creationId xmlns:a16="http://schemas.microsoft.com/office/drawing/2014/main" id="{24BDFE8F-F183-AFE6-122C-4BC864DD40C5}"/>
              </a:ext>
            </a:extLst>
          </p:cNvPr>
          <p:cNvPicPr>
            <a:picLocks noChangeAspect="1"/>
          </p:cNvPicPr>
          <p:nvPr/>
        </p:nvPicPr>
        <p:blipFill>
          <a:blip r:embed="rId6"/>
          <a:srcRect r="56850" b="67787"/>
          <a:stretch>
            <a:fillRect/>
          </a:stretch>
        </p:blipFill>
        <p:spPr>
          <a:xfrm>
            <a:off x="0" y="2196958"/>
            <a:ext cx="1299231" cy="1254089"/>
          </a:xfrm>
          <a:prstGeom prst="rect">
            <a:avLst/>
          </a:prstGeom>
        </p:spPr>
      </p:pic>
    </p:spTree>
    <p:extLst>
      <p:ext uri="{BB962C8B-B14F-4D97-AF65-F5344CB8AC3E}">
        <p14:creationId xmlns:p14="http://schemas.microsoft.com/office/powerpoint/2010/main" val="152284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8746609-A39D-FDFF-E551-22C568A21A0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00A0EAD-9BC8-20FE-7406-B00138B96023}"/>
              </a:ext>
            </a:extLst>
          </p:cNvPr>
          <p:cNvSpPr>
            <a:spLocks noGrp="1"/>
          </p:cNvSpPr>
          <p:nvPr>
            <p:ph type="title"/>
          </p:nvPr>
        </p:nvSpPr>
        <p:spPr>
          <a:xfrm>
            <a:off x="4106156" y="117747"/>
            <a:ext cx="3979687" cy="859429"/>
          </a:xfrm>
        </p:spPr>
        <p:txBody>
          <a:bodyPr>
            <a:normAutofit/>
          </a:bodyPr>
          <a:lstStyle/>
          <a:p>
            <a:pPr algn="l"/>
            <a:r>
              <a:rPr lang="en-US" sz="3200" b="1">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EE32ECBF-250F-FEC5-58F6-32480D63D09F}"/>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66EBD49-8240-8092-79BA-F043F257634F}"/>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2EE1209B-5E67-29DC-334B-AC4502748F13}"/>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20ABCCB-72C9-7C6F-065C-4F2F3617D97C}"/>
              </a:ext>
            </a:extLst>
          </p:cNvPr>
          <p:cNvSpPr>
            <a:spLocks noChangeArrowheads="1"/>
          </p:cNvSpPr>
          <p:nvPr/>
        </p:nvSpPr>
        <p:spPr bwMode="auto">
          <a:xfrm>
            <a:off x="666411" y="3429213"/>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4E5CD9FF-6694-092F-C020-A2F86D05BD56}"/>
              </a:ext>
            </a:extLst>
          </p:cNvPr>
          <p:cNvSpPr>
            <a:spLocks noChangeArrowheads="1"/>
          </p:cNvSpPr>
          <p:nvPr/>
        </p:nvSpPr>
        <p:spPr bwMode="auto">
          <a:xfrm>
            <a:off x="811885" y="3131158"/>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ounded Rectangle 8">
            <a:extLst>
              <a:ext uri="{FF2B5EF4-FFF2-40B4-BE49-F238E27FC236}">
                <a16:creationId xmlns:a16="http://schemas.microsoft.com/office/drawing/2014/main" id="{AD798E58-CD95-4350-4367-20F403A0EE84}"/>
              </a:ext>
            </a:extLst>
          </p:cNvPr>
          <p:cNvSpPr/>
          <p:nvPr/>
        </p:nvSpPr>
        <p:spPr>
          <a:xfrm>
            <a:off x="2691343" y="1690357"/>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6607EAE-8201-FF88-253E-1B3AED0A3778}"/>
              </a:ext>
            </a:extLst>
          </p:cNvPr>
          <p:cNvSpPr txBox="1"/>
          <p:nvPr/>
        </p:nvSpPr>
        <p:spPr>
          <a:xfrm>
            <a:off x="3583141" y="1794870"/>
            <a:ext cx="2204694" cy="400110"/>
          </a:xfrm>
          <a:prstGeom prst="rect">
            <a:avLst/>
          </a:prstGeom>
          <a:noFill/>
        </p:spPr>
        <p:txBody>
          <a:bodyPr wrap="square">
            <a:spAutoFit/>
          </a:bodyPr>
          <a:lstStyle/>
          <a:p>
            <a:pPr algn="ctr"/>
            <a:r>
              <a:rPr lang="en-US" sz="2000" b="1" dirty="0">
                <a:solidFill>
                  <a:srgbClr val="2E3192"/>
                </a:solidFill>
                <a:latin typeface="Montserrat" pitchFamily="2" charset="77"/>
              </a:rPr>
              <a:t>Craft Stick</a:t>
            </a:r>
            <a:endParaRPr lang="en-US" sz="2400" b="1" dirty="0">
              <a:solidFill>
                <a:srgbClr val="2E3192"/>
              </a:solidFill>
              <a:latin typeface="Montserrat" pitchFamily="2" charset="77"/>
            </a:endParaRPr>
          </a:p>
        </p:txBody>
      </p:sp>
      <p:sp>
        <p:nvSpPr>
          <p:cNvPr id="11" name="Rounded Rectangle 10">
            <a:extLst>
              <a:ext uri="{FF2B5EF4-FFF2-40B4-BE49-F238E27FC236}">
                <a16:creationId xmlns:a16="http://schemas.microsoft.com/office/drawing/2014/main" id="{B029DE53-06A4-BB87-ADB4-84D5F1D5A407}"/>
              </a:ext>
            </a:extLst>
          </p:cNvPr>
          <p:cNvSpPr/>
          <p:nvPr/>
        </p:nvSpPr>
        <p:spPr>
          <a:xfrm>
            <a:off x="2687351" y="2588544"/>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2A868B3-5A07-2FF5-D3E2-1012F5494CD1}"/>
              </a:ext>
            </a:extLst>
          </p:cNvPr>
          <p:cNvSpPr txBox="1"/>
          <p:nvPr/>
        </p:nvSpPr>
        <p:spPr>
          <a:xfrm>
            <a:off x="3889432" y="2734628"/>
            <a:ext cx="1822480"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b="1" dirty="0">
                <a:solidFill>
                  <a:srgbClr val="2E3192"/>
                </a:solidFill>
                <a:latin typeface="Montserrat" pitchFamily="2" charset="77"/>
              </a:rPr>
              <a:t>Clothespin</a:t>
            </a:r>
          </a:p>
        </p:txBody>
      </p:sp>
      <p:cxnSp>
        <p:nvCxnSpPr>
          <p:cNvPr id="20" name="Straight Connector 19">
            <a:extLst>
              <a:ext uri="{FF2B5EF4-FFF2-40B4-BE49-F238E27FC236}">
                <a16:creationId xmlns:a16="http://schemas.microsoft.com/office/drawing/2014/main" id="{E282E2A9-79DF-1437-4E87-39B58CA476D1}"/>
              </a:ext>
            </a:extLst>
          </p:cNvPr>
          <p:cNvCxnSpPr>
            <a:cxnSpLocks/>
          </p:cNvCxnSpPr>
          <p:nvPr/>
        </p:nvCxnSpPr>
        <p:spPr>
          <a:xfrm>
            <a:off x="4203404" y="818171"/>
            <a:ext cx="388243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2" name="5-Point Star 21">
            <a:extLst>
              <a:ext uri="{FF2B5EF4-FFF2-40B4-BE49-F238E27FC236}">
                <a16:creationId xmlns:a16="http://schemas.microsoft.com/office/drawing/2014/main" id="{17EA3443-3876-831C-4F61-340C24225FF3}"/>
              </a:ext>
            </a:extLst>
          </p:cNvPr>
          <p:cNvSpPr/>
          <p:nvPr/>
        </p:nvSpPr>
        <p:spPr>
          <a:xfrm>
            <a:off x="8085843" y="69439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Rounded Rectangle 26">
            <a:extLst>
              <a:ext uri="{FF2B5EF4-FFF2-40B4-BE49-F238E27FC236}">
                <a16:creationId xmlns:a16="http://schemas.microsoft.com/office/drawing/2014/main" id="{3062C056-B394-390D-BE55-042E685F9540}"/>
              </a:ext>
            </a:extLst>
          </p:cNvPr>
          <p:cNvSpPr/>
          <p:nvPr/>
        </p:nvSpPr>
        <p:spPr>
          <a:xfrm>
            <a:off x="2691343" y="3482971"/>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4138C20C-DD34-AEAA-F592-BE15E3AC5B13}"/>
              </a:ext>
            </a:extLst>
          </p:cNvPr>
          <p:cNvSpPr txBox="1"/>
          <p:nvPr/>
        </p:nvSpPr>
        <p:spPr>
          <a:xfrm>
            <a:off x="3883875" y="3507862"/>
            <a:ext cx="1655235" cy="707886"/>
          </a:xfrm>
          <a:prstGeom prst="rect">
            <a:avLst/>
          </a:prstGeom>
          <a:noFill/>
        </p:spPr>
        <p:txBody>
          <a:bodyPr wrap="square">
            <a:spAutoFit/>
          </a:bodyPr>
          <a:lstStyle/>
          <a:p>
            <a:r>
              <a:rPr lang="en-US" sz="2000" b="1" dirty="0">
                <a:solidFill>
                  <a:srgbClr val="2E3192"/>
                </a:solidFill>
                <a:latin typeface="Montserrat" pitchFamily="2" charset="77"/>
              </a:rPr>
              <a:t>Plastic Bottle Cap</a:t>
            </a:r>
          </a:p>
        </p:txBody>
      </p:sp>
      <p:sp>
        <p:nvSpPr>
          <p:cNvPr id="4" name="Rounded Rectangle 3">
            <a:extLst>
              <a:ext uri="{FF2B5EF4-FFF2-40B4-BE49-F238E27FC236}">
                <a16:creationId xmlns:a16="http://schemas.microsoft.com/office/drawing/2014/main" id="{F49C6080-CFDD-B912-E7B8-2312E1433690}"/>
              </a:ext>
            </a:extLst>
          </p:cNvPr>
          <p:cNvSpPr/>
          <p:nvPr/>
        </p:nvSpPr>
        <p:spPr>
          <a:xfrm>
            <a:off x="2691343" y="4365137"/>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F4D8F18-6F2C-F0D6-1EBB-B2D5936015FD}"/>
              </a:ext>
            </a:extLst>
          </p:cNvPr>
          <p:cNvSpPr txBox="1"/>
          <p:nvPr/>
        </p:nvSpPr>
        <p:spPr>
          <a:xfrm>
            <a:off x="3883875" y="4517011"/>
            <a:ext cx="1655235" cy="400110"/>
          </a:xfrm>
          <a:prstGeom prst="rect">
            <a:avLst/>
          </a:prstGeom>
          <a:noFill/>
        </p:spPr>
        <p:txBody>
          <a:bodyPr wrap="square">
            <a:spAutoFit/>
          </a:bodyPr>
          <a:lstStyle/>
          <a:p>
            <a:r>
              <a:rPr lang="en-US" sz="2000" b="1" dirty="0">
                <a:solidFill>
                  <a:srgbClr val="2E3192"/>
                </a:solidFill>
                <a:latin typeface="Montserrat" pitchFamily="2" charset="77"/>
              </a:rPr>
              <a:t>Pom Pom</a:t>
            </a:r>
          </a:p>
        </p:txBody>
      </p:sp>
      <p:pic>
        <p:nvPicPr>
          <p:cNvPr id="28" name="Picture 27">
            <a:extLst>
              <a:ext uri="{FF2B5EF4-FFF2-40B4-BE49-F238E27FC236}">
                <a16:creationId xmlns:a16="http://schemas.microsoft.com/office/drawing/2014/main" id="{42AF1AF0-CF5E-3DE5-3B30-F7169B0A9325}"/>
              </a:ext>
            </a:extLst>
          </p:cNvPr>
          <p:cNvPicPr>
            <a:picLocks noChangeAspect="1"/>
          </p:cNvPicPr>
          <p:nvPr/>
        </p:nvPicPr>
        <p:blipFill>
          <a:blip r:embed="rId7"/>
          <a:srcRect r="54493" b="45591"/>
          <a:stretch>
            <a:fillRect/>
          </a:stretch>
        </p:blipFill>
        <p:spPr>
          <a:xfrm>
            <a:off x="5597581" y="1633145"/>
            <a:ext cx="5120174" cy="3443457"/>
          </a:xfrm>
          <a:prstGeom prst="rect">
            <a:avLst/>
          </a:prstGeom>
        </p:spPr>
      </p:pic>
      <p:pic>
        <p:nvPicPr>
          <p:cNvPr id="29" name="Picture 28">
            <a:extLst>
              <a:ext uri="{FF2B5EF4-FFF2-40B4-BE49-F238E27FC236}">
                <a16:creationId xmlns:a16="http://schemas.microsoft.com/office/drawing/2014/main" id="{A1DD32FD-A13C-AEBA-F8E4-5C9E0D2C4642}"/>
              </a:ext>
            </a:extLst>
          </p:cNvPr>
          <p:cNvPicPr>
            <a:picLocks noChangeAspect="1"/>
          </p:cNvPicPr>
          <p:nvPr/>
        </p:nvPicPr>
        <p:blipFill>
          <a:blip r:embed="rId8"/>
          <a:srcRect l="53009" t="33538" r="25939" b="34383"/>
          <a:stretch>
            <a:fillRect/>
          </a:stretch>
        </p:blipFill>
        <p:spPr>
          <a:xfrm>
            <a:off x="2386523" y="1466804"/>
            <a:ext cx="1221473" cy="1046956"/>
          </a:xfrm>
          <a:prstGeom prst="rect">
            <a:avLst/>
          </a:prstGeom>
        </p:spPr>
      </p:pic>
      <p:pic>
        <p:nvPicPr>
          <p:cNvPr id="31" name="Picture 30">
            <a:extLst>
              <a:ext uri="{FF2B5EF4-FFF2-40B4-BE49-F238E27FC236}">
                <a16:creationId xmlns:a16="http://schemas.microsoft.com/office/drawing/2014/main" id="{3D77EB83-A33A-E9A2-E93A-6B000C47B263}"/>
              </a:ext>
            </a:extLst>
          </p:cNvPr>
          <p:cNvPicPr>
            <a:picLocks noChangeAspect="1"/>
          </p:cNvPicPr>
          <p:nvPr/>
        </p:nvPicPr>
        <p:blipFill>
          <a:blip r:embed="rId8"/>
          <a:srcRect l="51090" t="679" r="27494" b="66419"/>
          <a:stretch>
            <a:fillRect/>
          </a:stretch>
        </p:blipFill>
        <p:spPr>
          <a:xfrm>
            <a:off x="2318644" y="2382993"/>
            <a:ext cx="1181627" cy="1021170"/>
          </a:xfrm>
          <a:prstGeom prst="rect">
            <a:avLst/>
          </a:prstGeom>
        </p:spPr>
      </p:pic>
      <p:pic>
        <p:nvPicPr>
          <p:cNvPr id="32" name="Picture 31">
            <a:extLst>
              <a:ext uri="{FF2B5EF4-FFF2-40B4-BE49-F238E27FC236}">
                <a16:creationId xmlns:a16="http://schemas.microsoft.com/office/drawing/2014/main" id="{8DA4F8EC-4B23-6D41-C20D-806197BD5CA9}"/>
              </a:ext>
            </a:extLst>
          </p:cNvPr>
          <p:cNvPicPr>
            <a:picLocks noChangeAspect="1"/>
          </p:cNvPicPr>
          <p:nvPr/>
        </p:nvPicPr>
        <p:blipFill>
          <a:blip r:embed="rId8"/>
          <a:srcRect l="32916" t="34582" r="48390" b="32101"/>
          <a:stretch>
            <a:fillRect/>
          </a:stretch>
        </p:blipFill>
        <p:spPr>
          <a:xfrm>
            <a:off x="2459738" y="4285925"/>
            <a:ext cx="1080105" cy="1082784"/>
          </a:xfrm>
          <a:prstGeom prst="rect">
            <a:avLst/>
          </a:prstGeom>
        </p:spPr>
      </p:pic>
      <p:pic>
        <p:nvPicPr>
          <p:cNvPr id="34" name="Picture 33">
            <a:extLst>
              <a:ext uri="{FF2B5EF4-FFF2-40B4-BE49-F238E27FC236}">
                <a16:creationId xmlns:a16="http://schemas.microsoft.com/office/drawing/2014/main" id="{E61BA729-7B77-92E6-DA02-AAEECF540E53}"/>
              </a:ext>
            </a:extLst>
          </p:cNvPr>
          <p:cNvPicPr>
            <a:picLocks noChangeAspect="1"/>
          </p:cNvPicPr>
          <p:nvPr/>
        </p:nvPicPr>
        <p:blipFill>
          <a:blip r:embed="rId8"/>
          <a:srcRect l="32421" r="48391" b="66000"/>
          <a:stretch>
            <a:fillRect/>
          </a:stretch>
        </p:blipFill>
        <p:spPr>
          <a:xfrm>
            <a:off x="2474255" y="3271383"/>
            <a:ext cx="1089787" cy="1086182"/>
          </a:xfrm>
          <a:prstGeom prst="rect">
            <a:avLst/>
          </a:prstGeom>
        </p:spPr>
      </p:pic>
      <p:sp>
        <p:nvSpPr>
          <p:cNvPr id="13" name="TextBox 12">
            <a:extLst>
              <a:ext uri="{FF2B5EF4-FFF2-40B4-BE49-F238E27FC236}">
                <a16:creationId xmlns:a16="http://schemas.microsoft.com/office/drawing/2014/main" id="{06FA1654-E45D-F426-4DEB-C45A3BDDA8D0}"/>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A:</a:t>
            </a:r>
          </a:p>
        </p:txBody>
      </p:sp>
    </p:spTree>
    <p:extLst>
      <p:ext uri="{BB962C8B-B14F-4D97-AF65-F5344CB8AC3E}">
        <p14:creationId xmlns:p14="http://schemas.microsoft.com/office/powerpoint/2010/main" val="200317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DD96B97-30BD-CF35-5359-390C431D9CE9}"/>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39F4ABE-3B87-80F6-EF8E-131682E05843}"/>
              </a:ext>
            </a:extLst>
          </p:cNvPr>
          <p:cNvSpPr>
            <a:spLocks noGrp="1"/>
          </p:cNvSpPr>
          <p:nvPr>
            <p:ph type="title"/>
          </p:nvPr>
        </p:nvSpPr>
        <p:spPr>
          <a:xfrm>
            <a:off x="4106156" y="117747"/>
            <a:ext cx="3979687" cy="859429"/>
          </a:xfrm>
        </p:spPr>
        <p:txBody>
          <a:bodyPr>
            <a:normAutofit/>
          </a:bodyPr>
          <a:lstStyle/>
          <a:p>
            <a:pPr algn="l"/>
            <a:r>
              <a:rPr lang="en-US" sz="3200" b="1">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2A0B93E5-365B-7E86-C71A-B58E1B229A2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156B061B-B425-AF98-F54A-565FCC6F8B64}"/>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7CAB3883-E32C-4653-2B09-0790F92D44F6}"/>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6005763-297E-EF97-7978-CBEA92341D9F}"/>
              </a:ext>
            </a:extLst>
          </p:cNvPr>
          <p:cNvSpPr>
            <a:spLocks noChangeArrowheads="1"/>
          </p:cNvSpPr>
          <p:nvPr/>
        </p:nvSpPr>
        <p:spPr bwMode="auto">
          <a:xfrm>
            <a:off x="1507067" y="3416456"/>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0587334E-B5A8-F4E0-6F2C-7DE3557BC4BB}"/>
              </a:ext>
            </a:extLst>
          </p:cNvPr>
          <p:cNvSpPr>
            <a:spLocks noChangeArrowheads="1"/>
          </p:cNvSpPr>
          <p:nvPr/>
        </p:nvSpPr>
        <p:spPr bwMode="auto">
          <a:xfrm>
            <a:off x="1652541" y="3118401"/>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20" name="Straight Connector 19">
            <a:extLst>
              <a:ext uri="{FF2B5EF4-FFF2-40B4-BE49-F238E27FC236}">
                <a16:creationId xmlns:a16="http://schemas.microsoft.com/office/drawing/2014/main" id="{063A733C-CCF8-0C75-D487-77F41A7CCADC}"/>
              </a:ext>
            </a:extLst>
          </p:cNvPr>
          <p:cNvCxnSpPr>
            <a:cxnSpLocks/>
          </p:cNvCxnSpPr>
          <p:nvPr/>
        </p:nvCxnSpPr>
        <p:spPr>
          <a:xfrm>
            <a:off x="4203404" y="818171"/>
            <a:ext cx="388243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2" name="5-Point Star 21">
            <a:extLst>
              <a:ext uri="{FF2B5EF4-FFF2-40B4-BE49-F238E27FC236}">
                <a16:creationId xmlns:a16="http://schemas.microsoft.com/office/drawing/2014/main" id="{D4874331-8E30-6ACD-026A-D667CB10361F}"/>
              </a:ext>
            </a:extLst>
          </p:cNvPr>
          <p:cNvSpPr/>
          <p:nvPr/>
        </p:nvSpPr>
        <p:spPr>
          <a:xfrm>
            <a:off x="8085843" y="69439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Rounded Rectangle 14">
            <a:extLst>
              <a:ext uri="{FF2B5EF4-FFF2-40B4-BE49-F238E27FC236}">
                <a16:creationId xmlns:a16="http://schemas.microsoft.com/office/drawing/2014/main" id="{2BDE0167-6712-F2EE-5463-592F1E44C785}"/>
              </a:ext>
            </a:extLst>
          </p:cNvPr>
          <p:cNvSpPr/>
          <p:nvPr/>
        </p:nvSpPr>
        <p:spPr>
          <a:xfrm>
            <a:off x="2874872" y="2139073"/>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642225D-44FF-48E6-352A-42F2E614A9CB}"/>
              </a:ext>
            </a:extLst>
          </p:cNvPr>
          <p:cNvSpPr txBox="1"/>
          <p:nvPr/>
        </p:nvSpPr>
        <p:spPr>
          <a:xfrm>
            <a:off x="4067404" y="2147317"/>
            <a:ext cx="1955969" cy="707886"/>
          </a:xfrm>
          <a:prstGeom prst="rect">
            <a:avLst/>
          </a:prstGeom>
          <a:noFill/>
        </p:spPr>
        <p:txBody>
          <a:bodyPr wrap="square">
            <a:spAutoFit/>
          </a:bodyPr>
          <a:lstStyle/>
          <a:p>
            <a:r>
              <a:rPr lang="en-US" sz="2000" b="1" dirty="0">
                <a:solidFill>
                  <a:srgbClr val="2E3192"/>
                </a:solidFill>
                <a:latin typeface="Montserrat" pitchFamily="2" charset="77"/>
              </a:rPr>
              <a:t>2 Large Paperclips</a:t>
            </a:r>
            <a:endParaRPr lang="en-US" sz="2400" b="1" dirty="0">
              <a:solidFill>
                <a:srgbClr val="2E3192"/>
              </a:solidFill>
              <a:latin typeface="Montserrat" pitchFamily="2" charset="77"/>
            </a:endParaRPr>
          </a:p>
        </p:txBody>
      </p:sp>
      <p:sp>
        <p:nvSpPr>
          <p:cNvPr id="17" name="Rounded Rectangle 16">
            <a:extLst>
              <a:ext uri="{FF2B5EF4-FFF2-40B4-BE49-F238E27FC236}">
                <a16:creationId xmlns:a16="http://schemas.microsoft.com/office/drawing/2014/main" id="{9F49676F-3FBB-7C62-DE6B-3FF8057B5908}"/>
              </a:ext>
            </a:extLst>
          </p:cNvPr>
          <p:cNvSpPr/>
          <p:nvPr/>
        </p:nvSpPr>
        <p:spPr>
          <a:xfrm>
            <a:off x="2877227" y="3037700"/>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6A1D275-BE93-C70A-4FAF-6C3CF0A73F29}"/>
              </a:ext>
            </a:extLst>
          </p:cNvPr>
          <p:cNvSpPr txBox="1"/>
          <p:nvPr/>
        </p:nvSpPr>
        <p:spPr>
          <a:xfrm>
            <a:off x="4052515" y="3069292"/>
            <a:ext cx="1822480"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b="1" dirty="0">
                <a:solidFill>
                  <a:srgbClr val="2E3192"/>
                </a:solidFill>
                <a:latin typeface="Montserrat" pitchFamily="2" charset="77"/>
              </a:rPr>
              <a:t>Plastic Spoon</a:t>
            </a:r>
          </a:p>
        </p:txBody>
      </p:sp>
      <p:sp>
        <p:nvSpPr>
          <p:cNvPr id="23" name="Rounded Rectangle 22">
            <a:extLst>
              <a:ext uri="{FF2B5EF4-FFF2-40B4-BE49-F238E27FC236}">
                <a16:creationId xmlns:a16="http://schemas.microsoft.com/office/drawing/2014/main" id="{2A1778E0-7948-8FF8-08D5-0ACE88ADFD5C}"/>
              </a:ext>
            </a:extLst>
          </p:cNvPr>
          <p:cNvSpPr/>
          <p:nvPr/>
        </p:nvSpPr>
        <p:spPr>
          <a:xfrm>
            <a:off x="2893598" y="3931687"/>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ED9A867-DD82-4126-6090-55B77A68BA6C}"/>
              </a:ext>
            </a:extLst>
          </p:cNvPr>
          <p:cNvSpPr txBox="1"/>
          <p:nvPr/>
        </p:nvSpPr>
        <p:spPr>
          <a:xfrm>
            <a:off x="4067404" y="3956578"/>
            <a:ext cx="1655235" cy="707886"/>
          </a:xfrm>
          <a:prstGeom prst="rect">
            <a:avLst/>
          </a:prstGeom>
          <a:noFill/>
        </p:spPr>
        <p:txBody>
          <a:bodyPr wrap="square">
            <a:spAutoFit/>
          </a:bodyPr>
          <a:lstStyle/>
          <a:p>
            <a:r>
              <a:rPr lang="en-US" sz="2000" b="1" dirty="0">
                <a:solidFill>
                  <a:srgbClr val="2E3192"/>
                </a:solidFill>
                <a:latin typeface="Montserrat" pitchFamily="2" charset="77"/>
              </a:rPr>
              <a:t>2 Rubber Bands</a:t>
            </a:r>
          </a:p>
        </p:txBody>
      </p:sp>
      <p:sp>
        <p:nvSpPr>
          <p:cNvPr id="25" name="Rounded Rectangle 24">
            <a:extLst>
              <a:ext uri="{FF2B5EF4-FFF2-40B4-BE49-F238E27FC236}">
                <a16:creationId xmlns:a16="http://schemas.microsoft.com/office/drawing/2014/main" id="{C889C349-D2DE-77BB-70D4-74B55475A1F5}"/>
              </a:ext>
            </a:extLst>
          </p:cNvPr>
          <p:cNvSpPr/>
          <p:nvPr/>
        </p:nvSpPr>
        <p:spPr>
          <a:xfrm>
            <a:off x="2874872" y="4813853"/>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03E43EE-7472-C04E-68C8-832B5DB21055}"/>
              </a:ext>
            </a:extLst>
          </p:cNvPr>
          <p:cNvSpPr txBox="1"/>
          <p:nvPr/>
        </p:nvSpPr>
        <p:spPr>
          <a:xfrm>
            <a:off x="4067404" y="4969526"/>
            <a:ext cx="2069992" cy="400110"/>
          </a:xfrm>
          <a:prstGeom prst="rect">
            <a:avLst/>
          </a:prstGeom>
          <a:noFill/>
        </p:spPr>
        <p:txBody>
          <a:bodyPr wrap="square">
            <a:spAutoFit/>
          </a:bodyPr>
          <a:lstStyle/>
          <a:p>
            <a:r>
              <a:rPr lang="en-US" sz="2000" b="1" dirty="0">
                <a:solidFill>
                  <a:srgbClr val="2E3192"/>
                </a:solidFill>
                <a:latin typeface="Montserrat" pitchFamily="2" charset="77"/>
              </a:rPr>
              <a:t>1 Pom Pom</a:t>
            </a:r>
          </a:p>
        </p:txBody>
      </p:sp>
      <p:sp>
        <p:nvSpPr>
          <p:cNvPr id="35" name="Rounded Rectangle 34">
            <a:extLst>
              <a:ext uri="{FF2B5EF4-FFF2-40B4-BE49-F238E27FC236}">
                <a16:creationId xmlns:a16="http://schemas.microsoft.com/office/drawing/2014/main" id="{4F25952A-E9A0-A227-30DD-0A6189DB5D8D}"/>
              </a:ext>
            </a:extLst>
          </p:cNvPr>
          <p:cNvSpPr/>
          <p:nvPr/>
        </p:nvSpPr>
        <p:spPr>
          <a:xfrm>
            <a:off x="2874872" y="1248314"/>
            <a:ext cx="3024121" cy="707886"/>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EA549E5C-BD48-C381-4551-F99A2FFCFEA2}"/>
              </a:ext>
            </a:extLst>
          </p:cNvPr>
          <p:cNvSpPr txBox="1"/>
          <p:nvPr/>
        </p:nvSpPr>
        <p:spPr>
          <a:xfrm>
            <a:off x="4067404" y="1256558"/>
            <a:ext cx="1955969" cy="707886"/>
          </a:xfrm>
          <a:prstGeom prst="rect">
            <a:avLst/>
          </a:prstGeom>
          <a:noFill/>
        </p:spPr>
        <p:txBody>
          <a:bodyPr wrap="square">
            <a:spAutoFit/>
          </a:bodyPr>
          <a:lstStyle/>
          <a:p>
            <a:r>
              <a:rPr lang="en-US" sz="2000" b="1" dirty="0">
                <a:solidFill>
                  <a:srgbClr val="2E3192"/>
                </a:solidFill>
                <a:latin typeface="Montserrat" pitchFamily="2" charset="77"/>
              </a:rPr>
              <a:t>7 Jumbo Craft Sticks</a:t>
            </a:r>
            <a:endParaRPr lang="en-US" sz="2400" b="1" dirty="0">
              <a:solidFill>
                <a:srgbClr val="2E3192"/>
              </a:solidFill>
              <a:latin typeface="Montserrat" pitchFamily="2" charset="77"/>
            </a:endParaRPr>
          </a:p>
        </p:txBody>
      </p:sp>
      <p:pic>
        <p:nvPicPr>
          <p:cNvPr id="45" name="Picture 44">
            <a:extLst>
              <a:ext uri="{FF2B5EF4-FFF2-40B4-BE49-F238E27FC236}">
                <a16:creationId xmlns:a16="http://schemas.microsoft.com/office/drawing/2014/main" id="{6C8C953C-CC50-96A5-80F8-0C31142A69ED}"/>
              </a:ext>
            </a:extLst>
          </p:cNvPr>
          <p:cNvPicPr>
            <a:picLocks noChangeAspect="1"/>
          </p:cNvPicPr>
          <p:nvPr/>
        </p:nvPicPr>
        <p:blipFill>
          <a:blip r:embed="rId7"/>
          <a:srcRect l="58554" t="22792"/>
          <a:stretch>
            <a:fillRect/>
          </a:stretch>
        </p:blipFill>
        <p:spPr>
          <a:xfrm>
            <a:off x="6261776" y="1150432"/>
            <a:ext cx="4277683" cy="4482421"/>
          </a:xfrm>
          <a:prstGeom prst="rect">
            <a:avLst/>
          </a:prstGeom>
        </p:spPr>
      </p:pic>
      <p:pic>
        <p:nvPicPr>
          <p:cNvPr id="48" name="Picture 47">
            <a:extLst>
              <a:ext uri="{FF2B5EF4-FFF2-40B4-BE49-F238E27FC236}">
                <a16:creationId xmlns:a16="http://schemas.microsoft.com/office/drawing/2014/main" id="{35438EFB-089C-B6B6-340D-0757A6591E88}"/>
              </a:ext>
            </a:extLst>
          </p:cNvPr>
          <p:cNvPicPr>
            <a:picLocks noChangeAspect="1"/>
          </p:cNvPicPr>
          <p:nvPr/>
        </p:nvPicPr>
        <p:blipFill>
          <a:blip r:embed="rId8"/>
          <a:srcRect l="10867" r="67837" b="65018"/>
          <a:stretch>
            <a:fillRect/>
          </a:stretch>
        </p:blipFill>
        <p:spPr>
          <a:xfrm>
            <a:off x="2533289" y="3746187"/>
            <a:ext cx="1185642" cy="1095497"/>
          </a:xfrm>
          <a:prstGeom prst="rect">
            <a:avLst/>
          </a:prstGeom>
        </p:spPr>
      </p:pic>
      <p:pic>
        <p:nvPicPr>
          <p:cNvPr id="49" name="Picture 48">
            <a:extLst>
              <a:ext uri="{FF2B5EF4-FFF2-40B4-BE49-F238E27FC236}">
                <a16:creationId xmlns:a16="http://schemas.microsoft.com/office/drawing/2014/main" id="{3DFDE6C8-4FF0-CC54-F36D-4BF9BF025D81}"/>
              </a:ext>
            </a:extLst>
          </p:cNvPr>
          <p:cNvPicPr>
            <a:picLocks noChangeAspect="1"/>
          </p:cNvPicPr>
          <p:nvPr/>
        </p:nvPicPr>
        <p:blipFill>
          <a:blip r:embed="rId8"/>
          <a:srcRect l="53266" t="65018" r="27725"/>
          <a:stretch>
            <a:fillRect/>
          </a:stretch>
        </p:blipFill>
        <p:spPr>
          <a:xfrm>
            <a:off x="2580651" y="2855998"/>
            <a:ext cx="1066562" cy="1104024"/>
          </a:xfrm>
          <a:prstGeom prst="rect">
            <a:avLst/>
          </a:prstGeom>
        </p:spPr>
      </p:pic>
      <p:pic>
        <p:nvPicPr>
          <p:cNvPr id="50" name="Picture 49">
            <a:extLst>
              <a:ext uri="{FF2B5EF4-FFF2-40B4-BE49-F238E27FC236}">
                <a16:creationId xmlns:a16="http://schemas.microsoft.com/office/drawing/2014/main" id="{78E0C9E3-B013-B4BA-CA0E-767D081E2F13}"/>
              </a:ext>
            </a:extLst>
          </p:cNvPr>
          <p:cNvPicPr>
            <a:picLocks noChangeAspect="1"/>
          </p:cNvPicPr>
          <p:nvPr/>
        </p:nvPicPr>
        <p:blipFill>
          <a:blip r:embed="rId8"/>
          <a:srcRect l="53754" t="32912" r="24254" b="33592"/>
          <a:stretch>
            <a:fillRect/>
          </a:stretch>
        </p:blipFill>
        <p:spPr>
          <a:xfrm>
            <a:off x="2602110" y="1047011"/>
            <a:ext cx="1195725" cy="1024380"/>
          </a:xfrm>
          <a:prstGeom prst="rect">
            <a:avLst/>
          </a:prstGeom>
        </p:spPr>
      </p:pic>
      <p:pic>
        <p:nvPicPr>
          <p:cNvPr id="51" name="Picture 50">
            <a:extLst>
              <a:ext uri="{FF2B5EF4-FFF2-40B4-BE49-F238E27FC236}">
                <a16:creationId xmlns:a16="http://schemas.microsoft.com/office/drawing/2014/main" id="{BD0B2D9B-6EEE-406F-D759-A2FA4E2C554F}"/>
              </a:ext>
            </a:extLst>
          </p:cNvPr>
          <p:cNvPicPr>
            <a:picLocks noChangeAspect="1"/>
          </p:cNvPicPr>
          <p:nvPr/>
        </p:nvPicPr>
        <p:blipFill>
          <a:blip r:embed="rId8"/>
          <a:srcRect l="31373" t="65554" r="47723"/>
          <a:stretch>
            <a:fillRect/>
          </a:stretch>
        </p:blipFill>
        <p:spPr>
          <a:xfrm>
            <a:off x="2561470" y="1972402"/>
            <a:ext cx="1104923" cy="1024128"/>
          </a:xfrm>
          <a:prstGeom prst="rect">
            <a:avLst/>
          </a:prstGeom>
        </p:spPr>
      </p:pic>
      <p:pic>
        <p:nvPicPr>
          <p:cNvPr id="52" name="Picture 51">
            <a:extLst>
              <a:ext uri="{FF2B5EF4-FFF2-40B4-BE49-F238E27FC236}">
                <a16:creationId xmlns:a16="http://schemas.microsoft.com/office/drawing/2014/main" id="{3023AA4F-B3CF-89A2-CD6A-4B58CB42DC44}"/>
              </a:ext>
            </a:extLst>
          </p:cNvPr>
          <p:cNvPicPr>
            <a:picLocks noChangeAspect="1"/>
          </p:cNvPicPr>
          <p:nvPr/>
        </p:nvPicPr>
        <p:blipFill>
          <a:blip r:embed="rId8"/>
          <a:srcRect l="31132" t="32383" r="47723" b="34314"/>
          <a:stretch>
            <a:fillRect/>
          </a:stretch>
        </p:blipFill>
        <p:spPr>
          <a:xfrm>
            <a:off x="2530751" y="4672124"/>
            <a:ext cx="1236586" cy="1095497"/>
          </a:xfrm>
          <a:prstGeom prst="rect">
            <a:avLst/>
          </a:prstGeom>
        </p:spPr>
      </p:pic>
      <p:sp>
        <p:nvSpPr>
          <p:cNvPr id="4" name="TextBox 3">
            <a:extLst>
              <a:ext uri="{FF2B5EF4-FFF2-40B4-BE49-F238E27FC236}">
                <a16:creationId xmlns:a16="http://schemas.microsoft.com/office/drawing/2014/main" id="{4C37ABF8-0A6E-628B-1DE3-8619C3B70DBD}"/>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B:</a:t>
            </a:r>
          </a:p>
        </p:txBody>
      </p:sp>
    </p:spTree>
    <p:extLst>
      <p:ext uri="{BB962C8B-B14F-4D97-AF65-F5344CB8AC3E}">
        <p14:creationId xmlns:p14="http://schemas.microsoft.com/office/powerpoint/2010/main" val="4273632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C8021A14-0157-07FA-BAEA-E971656F7CD4}"/>
              </a:ext>
            </a:extLst>
          </p:cNvPr>
          <p:cNvSpPr txBox="1"/>
          <p:nvPr/>
        </p:nvSpPr>
        <p:spPr>
          <a:xfrm>
            <a:off x="587339" y="312936"/>
            <a:ext cx="2474576" cy="600164"/>
          </a:xfrm>
          <a:prstGeom prst="rect">
            <a:avLst/>
          </a:prstGeom>
          <a:noFill/>
        </p:spPr>
        <p:txBody>
          <a:bodyPr wrap="square">
            <a:spAutoFit/>
          </a:bodyPr>
          <a:lstStyle/>
          <a:p>
            <a:pPr algn="ctr"/>
            <a:r>
              <a:rPr lang="en-US" sz="3200" b="1">
                <a:solidFill>
                  <a:schemeClr val="bg1"/>
                </a:solidFill>
                <a:latin typeface="Montserrat" pitchFamily="2" charset="77"/>
              </a:rPr>
              <a:t>Step 1</a:t>
            </a:r>
          </a:p>
        </p:txBody>
      </p:sp>
      <p:sp>
        <p:nvSpPr>
          <p:cNvPr id="13" name="5-Point Star 12">
            <a:extLst>
              <a:ext uri="{FF2B5EF4-FFF2-40B4-BE49-F238E27FC236}">
                <a16:creationId xmlns:a16="http://schemas.microsoft.com/office/drawing/2014/main" id="{38CBA1D7-B011-35A3-1406-BA6D04864DFC}"/>
              </a:ext>
            </a:extLst>
          </p:cNvPr>
          <p:cNvSpPr/>
          <p:nvPr/>
        </p:nvSpPr>
        <p:spPr>
          <a:xfrm>
            <a:off x="8125645" y="70475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02A6906E-20EB-317F-C030-7239B67D428D}"/>
              </a:ext>
            </a:extLst>
          </p:cNvPr>
          <p:cNvCxnSpPr>
            <a:cxnSpLocks/>
          </p:cNvCxnSpPr>
          <p:nvPr/>
        </p:nvCxnSpPr>
        <p:spPr>
          <a:xfrm>
            <a:off x="3256081" y="879083"/>
            <a:ext cx="48540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E7BC4BA-F004-A3CE-2ADB-F0D2271B3641}"/>
              </a:ext>
            </a:extLst>
          </p:cNvPr>
          <p:cNvSpPr txBox="1"/>
          <p:nvPr/>
        </p:nvSpPr>
        <p:spPr>
          <a:xfrm>
            <a:off x="3165168" y="312936"/>
            <a:ext cx="5244546" cy="600164"/>
          </a:xfrm>
          <a:prstGeom prst="rect">
            <a:avLst/>
          </a:prstGeom>
          <a:noFill/>
        </p:spPr>
        <p:txBody>
          <a:bodyPr wrap="square">
            <a:spAutoFit/>
          </a:bodyPr>
          <a:lstStyle/>
          <a:p>
            <a:pPr algn="ctr"/>
            <a:r>
              <a:rPr lang="en-US" sz="3300" b="1" dirty="0">
                <a:solidFill>
                  <a:schemeClr val="bg1"/>
                </a:solidFill>
                <a:latin typeface="Montserrat" pitchFamily="2" charset="77"/>
              </a:rPr>
              <a:t>Clothespin Launcher</a:t>
            </a:r>
          </a:p>
        </p:txBody>
      </p:sp>
      <p:sp>
        <p:nvSpPr>
          <p:cNvPr id="18" name="Rounded Rectangle 17">
            <a:extLst>
              <a:ext uri="{FF2B5EF4-FFF2-40B4-BE49-F238E27FC236}">
                <a16:creationId xmlns:a16="http://schemas.microsoft.com/office/drawing/2014/main" id="{951084C9-3B04-DF78-37CB-FF108F1D36D9}"/>
              </a:ext>
            </a:extLst>
          </p:cNvPr>
          <p:cNvSpPr/>
          <p:nvPr/>
        </p:nvSpPr>
        <p:spPr>
          <a:xfrm>
            <a:off x="1798820" y="2188525"/>
            <a:ext cx="7582355" cy="3597677"/>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699A1B55-72BB-D41C-F72B-0370C45A9A3C}"/>
              </a:ext>
            </a:extLst>
          </p:cNvPr>
          <p:cNvSpPr txBox="1"/>
          <p:nvPr/>
        </p:nvSpPr>
        <p:spPr>
          <a:xfrm>
            <a:off x="2391932" y="2434824"/>
            <a:ext cx="4133362" cy="3108543"/>
          </a:xfrm>
          <a:prstGeom prst="rect">
            <a:avLst/>
          </a:prstGeom>
          <a:noFill/>
        </p:spPr>
        <p:txBody>
          <a:bodyPr wrap="square" rtlCol="0">
            <a:spAutoFit/>
          </a:bodyPr>
          <a:lstStyle/>
          <a:p>
            <a:r>
              <a:rPr lang="en-US" sz="2800" dirty="0">
                <a:solidFill>
                  <a:srgbClr val="2E3192"/>
                </a:solidFill>
                <a:latin typeface="Montserrat" pitchFamily="2" charset="77"/>
              </a:rPr>
              <a:t>Using hot glue, glue a </a:t>
            </a:r>
            <a:r>
              <a:rPr lang="en-US" sz="2800" b="1" dirty="0">
                <a:solidFill>
                  <a:srgbClr val="ED1C24"/>
                </a:solidFill>
                <a:latin typeface="Montserrat" pitchFamily="2" charset="77"/>
              </a:rPr>
              <a:t>clothespin</a:t>
            </a:r>
            <a:r>
              <a:rPr lang="en-US" sz="2800" dirty="0">
                <a:solidFill>
                  <a:srgbClr val="2E3192"/>
                </a:solidFill>
                <a:latin typeface="Montserrat" pitchFamily="2" charset="77"/>
              </a:rPr>
              <a:t> to a craft stick as pictured. The </a:t>
            </a:r>
            <a:r>
              <a:rPr lang="en-US" sz="2800" b="1" dirty="0">
                <a:solidFill>
                  <a:srgbClr val="ED1C24"/>
                </a:solidFill>
                <a:latin typeface="Montserrat" pitchFamily="2" charset="77"/>
              </a:rPr>
              <a:t>closed</a:t>
            </a:r>
            <a:r>
              <a:rPr lang="en-US" sz="2800" dirty="0">
                <a:solidFill>
                  <a:srgbClr val="2E3192"/>
                </a:solidFill>
                <a:latin typeface="Montserrat" pitchFamily="2" charset="77"/>
              </a:rPr>
              <a:t> end of the clothespin should be near the </a:t>
            </a:r>
            <a:r>
              <a:rPr lang="en-US" sz="2800" b="1" dirty="0">
                <a:solidFill>
                  <a:srgbClr val="ED1C24"/>
                </a:solidFill>
                <a:latin typeface="Montserrat" pitchFamily="2" charset="77"/>
              </a:rPr>
              <a:t>edge</a:t>
            </a:r>
            <a:r>
              <a:rPr lang="en-US" sz="2800" dirty="0">
                <a:solidFill>
                  <a:srgbClr val="2E3192"/>
                </a:solidFill>
                <a:latin typeface="Montserrat" pitchFamily="2" charset="77"/>
              </a:rPr>
              <a:t> of the craft stick  </a:t>
            </a:r>
          </a:p>
        </p:txBody>
      </p:sp>
      <p:pic>
        <p:nvPicPr>
          <p:cNvPr id="3" name="Picture 2">
            <a:extLst>
              <a:ext uri="{FF2B5EF4-FFF2-40B4-BE49-F238E27FC236}">
                <a16:creationId xmlns:a16="http://schemas.microsoft.com/office/drawing/2014/main" id="{255E8470-C6DE-E81D-B9F5-FD21A20EBFB1}"/>
              </a:ext>
            </a:extLst>
          </p:cNvPr>
          <p:cNvPicPr>
            <a:picLocks noChangeAspect="1"/>
          </p:cNvPicPr>
          <p:nvPr/>
        </p:nvPicPr>
        <p:blipFill>
          <a:blip r:embed="rId7"/>
          <a:srcRect l="21935"/>
          <a:stretch>
            <a:fillRect/>
          </a:stretch>
        </p:blipFill>
        <p:spPr>
          <a:xfrm>
            <a:off x="6509796" y="2732398"/>
            <a:ext cx="2871379" cy="2452136"/>
          </a:xfrm>
          <a:prstGeom prst="roundRect">
            <a:avLst/>
          </a:prstGeom>
        </p:spPr>
      </p:pic>
      <p:sp>
        <p:nvSpPr>
          <p:cNvPr id="5" name="5-Point Star 4">
            <a:extLst>
              <a:ext uri="{FF2B5EF4-FFF2-40B4-BE49-F238E27FC236}">
                <a16:creationId xmlns:a16="http://schemas.microsoft.com/office/drawing/2014/main" id="{6F1FED12-C9FF-DA4D-495E-E4EC32871C3D}"/>
              </a:ext>
            </a:extLst>
          </p:cNvPr>
          <p:cNvSpPr/>
          <p:nvPr/>
        </p:nvSpPr>
        <p:spPr>
          <a:xfrm>
            <a:off x="2123361" y="287352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F6EFADE-F3AC-CDCA-50CB-2F80D450F2D3}"/>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A:</a:t>
            </a:r>
          </a:p>
        </p:txBody>
      </p:sp>
    </p:spTree>
    <p:extLst>
      <p:ext uri="{BB962C8B-B14F-4D97-AF65-F5344CB8AC3E}">
        <p14:creationId xmlns:p14="http://schemas.microsoft.com/office/powerpoint/2010/main" val="123258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72A90A5-08E0-0BCF-B233-CE9123939C81}"/>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C853654-71ED-F60E-F167-72670DA6A9E3}"/>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C5E20CF0-AF0C-B1B0-05C9-34579E149CE9}"/>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0AABD790-EA02-85BA-918F-B42AE5E6011D}"/>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FCB0545A-DC81-2E1C-EDC5-5CB6E759FF14}"/>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2</a:t>
            </a:r>
          </a:p>
        </p:txBody>
      </p:sp>
      <p:sp>
        <p:nvSpPr>
          <p:cNvPr id="13" name="5-Point Star 12">
            <a:extLst>
              <a:ext uri="{FF2B5EF4-FFF2-40B4-BE49-F238E27FC236}">
                <a16:creationId xmlns:a16="http://schemas.microsoft.com/office/drawing/2014/main" id="{EC79D0C8-5C06-9510-FC7F-573F840A3066}"/>
              </a:ext>
            </a:extLst>
          </p:cNvPr>
          <p:cNvSpPr/>
          <p:nvPr/>
        </p:nvSpPr>
        <p:spPr>
          <a:xfrm>
            <a:off x="8125645" y="70475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49559739-DE17-9EF3-9526-291C7CD11ECD}"/>
              </a:ext>
            </a:extLst>
          </p:cNvPr>
          <p:cNvCxnSpPr>
            <a:cxnSpLocks/>
          </p:cNvCxnSpPr>
          <p:nvPr/>
        </p:nvCxnSpPr>
        <p:spPr>
          <a:xfrm>
            <a:off x="3256081" y="879083"/>
            <a:ext cx="48540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28E14D2-BBD2-5F89-7FCF-3B3230BC9AA4}"/>
              </a:ext>
            </a:extLst>
          </p:cNvPr>
          <p:cNvSpPr txBox="1"/>
          <p:nvPr/>
        </p:nvSpPr>
        <p:spPr>
          <a:xfrm>
            <a:off x="3165168" y="312936"/>
            <a:ext cx="5244546" cy="600164"/>
          </a:xfrm>
          <a:prstGeom prst="rect">
            <a:avLst/>
          </a:prstGeom>
          <a:noFill/>
        </p:spPr>
        <p:txBody>
          <a:bodyPr wrap="square">
            <a:spAutoFit/>
          </a:bodyPr>
          <a:lstStyle/>
          <a:p>
            <a:pPr algn="ctr"/>
            <a:r>
              <a:rPr lang="en-US" sz="3300" b="1" dirty="0">
                <a:solidFill>
                  <a:schemeClr val="bg1"/>
                </a:solidFill>
                <a:latin typeface="Montserrat" pitchFamily="2" charset="77"/>
              </a:rPr>
              <a:t>Clothespin Launcher</a:t>
            </a:r>
          </a:p>
        </p:txBody>
      </p:sp>
      <p:sp>
        <p:nvSpPr>
          <p:cNvPr id="18" name="Rounded Rectangle 17">
            <a:extLst>
              <a:ext uri="{FF2B5EF4-FFF2-40B4-BE49-F238E27FC236}">
                <a16:creationId xmlns:a16="http://schemas.microsoft.com/office/drawing/2014/main" id="{9D1A0C5B-5D8F-D7FF-85A8-E71C5F66D8D4}"/>
              </a:ext>
            </a:extLst>
          </p:cNvPr>
          <p:cNvSpPr/>
          <p:nvPr/>
        </p:nvSpPr>
        <p:spPr>
          <a:xfrm>
            <a:off x="1603948" y="2112188"/>
            <a:ext cx="7792217" cy="3419181"/>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C142CC57-3E18-2AFA-2B6F-29C6DB5881E3}"/>
              </a:ext>
            </a:extLst>
          </p:cNvPr>
          <p:cNvSpPr txBox="1"/>
          <p:nvPr/>
        </p:nvSpPr>
        <p:spPr>
          <a:xfrm>
            <a:off x="2329219" y="2500978"/>
            <a:ext cx="3933506" cy="2677656"/>
          </a:xfrm>
          <a:prstGeom prst="rect">
            <a:avLst/>
          </a:prstGeom>
          <a:noFill/>
        </p:spPr>
        <p:txBody>
          <a:bodyPr wrap="square" rtlCol="0">
            <a:spAutoFit/>
          </a:bodyPr>
          <a:lstStyle/>
          <a:p>
            <a:r>
              <a:rPr lang="en-US" sz="2800" dirty="0">
                <a:solidFill>
                  <a:srgbClr val="2E3192"/>
                </a:solidFill>
                <a:latin typeface="Montserrat" pitchFamily="2" charset="77"/>
              </a:rPr>
              <a:t>Using hot glue, glue a bottle cap </a:t>
            </a:r>
            <a:r>
              <a:rPr lang="en-US" sz="2800" b="1" dirty="0">
                <a:solidFill>
                  <a:srgbClr val="ED1C24"/>
                </a:solidFill>
                <a:latin typeface="Montserrat" pitchFamily="2" charset="77"/>
              </a:rPr>
              <a:t>upside-down</a:t>
            </a:r>
            <a:r>
              <a:rPr lang="en-US" sz="2800" dirty="0">
                <a:solidFill>
                  <a:srgbClr val="2E3192"/>
                </a:solidFill>
                <a:latin typeface="Montserrat" pitchFamily="2" charset="77"/>
              </a:rPr>
              <a:t> on the end of the clothes pin </a:t>
            </a:r>
            <a:r>
              <a:rPr lang="en-US" sz="2800" b="1" dirty="0">
                <a:solidFill>
                  <a:srgbClr val="ED1C24"/>
                </a:solidFill>
                <a:latin typeface="Montserrat" pitchFamily="2" charset="77"/>
              </a:rPr>
              <a:t>opposite</a:t>
            </a:r>
            <a:r>
              <a:rPr lang="en-US" sz="2800" dirty="0">
                <a:solidFill>
                  <a:srgbClr val="2E3192"/>
                </a:solidFill>
                <a:latin typeface="Montserrat" pitchFamily="2" charset="77"/>
              </a:rPr>
              <a:t> of the closed end </a:t>
            </a:r>
          </a:p>
        </p:txBody>
      </p:sp>
      <p:sp>
        <p:nvSpPr>
          <p:cNvPr id="5" name="5-Point Star 4">
            <a:extLst>
              <a:ext uri="{FF2B5EF4-FFF2-40B4-BE49-F238E27FC236}">
                <a16:creationId xmlns:a16="http://schemas.microsoft.com/office/drawing/2014/main" id="{CBA37BF9-C11E-3457-CB51-A1EE40DA7E56}"/>
              </a:ext>
            </a:extLst>
          </p:cNvPr>
          <p:cNvSpPr/>
          <p:nvPr/>
        </p:nvSpPr>
        <p:spPr>
          <a:xfrm>
            <a:off x="1853657" y="289929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8BDF87-E161-AB9E-909C-7B553C14F3AA}"/>
              </a:ext>
            </a:extLst>
          </p:cNvPr>
          <p:cNvPicPr>
            <a:picLocks noChangeAspect="1"/>
          </p:cNvPicPr>
          <p:nvPr/>
        </p:nvPicPr>
        <p:blipFill>
          <a:blip r:embed="rId7"/>
          <a:srcRect l="17026"/>
          <a:stretch>
            <a:fillRect/>
          </a:stretch>
        </p:blipFill>
        <p:spPr>
          <a:xfrm>
            <a:off x="6096000" y="2500978"/>
            <a:ext cx="3287740" cy="2641600"/>
          </a:xfrm>
          <a:prstGeom prst="roundRect">
            <a:avLst/>
          </a:prstGeom>
        </p:spPr>
      </p:pic>
      <p:sp>
        <p:nvSpPr>
          <p:cNvPr id="3" name="TextBox 2">
            <a:extLst>
              <a:ext uri="{FF2B5EF4-FFF2-40B4-BE49-F238E27FC236}">
                <a16:creationId xmlns:a16="http://schemas.microsoft.com/office/drawing/2014/main" id="{5338FFDD-8607-2B47-8F16-33D368257B5B}"/>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A:</a:t>
            </a:r>
          </a:p>
        </p:txBody>
      </p:sp>
    </p:spTree>
    <p:extLst>
      <p:ext uri="{BB962C8B-B14F-4D97-AF65-F5344CB8AC3E}">
        <p14:creationId xmlns:p14="http://schemas.microsoft.com/office/powerpoint/2010/main" val="416334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D75EACD-BEF5-529A-2ED1-CE63600CA7EE}"/>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BD09B98F-6B6A-EBF0-1A69-243FEC2A3285}"/>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6F527967-9A4E-8056-D1B9-279917EF2FA3}"/>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C6B44190-9671-6E12-9FB4-BB4BD8EE94C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A87BF410-680E-DB71-5FA1-5FA009FC4C17}"/>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3</a:t>
            </a:r>
          </a:p>
        </p:txBody>
      </p:sp>
      <p:sp>
        <p:nvSpPr>
          <p:cNvPr id="13" name="5-Point Star 12">
            <a:extLst>
              <a:ext uri="{FF2B5EF4-FFF2-40B4-BE49-F238E27FC236}">
                <a16:creationId xmlns:a16="http://schemas.microsoft.com/office/drawing/2014/main" id="{C393A1E6-FFE8-7E79-4106-369FA18C664E}"/>
              </a:ext>
            </a:extLst>
          </p:cNvPr>
          <p:cNvSpPr/>
          <p:nvPr/>
        </p:nvSpPr>
        <p:spPr>
          <a:xfrm>
            <a:off x="8678095" y="70475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EFDFF132-1438-2155-F700-AF1BE8A9CBD4}"/>
              </a:ext>
            </a:extLst>
          </p:cNvPr>
          <p:cNvCxnSpPr>
            <a:cxnSpLocks/>
          </p:cNvCxnSpPr>
          <p:nvPr/>
        </p:nvCxnSpPr>
        <p:spPr>
          <a:xfrm>
            <a:off x="3808531" y="879083"/>
            <a:ext cx="48540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38555B8-234F-E6A0-8D6F-8E17DFFCAA46}"/>
              </a:ext>
            </a:extLst>
          </p:cNvPr>
          <p:cNvSpPr txBox="1"/>
          <p:nvPr/>
        </p:nvSpPr>
        <p:spPr>
          <a:xfrm>
            <a:off x="3717618" y="312936"/>
            <a:ext cx="5244546" cy="600164"/>
          </a:xfrm>
          <a:prstGeom prst="rect">
            <a:avLst/>
          </a:prstGeom>
          <a:noFill/>
        </p:spPr>
        <p:txBody>
          <a:bodyPr wrap="square">
            <a:spAutoFit/>
          </a:bodyPr>
          <a:lstStyle/>
          <a:p>
            <a:pPr algn="ctr"/>
            <a:r>
              <a:rPr lang="en-US" sz="3300" b="1" dirty="0">
                <a:solidFill>
                  <a:schemeClr val="bg1"/>
                </a:solidFill>
                <a:latin typeface="Montserrat" pitchFamily="2" charset="77"/>
              </a:rPr>
              <a:t>Clothespin Launcher</a:t>
            </a:r>
          </a:p>
        </p:txBody>
      </p:sp>
      <p:sp>
        <p:nvSpPr>
          <p:cNvPr id="18" name="Rounded Rectangle 17">
            <a:extLst>
              <a:ext uri="{FF2B5EF4-FFF2-40B4-BE49-F238E27FC236}">
                <a16:creationId xmlns:a16="http://schemas.microsoft.com/office/drawing/2014/main" id="{76A81814-FADE-31C8-76A6-8C3B3573A730}"/>
              </a:ext>
            </a:extLst>
          </p:cNvPr>
          <p:cNvSpPr/>
          <p:nvPr/>
        </p:nvSpPr>
        <p:spPr>
          <a:xfrm>
            <a:off x="3174140" y="1464656"/>
            <a:ext cx="7940087" cy="4688594"/>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39F8269-54FD-0B5E-B66F-78A1B34E5ABB}"/>
              </a:ext>
            </a:extLst>
          </p:cNvPr>
          <p:cNvSpPr txBox="1"/>
          <p:nvPr/>
        </p:nvSpPr>
        <p:spPr>
          <a:xfrm>
            <a:off x="4699311" y="2091957"/>
            <a:ext cx="4778307" cy="646331"/>
          </a:xfrm>
          <a:prstGeom prst="rect">
            <a:avLst/>
          </a:prstGeom>
          <a:noFill/>
        </p:spPr>
        <p:txBody>
          <a:bodyPr wrap="square" rtlCol="0">
            <a:spAutoFit/>
          </a:bodyPr>
          <a:lstStyle/>
          <a:p>
            <a:pPr algn="ctr"/>
            <a:r>
              <a:rPr lang="en-US" b="1" dirty="0">
                <a:solidFill>
                  <a:srgbClr val="2E3192"/>
                </a:solidFill>
                <a:latin typeface="Montserrat" pitchFamily="2" charset="77"/>
              </a:rPr>
              <a:t>Your paint needs a little time to set before we move on.</a:t>
            </a:r>
          </a:p>
        </p:txBody>
      </p:sp>
      <p:sp>
        <p:nvSpPr>
          <p:cNvPr id="5" name="5-Point Star 4">
            <a:extLst>
              <a:ext uri="{FF2B5EF4-FFF2-40B4-BE49-F238E27FC236}">
                <a16:creationId xmlns:a16="http://schemas.microsoft.com/office/drawing/2014/main" id="{A77D172E-3D0D-B624-B8D0-E16921671104}"/>
              </a:ext>
            </a:extLst>
          </p:cNvPr>
          <p:cNvSpPr/>
          <p:nvPr/>
        </p:nvSpPr>
        <p:spPr>
          <a:xfrm>
            <a:off x="3438075" y="301527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A72DFBC-0BAA-98BF-0FC8-3ECFC438E8A0}"/>
              </a:ext>
            </a:extLst>
          </p:cNvPr>
          <p:cNvSpPr txBox="1"/>
          <p:nvPr/>
        </p:nvSpPr>
        <p:spPr>
          <a:xfrm>
            <a:off x="5831402" y="1587366"/>
            <a:ext cx="3119790" cy="584775"/>
          </a:xfrm>
          <a:prstGeom prst="rect">
            <a:avLst/>
          </a:prstGeom>
          <a:noFill/>
        </p:spPr>
        <p:txBody>
          <a:bodyPr wrap="square" rtlCol="0">
            <a:spAutoFit/>
          </a:bodyPr>
          <a:lstStyle/>
          <a:p>
            <a:r>
              <a:rPr lang="en-US" sz="3200" b="1" dirty="0">
                <a:solidFill>
                  <a:srgbClr val="ED1C24"/>
                </a:solidFill>
                <a:latin typeface="Montserrat" pitchFamily="2" charset="77"/>
              </a:rPr>
              <a:t>Let it Dry!</a:t>
            </a:r>
          </a:p>
        </p:txBody>
      </p:sp>
      <p:sp>
        <p:nvSpPr>
          <p:cNvPr id="8" name="TextBox 7">
            <a:extLst>
              <a:ext uri="{FF2B5EF4-FFF2-40B4-BE49-F238E27FC236}">
                <a16:creationId xmlns:a16="http://schemas.microsoft.com/office/drawing/2014/main" id="{B714B79A-99CE-C047-61A2-49A6FC37B698}"/>
              </a:ext>
            </a:extLst>
          </p:cNvPr>
          <p:cNvSpPr txBox="1"/>
          <p:nvPr/>
        </p:nvSpPr>
        <p:spPr>
          <a:xfrm>
            <a:off x="3752053" y="2676732"/>
            <a:ext cx="7293281" cy="1569660"/>
          </a:xfrm>
          <a:prstGeom prst="rect">
            <a:avLst/>
          </a:prstGeom>
          <a:noFill/>
        </p:spPr>
        <p:txBody>
          <a:bodyPr wrap="square" rtlCol="0">
            <a:spAutoFit/>
          </a:bodyPr>
          <a:lstStyle/>
          <a:p>
            <a:r>
              <a:rPr lang="en-US" sz="2400" dirty="0">
                <a:solidFill>
                  <a:srgbClr val="2E3192"/>
                </a:solidFill>
                <a:latin typeface="Montserrat" pitchFamily="2" charset="77"/>
              </a:rPr>
              <a:t>Place your painted pieces in the designed drying area.</a:t>
            </a:r>
            <a:br>
              <a:rPr lang="en-US" sz="2400" dirty="0">
                <a:solidFill>
                  <a:srgbClr val="2E3192"/>
                </a:solidFill>
                <a:latin typeface="Montserrat" pitchFamily="2" charset="77"/>
              </a:rPr>
            </a:br>
            <a:r>
              <a:rPr lang="en-US" sz="2400" dirty="0">
                <a:solidFill>
                  <a:srgbClr val="2E3192"/>
                </a:solidFill>
                <a:latin typeface="Montserrat" pitchFamily="2" charset="77"/>
              </a:rPr>
              <a:t>Try not to touch or move the painted surfaces while they dry.</a:t>
            </a:r>
          </a:p>
        </p:txBody>
      </p:sp>
      <p:sp>
        <p:nvSpPr>
          <p:cNvPr id="9" name="TextBox 8">
            <a:extLst>
              <a:ext uri="{FF2B5EF4-FFF2-40B4-BE49-F238E27FC236}">
                <a16:creationId xmlns:a16="http://schemas.microsoft.com/office/drawing/2014/main" id="{D093AD2E-D917-49B4-6E89-C7D802DE6DF0}"/>
              </a:ext>
            </a:extLst>
          </p:cNvPr>
          <p:cNvSpPr txBox="1"/>
          <p:nvPr/>
        </p:nvSpPr>
        <p:spPr>
          <a:xfrm>
            <a:off x="3717618" y="4288907"/>
            <a:ext cx="7293281" cy="1569660"/>
          </a:xfrm>
          <a:prstGeom prst="rect">
            <a:avLst/>
          </a:prstGeom>
          <a:noFill/>
        </p:spPr>
        <p:txBody>
          <a:bodyPr wrap="square" rtlCol="0">
            <a:spAutoFit/>
          </a:bodyPr>
          <a:lstStyle/>
          <a:p>
            <a:r>
              <a:rPr lang="en-US" sz="2400" b="1" dirty="0">
                <a:solidFill>
                  <a:srgbClr val="ED1C24"/>
                </a:solidFill>
                <a:latin typeface="Montserrat" pitchFamily="2" charset="77"/>
              </a:rPr>
              <a:t>While you wait..</a:t>
            </a:r>
          </a:p>
          <a:p>
            <a:pPr marL="285750" indent="-285750">
              <a:buFont typeface="Arial" panose="020B0604020202020204" pitchFamily="34" charset="0"/>
              <a:buChar char="•"/>
            </a:pPr>
            <a:r>
              <a:rPr lang="en-US" sz="2400" dirty="0">
                <a:solidFill>
                  <a:srgbClr val="2E3192"/>
                </a:solidFill>
                <a:latin typeface="Montserrat" pitchFamily="2" charset="77"/>
              </a:rPr>
              <a:t>Clean up your area</a:t>
            </a:r>
          </a:p>
          <a:p>
            <a:pPr marL="285750" indent="-285750">
              <a:buFont typeface="Arial" panose="020B0604020202020204" pitchFamily="34" charset="0"/>
              <a:buChar char="•"/>
            </a:pPr>
            <a:r>
              <a:rPr lang="en-US" sz="2400" dirty="0">
                <a:solidFill>
                  <a:srgbClr val="2E3192"/>
                </a:solidFill>
                <a:latin typeface="Montserrat" pitchFamily="2" charset="77"/>
              </a:rPr>
              <a:t>Make sure your name is on your project </a:t>
            </a:r>
          </a:p>
          <a:p>
            <a:pPr marL="285750" indent="-285750">
              <a:buFont typeface="Arial" panose="020B0604020202020204" pitchFamily="34" charset="0"/>
              <a:buChar char="•"/>
            </a:pPr>
            <a:r>
              <a:rPr lang="en-US" sz="2400" dirty="0">
                <a:solidFill>
                  <a:srgbClr val="2E3192"/>
                </a:solidFill>
                <a:latin typeface="Montserrat" pitchFamily="2" charset="77"/>
              </a:rPr>
              <a:t>Get ready for the next steps!</a:t>
            </a:r>
          </a:p>
        </p:txBody>
      </p:sp>
      <p:sp>
        <p:nvSpPr>
          <p:cNvPr id="10" name="5-Point Star 9">
            <a:extLst>
              <a:ext uri="{FF2B5EF4-FFF2-40B4-BE49-F238E27FC236}">
                <a16:creationId xmlns:a16="http://schemas.microsoft.com/office/drawing/2014/main" id="{ECF74805-E14E-0F0F-527C-BEF32BABD441}"/>
              </a:ext>
            </a:extLst>
          </p:cNvPr>
          <p:cNvSpPr/>
          <p:nvPr/>
        </p:nvSpPr>
        <p:spPr>
          <a:xfrm>
            <a:off x="3411036" y="447627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71AACE16-730C-7598-AEAE-9769F5F0A498}"/>
              </a:ext>
            </a:extLst>
          </p:cNvPr>
          <p:cNvPicPr>
            <a:picLocks noChangeAspect="1"/>
          </p:cNvPicPr>
          <p:nvPr/>
        </p:nvPicPr>
        <p:blipFill>
          <a:blip r:embed="rId7"/>
          <a:srcRect t="42063"/>
          <a:stretch>
            <a:fillRect/>
          </a:stretch>
        </p:blipFill>
        <p:spPr>
          <a:xfrm>
            <a:off x="-517908" y="3332270"/>
            <a:ext cx="3998826" cy="2995549"/>
          </a:xfrm>
          <a:prstGeom prst="rect">
            <a:avLst/>
          </a:prstGeom>
        </p:spPr>
      </p:pic>
      <p:pic>
        <p:nvPicPr>
          <p:cNvPr id="22" name="Picture 21">
            <a:extLst>
              <a:ext uri="{FF2B5EF4-FFF2-40B4-BE49-F238E27FC236}">
                <a16:creationId xmlns:a16="http://schemas.microsoft.com/office/drawing/2014/main" id="{4400CA1E-CF90-48DF-3598-09BA2D63C8CD}"/>
              </a:ext>
            </a:extLst>
          </p:cNvPr>
          <p:cNvPicPr>
            <a:picLocks noChangeAspect="1"/>
          </p:cNvPicPr>
          <p:nvPr/>
        </p:nvPicPr>
        <p:blipFill>
          <a:blip r:embed="rId7"/>
          <a:srcRect r="58515" b="57024"/>
          <a:stretch>
            <a:fillRect/>
          </a:stretch>
        </p:blipFill>
        <p:spPr>
          <a:xfrm>
            <a:off x="752165" y="1207000"/>
            <a:ext cx="1658911" cy="2222000"/>
          </a:xfrm>
          <a:prstGeom prst="rect">
            <a:avLst/>
          </a:prstGeom>
        </p:spPr>
      </p:pic>
      <p:sp>
        <p:nvSpPr>
          <p:cNvPr id="4" name="TextBox 3">
            <a:extLst>
              <a:ext uri="{FF2B5EF4-FFF2-40B4-BE49-F238E27FC236}">
                <a16:creationId xmlns:a16="http://schemas.microsoft.com/office/drawing/2014/main" id="{8F685257-FF19-3744-6550-997C2276C5C1}"/>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A:</a:t>
            </a:r>
          </a:p>
        </p:txBody>
      </p:sp>
    </p:spTree>
    <p:extLst>
      <p:ext uri="{BB962C8B-B14F-4D97-AF65-F5344CB8AC3E}">
        <p14:creationId xmlns:p14="http://schemas.microsoft.com/office/powerpoint/2010/main" val="3974325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6E036FD-3EFD-45D7-F440-BF81EC85509A}"/>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BE603788-D028-ADCB-AB16-CC62FE92C938}"/>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7EC1E996-22B7-A954-4997-7C50A352B2CD}"/>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C7313B79-FD71-B9DD-521F-87D7E759F77A}"/>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DB8B28DE-EB47-1F59-08AC-69A608921970}"/>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4</a:t>
            </a:r>
          </a:p>
        </p:txBody>
      </p:sp>
      <p:sp>
        <p:nvSpPr>
          <p:cNvPr id="13" name="5-Point Star 12">
            <a:extLst>
              <a:ext uri="{FF2B5EF4-FFF2-40B4-BE49-F238E27FC236}">
                <a16:creationId xmlns:a16="http://schemas.microsoft.com/office/drawing/2014/main" id="{76D9DB8A-2547-F8EA-1DA3-7409B29E3C4F}"/>
              </a:ext>
            </a:extLst>
          </p:cNvPr>
          <p:cNvSpPr/>
          <p:nvPr/>
        </p:nvSpPr>
        <p:spPr>
          <a:xfrm>
            <a:off x="8125645" y="70475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F214442B-8249-0116-C996-AD2F395B587C}"/>
              </a:ext>
            </a:extLst>
          </p:cNvPr>
          <p:cNvCxnSpPr>
            <a:cxnSpLocks/>
          </p:cNvCxnSpPr>
          <p:nvPr/>
        </p:nvCxnSpPr>
        <p:spPr>
          <a:xfrm>
            <a:off x="3256081" y="879083"/>
            <a:ext cx="48540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68C154A-FB6E-07BE-29EC-0D94FC93958A}"/>
              </a:ext>
            </a:extLst>
          </p:cNvPr>
          <p:cNvSpPr txBox="1"/>
          <p:nvPr/>
        </p:nvSpPr>
        <p:spPr>
          <a:xfrm>
            <a:off x="3165168" y="312936"/>
            <a:ext cx="5244546" cy="600164"/>
          </a:xfrm>
          <a:prstGeom prst="rect">
            <a:avLst/>
          </a:prstGeom>
          <a:noFill/>
        </p:spPr>
        <p:txBody>
          <a:bodyPr wrap="square">
            <a:spAutoFit/>
          </a:bodyPr>
          <a:lstStyle/>
          <a:p>
            <a:pPr algn="ctr"/>
            <a:r>
              <a:rPr lang="en-US" sz="3300" b="1" dirty="0">
                <a:solidFill>
                  <a:schemeClr val="bg1"/>
                </a:solidFill>
                <a:latin typeface="Montserrat" pitchFamily="2" charset="77"/>
              </a:rPr>
              <a:t>Clothespin Launcher</a:t>
            </a:r>
          </a:p>
        </p:txBody>
      </p:sp>
      <p:sp>
        <p:nvSpPr>
          <p:cNvPr id="18" name="Rounded Rectangle 17">
            <a:extLst>
              <a:ext uri="{FF2B5EF4-FFF2-40B4-BE49-F238E27FC236}">
                <a16:creationId xmlns:a16="http://schemas.microsoft.com/office/drawing/2014/main" id="{A058D4E0-A94D-4B9F-1B5A-39BCEDBB638E}"/>
              </a:ext>
            </a:extLst>
          </p:cNvPr>
          <p:cNvSpPr/>
          <p:nvPr/>
        </p:nvSpPr>
        <p:spPr>
          <a:xfrm>
            <a:off x="1738789" y="2016563"/>
            <a:ext cx="8714422" cy="3410516"/>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64F6369-A521-054A-2FAD-DCFF0D09C525}"/>
              </a:ext>
            </a:extLst>
          </p:cNvPr>
          <p:cNvSpPr txBox="1"/>
          <p:nvPr/>
        </p:nvSpPr>
        <p:spPr>
          <a:xfrm>
            <a:off x="2653189" y="3138539"/>
            <a:ext cx="3894772" cy="1077218"/>
          </a:xfrm>
          <a:prstGeom prst="rect">
            <a:avLst/>
          </a:prstGeom>
          <a:noFill/>
        </p:spPr>
        <p:txBody>
          <a:bodyPr wrap="square" rtlCol="0">
            <a:spAutoFit/>
          </a:bodyPr>
          <a:lstStyle/>
          <a:p>
            <a:r>
              <a:rPr lang="en-US" sz="3200" dirty="0">
                <a:solidFill>
                  <a:srgbClr val="2E3192"/>
                </a:solidFill>
                <a:latin typeface="Montserrat" pitchFamily="2" charset="77"/>
              </a:rPr>
              <a:t>Place the pom pom on the </a:t>
            </a:r>
            <a:r>
              <a:rPr lang="en-US" sz="3200" b="1" dirty="0">
                <a:solidFill>
                  <a:srgbClr val="ED1C24"/>
                </a:solidFill>
                <a:latin typeface="Montserrat" pitchFamily="2" charset="77"/>
              </a:rPr>
              <a:t>cap</a:t>
            </a:r>
          </a:p>
        </p:txBody>
      </p:sp>
      <p:pic>
        <p:nvPicPr>
          <p:cNvPr id="12" name="Picture 11">
            <a:extLst>
              <a:ext uri="{FF2B5EF4-FFF2-40B4-BE49-F238E27FC236}">
                <a16:creationId xmlns:a16="http://schemas.microsoft.com/office/drawing/2014/main" id="{2A482182-6FDB-2AEC-BF65-553BC625C282}"/>
              </a:ext>
            </a:extLst>
          </p:cNvPr>
          <p:cNvPicPr>
            <a:picLocks noChangeAspect="1"/>
          </p:cNvPicPr>
          <p:nvPr/>
        </p:nvPicPr>
        <p:blipFill>
          <a:blip r:embed="rId7"/>
          <a:srcRect l="28021"/>
          <a:stretch>
            <a:fillRect/>
          </a:stretch>
        </p:blipFill>
        <p:spPr>
          <a:xfrm>
            <a:off x="6547961" y="2040174"/>
            <a:ext cx="3894772" cy="3386905"/>
          </a:xfrm>
          <a:prstGeom prst="roundRect">
            <a:avLst/>
          </a:prstGeom>
          <a:ln>
            <a:noFill/>
          </a:ln>
        </p:spPr>
      </p:pic>
      <p:sp>
        <p:nvSpPr>
          <p:cNvPr id="16" name="5-Point Star 15">
            <a:extLst>
              <a:ext uri="{FF2B5EF4-FFF2-40B4-BE49-F238E27FC236}">
                <a16:creationId xmlns:a16="http://schemas.microsoft.com/office/drawing/2014/main" id="{66CF4E00-9B7F-0E0D-D5FD-349E3FCBEF29}"/>
              </a:ext>
            </a:extLst>
          </p:cNvPr>
          <p:cNvSpPr/>
          <p:nvPr/>
        </p:nvSpPr>
        <p:spPr>
          <a:xfrm>
            <a:off x="2216384" y="340556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6E7AD73-4B61-3309-12C6-CB3FDFEAA855}"/>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A:</a:t>
            </a:r>
          </a:p>
        </p:txBody>
      </p:sp>
    </p:spTree>
    <p:extLst>
      <p:ext uri="{BB962C8B-B14F-4D97-AF65-F5344CB8AC3E}">
        <p14:creationId xmlns:p14="http://schemas.microsoft.com/office/powerpoint/2010/main" val="416674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BE5BD01C-FE25-8D5B-A613-14709789A042}"/>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A9F22DB-3446-DE61-5831-064A280C6387}"/>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A4DD302-A3AF-BA31-52A4-C6DC918540DC}"/>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A62BC0BF-8084-6BF4-C0E0-E5F84D935F56}"/>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8018C26F-EB0E-3D1F-5F9F-3717D66D3908}"/>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5</a:t>
            </a:r>
          </a:p>
        </p:txBody>
      </p:sp>
      <p:sp>
        <p:nvSpPr>
          <p:cNvPr id="13" name="5-Point Star 12">
            <a:extLst>
              <a:ext uri="{FF2B5EF4-FFF2-40B4-BE49-F238E27FC236}">
                <a16:creationId xmlns:a16="http://schemas.microsoft.com/office/drawing/2014/main" id="{B08A3193-9D9C-4231-7036-C7284D780ECC}"/>
              </a:ext>
            </a:extLst>
          </p:cNvPr>
          <p:cNvSpPr/>
          <p:nvPr/>
        </p:nvSpPr>
        <p:spPr>
          <a:xfrm>
            <a:off x="8125645" y="70475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11E03E26-BE1F-F2F2-2C1E-92A698B17FBA}"/>
              </a:ext>
            </a:extLst>
          </p:cNvPr>
          <p:cNvCxnSpPr>
            <a:cxnSpLocks/>
          </p:cNvCxnSpPr>
          <p:nvPr/>
        </p:nvCxnSpPr>
        <p:spPr>
          <a:xfrm>
            <a:off x="3256081" y="879083"/>
            <a:ext cx="48540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79DB913-DC3E-BF49-51BA-592E235A9916}"/>
              </a:ext>
            </a:extLst>
          </p:cNvPr>
          <p:cNvSpPr txBox="1"/>
          <p:nvPr/>
        </p:nvSpPr>
        <p:spPr>
          <a:xfrm>
            <a:off x="3165168" y="312936"/>
            <a:ext cx="5244546" cy="600164"/>
          </a:xfrm>
          <a:prstGeom prst="rect">
            <a:avLst/>
          </a:prstGeom>
          <a:noFill/>
        </p:spPr>
        <p:txBody>
          <a:bodyPr wrap="square">
            <a:spAutoFit/>
          </a:bodyPr>
          <a:lstStyle/>
          <a:p>
            <a:pPr algn="ctr"/>
            <a:r>
              <a:rPr lang="en-US" sz="3300" b="1" dirty="0">
                <a:solidFill>
                  <a:schemeClr val="bg1"/>
                </a:solidFill>
                <a:latin typeface="Montserrat" pitchFamily="2" charset="77"/>
              </a:rPr>
              <a:t>Clothespin Launcher</a:t>
            </a:r>
          </a:p>
        </p:txBody>
      </p:sp>
      <p:sp>
        <p:nvSpPr>
          <p:cNvPr id="18" name="Rounded Rectangle 17">
            <a:extLst>
              <a:ext uri="{FF2B5EF4-FFF2-40B4-BE49-F238E27FC236}">
                <a16:creationId xmlns:a16="http://schemas.microsoft.com/office/drawing/2014/main" id="{3679D744-CFEF-7562-5F42-32A2B52F3420}"/>
              </a:ext>
            </a:extLst>
          </p:cNvPr>
          <p:cNvSpPr/>
          <p:nvPr/>
        </p:nvSpPr>
        <p:spPr>
          <a:xfrm>
            <a:off x="1714546" y="2112189"/>
            <a:ext cx="8762908" cy="3410516"/>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4579F3E-628E-0462-32DA-65A6C925262B}"/>
              </a:ext>
            </a:extLst>
          </p:cNvPr>
          <p:cNvSpPr txBox="1"/>
          <p:nvPr/>
        </p:nvSpPr>
        <p:spPr>
          <a:xfrm>
            <a:off x="2662668" y="2940884"/>
            <a:ext cx="3894772" cy="1815882"/>
          </a:xfrm>
          <a:prstGeom prst="rect">
            <a:avLst/>
          </a:prstGeom>
          <a:noFill/>
        </p:spPr>
        <p:txBody>
          <a:bodyPr wrap="square" rtlCol="0">
            <a:spAutoFit/>
          </a:bodyPr>
          <a:lstStyle/>
          <a:p>
            <a:r>
              <a:rPr lang="en-US" sz="2800" dirty="0">
                <a:solidFill>
                  <a:srgbClr val="2E3192"/>
                </a:solidFill>
                <a:latin typeface="Montserrat" pitchFamily="2" charset="77"/>
              </a:rPr>
              <a:t>Press down on the launcher arm and release it to </a:t>
            </a:r>
            <a:r>
              <a:rPr lang="en-US" sz="2800" b="1" dirty="0">
                <a:solidFill>
                  <a:srgbClr val="ED1C24"/>
                </a:solidFill>
                <a:latin typeface="Montserrat" pitchFamily="2" charset="77"/>
              </a:rPr>
              <a:t>launch</a:t>
            </a:r>
            <a:r>
              <a:rPr lang="en-US" sz="2800" dirty="0">
                <a:solidFill>
                  <a:srgbClr val="2E3192"/>
                </a:solidFill>
                <a:latin typeface="Montserrat" pitchFamily="2" charset="77"/>
              </a:rPr>
              <a:t> the pom pom. </a:t>
            </a:r>
          </a:p>
        </p:txBody>
      </p:sp>
      <p:sp>
        <p:nvSpPr>
          <p:cNvPr id="16" name="5-Point Star 15">
            <a:extLst>
              <a:ext uri="{FF2B5EF4-FFF2-40B4-BE49-F238E27FC236}">
                <a16:creationId xmlns:a16="http://schemas.microsoft.com/office/drawing/2014/main" id="{98473997-2D6D-1682-5425-32CCB1A1D54F}"/>
              </a:ext>
            </a:extLst>
          </p:cNvPr>
          <p:cNvSpPr/>
          <p:nvPr/>
        </p:nvSpPr>
        <p:spPr>
          <a:xfrm>
            <a:off x="2303134" y="338931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7AE3D98-E541-9FE8-4204-7DDE412488B8}"/>
              </a:ext>
            </a:extLst>
          </p:cNvPr>
          <p:cNvPicPr>
            <a:picLocks noChangeAspect="1"/>
          </p:cNvPicPr>
          <p:nvPr/>
        </p:nvPicPr>
        <p:blipFill>
          <a:blip r:embed="rId7"/>
          <a:srcRect l="21513"/>
          <a:stretch>
            <a:fillRect/>
          </a:stretch>
        </p:blipFill>
        <p:spPr>
          <a:xfrm>
            <a:off x="6570061" y="2149640"/>
            <a:ext cx="3894772" cy="3308220"/>
          </a:xfrm>
          <a:prstGeom prst="roundRect">
            <a:avLst/>
          </a:prstGeom>
        </p:spPr>
      </p:pic>
      <p:sp>
        <p:nvSpPr>
          <p:cNvPr id="4" name="TextBox 3">
            <a:extLst>
              <a:ext uri="{FF2B5EF4-FFF2-40B4-BE49-F238E27FC236}">
                <a16:creationId xmlns:a16="http://schemas.microsoft.com/office/drawing/2014/main" id="{4F351255-BC39-AC8B-60CD-8BDC1A6DDC6C}"/>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A:</a:t>
            </a:r>
          </a:p>
        </p:txBody>
      </p:sp>
    </p:spTree>
    <p:extLst>
      <p:ext uri="{BB962C8B-B14F-4D97-AF65-F5344CB8AC3E}">
        <p14:creationId xmlns:p14="http://schemas.microsoft.com/office/powerpoint/2010/main" val="3658863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70D6E0A-AD0F-7AD3-8AA0-8C376B77279A}"/>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CF45BCA3-1CB9-CF2D-A99C-FCEE7CD2A4FF}"/>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1EB1C14-DDFB-5191-8EFA-3F32477C5238}"/>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0E05C812-30AB-6117-B755-775D1AB15884}"/>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0ED0D72F-94F6-AF19-E1BF-EBECF5B2D662}"/>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1</a:t>
            </a:r>
          </a:p>
        </p:txBody>
      </p:sp>
      <p:sp>
        <p:nvSpPr>
          <p:cNvPr id="13" name="5-Point Star 12">
            <a:extLst>
              <a:ext uri="{FF2B5EF4-FFF2-40B4-BE49-F238E27FC236}">
                <a16:creationId xmlns:a16="http://schemas.microsoft.com/office/drawing/2014/main" id="{927365E8-5343-B9A5-51EE-D4784D6D1887}"/>
              </a:ext>
            </a:extLst>
          </p:cNvPr>
          <p:cNvSpPr/>
          <p:nvPr/>
        </p:nvSpPr>
        <p:spPr>
          <a:xfrm>
            <a:off x="8594974" y="57171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6DF99ED-D9B6-3014-93D4-620DDF03054F}"/>
              </a:ext>
            </a:extLst>
          </p:cNvPr>
          <p:cNvCxnSpPr>
            <a:cxnSpLocks/>
          </p:cNvCxnSpPr>
          <p:nvPr/>
        </p:nvCxnSpPr>
        <p:spPr>
          <a:xfrm>
            <a:off x="3923229" y="748266"/>
            <a:ext cx="467174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BFEB0B8E-F588-3536-EB05-ACF1D8349404}"/>
              </a:ext>
            </a:extLst>
          </p:cNvPr>
          <p:cNvSpPr txBox="1"/>
          <p:nvPr/>
        </p:nvSpPr>
        <p:spPr>
          <a:xfrm>
            <a:off x="3655062" y="154610"/>
            <a:ext cx="5208077" cy="600164"/>
          </a:xfrm>
          <a:prstGeom prst="rect">
            <a:avLst/>
          </a:prstGeom>
          <a:noFill/>
        </p:spPr>
        <p:txBody>
          <a:bodyPr wrap="square">
            <a:spAutoFit/>
          </a:bodyPr>
          <a:lstStyle/>
          <a:p>
            <a:pPr algn="ctr"/>
            <a:r>
              <a:rPr lang="en-US" sz="3300" b="1" dirty="0">
                <a:solidFill>
                  <a:schemeClr val="bg1"/>
                </a:solidFill>
                <a:latin typeface="Montserrat" pitchFamily="2" charset="77"/>
              </a:rPr>
              <a:t>Craft Stick Catapult</a:t>
            </a:r>
          </a:p>
        </p:txBody>
      </p:sp>
      <p:sp>
        <p:nvSpPr>
          <p:cNvPr id="18" name="Rounded Rectangle 17">
            <a:extLst>
              <a:ext uri="{FF2B5EF4-FFF2-40B4-BE49-F238E27FC236}">
                <a16:creationId xmlns:a16="http://schemas.microsoft.com/office/drawing/2014/main" id="{516979BA-C839-E40E-FA0F-26982065669B}"/>
              </a:ext>
            </a:extLst>
          </p:cNvPr>
          <p:cNvSpPr/>
          <p:nvPr/>
        </p:nvSpPr>
        <p:spPr>
          <a:xfrm>
            <a:off x="1714546" y="2112189"/>
            <a:ext cx="8762908" cy="3410516"/>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92EEF2D-14F7-9CEE-E140-4B5C4083E139}"/>
              </a:ext>
            </a:extLst>
          </p:cNvPr>
          <p:cNvSpPr txBox="1"/>
          <p:nvPr/>
        </p:nvSpPr>
        <p:spPr>
          <a:xfrm>
            <a:off x="2623496" y="3124243"/>
            <a:ext cx="3894772" cy="2246769"/>
          </a:xfrm>
          <a:prstGeom prst="rect">
            <a:avLst/>
          </a:prstGeom>
          <a:noFill/>
        </p:spPr>
        <p:txBody>
          <a:bodyPr wrap="square" rtlCol="0">
            <a:spAutoFit/>
          </a:bodyPr>
          <a:lstStyle/>
          <a:p>
            <a:r>
              <a:rPr lang="en-US" sz="2800" dirty="0">
                <a:solidFill>
                  <a:srgbClr val="2E3192"/>
                </a:solidFill>
                <a:latin typeface="Montserrat" pitchFamily="2" charset="77"/>
              </a:rPr>
              <a:t>Take a </a:t>
            </a:r>
            <a:r>
              <a:rPr lang="en-US" sz="2800" b="1" dirty="0">
                <a:solidFill>
                  <a:srgbClr val="ED1C24"/>
                </a:solidFill>
                <a:latin typeface="Montserrat" pitchFamily="2" charset="77"/>
              </a:rPr>
              <a:t>paperclip</a:t>
            </a:r>
            <a:r>
              <a:rPr lang="en-US" sz="2800" dirty="0">
                <a:solidFill>
                  <a:srgbClr val="2E3192"/>
                </a:solidFill>
                <a:latin typeface="Montserrat" pitchFamily="2" charset="77"/>
              </a:rPr>
              <a:t> and lift the inner bend upwards until the paperclip forms an “L” shape </a:t>
            </a:r>
          </a:p>
        </p:txBody>
      </p:sp>
      <p:sp>
        <p:nvSpPr>
          <p:cNvPr id="16" name="5-Point Star 15">
            <a:extLst>
              <a:ext uri="{FF2B5EF4-FFF2-40B4-BE49-F238E27FC236}">
                <a16:creationId xmlns:a16="http://schemas.microsoft.com/office/drawing/2014/main" id="{B667DCE6-EAF4-D304-4485-798338B1D56A}"/>
              </a:ext>
            </a:extLst>
          </p:cNvPr>
          <p:cNvSpPr/>
          <p:nvPr/>
        </p:nvSpPr>
        <p:spPr>
          <a:xfrm>
            <a:off x="2260109" y="354586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BCF8C7E-7D24-1492-BAC1-8EC30636C12C}"/>
              </a:ext>
            </a:extLst>
          </p:cNvPr>
          <p:cNvSpPr txBox="1"/>
          <p:nvPr/>
        </p:nvSpPr>
        <p:spPr>
          <a:xfrm>
            <a:off x="2528680" y="2326641"/>
            <a:ext cx="3551822" cy="584775"/>
          </a:xfrm>
          <a:prstGeom prst="rect">
            <a:avLst/>
          </a:prstGeom>
          <a:noFill/>
        </p:spPr>
        <p:txBody>
          <a:bodyPr wrap="square" rtlCol="0">
            <a:spAutoFit/>
          </a:bodyPr>
          <a:lstStyle/>
          <a:p>
            <a:r>
              <a:rPr lang="en-US" sz="3200" b="1" dirty="0">
                <a:solidFill>
                  <a:srgbClr val="ED1C24"/>
                </a:solidFill>
                <a:latin typeface="Montserrat" pitchFamily="2" charset="77"/>
              </a:rPr>
              <a:t>Create a hinge</a:t>
            </a:r>
          </a:p>
        </p:txBody>
      </p:sp>
      <p:pic>
        <p:nvPicPr>
          <p:cNvPr id="8" name="Picture 7">
            <a:extLst>
              <a:ext uri="{FF2B5EF4-FFF2-40B4-BE49-F238E27FC236}">
                <a16:creationId xmlns:a16="http://schemas.microsoft.com/office/drawing/2014/main" id="{5A75A78F-FFC1-ECF9-171C-109723AF0418}"/>
              </a:ext>
            </a:extLst>
          </p:cNvPr>
          <p:cNvPicPr>
            <a:picLocks noChangeAspect="1"/>
          </p:cNvPicPr>
          <p:nvPr/>
        </p:nvPicPr>
        <p:blipFill>
          <a:blip r:embed="rId7"/>
          <a:srcRect l="22840"/>
          <a:stretch>
            <a:fillRect/>
          </a:stretch>
        </p:blipFill>
        <p:spPr>
          <a:xfrm>
            <a:off x="6550475" y="2129829"/>
            <a:ext cx="3894772" cy="3375236"/>
          </a:xfrm>
          <a:prstGeom prst="roundRect">
            <a:avLst/>
          </a:prstGeom>
        </p:spPr>
      </p:pic>
      <p:sp>
        <p:nvSpPr>
          <p:cNvPr id="3" name="TextBox 2">
            <a:extLst>
              <a:ext uri="{FF2B5EF4-FFF2-40B4-BE49-F238E27FC236}">
                <a16:creationId xmlns:a16="http://schemas.microsoft.com/office/drawing/2014/main" id="{C2FE81A5-B841-4054-A705-35F5151FD562}"/>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B:</a:t>
            </a:r>
          </a:p>
        </p:txBody>
      </p:sp>
    </p:spTree>
    <p:extLst>
      <p:ext uri="{BB962C8B-B14F-4D97-AF65-F5344CB8AC3E}">
        <p14:creationId xmlns:p14="http://schemas.microsoft.com/office/powerpoint/2010/main" val="289477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A458A741-5D1D-F869-4B2A-889DA3DE884C}"/>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078F4F-9A87-82C0-6650-B3A16F414BC5}"/>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C9675E4-0A5C-6F57-70F3-7AC244A4362F}"/>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2929548-C867-557B-3595-4BB17693293D}"/>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771B6158-5657-C155-3443-13F0C9253125}"/>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2</a:t>
            </a:r>
          </a:p>
        </p:txBody>
      </p:sp>
      <p:sp>
        <p:nvSpPr>
          <p:cNvPr id="13" name="5-Point Star 12">
            <a:extLst>
              <a:ext uri="{FF2B5EF4-FFF2-40B4-BE49-F238E27FC236}">
                <a16:creationId xmlns:a16="http://schemas.microsoft.com/office/drawing/2014/main" id="{B5BC2B41-3EF6-3424-842C-2F25D90E69E1}"/>
              </a:ext>
            </a:extLst>
          </p:cNvPr>
          <p:cNvSpPr/>
          <p:nvPr/>
        </p:nvSpPr>
        <p:spPr>
          <a:xfrm>
            <a:off x="8311422" y="6304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42927CA-8365-5543-F0EC-700CEF1AE0D2}"/>
              </a:ext>
            </a:extLst>
          </p:cNvPr>
          <p:cNvCxnSpPr>
            <a:cxnSpLocks/>
          </p:cNvCxnSpPr>
          <p:nvPr/>
        </p:nvCxnSpPr>
        <p:spPr>
          <a:xfrm>
            <a:off x="3835903" y="806034"/>
            <a:ext cx="448218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80F98C7-AA7E-53C4-E2D0-8689AFF9D78D}"/>
              </a:ext>
            </a:extLst>
          </p:cNvPr>
          <p:cNvSpPr txBox="1"/>
          <p:nvPr/>
        </p:nvSpPr>
        <p:spPr>
          <a:xfrm>
            <a:off x="3695885" y="228021"/>
            <a:ext cx="4741543" cy="600164"/>
          </a:xfrm>
          <a:prstGeom prst="rect">
            <a:avLst/>
          </a:prstGeom>
          <a:noFill/>
        </p:spPr>
        <p:txBody>
          <a:bodyPr wrap="square">
            <a:spAutoFit/>
          </a:bodyPr>
          <a:lstStyle/>
          <a:p>
            <a:pPr algn="ctr"/>
            <a:r>
              <a:rPr lang="en-US" sz="3300" b="1" dirty="0">
                <a:solidFill>
                  <a:schemeClr val="bg1"/>
                </a:solidFill>
                <a:latin typeface="Montserrat" pitchFamily="2" charset="77"/>
              </a:rPr>
              <a:t>Craft Stick Catapult</a:t>
            </a:r>
          </a:p>
        </p:txBody>
      </p:sp>
      <p:sp>
        <p:nvSpPr>
          <p:cNvPr id="18" name="Rounded Rectangle 17">
            <a:extLst>
              <a:ext uri="{FF2B5EF4-FFF2-40B4-BE49-F238E27FC236}">
                <a16:creationId xmlns:a16="http://schemas.microsoft.com/office/drawing/2014/main" id="{8C9F0F7B-5C1C-6353-5568-9A295304BF5C}"/>
              </a:ext>
            </a:extLst>
          </p:cNvPr>
          <p:cNvSpPr/>
          <p:nvPr/>
        </p:nvSpPr>
        <p:spPr>
          <a:xfrm>
            <a:off x="1085088" y="2016563"/>
            <a:ext cx="9392366" cy="3621180"/>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275334A-4ED7-552C-8F12-DB9ADEE69961}"/>
              </a:ext>
            </a:extLst>
          </p:cNvPr>
          <p:cNvSpPr txBox="1"/>
          <p:nvPr/>
        </p:nvSpPr>
        <p:spPr>
          <a:xfrm>
            <a:off x="2000939" y="2188259"/>
            <a:ext cx="4336654" cy="1938992"/>
          </a:xfrm>
          <a:prstGeom prst="rect">
            <a:avLst/>
          </a:prstGeom>
          <a:noFill/>
        </p:spPr>
        <p:txBody>
          <a:bodyPr wrap="square" rtlCol="0">
            <a:spAutoFit/>
          </a:bodyPr>
          <a:lstStyle/>
          <a:p>
            <a:r>
              <a:rPr lang="en-US" sz="2400" dirty="0">
                <a:solidFill>
                  <a:srgbClr val="2E3192"/>
                </a:solidFill>
                <a:latin typeface="Montserrat" pitchFamily="2" charset="77"/>
              </a:rPr>
              <a:t>Tape a </a:t>
            </a:r>
            <a:r>
              <a:rPr lang="en-US" sz="2400" b="1" dirty="0">
                <a:solidFill>
                  <a:srgbClr val="ED1C24"/>
                </a:solidFill>
                <a:latin typeface="Montserrat" pitchFamily="2" charset="77"/>
              </a:rPr>
              <a:t>spoon</a:t>
            </a:r>
            <a:r>
              <a:rPr lang="en-US" sz="2400" dirty="0">
                <a:solidFill>
                  <a:srgbClr val="2E3192"/>
                </a:solidFill>
                <a:latin typeface="Montserrat" pitchFamily="2" charset="77"/>
              </a:rPr>
              <a:t> to one end of a jumbo craft stick and tape the other end of the jumbo craft stick to the raised part of the paperclip</a:t>
            </a:r>
            <a:endParaRPr lang="en-US" sz="2400" dirty="0">
              <a:solidFill>
                <a:schemeClr val="bg1"/>
              </a:solidFill>
              <a:latin typeface="Montserrat" pitchFamily="2" charset="77"/>
            </a:endParaRPr>
          </a:p>
        </p:txBody>
      </p:sp>
      <p:sp>
        <p:nvSpPr>
          <p:cNvPr id="16" name="5-Point Star 15">
            <a:extLst>
              <a:ext uri="{FF2B5EF4-FFF2-40B4-BE49-F238E27FC236}">
                <a16:creationId xmlns:a16="http://schemas.microsoft.com/office/drawing/2014/main" id="{46B515F4-7446-C7E7-4C3E-40EB7AAE6637}"/>
              </a:ext>
            </a:extLst>
          </p:cNvPr>
          <p:cNvSpPr/>
          <p:nvPr/>
        </p:nvSpPr>
        <p:spPr>
          <a:xfrm>
            <a:off x="1627437" y="236579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0B430A7-49CE-B510-E888-414CF408E992}"/>
              </a:ext>
            </a:extLst>
          </p:cNvPr>
          <p:cNvPicPr>
            <a:picLocks noChangeAspect="1"/>
          </p:cNvPicPr>
          <p:nvPr/>
        </p:nvPicPr>
        <p:blipFill>
          <a:blip r:embed="rId7"/>
          <a:srcRect l="16106"/>
          <a:stretch>
            <a:fillRect/>
          </a:stretch>
        </p:blipFill>
        <p:spPr>
          <a:xfrm>
            <a:off x="6269900" y="2188496"/>
            <a:ext cx="4196375" cy="3319894"/>
          </a:xfrm>
          <a:prstGeom prst="roundRect">
            <a:avLst/>
          </a:prstGeom>
        </p:spPr>
      </p:pic>
      <p:sp>
        <p:nvSpPr>
          <p:cNvPr id="12" name="TextBox 11">
            <a:extLst>
              <a:ext uri="{FF2B5EF4-FFF2-40B4-BE49-F238E27FC236}">
                <a16:creationId xmlns:a16="http://schemas.microsoft.com/office/drawing/2014/main" id="{DC616D87-16B8-6A0F-71B0-357141DECF6D}"/>
              </a:ext>
            </a:extLst>
          </p:cNvPr>
          <p:cNvSpPr txBox="1"/>
          <p:nvPr/>
        </p:nvSpPr>
        <p:spPr>
          <a:xfrm>
            <a:off x="1864442" y="4321567"/>
            <a:ext cx="4336654" cy="1200329"/>
          </a:xfrm>
          <a:prstGeom prst="rect">
            <a:avLst/>
          </a:prstGeom>
          <a:noFill/>
        </p:spPr>
        <p:txBody>
          <a:bodyPr wrap="square" rtlCol="0">
            <a:spAutoFit/>
          </a:bodyPr>
          <a:lstStyle/>
          <a:p>
            <a:r>
              <a:rPr lang="en-US" sz="2400" dirty="0">
                <a:solidFill>
                  <a:srgbClr val="2E3192"/>
                </a:solidFill>
                <a:latin typeface="Montserrat" pitchFamily="2" charset="77"/>
              </a:rPr>
              <a:t>Tape another jumbo </a:t>
            </a:r>
            <a:r>
              <a:rPr lang="en-US" sz="2400" b="1" dirty="0">
                <a:solidFill>
                  <a:srgbClr val="ED1C24"/>
                </a:solidFill>
                <a:latin typeface="Montserrat" pitchFamily="2" charset="77"/>
              </a:rPr>
              <a:t>craft stick </a:t>
            </a:r>
            <a:r>
              <a:rPr lang="en-US" sz="2400" dirty="0">
                <a:solidFill>
                  <a:srgbClr val="2E3192"/>
                </a:solidFill>
                <a:latin typeface="Montserrat" pitchFamily="2" charset="77"/>
              </a:rPr>
              <a:t>to the remaining part of the paperclip “L” </a:t>
            </a:r>
          </a:p>
        </p:txBody>
      </p:sp>
      <p:sp>
        <p:nvSpPr>
          <p:cNvPr id="17" name="5-Point Star 16">
            <a:extLst>
              <a:ext uri="{FF2B5EF4-FFF2-40B4-BE49-F238E27FC236}">
                <a16:creationId xmlns:a16="http://schemas.microsoft.com/office/drawing/2014/main" id="{E930E34A-72C8-EDD0-3707-6F9F42AEAF54}"/>
              </a:ext>
            </a:extLst>
          </p:cNvPr>
          <p:cNvSpPr/>
          <p:nvPr/>
        </p:nvSpPr>
        <p:spPr>
          <a:xfrm>
            <a:off x="1557277" y="440379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F6681B7-DF0F-A63C-D5BF-391EC522CE35}"/>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B:</a:t>
            </a:r>
          </a:p>
        </p:txBody>
      </p:sp>
    </p:spTree>
    <p:extLst>
      <p:ext uri="{BB962C8B-B14F-4D97-AF65-F5344CB8AC3E}">
        <p14:creationId xmlns:p14="http://schemas.microsoft.com/office/powerpoint/2010/main" val="243990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0894AFAB-1007-1CCF-6C37-CFEC01FB12E2}"/>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1FE4C7A-E993-755F-FA8A-281E90F63CC8}"/>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A5A3EDB-C1EC-87ED-FF2B-560CC51121E8}"/>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A21E6D2A-C40E-1948-B91F-FE30111852F6}"/>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F855DB6C-E264-6BDF-DF55-A1C12240262B}"/>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3</a:t>
            </a:r>
          </a:p>
        </p:txBody>
      </p:sp>
      <p:sp>
        <p:nvSpPr>
          <p:cNvPr id="13" name="5-Point Star 12">
            <a:extLst>
              <a:ext uri="{FF2B5EF4-FFF2-40B4-BE49-F238E27FC236}">
                <a16:creationId xmlns:a16="http://schemas.microsoft.com/office/drawing/2014/main" id="{ED9E0515-EDED-0D87-8FDE-2E71E431DF71}"/>
              </a:ext>
            </a:extLst>
          </p:cNvPr>
          <p:cNvSpPr/>
          <p:nvPr/>
        </p:nvSpPr>
        <p:spPr>
          <a:xfrm>
            <a:off x="8311422" y="6304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4A8082E-9F1A-247E-C37F-695D93D05691}"/>
              </a:ext>
            </a:extLst>
          </p:cNvPr>
          <p:cNvCxnSpPr>
            <a:cxnSpLocks/>
          </p:cNvCxnSpPr>
          <p:nvPr/>
        </p:nvCxnSpPr>
        <p:spPr>
          <a:xfrm>
            <a:off x="3835903" y="806034"/>
            <a:ext cx="448218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588E717-743B-E9B4-AADB-4016B81B1121}"/>
              </a:ext>
            </a:extLst>
          </p:cNvPr>
          <p:cNvSpPr txBox="1"/>
          <p:nvPr/>
        </p:nvSpPr>
        <p:spPr>
          <a:xfrm>
            <a:off x="3695885" y="228021"/>
            <a:ext cx="4741543" cy="600164"/>
          </a:xfrm>
          <a:prstGeom prst="rect">
            <a:avLst/>
          </a:prstGeom>
          <a:noFill/>
        </p:spPr>
        <p:txBody>
          <a:bodyPr wrap="square">
            <a:spAutoFit/>
          </a:bodyPr>
          <a:lstStyle/>
          <a:p>
            <a:pPr algn="ctr"/>
            <a:r>
              <a:rPr lang="en-US" sz="3300" b="1" dirty="0">
                <a:solidFill>
                  <a:schemeClr val="bg1"/>
                </a:solidFill>
                <a:latin typeface="Montserrat" pitchFamily="2" charset="77"/>
              </a:rPr>
              <a:t>Craft Stick Catapult</a:t>
            </a:r>
          </a:p>
        </p:txBody>
      </p:sp>
      <p:sp>
        <p:nvSpPr>
          <p:cNvPr id="18" name="Rounded Rectangle 17">
            <a:extLst>
              <a:ext uri="{FF2B5EF4-FFF2-40B4-BE49-F238E27FC236}">
                <a16:creationId xmlns:a16="http://schemas.microsoft.com/office/drawing/2014/main" id="{E4F2EDCC-F3C9-DA2C-159B-EACB64F3CA7A}"/>
              </a:ext>
            </a:extLst>
          </p:cNvPr>
          <p:cNvSpPr/>
          <p:nvPr/>
        </p:nvSpPr>
        <p:spPr>
          <a:xfrm>
            <a:off x="1714546" y="2112189"/>
            <a:ext cx="8762908" cy="3410516"/>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289738B-4486-71E1-4615-C87FFA1D253C}"/>
              </a:ext>
            </a:extLst>
          </p:cNvPr>
          <p:cNvSpPr txBox="1"/>
          <p:nvPr/>
        </p:nvSpPr>
        <p:spPr>
          <a:xfrm>
            <a:off x="2572290" y="2368800"/>
            <a:ext cx="4196375" cy="3108543"/>
          </a:xfrm>
          <a:prstGeom prst="rect">
            <a:avLst/>
          </a:prstGeom>
          <a:noFill/>
        </p:spPr>
        <p:txBody>
          <a:bodyPr wrap="square" rtlCol="0">
            <a:spAutoFit/>
          </a:bodyPr>
          <a:lstStyle/>
          <a:p>
            <a:r>
              <a:rPr lang="en-US" sz="2800" dirty="0">
                <a:solidFill>
                  <a:srgbClr val="2E3192"/>
                </a:solidFill>
                <a:latin typeface="Montserrat" pitchFamily="2" charset="77"/>
              </a:rPr>
              <a:t>Stack 5 jumbo craft sticks and wrap one </a:t>
            </a:r>
            <a:r>
              <a:rPr lang="en-US" sz="2800" b="1" dirty="0">
                <a:solidFill>
                  <a:srgbClr val="ED1C24"/>
                </a:solidFill>
                <a:latin typeface="Montserrat" pitchFamily="2" charset="77"/>
              </a:rPr>
              <a:t>rubberband</a:t>
            </a:r>
            <a:r>
              <a:rPr lang="en-US" sz="2800" dirty="0">
                <a:solidFill>
                  <a:srgbClr val="2E3192"/>
                </a:solidFill>
                <a:latin typeface="Montserrat" pitchFamily="2" charset="77"/>
              </a:rPr>
              <a:t> around each end to secure the craft sticks to each other to form a base </a:t>
            </a:r>
          </a:p>
        </p:txBody>
      </p:sp>
      <p:sp>
        <p:nvSpPr>
          <p:cNvPr id="16" name="5-Point Star 15">
            <a:extLst>
              <a:ext uri="{FF2B5EF4-FFF2-40B4-BE49-F238E27FC236}">
                <a16:creationId xmlns:a16="http://schemas.microsoft.com/office/drawing/2014/main" id="{A3A5FB87-4748-0319-74BA-1ADAC51ABAC7}"/>
              </a:ext>
            </a:extLst>
          </p:cNvPr>
          <p:cNvSpPr/>
          <p:nvPr/>
        </p:nvSpPr>
        <p:spPr>
          <a:xfrm>
            <a:off x="2138232" y="315668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B1A3349-A6DB-6397-42FB-F65E9F5B5431}"/>
              </a:ext>
            </a:extLst>
          </p:cNvPr>
          <p:cNvPicPr>
            <a:picLocks noChangeAspect="1"/>
          </p:cNvPicPr>
          <p:nvPr/>
        </p:nvPicPr>
        <p:blipFill>
          <a:blip r:embed="rId7"/>
          <a:srcRect l="27422"/>
          <a:stretch>
            <a:fillRect/>
          </a:stretch>
        </p:blipFill>
        <p:spPr>
          <a:xfrm>
            <a:off x="6934153" y="2123195"/>
            <a:ext cx="3535635" cy="3380460"/>
          </a:xfrm>
          <a:prstGeom prst="roundRect">
            <a:avLst/>
          </a:prstGeom>
        </p:spPr>
      </p:pic>
      <p:sp>
        <p:nvSpPr>
          <p:cNvPr id="4" name="TextBox 3">
            <a:extLst>
              <a:ext uri="{FF2B5EF4-FFF2-40B4-BE49-F238E27FC236}">
                <a16:creationId xmlns:a16="http://schemas.microsoft.com/office/drawing/2014/main" id="{2D8C4598-0070-837D-2343-B176FC27AFDF}"/>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B:</a:t>
            </a:r>
          </a:p>
        </p:txBody>
      </p:sp>
    </p:spTree>
    <p:extLst>
      <p:ext uri="{BB962C8B-B14F-4D97-AF65-F5344CB8AC3E}">
        <p14:creationId xmlns:p14="http://schemas.microsoft.com/office/powerpoint/2010/main" val="213408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7A595B81-74F2-6A63-6631-B692BF46EBC1}"/>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EF0C10D2-476C-6887-633A-155F1D23DB6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C671B039-514A-9634-429B-79FDCE7A71E7}"/>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4A20E500-8D49-ADAA-F08F-188C98E488D0}"/>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CB24DB93-DF08-F922-B5FA-1E966E266E49}"/>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4</a:t>
            </a:r>
          </a:p>
        </p:txBody>
      </p:sp>
      <p:sp>
        <p:nvSpPr>
          <p:cNvPr id="13" name="5-Point Star 12">
            <a:extLst>
              <a:ext uri="{FF2B5EF4-FFF2-40B4-BE49-F238E27FC236}">
                <a16:creationId xmlns:a16="http://schemas.microsoft.com/office/drawing/2014/main" id="{156FD083-057D-5283-E64E-D09F752374B3}"/>
              </a:ext>
            </a:extLst>
          </p:cNvPr>
          <p:cNvSpPr/>
          <p:nvPr/>
        </p:nvSpPr>
        <p:spPr>
          <a:xfrm>
            <a:off x="8311422" y="6304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E5078086-E80D-1FBF-F1FC-4AA8633E352E}"/>
              </a:ext>
            </a:extLst>
          </p:cNvPr>
          <p:cNvCxnSpPr>
            <a:cxnSpLocks/>
          </p:cNvCxnSpPr>
          <p:nvPr/>
        </p:nvCxnSpPr>
        <p:spPr>
          <a:xfrm>
            <a:off x="3835903" y="806034"/>
            <a:ext cx="448218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BFEFB3F-1CAC-5B38-7FB3-A8492AFFB7E1}"/>
              </a:ext>
            </a:extLst>
          </p:cNvPr>
          <p:cNvSpPr txBox="1"/>
          <p:nvPr/>
        </p:nvSpPr>
        <p:spPr>
          <a:xfrm>
            <a:off x="3695885" y="228021"/>
            <a:ext cx="4741543" cy="600164"/>
          </a:xfrm>
          <a:prstGeom prst="rect">
            <a:avLst/>
          </a:prstGeom>
          <a:noFill/>
        </p:spPr>
        <p:txBody>
          <a:bodyPr wrap="square">
            <a:spAutoFit/>
          </a:bodyPr>
          <a:lstStyle/>
          <a:p>
            <a:pPr algn="ctr"/>
            <a:r>
              <a:rPr lang="en-US" sz="3300" b="1" dirty="0">
                <a:solidFill>
                  <a:schemeClr val="bg1"/>
                </a:solidFill>
                <a:latin typeface="Montserrat" pitchFamily="2" charset="77"/>
              </a:rPr>
              <a:t>Craft Stick Catapult</a:t>
            </a:r>
          </a:p>
        </p:txBody>
      </p:sp>
      <p:sp>
        <p:nvSpPr>
          <p:cNvPr id="18" name="Rounded Rectangle 17">
            <a:extLst>
              <a:ext uri="{FF2B5EF4-FFF2-40B4-BE49-F238E27FC236}">
                <a16:creationId xmlns:a16="http://schemas.microsoft.com/office/drawing/2014/main" id="{4E033DBC-596E-91AF-AFF4-1C5F866679E2}"/>
              </a:ext>
            </a:extLst>
          </p:cNvPr>
          <p:cNvSpPr/>
          <p:nvPr/>
        </p:nvSpPr>
        <p:spPr>
          <a:xfrm>
            <a:off x="1714546" y="2112189"/>
            <a:ext cx="8762908" cy="3410516"/>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25D2BF3-82EB-8064-B0EB-4AB0F8F04E1D}"/>
              </a:ext>
            </a:extLst>
          </p:cNvPr>
          <p:cNvSpPr txBox="1"/>
          <p:nvPr/>
        </p:nvSpPr>
        <p:spPr>
          <a:xfrm>
            <a:off x="2624902" y="2478619"/>
            <a:ext cx="3708201" cy="2677656"/>
          </a:xfrm>
          <a:prstGeom prst="rect">
            <a:avLst/>
          </a:prstGeom>
          <a:noFill/>
        </p:spPr>
        <p:txBody>
          <a:bodyPr wrap="square" rtlCol="0">
            <a:spAutoFit/>
          </a:bodyPr>
          <a:lstStyle/>
          <a:p>
            <a:r>
              <a:rPr lang="en-US" sz="2800" dirty="0">
                <a:solidFill>
                  <a:srgbClr val="2E3192"/>
                </a:solidFill>
                <a:latin typeface="Montserrat" pitchFamily="2" charset="77"/>
              </a:rPr>
              <a:t>Insert the </a:t>
            </a:r>
            <a:r>
              <a:rPr lang="en-US" sz="2800" b="1" dirty="0">
                <a:solidFill>
                  <a:srgbClr val="ED1C24"/>
                </a:solidFill>
                <a:latin typeface="Montserrat" pitchFamily="2" charset="77"/>
              </a:rPr>
              <a:t>free end </a:t>
            </a:r>
            <a:r>
              <a:rPr lang="en-US" sz="2800" dirty="0">
                <a:solidFill>
                  <a:srgbClr val="2E3192"/>
                </a:solidFill>
                <a:latin typeface="Montserrat" pitchFamily="2" charset="77"/>
              </a:rPr>
              <a:t>of the launcher in between the bottom two craft sticks in the base as pictured </a:t>
            </a:r>
          </a:p>
        </p:txBody>
      </p:sp>
      <p:sp>
        <p:nvSpPr>
          <p:cNvPr id="16" name="5-Point Star 15">
            <a:extLst>
              <a:ext uri="{FF2B5EF4-FFF2-40B4-BE49-F238E27FC236}">
                <a16:creationId xmlns:a16="http://schemas.microsoft.com/office/drawing/2014/main" id="{047D980D-DB6A-F068-F3A3-A0249C680125}"/>
              </a:ext>
            </a:extLst>
          </p:cNvPr>
          <p:cNvSpPr/>
          <p:nvPr/>
        </p:nvSpPr>
        <p:spPr>
          <a:xfrm>
            <a:off x="2138232" y="323288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53818E2-9D0C-4576-7ADB-76D523812B91}"/>
              </a:ext>
            </a:extLst>
          </p:cNvPr>
          <p:cNvPicPr>
            <a:picLocks noChangeAspect="1"/>
          </p:cNvPicPr>
          <p:nvPr/>
        </p:nvPicPr>
        <p:blipFill>
          <a:blip r:embed="rId7"/>
          <a:srcRect l="13476"/>
          <a:stretch>
            <a:fillRect/>
          </a:stretch>
        </p:blipFill>
        <p:spPr>
          <a:xfrm>
            <a:off x="6551203" y="2294686"/>
            <a:ext cx="3903216" cy="3208969"/>
          </a:xfrm>
          <a:prstGeom prst="roundRect">
            <a:avLst/>
          </a:prstGeom>
        </p:spPr>
      </p:pic>
      <p:sp>
        <p:nvSpPr>
          <p:cNvPr id="3" name="TextBox 2">
            <a:extLst>
              <a:ext uri="{FF2B5EF4-FFF2-40B4-BE49-F238E27FC236}">
                <a16:creationId xmlns:a16="http://schemas.microsoft.com/office/drawing/2014/main" id="{FD28934B-5FAE-7B7C-F6D2-F88175C3F0DB}"/>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B:</a:t>
            </a:r>
          </a:p>
        </p:txBody>
      </p:sp>
    </p:spTree>
    <p:extLst>
      <p:ext uri="{BB962C8B-B14F-4D97-AF65-F5344CB8AC3E}">
        <p14:creationId xmlns:p14="http://schemas.microsoft.com/office/powerpoint/2010/main" val="210022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BF95A805-76C8-7D89-7746-324C8C481534}"/>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0141E47-1F30-73AC-DE07-12D8C2BE77FA}"/>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A1D2F8F-4348-741D-F1F6-33708B970742}"/>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A80813BD-2F09-67B5-8D3D-57F79170E77D}"/>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31B0D762-759A-8CB1-441A-54E971543B40}"/>
              </a:ext>
            </a:extLst>
          </p:cNvPr>
          <p:cNvSpPr txBox="1"/>
          <p:nvPr/>
        </p:nvSpPr>
        <p:spPr>
          <a:xfrm>
            <a:off x="587339" y="312936"/>
            <a:ext cx="2474576" cy="600164"/>
          </a:xfrm>
          <a:prstGeom prst="rect">
            <a:avLst/>
          </a:prstGeom>
          <a:noFill/>
        </p:spPr>
        <p:txBody>
          <a:bodyPr wrap="square">
            <a:spAutoFit/>
          </a:bodyPr>
          <a:lstStyle/>
          <a:p>
            <a:pPr algn="ctr"/>
            <a:r>
              <a:rPr lang="en-US" sz="3200" b="1" dirty="0">
                <a:solidFill>
                  <a:schemeClr val="bg1"/>
                </a:solidFill>
                <a:latin typeface="Montserrat" pitchFamily="2" charset="77"/>
              </a:rPr>
              <a:t>Step  4</a:t>
            </a:r>
          </a:p>
        </p:txBody>
      </p:sp>
      <p:sp>
        <p:nvSpPr>
          <p:cNvPr id="13" name="5-Point Star 12">
            <a:extLst>
              <a:ext uri="{FF2B5EF4-FFF2-40B4-BE49-F238E27FC236}">
                <a16:creationId xmlns:a16="http://schemas.microsoft.com/office/drawing/2014/main" id="{2D4EC935-F7C3-9DE3-B5C1-FB5BD0F09E53}"/>
              </a:ext>
            </a:extLst>
          </p:cNvPr>
          <p:cNvSpPr/>
          <p:nvPr/>
        </p:nvSpPr>
        <p:spPr>
          <a:xfrm>
            <a:off x="8311422" y="6304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9D9E7C17-C5A3-A4FD-F7CE-8CF5EB0EE6C5}"/>
              </a:ext>
            </a:extLst>
          </p:cNvPr>
          <p:cNvCxnSpPr>
            <a:cxnSpLocks/>
          </p:cNvCxnSpPr>
          <p:nvPr/>
        </p:nvCxnSpPr>
        <p:spPr>
          <a:xfrm>
            <a:off x="3835903" y="806034"/>
            <a:ext cx="448218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30D4927-589E-50C2-70CD-548B24D37748}"/>
              </a:ext>
            </a:extLst>
          </p:cNvPr>
          <p:cNvSpPr txBox="1"/>
          <p:nvPr/>
        </p:nvSpPr>
        <p:spPr>
          <a:xfrm>
            <a:off x="3695885" y="228021"/>
            <a:ext cx="4741543" cy="600164"/>
          </a:xfrm>
          <a:prstGeom prst="rect">
            <a:avLst/>
          </a:prstGeom>
          <a:noFill/>
        </p:spPr>
        <p:txBody>
          <a:bodyPr wrap="square">
            <a:spAutoFit/>
          </a:bodyPr>
          <a:lstStyle/>
          <a:p>
            <a:pPr algn="ctr"/>
            <a:r>
              <a:rPr lang="en-US" sz="3300" b="1" dirty="0">
                <a:solidFill>
                  <a:schemeClr val="bg1"/>
                </a:solidFill>
                <a:latin typeface="Montserrat" pitchFamily="2" charset="77"/>
              </a:rPr>
              <a:t>Craft Stick Catapult</a:t>
            </a:r>
          </a:p>
        </p:txBody>
      </p:sp>
      <p:sp>
        <p:nvSpPr>
          <p:cNvPr id="18" name="Rounded Rectangle 17">
            <a:extLst>
              <a:ext uri="{FF2B5EF4-FFF2-40B4-BE49-F238E27FC236}">
                <a16:creationId xmlns:a16="http://schemas.microsoft.com/office/drawing/2014/main" id="{806521F8-5B6C-1AB0-02AE-F9181F95A855}"/>
              </a:ext>
            </a:extLst>
          </p:cNvPr>
          <p:cNvSpPr/>
          <p:nvPr/>
        </p:nvSpPr>
        <p:spPr>
          <a:xfrm>
            <a:off x="1714546" y="2112189"/>
            <a:ext cx="8762908" cy="3410516"/>
          </a:xfrm>
          <a:prstGeom prst="roundRect">
            <a:avLst/>
          </a:prstGeom>
          <a:solidFill>
            <a:schemeClr val="bg1"/>
          </a:solidFill>
          <a:ln w="28575">
            <a:solidFill>
              <a:srgbClr val="ED1C24"/>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90AD818-A249-2B9E-4985-373F324618B0}"/>
              </a:ext>
            </a:extLst>
          </p:cNvPr>
          <p:cNvSpPr txBox="1"/>
          <p:nvPr/>
        </p:nvSpPr>
        <p:spPr>
          <a:xfrm>
            <a:off x="2733927" y="2909506"/>
            <a:ext cx="3708201" cy="1815882"/>
          </a:xfrm>
          <a:prstGeom prst="rect">
            <a:avLst/>
          </a:prstGeom>
          <a:noFill/>
        </p:spPr>
        <p:txBody>
          <a:bodyPr wrap="square" rtlCol="0">
            <a:spAutoFit/>
          </a:bodyPr>
          <a:lstStyle/>
          <a:p>
            <a:r>
              <a:rPr lang="en-US" sz="2800" dirty="0">
                <a:solidFill>
                  <a:srgbClr val="2E3192"/>
                </a:solidFill>
                <a:latin typeface="Montserrat" pitchFamily="2" charset="77"/>
              </a:rPr>
              <a:t>Place the pom-pom in the spoon, </a:t>
            </a:r>
            <a:r>
              <a:rPr lang="en-US" sz="2800" b="1" dirty="0">
                <a:solidFill>
                  <a:srgbClr val="ED1C24"/>
                </a:solidFill>
                <a:latin typeface="Montserrat" pitchFamily="2" charset="77"/>
              </a:rPr>
              <a:t>press down</a:t>
            </a:r>
            <a:r>
              <a:rPr lang="en-US" sz="2800" dirty="0">
                <a:solidFill>
                  <a:srgbClr val="2E3192"/>
                </a:solidFill>
                <a:latin typeface="Montserrat" pitchFamily="2" charset="77"/>
              </a:rPr>
              <a:t>, and release to launch. </a:t>
            </a:r>
          </a:p>
        </p:txBody>
      </p:sp>
      <p:sp>
        <p:nvSpPr>
          <p:cNvPr id="16" name="5-Point Star 15">
            <a:extLst>
              <a:ext uri="{FF2B5EF4-FFF2-40B4-BE49-F238E27FC236}">
                <a16:creationId xmlns:a16="http://schemas.microsoft.com/office/drawing/2014/main" id="{142BFF02-5AFC-9381-2FF6-D5F63539A78F}"/>
              </a:ext>
            </a:extLst>
          </p:cNvPr>
          <p:cNvSpPr/>
          <p:nvPr/>
        </p:nvSpPr>
        <p:spPr>
          <a:xfrm>
            <a:off x="2138232" y="313763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91EA7FC-2FD4-6BFE-9D41-1215F61AD09A}"/>
              </a:ext>
            </a:extLst>
          </p:cNvPr>
          <p:cNvPicPr>
            <a:picLocks noChangeAspect="1"/>
          </p:cNvPicPr>
          <p:nvPr/>
        </p:nvPicPr>
        <p:blipFill>
          <a:blip r:embed="rId7"/>
          <a:srcRect l="24315"/>
          <a:stretch>
            <a:fillRect/>
          </a:stretch>
        </p:blipFill>
        <p:spPr>
          <a:xfrm>
            <a:off x="6769253" y="2185991"/>
            <a:ext cx="3708201" cy="3266322"/>
          </a:xfrm>
          <a:prstGeom prst="roundRect">
            <a:avLst/>
          </a:prstGeom>
        </p:spPr>
      </p:pic>
      <p:sp>
        <p:nvSpPr>
          <p:cNvPr id="4" name="TextBox 3">
            <a:extLst>
              <a:ext uri="{FF2B5EF4-FFF2-40B4-BE49-F238E27FC236}">
                <a16:creationId xmlns:a16="http://schemas.microsoft.com/office/drawing/2014/main" id="{9524DD4B-985A-2E16-CBB6-01CD7577DAAD}"/>
              </a:ext>
            </a:extLst>
          </p:cNvPr>
          <p:cNvSpPr txBox="1"/>
          <p:nvPr/>
        </p:nvSpPr>
        <p:spPr>
          <a:xfrm>
            <a:off x="235113" y="1220257"/>
            <a:ext cx="3005596" cy="584775"/>
          </a:xfrm>
          <a:prstGeom prst="rect">
            <a:avLst/>
          </a:prstGeom>
          <a:noFill/>
        </p:spPr>
        <p:txBody>
          <a:bodyPr wrap="square" rtlCol="0">
            <a:spAutoFit/>
          </a:bodyPr>
          <a:lstStyle/>
          <a:p>
            <a:r>
              <a:rPr lang="en-US" sz="3200" b="1" dirty="0">
                <a:solidFill>
                  <a:schemeClr val="bg1"/>
                </a:solidFill>
                <a:latin typeface="Montserrat" pitchFamily="2" charset="77"/>
              </a:rPr>
              <a:t>Option B:</a:t>
            </a:r>
          </a:p>
        </p:txBody>
      </p:sp>
    </p:spTree>
    <p:extLst>
      <p:ext uri="{BB962C8B-B14F-4D97-AF65-F5344CB8AC3E}">
        <p14:creationId xmlns:p14="http://schemas.microsoft.com/office/powerpoint/2010/main" val="49916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700603" y="-10251"/>
            <a:ext cx="5496621"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925456" y="192852"/>
            <a:ext cx="4972036" cy="1388952"/>
          </a:xfrm>
        </p:spPr>
        <p:txBody>
          <a:bodyPr>
            <a:normAutofit/>
          </a:bodyPr>
          <a:lstStyle/>
          <a:p>
            <a:pPr algn="l"/>
            <a:r>
              <a:rPr lang="en-US" sz="2800" b="1" dirty="0">
                <a:solidFill>
                  <a:srgbClr val="ED1C24"/>
                </a:solidFill>
                <a:latin typeface="Montserrat" pitchFamily="2" charset="77"/>
              </a:rPr>
              <a:t>You just made a catapult!</a:t>
            </a:r>
            <a:endParaRPr lang="en-US" sz="2000" b="1" dirty="0">
              <a:solidFill>
                <a:srgbClr val="ED1C24"/>
              </a:solidFill>
              <a:latin typeface="Montserrat" pitchFamily="2" charset="77"/>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12" name="Picture 11">
            <a:extLst>
              <a:ext uri="{FF2B5EF4-FFF2-40B4-BE49-F238E27FC236}">
                <a16:creationId xmlns:a16="http://schemas.microsoft.com/office/drawing/2014/main" id="{9359E4DB-F33F-6DB3-4633-AA1A996859A3}"/>
              </a:ext>
            </a:extLst>
          </p:cNvPr>
          <p:cNvPicPr>
            <a:picLocks noChangeAspect="1"/>
          </p:cNvPicPr>
          <p:nvPr/>
        </p:nvPicPr>
        <p:blipFill>
          <a:blip r:embed="rId5"/>
          <a:stretch>
            <a:fillRect/>
          </a:stretch>
        </p:blipFill>
        <p:spPr>
          <a:xfrm>
            <a:off x="7330190" y="1276903"/>
            <a:ext cx="3836922" cy="2565653"/>
          </a:xfrm>
          <a:prstGeom prst="rect">
            <a:avLst/>
          </a:prstGeom>
        </p:spPr>
      </p:pic>
      <p:pic>
        <p:nvPicPr>
          <p:cNvPr id="13" name="Picture 12">
            <a:extLst>
              <a:ext uri="{FF2B5EF4-FFF2-40B4-BE49-F238E27FC236}">
                <a16:creationId xmlns:a16="http://schemas.microsoft.com/office/drawing/2014/main" id="{B6F15C65-D24E-7DD4-4927-614769124DAE}"/>
              </a:ext>
            </a:extLst>
          </p:cNvPr>
          <p:cNvPicPr>
            <a:picLocks noChangeAspect="1"/>
          </p:cNvPicPr>
          <p:nvPr/>
        </p:nvPicPr>
        <p:blipFill>
          <a:blip r:embed="rId6"/>
          <a:stretch>
            <a:fillRect/>
          </a:stretch>
        </p:blipFill>
        <p:spPr>
          <a:xfrm>
            <a:off x="7681604" y="3570317"/>
            <a:ext cx="3459739" cy="2306493"/>
          </a:xfrm>
          <a:prstGeom prst="rect">
            <a:avLst/>
          </a:prstGeom>
        </p:spPr>
      </p:pic>
      <p:pic>
        <p:nvPicPr>
          <p:cNvPr id="6" name="Picture 5">
            <a:extLst>
              <a:ext uri="{FF2B5EF4-FFF2-40B4-BE49-F238E27FC236}">
                <a16:creationId xmlns:a16="http://schemas.microsoft.com/office/drawing/2014/main" id="{EDA4468F-4904-F2AC-A442-D5D32BEE0847}"/>
              </a:ext>
            </a:extLst>
          </p:cNvPr>
          <p:cNvPicPr>
            <a:picLocks noChangeAspect="1"/>
          </p:cNvPicPr>
          <p:nvPr/>
        </p:nvPicPr>
        <p:blipFill>
          <a:blip r:embed="rId7"/>
          <a:stretch>
            <a:fillRect/>
          </a:stretch>
        </p:blipFill>
        <p:spPr>
          <a:xfrm>
            <a:off x="799755" y="278696"/>
            <a:ext cx="5101094" cy="63006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94463E4-9E37-D487-4CA0-A3900B825CFC}"/>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E2AB7E97-9EB5-DB25-5ABE-E03971938960}"/>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AF47405-C869-CBFA-9704-8DD34650BC57}"/>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D929C714-C6C5-BA83-962E-626EF07B596A}"/>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C2C4E5EA-489E-434E-7036-6BB53FCF219C}"/>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51BDDB50-3C53-0CB3-9E46-D6F7F888D72A}"/>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C5A02841-3AE9-CF80-6572-ACF1DBC281A1}"/>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646D75EF-FF94-9598-B30B-BA528F1E1264}"/>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AFF26899-F2ED-05AB-4090-7E9C53EE3F4B}"/>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33C5E94-CD9A-11A8-604D-624E49DF2E67}"/>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983015E8-7A49-8BBB-5103-7800DB37C6C9}"/>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A6BD16A7-3908-276B-8866-C98E9BAD86E9}"/>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0993C483-2424-AF64-6025-A5266F023858}"/>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800D058-C2BA-8467-0C0E-4525EEB0B5A5}"/>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61774AAB-7E76-5FEF-47CB-707D990C67A7}"/>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1C2CFB72-2D6A-CCF1-9B3A-80D3CBF21D83}"/>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D4613603-0EB3-811F-B721-82B581E6647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9542130-5C48-6663-BFEF-AE689C1E651F}"/>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1DDCEF26-F43E-FCA3-DC29-9A3587A59146}"/>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AEB74AC-DE23-DC44-155E-B75A553E9EB7}"/>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7DCF1D4-FFF4-1929-BFB3-A6E4D05285CD}"/>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5AD8D1B8-DDDE-FA4E-40FF-E2C12A90CCC7}"/>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A9E6F573-DDFF-D5FB-0186-82D897E8CAF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8E861E2D-3896-3A88-FA06-8B9A23DFE8E0}"/>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8D4181C1-686B-C583-A23F-12BAB45A6511}"/>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02083207-2B09-9D59-96BC-92BBE24902BC}"/>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DF6A2CE4-7422-70AB-0093-4F8D30A20A2A}"/>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D8C84819-D2AC-6F4A-AC77-DA1412362C7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8A8DDFCD-00A6-3E73-2B82-59E617B597C5}"/>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DB15D94C-1784-80E3-9CA5-F372FA31030B}"/>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5307567F-C057-E057-287A-195D1090CEC4}"/>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A19327A6-6681-EC7F-075E-C20102602F36}"/>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EC097BF2-5A18-8D93-FB9D-BBBDC2D8E3FA}"/>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F24CA0A0-D13A-4F22-01A4-ADCF6311163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AA7C2AE-6CA3-0D9E-4FCE-D09FC1654580}"/>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A821635-24FA-BD7A-E18E-ACEDBC052196}"/>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45391C14-1ADE-809F-508B-2C2D763BED46}"/>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404D0E9F-3AC5-61C7-3214-BA46CFC2F594}"/>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5021F4A0-E9AF-6C20-4F0D-D85B0033C862}"/>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2496EBF6-0A5D-272C-84AF-20FFE0ADD58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AAA69AD6-DF23-0C94-414E-3DB36B78C407}"/>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678AEBE-7E31-7065-BD04-FC048C681496}"/>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34127975-392E-E02B-8CB4-99452D0FF341}"/>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9B36000-E765-7BD3-5BDE-BA522CFEBA45}"/>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6"/>
          <a:stretch>
            <a:fillRect/>
          </a:stretch>
        </p:blipFill>
        <p:spPr>
          <a:xfrm>
            <a:off x="8279693" y="443057"/>
            <a:ext cx="1743401" cy="493199"/>
          </a:xfrm>
          <a:prstGeom prst="rect">
            <a:avLst/>
          </a:prstGeom>
        </p:spPr>
      </p:pic>
      <p:sp>
        <p:nvSpPr>
          <p:cNvPr id="4" name="5-Point Star 3">
            <a:extLst>
              <a:ext uri="{FF2B5EF4-FFF2-40B4-BE49-F238E27FC236}">
                <a16:creationId xmlns:a16="http://schemas.microsoft.com/office/drawing/2014/main" id="{1E00DF61-A68E-7D84-73DF-838C675AE0CF}"/>
              </a:ext>
            </a:extLst>
          </p:cNvPr>
          <p:cNvSpPr/>
          <p:nvPr/>
        </p:nvSpPr>
        <p:spPr>
          <a:xfrm>
            <a:off x="8868956" y="104573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0CADFE8-2170-2C81-217B-B9D083E7179F}"/>
              </a:ext>
            </a:extLst>
          </p:cNvPr>
          <p:cNvCxnSpPr>
            <a:cxnSpLocks/>
          </p:cNvCxnSpPr>
          <p:nvPr/>
        </p:nvCxnSpPr>
        <p:spPr>
          <a:xfrm>
            <a:off x="2789622" y="1190255"/>
            <a:ext cx="6002564" cy="3300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BD56BC-501C-686B-ECF1-70660F6427F0}"/>
              </a:ext>
            </a:extLst>
          </p:cNvPr>
          <p:cNvSpPr txBox="1"/>
          <p:nvPr/>
        </p:nvSpPr>
        <p:spPr>
          <a:xfrm>
            <a:off x="3075437" y="586881"/>
            <a:ext cx="5552705" cy="646331"/>
          </a:xfrm>
          <a:prstGeom prst="rect">
            <a:avLst/>
          </a:prstGeom>
          <a:noFill/>
        </p:spPr>
        <p:txBody>
          <a:bodyPr wrap="square">
            <a:spAutoFit/>
          </a:bodyPr>
          <a:lstStyle/>
          <a:p>
            <a:pPr lvl="0" defTabSz="914400" eaLnBrk="0" fontAlgn="base" hangingPunct="0">
              <a:spcBef>
                <a:spcPct val="0"/>
              </a:spcBef>
              <a:spcAft>
                <a:spcPct val="0"/>
              </a:spcAft>
            </a:pPr>
            <a:r>
              <a:rPr lang="en-US" altLang="en-US" sz="3600" b="1">
                <a:latin typeface="Montserrat" pitchFamily="2" charset="77"/>
              </a:rPr>
              <a:t> </a:t>
            </a:r>
            <a:r>
              <a:rPr lang="en-US" altLang="en-US" sz="3600" b="1">
                <a:solidFill>
                  <a:schemeClr val="bg1"/>
                </a:solidFill>
                <a:latin typeface="Montserrat" pitchFamily="2" charset="77"/>
              </a:rPr>
              <a:t>Turn and Talk Time! </a:t>
            </a:r>
          </a:p>
        </p:txBody>
      </p:sp>
      <p:sp>
        <p:nvSpPr>
          <p:cNvPr id="9" name="Rounded Rectangle 8">
            <a:extLst>
              <a:ext uri="{FF2B5EF4-FFF2-40B4-BE49-F238E27FC236}">
                <a16:creationId xmlns:a16="http://schemas.microsoft.com/office/drawing/2014/main" id="{FAEF3FE3-117D-9929-E225-914E3EF860B0}"/>
              </a:ext>
            </a:extLst>
          </p:cNvPr>
          <p:cNvSpPr/>
          <p:nvPr/>
        </p:nvSpPr>
        <p:spPr>
          <a:xfrm>
            <a:off x="2253188" y="1560341"/>
            <a:ext cx="7436429" cy="4863624"/>
          </a:xfrm>
          <a:prstGeom prst="roundRect">
            <a:avLst/>
          </a:prstGeom>
          <a:solidFill>
            <a:schemeClr val="bg1"/>
          </a:solidFill>
          <a:ln w="28575">
            <a:solidFill>
              <a:schemeClr val="bg1"/>
            </a:solidFill>
          </a:ln>
          <a:effectLst>
            <a:outerShdw blurRad="821598"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F07092A-96F9-5073-9AEE-1C45B61CACE6}"/>
              </a:ext>
            </a:extLst>
          </p:cNvPr>
          <p:cNvSpPr txBox="1"/>
          <p:nvPr/>
        </p:nvSpPr>
        <p:spPr>
          <a:xfrm>
            <a:off x="3017133" y="2121894"/>
            <a:ext cx="6050233" cy="1107996"/>
          </a:xfrm>
          <a:prstGeom prst="rect">
            <a:avLst/>
          </a:prstGeom>
          <a:noFill/>
        </p:spPr>
        <p:txBody>
          <a:bodyPr wrap="square" rtlCol="0">
            <a:spAutoFit/>
          </a:bodyPr>
          <a:lstStyle/>
          <a:p>
            <a:r>
              <a:rPr lang="en-US" sz="2400" dirty="0">
                <a:solidFill>
                  <a:srgbClr val="2E3192"/>
                </a:solidFill>
                <a:latin typeface="Montserrat" pitchFamily="2" charset="77"/>
              </a:rPr>
              <a:t>What did you do to store energy in your catapult? </a:t>
            </a:r>
          </a:p>
          <a:p>
            <a:endParaRPr lang="en-US" dirty="0"/>
          </a:p>
        </p:txBody>
      </p:sp>
      <p:pic>
        <p:nvPicPr>
          <p:cNvPr id="61" name="Picture 60">
            <a:extLst>
              <a:ext uri="{FF2B5EF4-FFF2-40B4-BE49-F238E27FC236}">
                <a16:creationId xmlns:a16="http://schemas.microsoft.com/office/drawing/2014/main" id="{C407DBE2-05CA-B4E1-06D5-909E2E990289}"/>
              </a:ext>
            </a:extLst>
          </p:cNvPr>
          <p:cNvPicPr>
            <a:picLocks noChangeAspect="1"/>
          </p:cNvPicPr>
          <p:nvPr/>
        </p:nvPicPr>
        <p:blipFill>
          <a:blip r:embed="rId7"/>
          <a:srcRect l="24901" t="35779" r="24590" b="36592"/>
          <a:stretch>
            <a:fillRect/>
          </a:stretch>
        </p:blipFill>
        <p:spPr>
          <a:xfrm rot="1443235">
            <a:off x="8689879" y="1393625"/>
            <a:ext cx="1690444" cy="1195601"/>
          </a:xfrm>
          <a:prstGeom prst="rect">
            <a:avLst/>
          </a:prstGeom>
        </p:spPr>
      </p:pic>
      <p:cxnSp>
        <p:nvCxnSpPr>
          <p:cNvPr id="62" name="Straight Connector 61">
            <a:extLst>
              <a:ext uri="{FF2B5EF4-FFF2-40B4-BE49-F238E27FC236}">
                <a16:creationId xmlns:a16="http://schemas.microsoft.com/office/drawing/2014/main" id="{E319EE39-D8F7-7158-107D-7AC88DC7FCA6}"/>
              </a:ext>
            </a:extLst>
          </p:cNvPr>
          <p:cNvCxnSpPr>
            <a:cxnSpLocks/>
          </p:cNvCxnSpPr>
          <p:nvPr/>
        </p:nvCxnSpPr>
        <p:spPr>
          <a:xfrm>
            <a:off x="3038512" y="2951478"/>
            <a:ext cx="6086472"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65" name="Rounded Rectangle 64">
            <a:extLst>
              <a:ext uri="{FF2B5EF4-FFF2-40B4-BE49-F238E27FC236}">
                <a16:creationId xmlns:a16="http://schemas.microsoft.com/office/drawing/2014/main" id="{8D247132-7C19-0F15-8C52-B2D94E027FBE}"/>
              </a:ext>
            </a:extLst>
          </p:cNvPr>
          <p:cNvSpPr/>
          <p:nvPr/>
        </p:nvSpPr>
        <p:spPr>
          <a:xfrm>
            <a:off x="727274" y="1563606"/>
            <a:ext cx="3380897" cy="531810"/>
          </a:xfrm>
          <a:prstGeom prst="roundRect">
            <a:avLst/>
          </a:prstGeom>
          <a:solidFill>
            <a:srgbClr val="2E3192"/>
          </a:solidFill>
          <a:ln>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bg1"/>
                </a:solidFill>
                <a:latin typeface="Montserrat" pitchFamily="2" charset="77"/>
              </a:rPr>
              <a:t>Questions to Consider</a:t>
            </a:r>
          </a:p>
        </p:txBody>
      </p:sp>
      <p:sp>
        <p:nvSpPr>
          <p:cNvPr id="5" name="TextBox 4">
            <a:extLst>
              <a:ext uri="{FF2B5EF4-FFF2-40B4-BE49-F238E27FC236}">
                <a16:creationId xmlns:a16="http://schemas.microsoft.com/office/drawing/2014/main" id="{41AF7C7F-9CDA-A69C-7015-D587925D0DD9}"/>
              </a:ext>
            </a:extLst>
          </p:cNvPr>
          <p:cNvSpPr txBox="1"/>
          <p:nvPr/>
        </p:nvSpPr>
        <p:spPr>
          <a:xfrm>
            <a:off x="3049719" y="3029923"/>
            <a:ext cx="6445603" cy="1477328"/>
          </a:xfrm>
          <a:prstGeom prst="rect">
            <a:avLst/>
          </a:prstGeom>
          <a:noFill/>
        </p:spPr>
        <p:txBody>
          <a:bodyPr wrap="square" rtlCol="0">
            <a:spAutoFit/>
          </a:bodyPr>
          <a:lstStyle/>
          <a:p>
            <a:r>
              <a:rPr lang="en-US" sz="2400" dirty="0">
                <a:solidFill>
                  <a:srgbClr val="2E3192"/>
                </a:solidFill>
                <a:latin typeface="Montserrat" pitchFamily="2" charset="77"/>
              </a:rPr>
              <a:t>Which catapult design seemed to be able to store more energy? How could you tell? </a:t>
            </a:r>
          </a:p>
          <a:p>
            <a:endParaRPr lang="en-US" dirty="0"/>
          </a:p>
        </p:txBody>
      </p:sp>
      <p:cxnSp>
        <p:nvCxnSpPr>
          <p:cNvPr id="8" name="Straight Connector 7">
            <a:extLst>
              <a:ext uri="{FF2B5EF4-FFF2-40B4-BE49-F238E27FC236}">
                <a16:creationId xmlns:a16="http://schemas.microsoft.com/office/drawing/2014/main" id="{891BCE1F-983A-EE5E-6A77-EA2A8DCD20CF}"/>
              </a:ext>
            </a:extLst>
          </p:cNvPr>
          <p:cNvCxnSpPr>
            <a:cxnSpLocks/>
          </p:cNvCxnSpPr>
          <p:nvPr/>
        </p:nvCxnSpPr>
        <p:spPr>
          <a:xfrm>
            <a:off x="3038512" y="4235453"/>
            <a:ext cx="6086472"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6FF2BE7-3DA9-7387-C71A-853742BCF20E}"/>
              </a:ext>
            </a:extLst>
          </p:cNvPr>
          <p:cNvSpPr txBox="1"/>
          <p:nvPr/>
        </p:nvSpPr>
        <p:spPr>
          <a:xfrm>
            <a:off x="3023959" y="4307539"/>
            <a:ext cx="6445603" cy="1107996"/>
          </a:xfrm>
          <a:prstGeom prst="rect">
            <a:avLst/>
          </a:prstGeom>
          <a:noFill/>
        </p:spPr>
        <p:txBody>
          <a:bodyPr wrap="square" rtlCol="0">
            <a:spAutoFit/>
          </a:bodyPr>
          <a:lstStyle/>
          <a:p>
            <a:r>
              <a:rPr lang="en-US" sz="2400" dirty="0">
                <a:solidFill>
                  <a:srgbClr val="2E3192"/>
                </a:solidFill>
                <a:latin typeface="Montserrat" pitchFamily="2" charset="77"/>
              </a:rPr>
              <a:t>What part of your catapult do you think is most important? Why? </a:t>
            </a:r>
          </a:p>
          <a:p>
            <a:endParaRPr lang="en-US" dirty="0"/>
          </a:p>
        </p:txBody>
      </p:sp>
      <p:cxnSp>
        <p:nvCxnSpPr>
          <p:cNvPr id="14" name="Straight Connector 13">
            <a:extLst>
              <a:ext uri="{FF2B5EF4-FFF2-40B4-BE49-F238E27FC236}">
                <a16:creationId xmlns:a16="http://schemas.microsoft.com/office/drawing/2014/main" id="{13C4DEC0-1F8A-992E-E01D-CF3C6D7ADE98}"/>
              </a:ext>
            </a:extLst>
          </p:cNvPr>
          <p:cNvCxnSpPr>
            <a:cxnSpLocks/>
          </p:cNvCxnSpPr>
          <p:nvPr/>
        </p:nvCxnSpPr>
        <p:spPr>
          <a:xfrm>
            <a:off x="3038512" y="5218428"/>
            <a:ext cx="6086472"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29FDC57C-2E0E-3475-EE74-BE1BD3186668}"/>
              </a:ext>
            </a:extLst>
          </p:cNvPr>
          <p:cNvSpPr txBox="1"/>
          <p:nvPr/>
        </p:nvSpPr>
        <p:spPr>
          <a:xfrm>
            <a:off x="3086513" y="5359562"/>
            <a:ext cx="6445603" cy="1107996"/>
          </a:xfrm>
          <a:prstGeom prst="rect">
            <a:avLst/>
          </a:prstGeom>
          <a:noFill/>
        </p:spPr>
        <p:txBody>
          <a:bodyPr wrap="square" rtlCol="0">
            <a:spAutoFit/>
          </a:bodyPr>
          <a:lstStyle/>
          <a:p>
            <a:r>
              <a:rPr lang="en-US" sz="2400" dirty="0">
                <a:solidFill>
                  <a:srgbClr val="2E3192"/>
                </a:solidFill>
                <a:latin typeface="Montserrat" pitchFamily="2" charset="77"/>
              </a:rPr>
              <a:t>What is one part of your catapult that you could change to make it better? </a:t>
            </a:r>
          </a:p>
          <a:p>
            <a:endParaRPr lang="en-US" dirty="0"/>
          </a:p>
        </p:txBody>
      </p:sp>
      <p:sp>
        <p:nvSpPr>
          <p:cNvPr id="59" name="5-Point Star 58">
            <a:extLst>
              <a:ext uri="{FF2B5EF4-FFF2-40B4-BE49-F238E27FC236}">
                <a16:creationId xmlns:a16="http://schemas.microsoft.com/office/drawing/2014/main" id="{CC36D26B-F278-8C8C-E2D3-E820B6040497}"/>
              </a:ext>
            </a:extLst>
          </p:cNvPr>
          <p:cNvSpPr/>
          <p:nvPr/>
        </p:nvSpPr>
        <p:spPr>
          <a:xfrm>
            <a:off x="2589177" y="2347168"/>
            <a:ext cx="415196" cy="387471"/>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5-Point Star 59">
            <a:extLst>
              <a:ext uri="{FF2B5EF4-FFF2-40B4-BE49-F238E27FC236}">
                <a16:creationId xmlns:a16="http://schemas.microsoft.com/office/drawing/2014/main" id="{9389E313-08C9-D3B1-D52E-63D4BF9533B2}"/>
              </a:ext>
            </a:extLst>
          </p:cNvPr>
          <p:cNvSpPr/>
          <p:nvPr/>
        </p:nvSpPr>
        <p:spPr>
          <a:xfrm>
            <a:off x="2589177" y="3375017"/>
            <a:ext cx="415196" cy="387471"/>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5-Point Star 62">
            <a:extLst>
              <a:ext uri="{FF2B5EF4-FFF2-40B4-BE49-F238E27FC236}">
                <a16:creationId xmlns:a16="http://schemas.microsoft.com/office/drawing/2014/main" id="{D17EC44C-B4A3-61A8-ADED-08A75102D24E}"/>
              </a:ext>
            </a:extLst>
          </p:cNvPr>
          <p:cNvSpPr/>
          <p:nvPr/>
        </p:nvSpPr>
        <p:spPr>
          <a:xfrm>
            <a:off x="2608763" y="4458588"/>
            <a:ext cx="415196" cy="387471"/>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4" name="5-Point Star 63">
            <a:extLst>
              <a:ext uri="{FF2B5EF4-FFF2-40B4-BE49-F238E27FC236}">
                <a16:creationId xmlns:a16="http://schemas.microsoft.com/office/drawing/2014/main" id="{46EC28E2-9C57-98EF-5B8A-CA98A0E5C208}"/>
              </a:ext>
            </a:extLst>
          </p:cNvPr>
          <p:cNvSpPr/>
          <p:nvPr/>
        </p:nvSpPr>
        <p:spPr>
          <a:xfrm>
            <a:off x="2635658" y="5529773"/>
            <a:ext cx="415196" cy="387471"/>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2405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7902"/>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3"/>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1174170" y="3477213"/>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0" name="Title 1">
            <a:extLst>
              <a:ext uri="{FF2B5EF4-FFF2-40B4-BE49-F238E27FC236}">
                <a16:creationId xmlns:a16="http://schemas.microsoft.com/office/drawing/2014/main" id="{BB7C3F54-9D5A-EA8F-A41E-883815409A67}"/>
              </a:ext>
            </a:extLst>
          </p:cNvPr>
          <p:cNvSpPr>
            <a:spLocks noGrp="1"/>
          </p:cNvSpPr>
          <p:nvPr/>
        </p:nvSpPr>
        <p:spPr>
          <a:xfrm>
            <a:off x="4302518" y="-272292"/>
            <a:ext cx="6888720"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dirty="0">
                <a:solidFill>
                  <a:schemeClr val="bg1"/>
                </a:solidFill>
                <a:latin typeface="Montserrat" pitchFamily="2" charset="77"/>
              </a:rPr>
              <a:t>Wrap Up!</a:t>
            </a:r>
            <a:endParaRPr lang="en-US" sz="2800" b="1" dirty="0">
              <a:solidFill>
                <a:schemeClr val="bg1"/>
              </a:solidFill>
              <a:latin typeface="Montserrat" pitchFamily="2" charset="77"/>
            </a:endParaRPr>
          </a:p>
        </p:txBody>
      </p:sp>
      <p:cxnSp>
        <p:nvCxnSpPr>
          <p:cNvPr id="22" name="Straight Connector 21">
            <a:extLst>
              <a:ext uri="{FF2B5EF4-FFF2-40B4-BE49-F238E27FC236}">
                <a16:creationId xmlns:a16="http://schemas.microsoft.com/office/drawing/2014/main" id="{9C1BA083-2346-8E88-1530-A9EA1E5E5FC6}"/>
              </a:ext>
            </a:extLst>
          </p:cNvPr>
          <p:cNvCxnSpPr>
            <a:cxnSpLocks/>
          </p:cNvCxnSpPr>
          <p:nvPr/>
        </p:nvCxnSpPr>
        <p:spPr>
          <a:xfrm>
            <a:off x="4316489" y="724072"/>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3" name="5-Point Star 22">
            <a:extLst>
              <a:ext uri="{FF2B5EF4-FFF2-40B4-BE49-F238E27FC236}">
                <a16:creationId xmlns:a16="http://schemas.microsoft.com/office/drawing/2014/main" id="{7EB287D4-BD2F-F2E8-FACF-59085ECF5A74}"/>
              </a:ext>
            </a:extLst>
          </p:cNvPr>
          <p:cNvSpPr/>
          <p:nvPr/>
        </p:nvSpPr>
        <p:spPr>
          <a:xfrm>
            <a:off x="7152827" y="569427"/>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095E3C6E-C5AA-3C49-F475-1965E106AA61}"/>
              </a:ext>
            </a:extLst>
          </p:cNvPr>
          <p:cNvSpPr/>
          <p:nvPr/>
        </p:nvSpPr>
        <p:spPr>
          <a:xfrm>
            <a:off x="360754" y="2516559"/>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3">
            <a:extLst>
              <a:ext uri="{FF2B5EF4-FFF2-40B4-BE49-F238E27FC236}">
                <a16:creationId xmlns:a16="http://schemas.microsoft.com/office/drawing/2014/main" id="{08ECD171-70FC-E6DD-9F0C-C70D44C8031B}"/>
              </a:ext>
            </a:extLst>
          </p:cNvPr>
          <p:cNvSpPr txBox="1"/>
          <p:nvPr/>
        </p:nvSpPr>
        <p:spPr>
          <a:xfrm>
            <a:off x="910780" y="2093210"/>
            <a:ext cx="6571404"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Mechanical engineers </a:t>
            </a:r>
            <a:r>
              <a:rPr lang="en-US" sz="2400" dirty="0">
                <a:solidFill>
                  <a:schemeClr val="bg1"/>
                </a:solidFill>
                <a:latin typeface="Montserrat" pitchFamily="2" charset="77"/>
              </a:rPr>
              <a:t>design machines with moving parts. They use stored energy to help machines push, lift, or launch objects </a:t>
            </a:r>
          </a:p>
        </p:txBody>
      </p:sp>
      <p:sp>
        <p:nvSpPr>
          <p:cNvPr id="30" name="TextBox 15">
            <a:extLst>
              <a:ext uri="{FF2B5EF4-FFF2-40B4-BE49-F238E27FC236}">
                <a16:creationId xmlns:a16="http://schemas.microsoft.com/office/drawing/2014/main" id="{5D3224C5-8E6B-05D8-4227-3278E73DF43C}"/>
              </a:ext>
            </a:extLst>
          </p:cNvPr>
          <p:cNvSpPr txBox="1"/>
          <p:nvPr/>
        </p:nvSpPr>
        <p:spPr>
          <a:xfrm>
            <a:off x="789553" y="4014867"/>
            <a:ext cx="7019319" cy="193899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Spear fishers </a:t>
            </a:r>
            <a:r>
              <a:rPr lang="en-US" sz="2400" dirty="0">
                <a:solidFill>
                  <a:schemeClr val="bg1"/>
                </a:solidFill>
                <a:latin typeface="Montserrat" pitchFamily="2" charset="77"/>
              </a:rPr>
              <a:t>use tools with stretched bands that store energy. When the bands are released, the stored energy moves the spear forward, like how energy launches an object from a catapult </a:t>
            </a:r>
          </a:p>
        </p:txBody>
      </p:sp>
      <p:sp>
        <p:nvSpPr>
          <p:cNvPr id="32" name="Title 1">
            <a:extLst>
              <a:ext uri="{FF2B5EF4-FFF2-40B4-BE49-F238E27FC236}">
                <a16:creationId xmlns:a16="http://schemas.microsoft.com/office/drawing/2014/main" id="{3669DF02-06AB-95BE-FA44-9C8067DF96A2}"/>
              </a:ext>
            </a:extLst>
          </p:cNvPr>
          <p:cNvSpPr txBox="1">
            <a:spLocks/>
          </p:cNvSpPr>
          <p:nvPr/>
        </p:nvSpPr>
        <p:spPr>
          <a:xfrm>
            <a:off x="2689646" y="401868"/>
            <a:ext cx="6200031" cy="138895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dirty="0">
                <a:solidFill>
                  <a:schemeClr val="bg1"/>
                </a:solidFill>
                <a:latin typeface="Montserrat" pitchFamily="2" charset="77"/>
              </a:rPr>
              <a:t>What Careers Did We Explore Today?</a:t>
            </a:r>
            <a:endParaRPr lang="en-US" sz="1800" b="1" dirty="0">
              <a:solidFill>
                <a:schemeClr val="bg1"/>
              </a:solidFill>
              <a:latin typeface="Montserrat" pitchFamily="2" charset="77"/>
            </a:endParaRPr>
          </a:p>
        </p:txBody>
      </p:sp>
      <p:sp>
        <p:nvSpPr>
          <p:cNvPr id="39" name="5-Point Star 38">
            <a:extLst>
              <a:ext uri="{FF2B5EF4-FFF2-40B4-BE49-F238E27FC236}">
                <a16:creationId xmlns:a16="http://schemas.microsoft.com/office/drawing/2014/main" id="{7E1501A4-7D09-D1D9-1E0A-45CEAC6BDCC0}"/>
              </a:ext>
            </a:extLst>
          </p:cNvPr>
          <p:cNvSpPr/>
          <p:nvPr/>
        </p:nvSpPr>
        <p:spPr>
          <a:xfrm>
            <a:off x="356576" y="4744723"/>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8C7EEAE7-4F26-2D42-463C-FA1C44E19780}"/>
              </a:ext>
            </a:extLst>
          </p:cNvPr>
          <p:cNvPicPr>
            <a:picLocks noChangeAspect="1"/>
          </p:cNvPicPr>
          <p:nvPr/>
        </p:nvPicPr>
        <p:blipFill>
          <a:blip r:embed="rId6"/>
          <a:stretch>
            <a:fillRect/>
          </a:stretch>
        </p:blipFill>
        <p:spPr>
          <a:xfrm>
            <a:off x="7741695" y="4270542"/>
            <a:ext cx="3660752" cy="2239415"/>
          </a:xfrm>
          <a:prstGeom prst="roundRect">
            <a:avLst/>
          </a:prstGeom>
          <a:ln w="28575">
            <a:solidFill>
              <a:schemeClr val="bg1"/>
            </a:solidFill>
          </a:ln>
          <a:effectLst>
            <a:outerShdw blurRad="114300" dist="38100" dir="8100000" sx="102000" sy="102000" algn="tr" rotWithShape="0">
              <a:prstClr val="black">
                <a:alpha val="40000"/>
              </a:prstClr>
            </a:outerShdw>
          </a:effectLst>
        </p:spPr>
      </p:pic>
      <p:pic>
        <p:nvPicPr>
          <p:cNvPr id="8" name="Picture 7">
            <a:extLst>
              <a:ext uri="{FF2B5EF4-FFF2-40B4-BE49-F238E27FC236}">
                <a16:creationId xmlns:a16="http://schemas.microsoft.com/office/drawing/2014/main" id="{CFAC3320-D12C-AC63-9D41-43256E1D789D}"/>
              </a:ext>
            </a:extLst>
          </p:cNvPr>
          <p:cNvPicPr>
            <a:picLocks noChangeAspect="1"/>
          </p:cNvPicPr>
          <p:nvPr/>
        </p:nvPicPr>
        <p:blipFill>
          <a:blip r:embed="rId7"/>
          <a:stretch>
            <a:fillRect/>
          </a:stretch>
        </p:blipFill>
        <p:spPr>
          <a:xfrm>
            <a:off x="7528867" y="1827750"/>
            <a:ext cx="3873580" cy="2179678"/>
          </a:xfrm>
          <a:prstGeom prst="roundRect">
            <a:avLst/>
          </a:prstGeom>
          <a:ln w="28575">
            <a:solidFill>
              <a:schemeClr val="bg1"/>
            </a:solidFill>
          </a:ln>
        </p:spPr>
      </p:pic>
    </p:spTree>
    <p:extLst>
      <p:ext uri="{BB962C8B-B14F-4D97-AF65-F5344CB8AC3E}">
        <p14:creationId xmlns:p14="http://schemas.microsoft.com/office/powerpoint/2010/main" val="196986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AB8A5B-6605-4F13-B144-3F83376A8991}">
  <ds:schemaRefs>
    <ds:schemaRef ds:uri="http://schemas.microsoft.com/office/infopath/2007/PartnerControls"/>
    <ds:schemaRef ds:uri="1f6d1321-5d91-4f7a-ae77-7a79f5a80889"/>
    <ds:schemaRef ds:uri="http://schemas.microsoft.com/office/2006/metadata/properties"/>
    <ds:schemaRef ds:uri="http://purl.org/dc/dcmitype/"/>
    <ds:schemaRef ds:uri="http://www.w3.org/XML/1998/namespace"/>
    <ds:schemaRef ds:uri="http://purl.org/dc/elements/1.1/"/>
    <ds:schemaRef ds:uri="http://schemas.microsoft.com/office/2006/documentManagement/types"/>
    <ds:schemaRef ds:uri="http://schemas.openxmlformats.org/package/2006/metadata/core-properties"/>
    <ds:schemaRef ds:uri="3de6ef40-c28e-4c33-ad84-c9037c327c85"/>
    <ds:schemaRef ds:uri="http://purl.org/dc/terms/"/>
  </ds:schemaRefs>
</ds:datastoreItem>
</file>

<file path=customXml/itemProps2.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3.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17753</TotalTime>
  <Words>1292</Words>
  <Application>Microsoft Macintosh PowerPoint</Application>
  <PresentationFormat>Widescreen</PresentationFormat>
  <Paragraphs>164</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Calibri</vt:lpstr>
      <vt:lpstr>Montserrat</vt:lpstr>
      <vt:lpstr>Segoe UI</vt:lpstr>
      <vt:lpstr>Wingdings</vt:lpstr>
      <vt:lpstr>Office Theme</vt:lpstr>
      <vt:lpstr>PowerPoint Presentation</vt:lpstr>
      <vt:lpstr>Catapults: Force, Motion, and Design!</vt:lpstr>
      <vt:lpstr>PowerPoint Presentation</vt:lpstr>
      <vt:lpstr>  </vt:lpstr>
      <vt:lpstr>Today’s Materials</vt:lpstr>
      <vt:lpstr>Today’s Materials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just made a catapult!</vt:lpstr>
      <vt:lpstr>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18</cp:revision>
  <dcterms:created xsi:type="dcterms:W3CDTF">2013-01-27T09:14:16Z</dcterms:created>
  <dcterms:modified xsi:type="dcterms:W3CDTF">2026-08-06T16:31:02Z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