
<file path=[Content_Types].xml><?xml version="1.0" encoding="utf-8"?>
<Types xmlns="http://schemas.openxmlformats.org/package/2006/content-types">
  <Default Extension="jpe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comments/modernComment_1B1D_39966CA1.xml" ContentType="application/vnd.ms-powerpoint.comments+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17"/>
  </p:notesMasterIdLst>
  <p:sldIdLst>
    <p:sldId id="284" r:id="rId5"/>
    <p:sldId id="6928" r:id="rId6"/>
    <p:sldId id="6946" r:id="rId7"/>
    <p:sldId id="6940" r:id="rId8"/>
    <p:sldId id="6929" r:id="rId9"/>
    <p:sldId id="6930" r:id="rId10"/>
    <p:sldId id="6933" r:id="rId11"/>
    <p:sldId id="6947" r:id="rId12"/>
    <p:sldId id="6935" r:id="rId13"/>
    <p:sldId id="267" r:id="rId14"/>
    <p:sldId id="6945" r:id="rId15"/>
    <p:sldId id="6941" r:id="rId1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9497A0E3-D5DD-C8DA-71ED-E7EAA1092841}" name="Crystal Bentley" initials="CB" userId="S::cbentley@iacmi.org::bb9e5ed0-0fac-4efc-b5ed-e1831b331c9b" providerId="AD"/>
  <p188:author id="{0C4A23ED-4D39-C8C9-FFC9-5152586F60A0}" name="Tabitha Harmon" initials="TH" userId="S::tharmon@iacmi.org::89a75948-cf51-4a65-9fa9-72397292bb2b" providerId="AD"/>
  <p188:author id="{441320F5-4B04-E6CE-15D4-567D27B570B8}" name="Samantha Silcox" initials="SS" userId="S::ssilcox@iacmi.org::8a505091-dd03-47f9-912c-2fd60c7ec4f4"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3183B"/>
    <a:srgbClr val="3F3889"/>
    <a:srgbClr val="ED1C24"/>
    <a:srgbClr val="C17EB6"/>
    <a:srgbClr val="2E3192"/>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81DC16B-1097-F044-1710-948154D349F8}" v="2" dt="2026-08-04T18:36:06.639"/>
    <p1510:client id="{411DAED4-5113-DCC8-83C6-1B6CAD98A496}" v="2" dt="2026-08-05T11:57:17.97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31368"/>
    <p:restoredTop sz="72740"/>
  </p:normalViewPr>
  <p:slideViewPr>
    <p:cSldViewPr snapToGrid="0">
      <p:cViewPr>
        <p:scale>
          <a:sx n="73" d="100"/>
          <a:sy n="73" d="100"/>
        </p:scale>
        <p:origin x="408" y="560"/>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microsoft.com/office/2018/10/relationships/authors" Target="authors.xml"/><Relationship Id="rId5" Type="http://schemas.openxmlformats.org/officeDocument/2006/relationships/slide" Target="slides/slide1.xml"/><Relationship Id="rId15" Type="http://schemas.openxmlformats.org/officeDocument/2006/relationships/slide" Target="slides/slide11.xml"/><Relationship Id="rId23" Type="http://schemas.microsoft.com/office/2015/10/relationships/revisionInfo" Target="revisionInfo.xml"/><Relationship Id="rId10" Type="http://schemas.openxmlformats.org/officeDocument/2006/relationships/slide" Target="slides/slide6.xml"/><Relationship Id="rId19"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helby Bledsoe" userId="c9738545-4c56-4193-a6fa-33fe679ebc37" providerId="ADAL" clId="{D1069CD9-D04A-50C0-9BB8-0A004E678B39}"/>
    <pc:docChg chg="undo redo custSel delSld modSld modMainMaster">
      <pc:chgData name="Shelby Bledsoe" userId="c9738545-4c56-4193-a6fa-33fe679ebc37" providerId="ADAL" clId="{D1069CD9-D04A-50C0-9BB8-0A004E678B39}" dt="2026-08-02T17:21:58.453" v="621" actId="207"/>
      <pc:docMkLst>
        <pc:docMk/>
      </pc:docMkLst>
      <pc:sldChg chg="addSp delSp modSp mod">
        <pc:chgData name="Shelby Bledsoe" userId="c9738545-4c56-4193-a6fa-33fe679ebc37" providerId="ADAL" clId="{D1069CD9-D04A-50C0-9BB8-0A004E678B39}" dt="2026-08-02T17:20:17.204" v="415" actId="1076"/>
        <pc:sldMkLst>
          <pc:docMk/>
          <pc:sldMk cId="0" sldId="267"/>
        </pc:sldMkLst>
        <pc:spChg chg="mod">
          <ac:chgData name="Shelby Bledsoe" userId="c9738545-4c56-4193-a6fa-33fe679ebc37" providerId="ADAL" clId="{D1069CD9-D04A-50C0-9BB8-0A004E678B39}" dt="2026-08-02T17:13:27.632" v="269" actId="403"/>
          <ac:spMkLst>
            <pc:docMk/>
            <pc:sldMk cId="0" sldId="267"/>
            <ac:spMk id="2" creationId="{00000000-0000-0000-0000-000000000000}"/>
          </ac:spMkLst>
        </pc:spChg>
        <pc:picChg chg="mod">
          <ac:chgData name="Shelby Bledsoe" userId="c9738545-4c56-4193-a6fa-33fe679ebc37" providerId="ADAL" clId="{D1069CD9-D04A-50C0-9BB8-0A004E678B39}" dt="2026-08-02T17:13:19.516" v="266" actId="1076"/>
          <ac:picMkLst>
            <pc:docMk/>
            <pc:sldMk cId="0" sldId="267"/>
            <ac:picMk id="3" creationId="{3B2CCF91-1E29-B9A1-C87B-7D45831C3ABE}"/>
          </ac:picMkLst>
        </pc:picChg>
        <pc:picChg chg="add mod">
          <ac:chgData name="Shelby Bledsoe" userId="c9738545-4c56-4193-a6fa-33fe679ebc37" providerId="ADAL" clId="{D1069CD9-D04A-50C0-9BB8-0A004E678B39}" dt="2026-08-02T17:20:15.285" v="414" actId="1076"/>
          <ac:picMkLst>
            <pc:docMk/>
            <pc:sldMk cId="0" sldId="267"/>
            <ac:picMk id="8" creationId="{8FDBF5A5-10F3-877E-C55C-14D107A5854C}"/>
          </ac:picMkLst>
        </pc:picChg>
        <pc:picChg chg="add mod">
          <ac:chgData name="Shelby Bledsoe" userId="c9738545-4c56-4193-a6fa-33fe679ebc37" providerId="ADAL" clId="{D1069CD9-D04A-50C0-9BB8-0A004E678B39}" dt="2026-08-02T17:20:17.204" v="415" actId="1076"/>
          <ac:picMkLst>
            <pc:docMk/>
            <pc:sldMk cId="0" sldId="267"/>
            <ac:picMk id="9" creationId="{7E86FB0F-6D84-7F30-1D09-819379237FA1}"/>
          </ac:picMkLst>
        </pc:picChg>
      </pc:sldChg>
      <pc:sldChg chg="modSp mod">
        <pc:chgData name="Shelby Bledsoe" userId="c9738545-4c56-4193-a6fa-33fe679ebc37" providerId="ADAL" clId="{D1069CD9-D04A-50C0-9BB8-0A004E678B39}" dt="2026-08-02T17:03:37.269" v="28" actId="1076"/>
        <pc:sldMkLst>
          <pc:docMk/>
          <pc:sldMk cId="2783090172" sldId="284"/>
        </pc:sldMkLst>
        <pc:spChg chg="mod">
          <ac:chgData name="Shelby Bledsoe" userId="c9738545-4c56-4193-a6fa-33fe679ebc37" providerId="ADAL" clId="{D1069CD9-D04A-50C0-9BB8-0A004E678B39}" dt="2026-08-02T17:03:37.269" v="28" actId="1076"/>
          <ac:spMkLst>
            <pc:docMk/>
            <pc:sldMk cId="2783090172" sldId="284"/>
            <ac:spMk id="65" creationId="{123F62CE-6078-28F3-A129-54615E50A2CB}"/>
          </ac:spMkLst>
        </pc:spChg>
      </pc:sldChg>
      <pc:sldChg chg="addSp delSp modSp mod modClrScheme chgLayout">
        <pc:chgData name="Shelby Bledsoe" userId="c9738545-4c56-4193-a6fa-33fe679ebc37" providerId="ADAL" clId="{D1069CD9-D04A-50C0-9BB8-0A004E678B39}" dt="2026-08-02T17:07:22.949" v="70" actId="1076"/>
        <pc:sldMkLst>
          <pc:docMk/>
          <pc:sldMk cId="2960108082" sldId="6928"/>
        </pc:sldMkLst>
        <pc:spChg chg="mod ord">
          <ac:chgData name="Shelby Bledsoe" userId="c9738545-4c56-4193-a6fa-33fe679ebc37" providerId="ADAL" clId="{D1069CD9-D04A-50C0-9BB8-0A004E678B39}" dt="2026-08-02T17:05:21.944" v="58" actId="113"/>
          <ac:spMkLst>
            <pc:docMk/>
            <pc:sldMk cId="2960108082" sldId="6928"/>
            <ac:spMk id="3" creationId="{FDA8F8DE-CCB7-0CD1-B976-36B21FBE93FE}"/>
          </ac:spMkLst>
        </pc:spChg>
        <pc:picChg chg="mod">
          <ac:chgData name="Shelby Bledsoe" userId="c9738545-4c56-4193-a6fa-33fe679ebc37" providerId="ADAL" clId="{D1069CD9-D04A-50C0-9BB8-0A004E678B39}" dt="2026-08-02T17:07:19.241" v="68" actId="1076"/>
          <ac:picMkLst>
            <pc:docMk/>
            <pc:sldMk cId="2960108082" sldId="6928"/>
            <ac:picMk id="8" creationId="{F6ADE696-A0E8-CDB5-3673-80A85A204E2F}"/>
          </ac:picMkLst>
        </pc:picChg>
        <pc:picChg chg="add mod">
          <ac:chgData name="Shelby Bledsoe" userId="c9738545-4c56-4193-a6fa-33fe679ebc37" providerId="ADAL" clId="{D1069CD9-D04A-50C0-9BB8-0A004E678B39}" dt="2026-08-02T17:07:22.949" v="70" actId="1076"/>
          <ac:picMkLst>
            <pc:docMk/>
            <pc:sldMk cId="2960108082" sldId="6928"/>
            <ac:picMk id="9" creationId="{9C40ADBA-2999-0ACA-D26E-D81ADD99358D}"/>
          </ac:picMkLst>
        </pc:picChg>
      </pc:sldChg>
      <pc:sldChg chg="delSp modSp mod">
        <pc:chgData name="Shelby Bledsoe" userId="c9738545-4c56-4193-a6fa-33fe679ebc37" providerId="ADAL" clId="{D1069CD9-D04A-50C0-9BB8-0A004E678B39}" dt="2026-08-02T17:21:58.453" v="621" actId="207"/>
        <pc:sldMkLst>
          <pc:docMk/>
          <pc:sldMk cId="3022724443" sldId="6929"/>
        </pc:sldMkLst>
        <pc:spChg chg="mod">
          <ac:chgData name="Shelby Bledsoe" userId="c9738545-4c56-4193-a6fa-33fe679ebc37" providerId="ADAL" clId="{D1069CD9-D04A-50C0-9BB8-0A004E678B39}" dt="2026-08-02T17:21:58.453" v="621" actId="207"/>
          <ac:spMkLst>
            <pc:docMk/>
            <pc:sldMk cId="3022724443" sldId="6929"/>
            <ac:spMk id="47" creationId="{2FBFBD94-2B35-217D-BE66-F1CED170307A}"/>
          </ac:spMkLst>
        </pc:spChg>
        <pc:spChg chg="mod">
          <ac:chgData name="Shelby Bledsoe" userId="c9738545-4c56-4193-a6fa-33fe679ebc37" providerId="ADAL" clId="{D1069CD9-D04A-50C0-9BB8-0A004E678B39}" dt="2026-08-02T17:12:39.037" v="258" actId="403"/>
          <ac:spMkLst>
            <pc:docMk/>
            <pc:sldMk cId="3022724443" sldId="6929"/>
            <ac:spMk id="48" creationId="{A25B4BD3-38E3-0BE8-C6CE-B4F2FCC1FB46}"/>
          </ac:spMkLst>
        </pc:spChg>
        <pc:spChg chg="mod">
          <ac:chgData name="Shelby Bledsoe" userId="c9738545-4c56-4193-a6fa-33fe679ebc37" providerId="ADAL" clId="{D1069CD9-D04A-50C0-9BB8-0A004E678B39}" dt="2026-08-02T17:12:42.253" v="259" actId="403"/>
          <ac:spMkLst>
            <pc:docMk/>
            <pc:sldMk cId="3022724443" sldId="6929"/>
            <ac:spMk id="49" creationId="{55CB62C2-F70E-F179-9593-7A306E27BA3E}"/>
          </ac:spMkLst>
        </pc:spChg>
        <pc:picChg chg="mod">
          <ac:chgData name="Shelby Bledsoe" userId="c9738545-4c56-4193-a6fa-33fe679ebc37" providerId="ADAL" clId="{D1069CD9-D04A-50C0-9BB8-0A004E678B39}" dt="2026-08-02T17:12:29.128" v="253" actId="1076"/>
          <ac:picMkLst>
            <pc:docMk/>
            <pc:sldMk cId="3022724443" sldId="6929"/>
            <ac:picMk id="51" creationId="{F468B130-B504-E44B-D0D5-12951612C9D4}"/>
          </ac:picMkLst>
        </pc:picChg>
      </pc:sldChg>
      <pc:sldChg chg="addSp delSp modSp mod">
        <pc:chgData name="Shelby Bledsoe" userId="c9738545-4c56-4193-a6fa-33fe679ebc37" providerId="ADAL" clId="{D1069CD9-D04A-50C0-9BB8-0A004E678B39}" dt="2026-08-02T17:18:37.763" v="401" actId="1076"/>
        <pc:sldMkLst>
          <pc:docMk/>
          <pc:sldMk cId="3942874957" sldId="6930"/>
        </pc:sldMkLst>
        <pc:spChg chg="mod">
          <ac:chgData name="Shelby Bledsoe" userId="c9738545-4c56-4193-a6fa-33fe679ebc37" providerId="ADAL" clId="{D1069CD9-D04A-50C0-9BB8-0A004E678B39}" dt="2026-08-02T17:17:54.001" v="390" actId="20577"/>
          <ac:spMkLst>
            <pc:docMk/>
            <pc:sldMk cId="3942874957" sldId="6930"/>
            <ac:spMk id="5" creationId="{6B4249B7-88E8-909B-7E2E-626BE37ACBFF}"/>
          </ac:spMkLst>
        </pc:spChg>
        <pc:spChg chg="mod">
          <ac:chgData name="Shelby Bledsoe" userId="c9738545-4c56-4193-a6fa-33fe679ebc37" providerId="ADAL" clId="{D1069CD9-D04A-50C0-9BB8-0A004E678B39}" dt="2026-08-02T17:17:46.697" v="384" actId="14100"/>
          <ac:spMkLst>
            <pc:docMk/>
            <pc:sldMk cId="3942874957" sldId="6930"/>
            <ac:spMk id="9" creationId="{DDF8FB6A-777B-690C-0471-198B36063B6B}"/>
          </ac:spMkLst>
        </pc:spChg>
        <pc:spChg chg="mod">
          <ac:chgData name="Shelby Bledsoe" userId="c9738545-4c56-4193-a6fa-33fe679ebc37" providerId="ADAL" clId="{D1069CD9-D04A-50C0-9BB8-0A004E678B39}" dt="2026-08-02T17:17:37.516" v="381" actId="1076"/>
          <ac:spMkLst>
            <pc:docMk/>
            <pc:sldMk cId="3942874957" sldId="6930"/>
            <ac:spMk id="11" creationId="{D9AB446A-D37B-A0F3-3563-9306D2958A07}"/>
          </ac:spMkLst>
        </pc:spChg>
        <pc:spChg chg="mod">
          <ac:chgData name="Shelby Bledsoe" userId="c9738545-4c56-4193-a6fa-33fe679ebc37" providerId="ADAL" clId="{D1069CD9-D04A-50C0-9BB8-0A004E678B39}" dt="2026-08-02T17:17:37.516" v="381" actId="1076"/>
          <ac:spMkLst>
            <pc:docMk/>
            <pc:sldMk cId="3942874957" sldId="6930"/>
            <ac:spMk id="12" creationId="{1BBAFFF6-5018-5644-81CF-67DACF191131}"/>
          </ac:spMkLst>
        </pc:spChg>
        <pc:spChg chg="mod">
          <ac:chgData name="Shelby Bledsoe" userId="c9738545-4c56-4193-a6fa-33fe679ebc37" providerId="ADAL" clId="{D1069CD9-D04A-50C0-9BB8-0A004E678B39}" dt="2026-08-02T17:18:28.657" v="397" actId="14100"/>
          <ac:spMkLst>
            <pc:docMk/>
            <pc:sldMk cId="3942874957" sldId="6930"/>
            <ac:spMk id="13" creationId="{5DD9F0E9-4A65-8480-AB85-AF3FDEA6B47E}"/>
          </ac:spMkLst>
        </pc:spChg>
        <pc:spChg chg="mod">
          <ac:chgData name="Shelby Bledsoe" userId="c9738545-4c56-4193-a6fa-33fe679ebc37" providerId="ADAL" clId="{D1069CD9-D04A-50C0-9BB8-0A004E678B39}" dt="2026-08-02T17:18:35.182" v="400" actId="14100"/>
          <ac:spMkLst>
            <pc:docMk/>
            <pc:sldMk cId="3942874957" sldId="6930"/>
            <ac:spMk id="14" creationId="{EDE25795-D914-307C-D4E8-733BEC61AFF2}"/>
          </ac:spMkLst>
        </pc:spChg>
        <pc:spChg chg="mod">
          <ac:chgData name="Shelby Bledsoe" userId="c9738545-4c56-4193-a6fa-33fe679ebc37" providerId="ADAL" clId="{D1069CD9-D04A-50C0-9BB8-0A004E678B39}" dt="2026-08-02T17:18:37.763" v="401" actId="1076"/>
          <ac:spMkLst>
            <pc:docMk/>
            <pc:sldMk cId="3942874957" sldId="6930"/>
            <ac:spMk id="15" creationId="{FA82F783-273B-069E-ED63-F2FD24809387}"/>
          </ac:spMkLst>
        </pc:spChg>
        <pc:spChg chg="add mod">
          <ac:chgData name="Shelby Bledsoe" userId="c9738545-4c56-4193-a6fa-33fe679ebc37" providerId="ADAL" clId="{D1069CD9-D04A-50C0-9BB8-0A004E678B39}" dt="2026-08-02T17:17:18.491" v="378" actId="1076"/>
          <ac:spMkLst>
            <pc:docMk/>
            <pc:sldMk cId="3942874957" sldId="6930"/>
            <ac:spMk id="20" creationId="{0ED7ED8A-EAF7-7EC0-E5CA-F4D79A19B1F8}"/>
          </ac:spMkLst>
        </pc:spChg>
        <pc:spChg chg="add mod">
          <ac:chgData name="Shelby Bledsoe" userId="c9738545-4c56-4193-a6fa-33fe679ebc37" providerId="ADAL" clId="{D1069CD9-D04A-50C0-9BB8-0A004E678B39}" dt="2026-08-02T17:17:18.491" v="378" actId="1076"/>
          <ac:spMkLst>
            <pc:docMk/>
            <pc:sldMk cId="3942874957" sldId="6930"/>
            <ac:spMk id="23" creationId="{2C2011FD-E00D-7876-62F8-FAAC17DA2719}"/>
          </ac:spMkLst>
        </pc:spChg>
        <pc:spChg chg="add mod">
          <ac:chgData name="Shelby Bledsoe" userId="c9738545-4c56-4193-a6fa-33fe679ebc37" providerId="ADAL" clId="{D1069CD9-D04A-50C0-9BB8-0A004E678B39}" dt="2026-08-02T17:17:18.491" v="378" actId="1076"/>
          <ac:spMkLst>
            <pc:docMk/>
            <pc:sldMk cId="3942874957" sldId="6930"/>
            <ac:spMk id="24" creationId="{3ED0F0E1-1E6F-85A4-219B-18A993231D6E}"/>
          </ac:spMkLst>
        </pc:spChg>
        <pc:picChg chg="mod">
          <ac:chgData name="Shelby Bledsoe" userId="c9738545-4c56-4193-a6fa-33fe679ebc37" providerId="ADAL" clId="{D1069CD9-D04A-50C0-9BB8-0A004E678B39}" dt="2026-08-02T17:17:50.516" v="386" actId="1076"/>
          <ac:picMkLst>
            <pc:docMk/>
            <pc:sldMk cId="3942874957" sldId="6930"/>
            <ac:picMk id="22" creationId="{4CDF3727-3FBC-35AC-75F8-6E47CB6FD047}"/>
          </ac:picMkLst>
        </pc:picChg>
      </pc:sldChg>
      <pc:sldChg chg="delSp modSp mod">
        <pc:chgData name="Shelby Bledsoe" userId="c9738545-4c56-4193-a6fa-33fe679ebc37" providerId="ADAL" clId="{D1069CD9-D04A-50C0-9BB8-0A004E678B39}" dt="2026-08-02T17:17:11.314" v="376" actId="207"/>
        <pc:sldMkLst>
          <pc:docMk/>
          <pc:sldMk cId="3661781865" sldId="6933"/>
        </pc:sldMkLst>
        <pc:spChg chg="mod">
          <ac:chgData name="Shelby Bledsoe" userId="c9738545-4c56-4193-a6fa-33fe679ebc37" providerId="ADAL" clId="{D1069CD9-D04A-50C0-9BB8-0A004E678B39}" dt="2026-08-02T17:16:28.158" v="335" actId="1076"/>
          <ac:spMkLst>
            <pc:docMk/>
            <pc:sldMk cId="3661781865" sldId="6933"/>
            <ac:spMk id="4" creationId="{E316B23E-8DB5-003C-27A2-D0D1CF7F8061}"/>
          </ac:spMkLst>
        </pc:spChg>
        <pc:spChg chg="mod">
          <ac:chgData name="Shelby Bledsoe" userId="c9738545-4c56-4193-a6fa-33fe679ebc37" providerId="ADAL" clId="{D1069CD9-D04A-50C0-9BB8-0A004E678B39}" dt="2026-08-02T17:16:28.158" v="335" actId="1076"/>
          <ac:spMkLst>
            <pc:docMk/>
            <pc:sldMk cId="3661781865" sldId="6933"/>
            <ac:spMk id="8" creationId="{6F95988E-A8C1-0249-DF6E-41A49D8AFC9D}"/>
          </ac:spMkLst>
        </pc:spChg>
        <pc:spChg chg="mod">
          <ac:chgData name="Shelby Bledsoe" userId="c9738545-4c56-4193-a6fa-33fe679ebc37" providerId="ADAL" clId="{D1069CD9-D04A-50C0-9BB8-0A004E678B39}" dt="2026-08-02T17:16:28.158" v="335" actId="1076"/>
          <ac:spMkLst>
            <pc:docMk/>
            <pc:sldMk cId="3661781865" sldId="6933"/>
            <ac:spMk id="11" creationId="{F8263172-7137-7625-F6B0-60C5D0D50709}"/>
          </ac:spMkLst>
        </pc:spChg>
        <pc:spChg chg="mod">
          <ac:chgData name="Shelby Bledsoe" userId="c9738545-4c56-4193-a6fa-33fe679ebc37" providerId="ADAL" clId="{D1069CD9-D04A-50C0-9BB8-0A004E678B39}" dt="2026-08-02T17:17:11.314" v="376" actId="207"/>
          <ac:spMkLst>
            <pc:docMk/>
            <pc:sldMk cId="3661781865" sldId="6933"/>
            <ac:spMk id="16" creationId="{4F546903-3FE0-1E1D-F879-AD61DBA05DC3}"/>
          </ac:spMkLst>
        </pc:spChg>
      </pc:sldChg>
      <pc:sldChg chg="modSp mod">
        <pc:chgData name="Shelby Bledsoe" userId="c9738545-4c56-4193-a6fa-33fe679ebc37" providerId="ADAL" clId="{D1069CD9-D04A-50C0-9BB8-0A004E678B39}" dt="2026-08-02T17:21:12.093" v="571" actId="207"/>
        <pc:sldMkLst>
          <pc:docMk/>
          <pc:sldMk cId="453755159" sldId="6935"/>
        </pc:sldMkLst>
        <pc:spChg chg="mod">
          <ac:chgData name="Shelby Bledsoe" userId="c9738545-4c56-4193-a6fa-33fe679ebc37" providerId="ADAL" clId="{D1069CD9-D04A-50C0-9BB8-0A004E678B39}" dt="2026-08-02T17:21:12.093" v="571" actId="207"/>
          <ac:spMkLst>
            <pc:docMk/>
            <pc:sldMk cId="453755159" sldId="6935"/>
            <ac:spMk id="15" creationId="{C415D492-3F58-200A-CAFE-DAFD6AA755D3}"/>
          </ac:spMkLst>
        </pc:spChg>
      </pc:sldChg>
      <pc:sldChg chg="delSp modSp mod setBg">
        <pc:chgData name="Shelby Bledsoe" userId="c9738545-4c56-4193-a6fa-33fe679ebc37" providerId="ADAL" clId="{D1069CD9-D04A-50C0-9BB8-0A004E678B39}" dt="2026-08-02T17:21:41.496" v="586" actId="207"/>
        <pc:sldMkLst>
          <pc:docMk/>
          <pc:sldMk cId="4257876103" sldId="6940"/>
        </pc:sldMkLst>
        <pc:spChg chg="mod">
          <ac:chgData name="Shelby Bledsoe" userId="c9738545-4c56-4193-a6fa-33fe679ebc37" providerId="ADAL" clId="{D1069CD9-D04A-50C0-9BB8-0A004E678B39}" dt="2026-08-02T17:12:01.270" v="228" actId="1076"/>
          <ac:spMkLst>
            <pc:docMk/>
            <pc:sldMk cId="4257876103" sldId="6940"/>
            <ac:spMk id="7" creationId="{E077F1BB-1D7E-37B8-6E4F-AF0C66DFF35B}"/>
          </ac:spMkLst>
        </pc:spChg>
        <pc:spChg chg="mod">
          <ac:chgData name="Shelby Bledsoe" userId="c9738545-4c56-4193-a6fa-33fe679ebc37" providerId="ADAL" clId="{D1069CD9-D04A-50C0-9BB8-0A004E678B39}" dt="2026-08-02T17:21:34.966" v="575" actId="1076"/>
          <ac:spMkLst>
            <pc:docMk/>
            <pc:sldMk cId="4257876103" sldId="6940"/>
            <ac:spMk id="9" creationId="{F29FAB7E-044C-F58D-522A-22B9D96BDB16}"/>
          </ac:spMkLst>
        </pc:spChg>
        <pc:spChg chg="mod">
          <ac:chgData name="Shelby Bledsoe" userId="c9738545-4c56-4193-a6fa-33fe679ebc37" providerId="ADAL" clId="{D1069CD9-D04A-50C0-9BB8-0A004E678B39}" dt="2026-08-02T17:11:57.474" v="227" actId="1076"/>
          <ac:spMkLst>
            <pc:docMk/>
            <pc:sldMk cId="4257876103" sldId="6940"/>
            <ac:spMk id="60" creationId="{4E966763-D2C8-D64C-8395-BFD0492267B1}"/>
          </ac:spMkLst>
        </pc:spChg>
        <pc:spChg chg="mod">
          <ac:chgData name="Shelby Bledsoe" userId="c9738545-4c56-4193-a6fa-33fe679ebc37" providerId="ADAL" clId="{D1069CD9-D04A-50C0-9BB8-0A004E678B39}" dt="2026-08-02T17:21:24.585" v="572" actId="404"/>
          <ac:spMkLst>
            <pc:docMk/>
            <pc:sldMk cId="4257876103" sldId="6940"/>
            <ac:spMk id="61" creationId="{77B3082D-A1B5-29FF-27A7-43D60BE12185}"/>
          </ac:spMkLst>
        </pc:spChg>
        <pc:spChg chg="mod">
          <ac:chgData name="Shelby Bledsoe" userId="c9738545-4c56-4193-a6fa-33fe679ebc37" providerId="ADAL" clId="{D1069CD9-D04A-50C0-9BB8-0A004E678B39}" dt="2026-08-02T17:11:53.100" v="226" actId="14100"/>
          <ac:spMkLst>
            <pc:docMk/>
            <pc:sldMk cId="4257876103" sldId="6940"/>
            <ac:spMk id="63" creationId="{4E632F49-0F8A-7AE1-B66B-82F6B6563F53}"/>
          </ac:spMkLst>
        </pc:spChg>
        <pc:spChg chg="mod">
          <ac:chgData name="Shelby Bledsoe" userId="c9738545-4c56-4193-a6fa-33fe679ebc37" providerId="ADAL" clId="{D1069CD9-D04A-50C0-9BB8-0A004E678B39}" dt="2026-08-02T17:21:29.892" v="574" actId="1076"/>
          <ac:spMkLst>
            <pc:docMk/>
            <pc:sldMk cId="4257876103" sldId="6940"/>
            <ac:spMk id="64" creationId="{A83B301E-F196-A1F1-324A-652ADAC1D8B4}"/>
          </ac:spMkLst>
        </pc:spChg>
        <pc:spChg chg="mod">
          <ac:chgData name="Shelby Bledsoe" userId="c9738545-4c56-4193-a6fa-33fe679ebc37" providerId="ADAL" clId="{D1069CD9-D04A-50C0-9BB8-0A004E678B39}" dt="2026-08-02T17:12:10.841" v="230" actId="1076"/>
          <ac:spMkLst>
            <pc:docMk/>
            <pc:sldMk cId="4257876103" sldId="6940"/>
            <ac:spMk id="66" creationId="{F1F7701E-34CA-2977-74DF-0E4FA3CAD442}"/>
          </ac:spMkLst>
        </pc:spChg>
        <pc:spChg chg="mod">
          <ac:chgData name="Shelby Bledsoe" userId="c9738545-4c56-4193-a6fa-33fe679ebc37" providerId="ADAL" clId="{D1069CD9-D04A-50C0-9BB8-0A004E678B39}" dt="2026-08-02T17:21:27.901" v="573" actId="1076"/>
          <ac:spMkLst>
            <pc:docMk/>
            <pc:sldMk cId="4257876103" sldId="6940"/>
            <ac:spMk id="67" creationId="{9067A55A-3B90-7CF1-9E30-457FF0E54D89}"/>
          </ac:spMkLst>
        </pc:spChg>
        <pc:spChg chg="mod">
          <ac:chgData name="Shelby Bledsoe" userId="c9738545-4c56-4193-a6fa-33fe679ebc37" providerId="ADAL" clId="{D1069CD9-D04A-50C0-9BB8-0A004E678B39}" dt="2026-08-02T17:12:05.416" v="229" actId="14100"/>
          <ac:spMkLst>
            <pc:docMk/>
            <pc:sldMk cId="4257876103" sldId="6940"/>
            <ac:spMk id="69" creationId="{2EFA7AFB-EEBF-105C-FEBC-01C59A342271}"/>
          </ac:spMkLst>
        </pc:spChg>
        <pc:spChg chg="mod">
          <ac:chgData name="Shelby Bledsoe" userId="c9738545-4c56-4193-a6fa-33fe679ebc37" providerId="ADAL" clId="{D1069CD9-D04A-50C0-9BB8-0A004E678B39}" dt="2026-08-02T17:21:24.585" v="572" actId="404"/>
          <ac:spMkLst>
            <pc:docMk/>
            <pc:sldMk cId="4257876103" sldId="6940"/>
            <ac:spMk id="70" creationId="{90D9E582-95F5-4131-D25C-2B056DA0C37D}"/>
          </ac:spMkLst>
        </pc:spChg>
        <pc:spChg chg="mod">
          <ac:chgData name="Shelby Bledsoe" userId="c9738545-4c56-4193-a6fa-33fe679ebc37" providerId="ADAL" clId="{D1069CD9-D04A-50C0-9BB8-0A004E678B39}" dt="2026-08-02T17:21:41.496" v="586" actId="207"/>
          <ac:spMkLst>
            <pc:docMk/>
            <pc:sldMk cId="4257876103" sldId="6940"/>
            <ac:spMk id="90" creationId="{426C2A2C-C272-A05C-5146-FDA303EE78F7}"/>
          </ac:spMkLst>
        </pc:spChg>
        <pc:spChg chg="mod">
          <ac:chgData name="Shelby Bledsoe" userId="c9738545-4c56-4193-a6fa-33fe679ebc37" providerId="ADAL" clId="{D1069CD9-D04A-50C0-9BB8-0A004E678B39}" dt="2026-08-02T17:11:44.728" v="224" actId="14100"/>
          <ac:spMkLst>
            <pc:docMk/>
            <pc:sldMk cId="4257876103" sldId="6940"/>
            <ac:spMk id="95" creationId="{325F8800-9F8A-1022-7E67-8A69C8AA0E5A}"/>
          </ac:spMkLst>
        </pc:spChg>
        <pc:spChg chg="mod">
          <ac:chgData name="Shelby Bledsoe" userId="c9738545-4c56-4193-a6fa-33fe679ebc37" providerId="ADAL" clId="{D1069CD9-D04A-50C0-9BB8-0A004E678B39}" dt="2026-08-02T17:10:02.055" v="121" actId="1076"/>
          <ac:spMkLst>
            <pc:docMk/>
            <pc:sldMk cId="4257876103" sldId="6940"/>
            <ac:spMk id="96" creationId="{6CBE9988-5519-5C9A-D54E-72F24447C9FE}"/>
          </ac:spMkLst>
        </pc:spChg>
        <pc:picChg chg="mod">
          <ac:chgData name="Shelby Bledsoe" userId="c9738545-4c56-4193-a6fa-33fe679ebc37" providerId="ADAL" clId="{D1069CD9-D04A-50C0-9BB8-0A004E678B39}" dt="2026-08-02T17:10:40.550" v="135" actId="1076"/>
          <ac:picMkLst>
            <pc:docMk/>
            <pc:sldMk cId="4257876103" sldId="6940"/>
            <ac:picMk id="87" creationId="{CA2A7B76-61F6-2E6C-2AA2-8B8CEFC2DCD5}"/>
          </ac:picMkLst>
        </pc:picChg>
        <pc:picChg chg="mod">
          <ac:chgData name="Shelby Bledsoe" userId="c9738545-4c56-4193-a6fa-33fe679ebc37" providerId="ADAL" clId="{D1069CD9-D04A-50C0-9BB8-0A004E678B39}" dt="2026-08-02T17:09:57.855" v="120" actId="1076"/>
          <ac:picMkLst>
            <pc:docMk/>
            <pc:sldMk cId="4257876103" sldId="6940"/>
            <ac:picMk id="93" creationId="{B60738E6-39B8-0DE5-1563-01F796AC61E2}"/>
          </ac:picMkLst>
        </pc:picChg>
        <pc:cxnChg chg="mod">
          <ac:chgData name="Shelby Bledsoe" userId="c9738545-4c56-4193-a6fa-33fe679ebc37" providerId="ADAL" clId="{D1069CD9-D04A-50C0-9BB8-0A004E678B39}" dt="2026-08-02T17:21:34.966" v="575" actId="1076"/>
          <ac:cxnSpMkLst>
            <pc:docMk/>
            <pc:sldMk cId="4257876103" sldId="6940"/>
            <ac:cxnSpMk id="8" creationId="{23787C28-9DAC-6A2D-1103-C4DC347AFBCD}"/>
          </ac:cxnSpMkLst>
        </pc:cxnChg>
      </pc:sldChg>
      <pc:sldChg chg="addSp delSp modSp mod">
        <pc:chgData name="Shelby Bledsoe" userId="c9738545-4c56-4193-a6fa-33fe679ebc37" providerId="ADAL" clId="{D1069CD9-D04A-50C0-9BB8-0A004E678B39}" dt="2026-08-02T17:15:01.439" v="305" actId="478"/>
        <pc:sldMkLst>
          <pc:docMk/>
          <pc:sldMk cId="966159521" sldId="6941"/>
        </pc:sldMkLst>
        <pc:picChg chg="mod">
          <ac:chgData name="Shelby Bledsoe" userId="c9738545-4c56-4193-a6fa-33fe679ebc37" providerId="ADAL" clId="{D1069CD9-D04A-50C0-9BB8-0A004E678B39}" dt="2026-08-02T17:14:55.930" v="302" actId="1076"/>
          <ac:picMkLst>
            <pc:docMk/>
            <pc:sldMk cId="966159521" sldId="6941"/>
            <ac:picMk id="12" creationId="{3990ED7E-3AD1-2A05-81AE-BA20F8F2C9DB}"/>
          </ac:picMkLst>
        </pc:picChg>
        <pc:picChg chg="add del mod">
          <ac:chgData name="Shelby Bledsoe" userId="c9738545-4c56-4193-a6fa-33fe679ebc37" providerId="ADAL" clId="{D1069CD9-D04A-50C0-9BB8-0A004E678B39}" dt="2026-08-02T17:15:01.439" v="305" actId="478"/>
          <ac:picMkLst>
            <pc:docMk/>
            <pc:sldMk cId="966159521" sldId="6941"/>
            <ac:picMk id="20" creationId="{F8A58D9D-5997-7512-C5D9-3EAB278346CC}"/>
          </ac:picMkLst>
        </pc:picChg>
      </pc:sldChg>
      <pc:sldChg chg="delSp modSp mod">
        <pc:chgData name="Shelby Bledsoe" userId="c9738545-4c56-4193-a6fa-33fe679ebc37" providerId="ADAL" clId="{D1069CD9-D04A-50C0-9BB8-0A004E678B39}" dt="2026-08-02T17:14:51.009" v="301" actId="1076"/>
        <pc:sldMkLst>
          <pc:docMk/>
          <pc:sldMk cId="1362517398" sldId="6945"/>
        </pc:sldMkLst>
        <pc:spChg chg="mod">
          <ac:chgData name="Shelby Bledsoe" userId="c9738545-4c56-4193-a6fa-33fe679ebc37" providerId="ADAL" clId="{D1069CD9-D04A-50C0-9BB8-0A004E678B39}" dt="2026-08-02T17:14:40.842" v="298" actId="1076"/>
          <ac:spMkLst>
            <pc:docMk/>
            <pc:sldMk cId="1362517398" sldId="6945"/>
            <ac:spMk id="5" creationId="{C0259CFF-5020-6B93-27EA-1BF62AFD8362}"/>
          </ac:spMkLst>
        </pc:spChg>
        <pc:spChg chg="mod">
          <ac:chgData name="Shelby Bledsoe" userId="c9738545-4c56-4193-a6fa-33fe679ebc37" providerId="ADAL" clId="{D1069CD9-D04A-50C0-9BB8-0A004E678B39}" dt="2026-08-02T17:14:51.009" v="301" actId="1076"/>
          <ac:spMkLst>
            <pc:docMk/>
            <pc:sldMk cId="1362517398" sldId="6945"/>
            <ac:spMk id="7" creationId="{7E97D0D1-08E5-2BEA-7D4A-899152AFC387}"/>
          </ac:spMkLst>
        </pc:spChg>
        <pc:picChg chg="mod">
          <ac:chgData name="Shelby Bledsoe" userId="c9738545-4c56-4193-a6fa-33fe679ebc37" providerId="ADAL" clId="{D1069CD9-D04A-50C0-9BB8-0A004E678B39}" dt="2026-08-02T17:14:39.155" v="297" actId="1076"/>
          <ac:picMkLst>
            <pc:docMk/>
            <pc:sldMk cId="1362517398" sldId="6945"/>
            <ac:picMk id="58" creationId="{8FB1FAC2-9711-8B08-FA7B-55DD72866E3A}"/>
          </ac:picMkLst>
        </pc:picChg>
      </pc:sldChg>
      <pc:sldChg chg="addSp delSp modSp mod">
        <pc:chgData name="Shelby Bledsoe" userId="c9738545-4c56-4193-a6fa-33fe679ebc37" providerId="ADAL" clId="{D1069CD9-D04A-50C0-9BB8-0A004E678B39}" dt="2026-08-02T17:07:38.482" v="73" actId="1076"/>
        <pc:sldMkLst>
          <pc:docMk/>
          <pc:sldMk cId="2643503414" sldId="6946"/>
        </pc:sldMkLst>
        <pc:spChg chg="mod">
          <ac:chgData name="Shelby Bledsoe" userId="c9738545-4c56-4193-a6fa-33fe679ebc37" providerId="ADAL" clId="{D1069CD9-D04A-50C0-9BB8-0A004E678B39}" dt="2026-08-02T17:07:38.482" v="73" actId="1076"/>
          <ac:spMkLst>
            <pc:docMk/>
            <pc:sldMk cId="2643503414" sldId="6946"/>
            <ac:spMk id="7" creationId="{C5FD0B9B-FB71-F6C1-4774-C88F2262654D}"/>
          </ac:spMkLst>
        </pc:spChg>
        <pc:spChg chg="mod">
          <ac:chgData name="Shelby Bledsoe" userId="c9738545-4c56-4193-a6fa-33fe679ebc37" providerId="ADAL" clId="{D1069CD9-D04A-50C0-9BB8-0A004E678B39}" dt="2026-08-02T17:07:35.778" v="72" actId="1076"/>
          <ac:spMkLst>
            <pc:docMk/>
            <pc:sldMk cId="2643503414" sldId="6946"/>
            <ac:spMk id="8" creationId="{80B3AF62-C778-2B22-4AB3-20E2BBB42CF1}"/>
          </ac:spMkLst>
        </pc:spChg>
        <pc:picChg chg="mod">
          <ac:chgData name="Shelby Bledsoe" userId="c9738545-4c56-4193-a6fa-33fe679ebc37" providerId="ADAL" clId="{D1069CD9-D04A-50C0-9BB8-0A004E678B39}" dt="2026-08-02T17:07:38.482" v="73" actId="1076"/>
          <ac:picMkLst>
            <pc:docMk/>
            <pc:sldMk cId="2643503414" sldId="6946"/>
            <ac:picMk id="16" creationId="{93D9C47B-67C7-8843-CC99-051B007A6F4E}"/>
          </ac:picMkLst>
        </pc:picChg>
        <pc:picChg chg="mod">
          <ac:chgData name="Shelby Bledsoe" userId="c9738545-4c56-4193-a6fa-33fe679ebc37" providerId="ADAL" clId="{D1069CD9-D04A-50C0-9BB8-0A004E678B39}" dt="2026-08-02T17:05:42.159" v="62" actId="1076"/>
          <ac:picMkLst>
            <pc:docMk/>
            <pc:sldMk cId="2643503414" sldId="6946"/>
            <ac:picMk id="22" creationId="{D44EEC26-E81B-6DD8-D42A-33CCBBCDA80F}"/>
          </ac:picMkLst>
        </pc:picChg>
        <pc:picChg chg="mod">
          <ac:chgData name="Shelby Bledsoe" userId="c9738545-4c56-4193-a6fa-33fe679ebc37" providerId="ADAL" clId="{D1069CD9-D04A-50C0-9BB8-0A004E678B39}" dt="2026-08-02T17:07:35.778" v="72" actId="1076"/>
          <ac:picMkLst>
            <pc:docMk/>
            <pc:sldMk cId="2643503414" sldId="6946"/>
            <ac:picMk id="23" creationId="{9BBAB309-B7DA-083B-6437-EEFC82A21A51}"/>
          </ac:picMkLst>
        </pc:picChg>
      </pc:sldChg>
      <pc:sldChg chg="modSp mod">
        <pc:chgData name="Shelby Bledsoe" userId="c9738545-4c56-4193-a6fa-33fe679ebc37" providerId="ADAL" clId="{D1069CD9-D04A-50C0-9BB8-0A004E678B39}" dt="2026-08-02T17:20:45.318" v="447" actId="14100"/>
        <pc:sldMkLst>
          <pc:docMk/>
          <pc:sldMk cId="884424505" sldId="6947"/>
        </pc:sldMkLst>
        <pc:spChg chg="mod">
          <ac:chgData name="Shelby Bledsoe" userId="c9738545-4c56-4193-a6fa-33fe679ebc37" providerId="ADAL" clId="{D1069CD9-D04A-50C0-9BB8-0A004E678B39}" dt="2026-08-02T17:20:45.318" v="447" actId="14100"/>
          <ac:spMkLst>
            <pc:docMk/>
            <pc:sldMk cId="884424505" sldId="6947"/>
            <ac:spMk id="11" creationId="{D8D0D6FD-371D-64E8-FCAC-D705518DBB4D}"/>
          </ac:spMkLst>
        </pc:spChg>
        <pc:spChg chg="mod">
          <ac:chgData name="Shelby Bledsoe" userId="c9738545-4c56-4193-a6fa-33fe679ebc37" providerId="ADAL" clId="{D1069CD9-D04A-50C0-9BB8-0A004E678B39}" dt="2026-08-02T17:20:30.925" v="440" actId="207"/>
          <ac:spMkLst>
            <pc:docMk/>
            <pc:sldMk cId="884424505" sldId="6947"/>
            <ac:spMk id="16" creationId="{7997A139-D42A-AC4D-0F57-3DB48AFA95DE}"/>
          </ac:spMkLst>
        </pc:spChg>
        <pc:picChg chg="mod">
          <ac:chgData name="Shelby Bledsoe" userId="c9738545-4c56-4193-a6fa-33fe679ebc37" providerId="ADAL" clId="{D1069CD9-D04A-50C0-9BB8-0A004E678B39}" dt="2026-08-02T17:20:43.480" v="446" actId="1076"/>
          <ac:picMkLst>
            <pc:docMk/>
            <pc:sldMk cId="884424505" sldId="6947"/>
            <ac:picMk id="15" creationId="{579AACFE-ADD3-BECE-BB80-6EE32421EAF5}"/>
          </ac:picMkLst>
        </pc:picChg>
      </pc:sldChg>
      <pc:sldMasterChg chg="addSp modSp mod modSldLayout">
        <pc:chgData name="Shelby Bledsoe" userId="c9738545-4c56-4193-a6fa-33fe679ebc37" providerId="ADAL" clId="{D1069CD9-D04A-50C0-9BB8-0A004E678B39}" dt="2026-08-02T17:03:57.347" v="33" actId="14100"/>
        <pc:sldMasterMkLst>
          <pc:docMk/>
          <pc:sldMasterMk cId="2209977519" sldId="2147483648"/>
        </pc:sldMasterMkLst>
        <pc:spChg chg="add mod">
          <ac:chgData name="Shelby Bledsoe" userId="c9738545-4c56-4193-a6fa-33fe679ebc37" providerId="ADAL" clId="{D1069CD9-D04A-50C0-9BB8-0A004E678B39}" dt="2026-08-02T17:03:57.347" v="33" actId="14100"/>
          <ac:spMkLst>
            <pc:docMk/>
            <pc:sldMasterMk cId="2209977519" sldId="2147483648"/>
            <ac:spMk id="7" creationId="{2FAE22B9-8BC6-884D-2028-5D9868516141}"/>
          </ac:spMkLst>
        </pc:spChg>
        <pc:sldLayoutChg chg="addSp modSp">
          <pc:chgData name="Shelby Bledsoe" userId="c9738545-4c56-4193-a6fa-33fe679ebc37" providerId="ADAL" clId="{D1069CD9-D04A-50C0-9BB8-0A004E678B39}" dt="2026-08-02T17:03:45.578" v="30"/>
          <pc:sldLayoutMkLst>
            <pc:docMk/>
            <pc:sldMasterMk cId="2209977519" sldId="2147483648"/>
            <pc:sldLayoutMk cId="1642504524" sldId="2147483660"/>
          </pc:sldLayoutMkLst>
          <pc:spChg chg="add mod">
            <ac:chgData name="Shelby Bledsoe" userId="c9738545-4c56-4193-a6fa-33fe679ebc37" providerId="ADAL" clId="{D1069CD9-D04A-50C0-9BB8-0A004E678B39}" dt="2026-08-02T17:03:45.578" v="30"/>
            <ac:spMkLst>
              <pc:docMk/>
              <pc:sldMasterMk cId="2209977519" sldId="2147483648"/>
              <pc:sldLayoutMk cId="1642504524" sldId="2147483660"/>
              <ac:spMk id="4" creationId="{6F73D19D-86E4-E558-6200-6C893393BE5D}"/>
            </ac:spMkLst>
          </pc:spChg>
        </pc:sldLayoutChg>
      </pc:sldMasterChg>
    </pc:docChg>
  </pc:docChgLst>
  <pc:docChgLst>
    <pc:chgData name="Tabitha Harmon" userId="S::tharmon@iacmi.org::89a75948-cf51-4a65-9fa9-72397292bb2b" providerId="AD" clId="Web-{3AD47DAB-A56F-1D81-D1F0-98B0D70D0C23}"/>
    <pc:docChg chg="modSld">
      <pc:chgData name="Tabitha Harmon" userId="S::tharmon@iacmi.org::89a75948-cf51-4a65-9fa9-72397292bb2b" providerId="AD" clId="Web-{3AD47DAB-A56F-1D81-D1F0-98B0D70D0C23}" dt="2026-07-23T14:05:45.973" v="10" actId="1076"/>
      <pc:docMkLst>
        <pc:docMk/>
      </pc:docMkLst>
      <pc:sldChg chg="modSp">
        <pc:chgData name="Tabitha Harmon" userId="S::tharmon@iacmi.org::89a75948-cf51-4a65-9fa9-72397292bb2b" providerId="AD" clId="Web-{3AD47DAB-A56F-1D81-D1F0-98B0D70D0C23}" dt="2026-07-23T14:03:39.562" v="0" actId="1076"/>
        <pc:sldMkLst>
          <pc:docMk/>
          <pc:sldMk cId="3942874957" sldId="6930"/>
        </pc:sldMkLst>
        <pc:spChg chg="mod">
          <ac:chgData name="Tabitha Harmon" userId="S::tharmon@iacmi.org::89a75948-cf51-4a65-9fa9-72397292bb2b" providerId="AD" clId="Web-{3AD47DAB-A56F-1D81-D1F0-98B0D70D0C23}" dt="2026-07-23T14:03:39.562" v="0" actId="1076"/>
          <ac:spMkLst>
            <pc:docMk/>
            <pc:sldMk cId="3942874957" sldId="6930"/>
            <ac:spMk id="21" creationId="{DB3C53F0-6767-93BC-FC9E-4ACF5985BF3A}"/>
          </ac:spMkLst>
        </pc:spChg>
      </pc:sldChg>
      <pc:sldChg chg="delSp modSp">
        <pc:chgData name="Tabitha Harmon" userId="S::tharmon@iacmi.org::89a75948-cf51-4a65-9fa9-72397292bb2b" providerId="AD" clId="Web-{3AD47DAB-A56F-1D81-D1F0-98B0D70D0C23}" dt="2026-07-23T14:05:45.973" v="10" actId="1076"/>
        <pc:sldMkLst>
          <pc:docMk/>
          <pc:sldMk cId="1362517398" sldId="6945"/>
        </pc:sldMkLst>
        <pc:spChg chg="mod">
          <ac:chgData name="Tabitha Harmon" userId="S::tharmon@iacmi.org::89a75948-cf51-4a65-9fa9-72397292bb2b" providerId="AD" clId="Web-{3AD47DAB-A56F-1D81-D1F0-98B0D70D0C23}" dt="2026-07-23T14:05:45.973" v="10" actId="1076"/>
          <ac:spMkLst>
            <pc:docMk/>
            <pc:sldMk cId="1362517398" sldId="6945"/>
            <ac:spMk id="7" creationId="{7E97D0D1-08E5-2BEA-7D4A-899152AFC387}"/>
          </ac:spMkLst>
        </pc:spChg>
      </pc:sldChg>
    </pc:docChg>
  </pc:docChgLst>
  <pc:docChgLst>
    <pc:chgData name="Tabitha Harmon" userId="S::tharmon@iacmi.org::89a75948-cf51-4a65-9fa9-72397292bb2b" providerId="AD" clId="Web-{281DC16B-1097-F044-1710-948154D349F8}"/>
    <pc:docChg chg="mod">
      <pc:chgData name="Tabitha Harmon" userId="S::tharmon@iacmi.org::89a75948-cf51-4a65-9fa9-72397292bb2b" providerId="AD" clId="Web-{281DC16B-1097-F044-1710-948154D349F8}" dt="2026-08-04T18:36:06.639" v="0"/>
      <pc:docMkLst>
        <pc:docMk/>
      </pc:docMkLst>
    </pc:docChg>
  </pc:docChgLst>
  <pc:docChgLst>
    <pc:chgData name="Samantha Silcox" userId="S::ssilcox@iacmi.org::8a505091-dd03-47f9-912c-2fd60c7ec4f4" providerId="AD" clId="Web-{411DAED4-5113-DCC8-83C6-1B6CAD98A496}"/>
    <pc:docChg chg="mod">
      <pc:chgData name="Samantha Silcox" userId="S::ssilcox@iacmi.org::8a505091-dd03-47f9-912c-2fd60c7ec4f4" providerId="AD" clId="Web-{411DAED4-5113-DCC8-83C6-1B6CAD98A496}" dt="2026-08-05T11:57:17.979" v="0"/>
      <pc:docMkLst>
        <pc:docMk/>
      </pc:docMkLst>
    </pc:docChg>
  </pc:docChgLst>
</pc:chgInfo>
</file>

<file path=ppt/comments/modernComment_1B1D_39966CA1.xml><?xml version="1.0" encoding="utf-8"?>
<p188:cmLst xmlns:a="http://schemas.openxmlformats.org/drawingml/2006/main" xmlns:r="http://schemas.openxmlformats.org/officeDocument/2006/relationships" xmlns:p188="http://schemas.microsoft.com/office/powerpoint/2018/8/main">
  <p188:cm id="{B0042253-A5D7-4A60-8FFB-824E8F128BB3}" authorId="{0C4A23ED-4D39-C8C9-FFC9-5152586F60A0}" created="2026-08-04T18:36:06.639">
    <pc:sldMkLst xmlns:pc="http://schemas.microsoft.com/office/powerpoint/2013/main/command">
      <pc:docMk/>
      <pc:sldMk cId="966159521" sldId="6941"/>
    </pc:sldMkLst>
    <p188:replyLst>
      <p188:reply id="{175E5A5F-F34D-4170-A226-DADFE65DC432}" authorId="{441320F5-4B04-E6CE-15D4-567D27B570B8}" created="2026-08-05T11:57:17.979">
        <p188:txBody>
          <a:bodyPr/>
          <a:lstStyle/>
          <a:p>
            <a:r>
              <a:rPr lang="en-US"/>
              <a:t>This was copied from the original PPT- the original has the same wording so I wonder if it was entered incorrectly  possibly?</a:t>
            </a:r>
          </a:p>
        </p188:txBody>
      </p188:reply>
    </p188:replyLst>
    <p188:txBody>
      <a:bodyPr/>
      <a:lstStyle/>
      <a:p>
        <a:r>
          <a:rPr lang="en-US"/>
          <a:t>On Safety Specialists, a word is missing. "used carefully to ensure people and the environment"???</a:t>
        </a:r>
      </a:p>
    </p188:txBody>
  </p188:cm>
</p188: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0E193D0-20F3-2F4B-BCCA-2E3F7898E8DF}" type="datetimeFigureOut">
              <a:rPr lang="en-US" smtClean="0"/>
              <a:t>8/5/2026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DB9DE4C-BFBE-0A4C-B2BC-852F4F936737}" type="slidenum">
              <a:rPr lang="en-US" smtClean="0"/>
              <a:t>‹#›</a:t>
            </a:fld>
            <a:endParaRPr lang="en-US"/>
          </a:p>
        </p:txBody>
      </p:sp>
    </p:spTree>
    <p:extLst>
      <p:ext uri="{BB962C8B-B14F-4D97-AF65-F5344CB8AC3E}">
        <p14:creationId xmlns:p14="http://schemas.microsoft.com/office/powerpoint/2010/main" val="377016658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DB9DE4C-BFBE-0A4C-B2BC-852F4F936737}" type="slidenum">
              <a:rPr lang="en-US" smtClean="0"/>
              <a:t>1</a:t>
            </a:fld>
            <a:endParaRPr lang="en-US"/>
          </a:p>
        </p:txBody>
      </p:sp>
    </p:spTree>
    <p:extLst>
      <p:ext uri="{BB962C8B-B14F-4D97-AF65-F5344CB8AC3E}">
        <p14:creationId xmlns:p14="http://schemas.microsoft.com/office/powerpoint/2010/main" val="187138939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D863557-D366-4D3F-BC0C-F3272CC15D5F}" type="slidenum">
              <a:rPr lang="en-US" smtClean="0"/>
              <a:t>2</a:t>
            </a:fld>
            <a:endParaRPr lang="en-US"/>
          </a:p>
        </p:txBody>
      </p:sp>
    </p:spTree>
    <p:extLst>
      <p:ext uri="{BB962C8B-B14F-4D97-AF65-F5344CB8AC3E}">
        <p14:creationId xmlns:p14="http://schemas.microsoft.com/office/powerpoint/2010/main" val="307331045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E9F0EF-542D-9427-8E17-D5AC36C4F5B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FE62860-FFC2-75EC-CB05-7C2B93B122D2}"/>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6317C98A-31D8-A76A-F9D4-FD8C5C22D83F}"/>
              </a:ext>
            </a:extLst>
          </p:cNvPr>
          <p:cNvSpPr>
            <a:spLocks noGrp="1"/>
          </p:cNvSpPr>
          <p:nvPr>
            <p:ph type="body" idx="1"/>
          </p:nvPr>
        </p:nvSpPr>
        <p:spPr/>
        <p:txBody>
          <a:bodyPr/>
          <a:lstStyle/>
          <a:p>
            <a:pPr rtl="0">
              <a:lnSpc>
                <a:spcPts val="1594"/>
              </a:lnSpc>
            </a:pPr>
            <a:r>
              <a:rPr lang="en-US" sz="1200">
                <a:solidFill>
                  <a:schemeClr val="bg1"/>
                </a:solidFill>
                <a:latin typeface="Segoe UI"/>
                <a:ea typeface="Segoe UI"/>
                <a:cs typeface="Segoe UI"/>
              </a:rPr>
              <a:t>When you work with materials, they can change in different ways. Some changes are physical changes, and some are chemical changes.  </a:t>
            </a:r>
          </a:p>
          <a:p>
            <a:pPr rtl="0">
              <a:lnSpc>
                <a:spcPts val="1594"/>
              </a:lnSpc>
            </a:pPr>
            <a:r>
              <a:rPr lang="en-US" sz="1200">
                <a:solidFill>
                  <a:schemeClr val="bg1"/>
                </a:solidFill>
                <a:latin typeface="Segoe UI"/>
                <a:ea typeface="Segoe UI"/>
                <a:cs typeface="Segoe UI"/>
              </a:rPr>
              <a:t>A </a:t>
            </a:r>
            <a:r>
              <a:rPr lang="en-US" sz="1200" b="1">
                <a:solidFill>
                  <a:schemeClr val="bg1"/>
                </a:solidFill>
                <a:latin typeface="Segoe UI"/>
                <a:ea typeface="Segoe UI"/>
                <a:cs typeface="Segoe UI"/>
              </a:rPr>
              <a:t>physical change</a:t>
            </a:r>
            <a:r>
              <a:rPr lang="en-US" sz="1200">
                <a:solidFill>
                  <a:schemeClr val="bg1"/>
                </a:solidFill>
                <a:latin typeface="Segoe UI"/>
                <a:ea typeface="Segoe UI"/>
                <a:cs typeface="Segoe UI"/>
              </a:rPr>
              <a:t> happens when something changes in size, shape, or form, but it is still the same material. For example, stretching a balloon, bending a paperclip, or pouring water into a new container are physical changes. No new material is made. </a:t>
            </a:r>
          </a:p>
          <a:p>
            <a:pPr rtl="0">
              <a:lnSpc>
                <a:spcPts val="1594"/>
              </a:lnSpc>
            </a:pPr>
            <a:r>
              <a:rPr lang="en-US" sz="1200">
                <a:solidFill>
                  <a:schemeClr val="bg1"/>
                </a:solidFill>
                <a:latin typeface="Segoe UI"/>
                <a:ea typeface="Segoe UI"/>
                <a:cs typeface="Segoe UI"/>
              </a:rPr>
              <a:t>A </a:t>
            </a:r>
            <a:r>
              <a:rPr lang="en-US" sz="1200" b="1">
                <a:solidFill>
                  <a:schemeClr val="bg1"/>
                </a:solidFill>
                <a:latin typeface="Segoe UI"/>
                <a:ea typeface="Segoe UI"/>
                <a:cs typeface="Segoe UI"/>
              </a:rPr>
              <a:t>chemical change</a:t>
            </a:r>
            <a:r>
              <a:rPr lang="en-US" sz="1200">
                <a:solidFill>
                  <a:schemeClr val="bg1"/>
                </a:solidFill>
                <a:latin typeface="Segoe UI"/>
                <a:ea typeface="Segoe UI"/>
                <a:cs typeface="Segoe UI"/>
              </a:rPr>
              <a:t> happens when materials are mixed or used in a way that creates something new. Evidence of a chemical change may include fizzing, bubbling, a new smell or sound, changes in temperature, such as heat being released or absorbed, the formation of a gas, the production of light, or a change that cannot easily be undone.  </a:t>
            </a:r>
          </a:p>
          <a:p>
            <a:pPr>
              <a:lnSpc>
                <a:spcPts val="1594"/>
              </a:lnSpc>
            </a:pPr>
            <a:endParaRPr lang="en-US" sz="1200">
              <a:solidFill>
                <a:schemeClr val="bg1"/>
              </a:solidFill>
              <a:latin typeface="Segoe UI"/>
              <a:ea typeface="Segoe UI"/>
              <a:cs typeface="Segoe UI"/>
            </a:endParaRPr>
          </a:p>
          <a:p>
            <a:pPr rtl="0">
              <a:lnSpc>
                <a:spcPts val="1594"/>
              </a:lnSpc>
            </a:pPr>
            <a:r>
              <a:rPr lang="en-US" sz="1200">
                <a:solidFill>
                  <a:schemeClr val="bg1"/>
                </a:solidFill>
                <a:latin typeface="Segoe UI"/>
                <a:ea typeface="Segoe UI"/>
                <a:cs typeface="Segoe UI"/>
              </a:rPr>
              <a:t>Composites can also involve chemical changes. A composite is made when two or more materials work together to make something stronger, lighter, or more useful than one material by itself. In some composites, strong fibers are placed inside a liquid resin. The fibers give the part strength, and then the resin goes through a chemical change as it hardens. Once it hardens, the resin holds the fibers in place and helps turn the materials into one strong part. </a:t>
            </a:r>
          </a:p>
          <a:p>
            <a:endParaRPr lang="en-US"/>
          </a:p>
        </p:txBody>
      </p:sp>
      <p:sp>
        <p:nvSpPr>
          <p:cNvPr id="4" name="Slide Number Placeholder 3">
            <a:extLst>
              <a:ext uri="{FF2B5EF4-FFF2-40B4-BE49-F238E27FC236}">
                <a16:creationId xmlns:a16="http://schemas.microsoft.com/office/drawing/2014/main" id="{C8BBD4F5-617E-CB0C-E98B-D982A668F7A1}"/>
              </a:ext>
            </a:extLst>
          </p:cNvPr>
          <p:cNvSpPr>
            <a:spLocks noGrp="1"/>
          </p:cNvSpPr>
          <p:nvPr>
            <p:ph type="sldNum" sz="quarter" idx="5"/>
          </p:nvPr>
        </p:nvSpPr>
        <p:spPr/>
        <p:txBody>
          <a:bodyPr/>
          <a:lstStyle/>
          <a:p>
            <a:fld id="{53A1E88B-61F8-314F-BB87-E84ADBA74B87}" type="slidenum">
              <a:rPr lang="en-US" smtClean="0"/>
              <a:t>3</a:t>
            </a:fld>
            <a:endParaRPr lang="en-US"/>
          </a:p>
        </p:txBody>
      </p:sp>
    </p:spTree>
    <p:extLst>
      <p:ext uri="{BB962C8B-B14F-4D97-AF65-F5344CB8AC3E}">
        <p14:creationId xmlns:p14="http://schemas.microsoft.com/office/powerpoint/2010/main" val="158372969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600" b="0" i="0" u="none" strike="noStrike" cap="none" normalizeH="0" baseline="0" dirty="0">
              <a:ln>
                <a:noFill/>
              </a:ln>
              <a:solidFill>
                <a:schemeClr val="bg1"/>
              </a:solidFill>
              <a:effectLst/>
              <a:latin typeface="Segoe UI" panose="020B0502040204020203"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b="1" i="0" u="none" strike="noStrike" cap="none" normalizeH="0" baseline="0" dirty="0">
                <a:ln>
                  <a:noFill/>
                </a:ln>
                <a:solidFill>
                  <a:schemeClr val="bg1"/>
                </a:solidFill>
                <a:effectLst/>
                <a:latin typeface="Segoe UI" panose="020B0502040204020203" pitchFamily="34" charset="0"/>
              </a:rPr>
              <a:t>Physical Change –</a:t>
            </a:r>
            <a:r>
              <a:rPr kumimoji="0" lang="en-US" altLang="en-US" b="0" i="0" u="none" strike="noStrike" cap="none" normalizeH="0" baseline="0" dirty="0">
                <a:ln>
                  <a:noFill/>
                </a:ln>
                <a:solidFill>
                  <a:schemeClr val="bg1"/>
                </a:solidFill>
                <a:effectLst/>
                <a:latin typeface="Segoe UI" panose="020B0502040204020203" pitchFamily="34" charset="0"/>
              </a:rPr>
              <a:t> </a:t>
            </a:r>
            <a:r>
              <a:rPr kumimoji="0" lang="en-US" altLang="en-US" b="0" i="0" u="none" strike="noStrike" cap="none" normalizeH="0" baseline="0" dirty="0">
                <a:ln>
                  <a:noFill/>
                </a:ln>
                <a:solidFill>
                  <a:schemeClr val="bg1"/>
                </a:solidFill>
                <a:effectLst/>
                <a:latin typeface="Canva Sans Bold"/>
              </a:rPr>
              <a:t>A change in how something looks, feels, or is shaped that does not create a new substance, such as changing size, shape, or state </a:t>
            </a:r>
            <a:endParaRPr kumimoji="0" lang="en-US" altLang="en-US" b="0" i="0" u="none" strike="noStrike" cap="none" normalizeH="0" baseline="0" dirty="0">
              <a:ln>
                <a:noFill/>
              </a:ln>
              <a:solidFill>
                <a:schemeClr val="bg1"/>
              </a:solidFill>
              <a:effectLst/>
              <a:latin typeface="verdana" panose="020B0604030504040204"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b="1" i="0" u="none" strike="noStrike" cap="none" normalizeH="0" baseline="0" dirty="0">
                <a:ln>
                  <a:noFill/>
                </a:ln>
                <a:solidFill>
                  <a:schemeClr val="bg1"/>
                </a:solidFill>
                <a:effectLst/>
                <a:latin typeface="Segoe UI" panose="020B0502040204020203" pitchFamily="34" charset="0"/>
              </a:rPr>
              <a:t>Chemical Change</a:t>
            </a:r>
            <a:r>
              <a:rPr kumimoji="0" lang="en-US" altLang="en-US" b="0" i="0" u="none" strike="noStrike" cap="none" normalizeH="0" baseline="0" dirty="0">
                <a:ln>
                  <a:noFill/>
                </a:ln>
                <a:solidFill>
                  <a:schemeClr val="bg1"/>
                </a:solidFill>
                <a:effectLst/>
                <a:latin typeface="Segoe UI" panose="020B0502040204020203" pitchFamily="34" charset="0"/>
              </a:rPr>
              <a:t> – A change that makes a new substance with different properties </a:t>
            </a:r>
            <a:endParaRPr kumimoji="0" lang="en-US" altLang="en-US" b="0" i="0" u="none" strike="noStrike" cap="none" normalizeH="0" baseline="0" dirty="0">
              <a:ln>
                <a:noFill/>
              </a:ln>
              <a:solidFill>
                <a:schemeClr val="bg1"/>
              </a:solidFill>
              <a:effectLst/>
              <a:latin typeface="verdana" panose="020B0604030504040204"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b="1" i="0" u="none" strike="noStrike" cap="none" normalizeH="0" baseline="0" dirty="0">
                <a:ln>
                  <a:noFill/>
                </a:ln>
                <a:solidFill>
                  <a:schemeClr val="bg1"/>
                </a:solidFill>
                <a:effectLst/>
                <a:latin typeface="Segoe UI" panose="020B0502040204020203" pitchFamily="34" charset="0"/>
              </a:rPr>
              <a:t>Gas</a:t>
            </a:r>
            <a:r>
              <a:rPr kumimoji="0" lang="en-US" altLang="en-US" b="0" i="0" u="none" strike="noStrike" cap="none" normalizeH="0" baseline="0" dirty="0">
                <a:ln>
                  <a:noFill/>
                </a:ln>
                <a:solidFill>
                  <a:schemeClr val="bg1"/>
                </a:solidFill>
                <a:effectLst/>
                <a:latin typeface="Segoe UI" panose="020B0502040204020203" pitchFamily="34" charset="0"/>
              </a:rPr>
              <a:t> - </a:t>
            </a:r>
            <a:r>
              <a:rPr kumimoji="0" lang="en-US" altLang="en-US" b="0" i="0" u="none" strike="noStrike" cap="none" normalizeH="0" baseline="0" dirty="0">
                <a:ln>
                  <a:noFill/>
                </a:ln>
                <a:solidFill>
                  <a:schemeClr val="bg1"/>
                </a:solidFill>
                <a:effectLst/>
                <a:latin typeface="Canva Sans Bold"/>
              </a:rPr>
              <a:t>Matter that spreads out to fill the space around it. It does not have its own shape or volume </a:t>
            </a:r>
            <a:endParaRPr kumimoji="0" lang="en-US" altLang="en-US" b="0" i="0" u="none" strike="noStrike" cap="none" normalizeH="0" baseline="0" dirty="0">
              <a:ln>
                <a:noFill/>
              </a:ln>
              <a:solidFill>
                <a:schemeClr val="bg1"/>
              </a:solidFill>
              <a:effectLst/>
              <a:latin typeface="verdana" panose="020B0604030504040204"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b="1" i="0" u="none" strike="noStrike" cap="none" normalizeH="0" baseline="0" dirty="0">
                <a:ln>
                  <a:noFill/>
                </a:ln>
                <a:solidFill>
                  <a:schemeClr val="bg1"/>
                </a:solidFill>
                <a:effectLst/>
                <a:latin typeface="Segoe UI" panose="020B0502040204020203" pitchFamily="34" charset="0"/>
              </a:rPr>
              <a:t>Evidence of a Chemical Change</a:t>
            </a:r>
            <a:r>
              <a:rPr kumimoji="0" lang="en-US" altLang="en-US" b="0" i="0" u="none" strike="noStrike" cap="none" normalizeH="0" baseline="0" dirty="0">
                <a:ln>
                  <a:noFill/>
                </a:ln>
                <a:solidFill>
                  <a:schemeClr val="bg1"/>
                </a:solidFill>
                <a:effectLst/>
                <a:latin typeface="Segoe UI" panose="020B0502040204020203" pitchFamily="34" charset="0"/>
              </a:rPr>
              <a:t> – Signs that show a new substance has formed, such as bubbling, fizzing, gas forming, sound, or a change that cannot easily be reversed </a:t>
            </a:r>
            <a:endParaRPr kumimoji="0" lang="en-US" altLang="en-US" b="0" i="0" u="none" strike="noStrike" cap="none" normalizeH="0" baseline="0" dirty="0">
              <a:ln>
                <a:noFill/>
              </a:ln>
              <a:solidFill>
                <a:schemeClr val="bg1"/>
              </a:solidFill>
              <a:effectLst/>
              <a:latin typeface="verdana" panose="020B0604030504040204" pitchFamily="34" charset="0"/>
            </a:endParaRPr>
          </a:p>
          <a:p>
            <a:endParaRPr lang="en-US" dirty="0"/>
          </a:p>
        </p:txBody>
      </p:sp>
      <p:sp>
        <p:nvSpPr>
          <p:cNvPr id="4" name="Slide Number Placeholder 3"/>
          <p:cNvSpPr>
            <a:spLocks noGrp="1"/>
          </p:cNvSpPr>
          <p:nvPr>
            <p:ph type="sldNum" sz="quarter" idx="5"/>
          </p:nvPr>
        </p:nvSpPr>
        <p:spPr/>
        <p:txBody>
          <a:bodyPr/>
          <a:lstStyle/>
          <a:p>
            <a:fld id="{DDB9DE4C-BFBE-0A4C-B2BC-852F4F936737}" type="slidenum">
              <a:rPr lang="en-US" smtClean="0"/>
              <a:t>4</a:t>
            </a:fld>
            <a:endParaRPr lang="en-US"/>
          </a:p>
        </p:txBody>
      </p:sp>
    </p:spTree>
    <p:extLst>
      <p:ext uri="{BB962C8B-B14F-4D97-AF65-F5344CB8AC3E}">
        <p14:creationId xmlns:p14="http://schemas.microsoft.com/office/powerpoint/2010/main" val="36917735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462A2D-6E73-08F5-0605-181E7EFD3DB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40C0F54-89EA-8A11-165A-1338F5DB8A06}"/>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2C8359F9-E2E2-45EF-7B20-44950FB17375}"/>
              </a:ext>
            </a:extLst>
          </p:cNvPr>
          <p:cNvSpPr>
            <a:spLocks noGrp="1"/>
          </p:cNvSpPr>
          <p:nvPr>
            <p:ph type="body" idx="1"/>
          </p:nvPr>
        </p:nvSpPr>
        <p:spPr/>
        <p: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050" b="0" i="0" u="none" strike="noStrike" cap="none" normalizeH="0" baseline="0">
                <a:ln>
                  <a:noFill/>
                </a:ln>
                <a:solidFill>
                  <a:srgbClr val="000000"/>
                </a:solidFill>
                <a:effectLst/>
                <a:latin typeface="Aptos" panose="020B0004020202020204" pitchFamily="34" charset="0"/>
              </a:rPr>
              <a:t> </a:t>
            </a:r>
            <a:endParaRPr kumimoji="0" lang="en-US" altLang="en-US" sz="300" b="0" i="0" u="none" strike="noStrike" cap="none" normalizeH="0" baseline="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200" b="0" i="0" u="none" strike="noStrike" cap="none" normalizeH="0" baseline="0">
                <a:ln>
                  <a:noFill/>
                </a:ln>
                <a:solidFill>
                  <a:schemeClr val="bg1"/>
                </a:solidFill>
                <a:effectLst/>
                <a:latin typeface="Segoe UI" panose="020B0502040204020203" pitchFamily="34" charset="0"/>
              </a:rPr>
              <a:t>1 balloon </a:t>
            </a:r>
            <a:endParaRPr kumimoji="0" lang="en-US" altLang="en-US" sz="1200" b="0" i="0" u="none" strike="noStrike" cap="none" normalizeH="0" baseline="0">
              <a:ln>
                <a:noFill/>
              </a:ln>
              <a:solidFill>
                <a:schemeClr val="bg1"/>
              </a:solidFill>
              <a:effectLst/>
              <a:latin typeface="verdana" panose="020B0604030504040204"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200" b="0" i="0" u="none" strike="noStrike" cap="none" normalizeH="0" baseline="0">
                <a:ln>
                  <a:noFill/>
                </a:ln>
                <a:solidFill>
                  <a:schemeClr val="bg1"/>
                </a:solidFill>
                <a:effectLst/>
                <a:latin typeface="Segoe UI" panose="020B0502040204020203" pitchFamily="34" charset="0"/>
              </a:rPr>
              <a:t>Baking soda </a:t>
            </a:r>
            <a:r>
              <a:rPr lang="en-US" sz="1200" b="0" i="0" kern="1200">
                <a:solidFill>
                  <a:schemeClr val="tx1"/>
                </a:solidFill>
                <a:effectLst/>
                <a:latin typeface="+mn-lt"/>
                <a:ea typeface="+mn-ea"/>
                <a:cs typeface="+mn-cs"/>
              </a:rPr>
              <a:t> </a:t>
            </a:r>
            <a:endParaRPr kumimoji="0" lang="en-US" altLang="en-US" sz="1200" b="0" i="0" u="none" strike="noStrike" cap="none" normalizeH="0" baseline="0">
              <a:ln>
                <a:noFill/>
              </a:ln>
              <a:solidFill>
                <a:schemeClr val="bg1"/>
              </a:solidFill>
              <a:effectLst/>
              <a:latin typeface="verdana" panose="020B0604030504040204"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200" b="0" i="0" u="none" strike="noStrike" cap="none" normalizeH="0" baseline="0">
                <a:ln>
                  <a:noFill/>
                </a:ln>
                <a:solidFill>
                  <a:schemeClr val="bg1"/>
                </a:solidFill>
                <a:effectLst/>
                <a:latin typeface="Segoe UI" panose="020B0502040204020203" pitchFamily="34" charset="0"/>
              </a:rPr>
              <a:t>Vinegar </a:t>
            </a:r>
            <a:endParaRPr kumimoji="0" lang="en-US" altLang="en-US" sz="1200" b="0" i="0" u="none" strike="noStrike" cap="none" normalizeH="0" baseline="0">
              <a:ln>
                <a:noFill/>
              </a:ln>
              <a:solidFill>
                <a:schemeClr val="bg1"/>
              </a:solidFill>
              <a:effectLst/>
              <a:latin typeface="verdana" panose="020B0604030504040204"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200" b="0" i="0" u="none" strike="noStrike" cap="none" normalizeH="0" baseline="0">
                <a:ln>
                  <a:noFill/>
                </a:ln>
                <a:solidFill>
                  <a:schemeClr val="bg1"/>
                </a:solidFill>
                <a:effectLst/>
                <a:latin typeface="Segoe UI" panose="020B0502040204020203" pitchFamily="34" charset="0"/>
              </a:rPr>
              <a:t>Recycled: Bottles (20 oz. Soda bottles) </a:t>
            </a:r>
            <a:endParaRPr kumimoji="0" lang="en-US" altLang="en-US" sz="1200" b="0" i="0" u="none" strike="noStrike" cap="none" normalizeH="0" baseline="0">
              <a:ln>
                <a:noFill/>
              </a:ln>
              <a:solidFill>
                <a:schemeClr val="bg1"/>
              </a:solidFill>
              <a:effectLst/>
              <a:latin typeface="verdana" panose="020B0604030504040204"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200" b="0" i="0" u="none" strike="noStrike" cap="none" normalizeH="0" baseline="0">
                <a:ln>
                  <a:noFill/>
                </a:ln>
                <a:solidFill>
                  <a:schemeClr val="bg1"/>
                </a:solidFill>
                <a:effectLst/>
                <a:latin typeface="Segoe UI" panose="020B0502040204020203" pitchFamily="34" charset="0"/>
              </a:rPr>
              <a:t>Workspace protection (paper towels, trays, or table coverings) </a:t>
            </a:r>
            <a:endParaRPr kumimoji="0" lang="en-US" altLang="en-US" sz="1200" b="0" i="0" u="none" strike="noStrike" cap="none" normalizeH="0" baseline="0">
              <a:ln>
                <a:noFill/>
              </a:ln>
              <a:solidFill>
                <a:schemeClr val="bg1"/>
              </a:solidFill>
              <a:effectLst/>
              <a:latin typeface="verdana" panose="020B0604030504040204" pitchFamily="34" charset="0"/>
            </a:endParaRPr>
          </a:p>
          <a:p>
            <a:endParaRPr lang="en-US"/>
          </a:p>
        </p:txBody>
      </p:sp>
      <p:sp>
        <p:nvSpPr>
          <p:cNvPr id="4" name="Slide Number Placeholder 3">
            <a:extLst>
              <a:ext uri="{FF2B5EF4-FFF2-40B4-BE49-F238E27FC236}">
                <a16:creationId xmlns:a16="http://schemas.microsoft.com/office/drawing/2014/main" id="{186A724D-9FF8-2DEE-99E1-743B72DE6E36}"/>
              </a:ext>
            </a:extLst>
          </p:cNvPr>
          <p:cNvSpPr>
            <a:spLocks noGrp="1"/>
          </p:cNvSpPr>
          <p:nvPr>
            <p:ph type="sldNum" sz="quarter" idx="5"/>
          </p:nvPr>
        </p:nvSpPr>
        <p:spPr/>
        <p:txBody>
          <a:bodyPr/>
          <a:lstStyle/>
          <a:p>
            <a:fld id="{53A1E88B-61F8-314F-BB87-E84ADBA74B87}" type="slidenum">
              <a:rPr lang="en-US" smtClean="0"/>
              <a:t>5</a:t>
            </a:fld>
            <a:endParaRPr lang="en-US"/>
          </a:p>
        </p:txBody>
      </p:sp>
    </p:spTree>
    <p:extLst>
      <p:ext uri="{BB962C8B-B14F-4D97-AF65-F5344CB8AC3E}">
        <p14:creationId xmlns:p14="http://schemas.microsoft.com/office/powerpoint/2010/main" val="167860744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02F62B-879C-7147-279A-9870C95A524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5E03EF1-4322-CBF3-007D-7F88D3840D4D}"/>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694BC315-D307-2502-2C64-9AFEAB682845}"/>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a:t>Pour vinegar into the plastic water bottle until it is about one-third full </a:t>
            </a:r>
          </a:p>
          <a:p>
            <a:endParaRPr lang="en-US"/>
          </a:p>
        </p:txBody>
      </p:sp>
      <p:sp>
        <p:nvSpPr>
          <p:cNvPr id="4" name="Slide Number Placeholder 3">
            <a:extLst>
              <a:ext uri="{FF2B5EF4-FFF2-40B4-BE49-F238E27FC236}">
                <a16:creationId xmlns:a16="http://schemas.microsoft.com/office/drawing/2014/main" id="{1EDC8758-6AA2-1664-7495-940BEEB2B290}"/>
              </a:ext>
            </a:extLst>
          </p:cNvPr>
          <p:cNvSpPr>
            <a:spLocks noGrp="1"/>
          </p:cNvSpPr>
          <p:nvPr>
            <p:ph type="sldNum" sz="quarter" idx="5"/>
          </p:nvPr>
        </p:nvSpPr>
        <p:spPr/>
        <p:txBody>
          <a:bodyPr/>
          <a:lstStyle/>
          <a:p>
            <a:fld id="{53A1E88B-61F8-314F-BB87-E84ADBA74B87}" type="slidenum">
              <a:rPr lang="en-US" smtClean="0"/>
              <a:t>6</a:t>
            </a:fld>
            <a:endParaRPr lang="en-US"/>
          </a:p>
        </p:txBody>
      </p:sp>
    </p:spTree>
    <p:extLst>
      <p:ext uri="{BB962C8B-B14F-4D97-AF65-F5344CB8AC3E}">
        <p14:creationId xmlns:p14="http://schemas.microsoft.com/office/powerpoint/2010/main" val="273474036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F86E4D-1CBA-ECBD-6167-FD1025959EB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ADB38E8-413A-FEED-95BD-3B1105B520CF}"/>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3B5ED149-F30B-7A3A-2EC7-3892708E2693}"/>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en-US" sz="1200" b="0" i="0" u="none" strike="noStrike" cap="none" normalizeH="0" baseline="0">
                <a:ln>
                  <a:noFill/>
                </a:ln>
                <a:solidFill>
                  <a:schemeClr val="bg1"/>
                </a:solidFill>
                <a:effectLst/>
                <a:latin typeface="Aptos" panose="020B0004020202020204" pitchFamily="34" charset="0"/>
              </a:rPr>
              <a:t> </a:t>
            </a:r>
            <a:r>
              <a:rPr lang="en-US" sz="1200">
                <a:solidFill>
                  <a:schemeClr val="bg1"/>
                </a:solidFill>
              </a:rPr>
              <a:t>Pour a small amount of baking soda into the paper funnel to partially fill the balloon</a:t>
            </a:r>
            <a:endParaRPr kumimoji="0" lang="en-US" altLang="en-US" sz="1200" b="0" i="0" u="none" strike="noStrike" cap="none" normalizeH="0" baseline="0">
              <a:ln>
                <a:noFill/>
              </a:ln>
              <a:solidFill>
                <a:schemeClr val="bg1"/>
              </a:solidFill>
              <a:effectLst/>
              <a:latin typeface="Arial" panose="020B0604020202020204" pitchFamily="34" charset="0"/>
            </a:endParaRPr>
          </a:p>
          <a:p>
            <a:endParaRPr lang="en-US"/>
          </a:p>
        </p:txBody>
      </p:sp>
      <p:sp>
        <p:nvSpPr>
          <p:cNvPr id="4" name="Slide Number Placeholder 3">
            <a:extLst>
              <a:ext uri="{FF2B5EF4-FFF2-40B4-BE49-F238E27FC236}">
                <a16:creationId xmlns:a16="http://schemas.microsoft.com/office/drawing/2014/main" id="{4723FDAC-9A31-5E69-C742-5A94341AF01E}"/>
              </a:ext>
            </a:extLst>
          </p:cNvPr>
          <p:cNvSpPr>
            <a:spLocks noGrp="1"/>
          </p:cNvSpPr>
          <p:nvPr>
            <p:ph type="sldNum" sz="quarter" idx="5"/>
          </p:nvPr>
        </p:nvSpPr>
        <p:spPr/>
        <p:txBody>
          <a:bodyPr/>
          <a:lstStyle/>
          <a:p>
            <a:fld id="{53A1E88B-61F8-314F-BB87-E84ADBA74B87}" type="slidenum">
              <a:rPr lang="en-US" smtClean="0"/>
              <a:t>7</a:t>
            </a:fld>
            <a:endParaRPr lang="en-US"/>
          </a:p>
        </p:txBody>
      </p:sp>
    </p:spTree>
    <p:extLst>
      <p:ext uri="{BB962C8B-B14F-4D97-AF65-F5344CB8AC3E}">
        <p14:creationId xmlns:p14="http://schemas.microsoft.com/office/powerpoint/2010/main" val="212878150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C120E6-AC18-735F-3CD6-FC647807BCB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D567FC7-922E-60C5-8C15-68A31BB1B1FB}"/>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60B2105F-FF26-BE85-F1C8-1B665E89AC3A}"/>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solidFill>
                  <a:schemeClr val="bg1"/>
                </a:solidFill>
              </a:rPr>
              <a:t>Carefully stretch the open end of the balloon over the mouth of the bottle, keeping the baking soda inside the balloon </a:t>
            </a:r>
            <a:endParaRPr kumimoji="0" lang="en-US" altLang="en-US" sz="1200" b="0" i="0" u="none" strike="noStrike" cap="none" normalizeH="0" baseline="0">
              <a:ln>
                <a:noFill/>
              </a:ln>
              <a:solidFill>
                <a:schemeClr val="bg1"/>
              </a:solidFill>
              <a:effectLst/>
              <a:latin typeface="Arial" panose="020B0604020202020204" pitchFamily="34" charset="0"/>
            </a:endParaRPr>
          </a:p>
          <a:p>
            <a:endParaRPr lang="en-US"/>
          </a:p>
        </p:txBody>
      </p:sp>
      <p:sp>
        <p:nvSpPr>
          <p:cNvPr id="4" name="Slide Number Placeholder 3">
            <a:extLst>
              <a:ext uri="{FF2B5EF4-FFF2-40B4-BE49-F238E27FC236}">
                <a16:creationId xmlns:a16="http://schemas.microsoft.com/office/drawing/2014/main" id="{047520A7-2A88-3B72-0788-F493EA28B7FA}"/>
              </a:ext>
            </a:extLst>
          </p:cNvPr>
          <p:cNvSpPr>
            <a:spLocks noGrp="1"/>
          </p:cNvSpPr>
          <p:nvPr>
            <p:ph type="sldNum" sz="quarter" idx="5"/>
          </p:nvPr>
        </p:nvSpPr>
        <p:spPr/>
        <p:txBody>
          <a:bodyPr/>
          <a:lstStyle/>
          <a:p>
            <a:fld id="{53A1E88B-61F8-314F-BB87-E84ADBA74B87}" type="slidenum">
              <a:rPr lang="en-US" smtClean="0"/>
              <a:t>8</a:t>
            </a:fld>
            <a:endParaRPr lang="en-US"/>
          </a:p>
        </p:txBody>
      </p:sp>
    </p:spTree>
    <p:extLst>
      <p:ext uri="{BB962C8B-B14F-4D97-AF65-F5344CB8AC3E}">
        <p14:creationId xmlns:p14="http://schemas.microsoft.com/office/powerpoint/2010/main" val="19573643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2E39E5-9853-156C-3B2C-ACB0E415839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36E3F57-86B8-E4B7-71DD-DFD7983CC30E}"/>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6567DF26-FAB3-5509-3343-1B0C3E0EC5DB}"/>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solidFill>
                  <a:schemeClr val="bg1"/>
                </a:solidFill>
              </a:rPr>
              <a:t>Lift the balloon so the baking soda falls into the vinegar and watch the magic!</a:t>
            </a:r>
            <a:endParaRPr kumimoji="0" lang="en-US" altLang="en-US" sz="1200" b="0" i="0" u="none" strike="noStrike" cap="none" normalizeH="0" baseline="0" dirty="0">
              <a:ln>
                <a:noFill/>
              </a:ln>
              <a:solidFill>
                <a:schemeClr val="bg1"/>
              </a:solidFill>
              <a:effectLst/>
              <a:latin typeface="Arial" panose="020B0604020202020204" pitchFamily="34" charset="0"/>
            </a:endParaRPr>
          </a:p>
          <a:p>
            <a:endParaRPr lang="en-US" dirty="0"/>
          </a:p>
        </p:txBody>
      </p:sp>
      <p:sp>
        <p:nvSpPr>
          <p:cNvPr id="4" name="Slide Number Placeholder 3">
            <a:extLst>
              <a:ext uri="{FF2B5EF4-FFF2-40B4-BE49-F238E27FC236}">
                <a16:creationId xmlns:a16="http://schemas.microsoft.com/office/drawing/2014/main" id="{7D16F9C4-8BBE-BD74-E0EF-D1FD9413EED2}"/>
              </a:ext>
            </a:extLst>
          </p:cNvPr>
          <p:cNvSpPr>
            <a:spLocks noGrp="1"/>
          </p:cNvSpPr>
          <p:nvPr>
            <p:ph type="sldNum" sz="quarter" idx="5"/>
          </p:nvPr>
        </p:nvSpPr>
        <p:spPr/>
        <p:txBody>
          <a:bodyPr/>
          <a:lstStyle/>
          <a:p>
            <a:fld id="{53A1E88B-61F8-314F-BB87-E84ADBA74B87}" type="slidenum">
              <a:rPr lang="en-US" smtClean="0"/>
              <a:t>9</a:t>
            </a:fld>
            <a:endParaRPr lang="en-US"/>
          </a:p>
        </p:txBody>
      </p:sp>
    </p:spTree>
    <p:extLst>
      <p:ext uri="{BB962C8B-B14F-4D97-AF65-F5344CB8AC3E}">
        <p14:creationId xmlns:p14="http://schemas.microsoft.com/office/powerpoint/2010/main" val="190765017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DB9DE4C-BFBE-0A4C-B2BC-852F4F936737}" type="slidenum">
              <a:rPr lang="en-US" smtClean="0"/>
              <a:t>10</a:t>
            </a:fld>
            <a:endParaRPr lang="en-US"/>
          </a:p>
        </p:txBody>
      </p:sp>
    </p:spTree>
    <p:extLst>
      <p:ext uri="{BB962C8B-B14F-4D97-AF65-F5344CB8AC3E}">
        <p14:creationId xmlns:p14="http://schemas.microsoft.com/office/powerpoint/2010/main" val="121166635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DB9DE4C-BFBE-0A4C-B2BC-852F4F936737}" type="slidenum">
              <a:rPr lang="en-US" smtClean="0"/>
              <a:t>11</a:t>
            </a:fld>
            <a:endParaRPr lang="en-US"/>
          </a:p>
        </p:txBody>
      </p:sp>
    </p:spTree>
    <p:extLst>
      <p:ext uri="{BB962C8B-B14F-4D97-AF65-F5344CB8AC3E}">
        <p14:creationId xmlns:p14="http://schemas.microsoft.com/office/powerpoint/2010/main" val="273363285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8B58D1-82C7-E6D0-B4C4-D61E61D0C82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D49A715-650D-21F4-0988-A0C25FD8558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6F49BEF-188E-898A-8204-A547C4EE6124}"/>
              </a:ext>
            </a:extLst>
          </p:cNvPr>
          <p:cNvSpPr>
            <a:spLocks noGrp="1"/>
          </p:cNvSpPr>
          <p:nvPr>
            <p:ph type="body" idx="1"/>
          </p:nvPr>
        </p:nvSpPr>
        <p:spPr/>
        <p:txBody>
          <a:bodyPr/>
          <a:lstStyle/>
          <a:p>
            <a:pPr defTabSz="914400">
              <a:buFont typeface="Arial"/>
              <a:buChar char="•"/>
            </a:pPr>
            <a:endParaRPr lang="en-US" altLang="en-US">
              <a:solidFill>
                <a:schemeClr val="bg1"/>
              </a:solidFill>
              <a:latin typeface="Times New Roman"/>
              <a:cs typeface="Times New Roman"/>
            </a:endParaRPr>
          </a:p>
          <a:p>
            <a:pPr defTabSz="914400">
              <a:buFont typeface="Aptos"/>
              <a:buChar char="•"/>
            </a:pPr>
            <a:r>
              <a:rPr lang="en-US" b="1">
                <a:solidFill>
                  <a:schemeClr val="bg1"/>
                </a:solidFill>
                <a:latin typeface="Segoe UI"/>
                <a:cs typeface="Segoe UI"/>
              </a:rPr>
              <a:t>Chemists</a:t>
            </a:r>
            <a:r>
              <a:rPr lang="en-US">
                <a:solidFill>
                  <a:schemeClr val="bg1"/>
                </a:solidFill>
                <a:latin typeface="Segoe UI"/>
                <a:cs typeface="Segoe UI"/>
              </a:rPr>
              <a:t> study how different materials mix </a:t>
            </a:r>
            <a:r>
              <a:rPr kumimoji="0" lang="en-US" b="0" i="0" u="none" strike="noStrike" cap="none" normalizeH="0" baseline="0">
                <a:ln>
                  <a:noFill/>
                </a:ln>
                <a:solidFill>
                  <a:schemeClr val="bg1"/>
                </a:solidFill>
                <a:effectLst/>
                <a:latin typeface="Segoe UI"/>
                <a:cs typeface="Segoe UI"/>
              </a:rPr>
              <a:t>and </a:t>
            </a:r>
            <a:r>
              <a:rPr lang="en-US">
                <a:solidFill>
                  <a:schemeClr val="bg1"/>
                </a:solidFill>
                <a:latin typeface="Segoe UI"/>
                <a:cs typeface="Segoe UI"/>
              </a:rPr>
              <a:t>change</a:t>
            </a:r>
            <a:r>
              <a:rPr kumimoji="0" lang="en-US" b="0" i="0" u="none" strike="noStrike" cap="none" normalizeH="0" baseline="0">
                <a:ln>
                  <a:noFill/>
                </a:ln>
                <a:solidFill>
                  <a:schemeClr val="bg1"/>
                </a:solidFill>
                <a:effectLst/>
                <a:latin typeface="Segoe UI"/>
                <a:cs typeface="Segoe UI"/>
              </a:rPr>
              <a:t>. They </a:t>
            </a:r>
            <a:r>
              <a:rPr lang="en-US">
                <a:solidFill>
                  <a:schemeClr val="bg1"/>
                </a:solidFill>
                <a:latin typeface="Segoe UI"/>
                <a:cs typeface="Segoe UI"/>
              </a:rPr>
              <a:t>test chemicals to learn what happens when they are combined</a:t>
            </a:r>
            <a:endParaRPr lang="en-US" b="0" i="0" u="none" strike="noStrike" cap="none" normalizeH="0" baseline="0">
              <a:ln>
                <a:noFill/>
              </a:ln>
              <a:solidFill>
                <a:schemeClr val="bg1"/>
              </a:solidFill>
              <a:effectLst/>
              <a:latin typeface="Segoe UI"/>
              <a:cs typeface="Segoe UI"/>
            </a:endParaRPr>
          </a:p>
          <a:p>
            <a:pPr defTabSz="914400">
              <a:buFont typeface="Aptos"/>
              <a:buChar char="•"/>
            </a:pPr>
            <a:endParaRPr lang="en-US">
              <a:solidFill>
                <a:schemeClr val="bg1"/>
              </a:solidFill>
              <a:latin typeface="Segoe UI"/>
              <a:cs typeface="Segoe UI"/>
            </a:endParaRPr>
          </a:p>
          <a:p>
            <a:pPr defTabSz="914400">
              <a:buFont typeface="Aptos"/>
              <a:buChar char="•"/>
            </a:pPr>
            <a:endParaRPr lang="en-US">
              <a:solidFill>
                <a:schemeClr val="bg1"/>
              </a:solidFill>
              <a:latin typeface="Segoe UI"/>
              <a:cs typeface="Segoe UI"/>
            </a:endParaRPr>
          </a:p>
          <a:p>
            <a:pPr defTabSz="914400">
              <a:buFont typeface="Aptos"/>
              <a:buChar char="•"/>
            </a:pPr>
            <a:r>
              <a:rPr lang="en-US" b="1">
                <a:solidFill>
                  <a:schemeClr val="bg1"/>
                </a:solidFill>
                <a:latin typeface="Segoe UI"/>
                <a:cs typeface="Segoe UI"/>
              </a:rPr>
              <a:t>Safety Specialists</a:t>
            </a:r>
            <a:r>
              <a:rPr lang="en-US">
                <a:solidFill>
                  <a:schemeClr val="bg1"/>
                </a:solidFill>
                <a:latin typeface="Segoe UI"/>
                <a:cs typeface="Segoe UI"/>
              </a:rPr>
              <a:t> make sure that chemicals are used carefully to people and the environment are protected</a:t>
            </a:r>
            <a:endParaRPr lang="en-US">
              <a:solidFill>
                <a:schemeClr val="bg1"/>
              </a:solidFill>
              <a:cs typeface="Arial" panose="020B0604020202020204" pitchFamily="34" charset="0"/>
            </a:endParaRPr>
          </a:p>
          <a:p>
            <a:pPr defTabSz="914400">
              <a:buFont typeface="Aptos"/>
              <a:buChar char="•"/>
            </a:pPr>
            <a:endParaRPr lang="en-US">
              <a:solidFill>
                <a:schemeClr val="bg1"/>
              </a:solidFill>
              <a:latin typeface="Segoe UI"/>
              <a:cs typeface="Segoe UI"/>
            </a:endParaRPr>
          </a:p>
          <a:p>
            <a:pPr defTabSz="914400">
              <a:buFont typeface="Aptos"/>
              <a:buChar char="•"/>
            </a:pPr>
            <a:r>
              <a:rPr lang="en-US" b="1">
                <a:solidFill>
                  <a:schemeClr val="bg1"/>
                </a:solidFill>
                <a:latin typeface="Segoe UI"/>
                <a:cs typeface="Segoe UI"/>
              </a:rPr>
              <a:t>Future materials scientists</a:t>
            </a:r>
            <a:r>
              <a:rPr lang="en-US">
                <a:solidFill>
                  <a:schemeClr val="bg1"/>
                </a:solidFill>
                <a:latin typeface="Segoe UI"/>
                <a:cs typeface="Segoe UI"/>
              </a:rPr>
              <a:t> may design new materials </a:t>
            </a:r>
            <a:r>
              <a:rPr kumimoji="0" lang="en-US" b="0" i="0" u="none" strike="noStrike" cap="none" normalizeH="0" baseline="0">
                <a:ln>
                  <a:noFill/>
                </a:ln>
                <a:solidFill>
                  <a:schemeClr val="bg1"/>
                </a:solidFill>
                <a:effectLst/>
                <a:latin typeface="Segoe UI"/>
                <a:cs typeface="Segoe UI"/>
              </a:rPr>
              <a:t>that </a:t>
            </a:r>
            <a:r>
              <a:rPr lang="en-US">
                <a:solidFill>
                  <a:schemeClr val="bg1"/>
                </a:solidFill>
                <a:latin typeface="Segoe UI"/>
                <a:cs typeface="Segoe UI"/>
              </a:rPr>
              <a:t>change color, clean water</a:t>
            </a:r>
            <a:r>
              <a:rPr kumimoji="0" lang="en-US" b="0" i="0" u="none" strike="noStrike" cap="none" normalizeH="0" baseline="0">
                <a:ln>
                  <a:noFill/>
                </a:ln>
                <a:solidFill>
                  <a:schemeClr val="bg1"/>
                </a:solidFill>
                <a:effectLst/>
                <a:latin typeface="Segoe UI"/>
                <a:cs typeface="Segoe UI"/>
              </a:rPr>
              <a:t>, </a:t>
            </a:r>
            <a:r>
              <a:rPr lang="en-US">
                <a:solidFill>
                  <a:schemeClr val="bg1"/>
                </a:solidFill>
                <a:latin typeface="Segoe UI"/>
                <a:cs typeface="Segoe UI"/>
              </a:rPr>
              <a:t>store energy</a:t>
            </a:r>
            <a:r>
              <a:rPr kumimoji="0" lang="en-US" b="0" i="0" u="none" strike="noStrike" cap="none" normalizeH="0" baseline="0">
                <a:ln>
                  <a:noFill/>
                </a:ln>
                <a:solidFill>
                  <a:schemeClr val="bg1"/>
                </a:solidFill>
                <a:effectLst/>
                <a:latin typeface="Segoe UI"/>
                <a:cs typeface="Segoe UI"/>
              </a:rPr>
              <a:t>, </a:t>
            </a:r>
            <a:r>
              <a:rPr lang="en-US">
                <a:solidFill>
                  <a:schemeClr val="bg1"/>
                </a:solidFill>
                <a:latin typeface="Segoe UI"/>
                <a:cs typeface="Segoe UI"/>
              </a:rPr>
              <a:t>protect people</a:t>
            </a:r>
            <a:r>
              <a:rPr kumimoji="0" lang="en-US" b="0" i="0" u="none" strike="noStrike" cap="none" normalizeH="0" baseline="0">
                <a:ln>
                  <a:noFill/>
                </a:ln>
                <a:solidFill>
                  <a:schemeClr val="bg1"/>
                </a:solidFill>
                <a:effectLst/>
                <a:latin typeface="Segoe UI"/>
                <a:cs typeface="Segoe UI"/>
              </a:rPr>
              <a:t>, or </a:t>
            </a:r>
            <a:r>
              <a:rPr lang="en-US">
                <a:solidFill>
                  <a:schemeClr val="bg1"/>
                </a:solidFill>
                <a:latin typeface="Segoe UI"/>
                <a:cs typeface="Segoe UI"/>
              </a:rPr>
              <a:t>even </a:t>
            </a:r>
            <a:r>
              <a:rPr kumimoji="0" lang="en-US" b="0" i="0" u="none" strike="noStrike" cap="none" normalizeH="0" baseline="0">
                <a:ln>
                  <a:noFill/>
                </a:ln>
                <a:solidFill>
                  <a:schemeClr val="bg1"/>
                </a:solidFill>
                <a:effectLst/>
                <a:latin typeface="Segoe UI"/>
                <a:cs typeface="Segoe UI"/>
              </a:rPr>
              <a:t>help </a:t>
            </a:r>
            <a:r>
              <a:rPr lang="en-US">
                <a:solidFill>
                  <a:schemeClr val="bg1"/>
                </a:solidFill>
                <a:latin typeface="Segoe UI"/>
                <a:cs typeface="Segoe UI"/>
              </a:rPr>
              <a:t>astronauts live </a:t>
            </a:r>
            <a:r>
              <a:rPr kumimoji="0" lang="en-US" b="0" i="0" u="none" strike="noStrike" cap="none" normalizeH="0" baseline="0">
                <a:ln>
                  <a:noFill/>
                </a:ln>
                <a:solidFill>
                  <a:schemeClr val="bg1"/>
                </a:solidFill>
                <a:effectLst/>
                <a:latin typeface="Segoe UI"/>
                <a:cs typeface="Segoe UI"/>
              </a:rPr>
              <a:t>and </a:t>
            </a:r>
            <a:r>
              <a:rPr lang="en-US">
                <a:solidFill>
                  <a:schemeClr val="bg1"/>
                </a:solidFill>
                <a:latin typeface="Segoe UI"/>
                <a:cs typeface="Segoe UI"/>
              </a:rPr>
              <a:t>work in space</a:t>
            </a:r>
            <a:r>
              <a:rPr kumimoji="0" lang="en-US" b="0" i="0" u="none" strike="noStrike" cap="none" normalizeH="0" baseline="0">
                <a:ln>
                  <a:noFill/>
                </a:ln>
                <a:solidFill>
                  <a:schemeClr val="bg1"/>
                </a:solidFill>
                <a:effectLst/>
                <a:latin typeface="Segoe UI"/>
                <a:cs typeface="Segoe UI"/>
              </a:rPr>
              <a:t>. </a:t>
            </a:r>
            <a:r>
              <a:rPr lang="en-US">
                <a:solidFill>
                  <a:schemeClr val="bg1"/>
                </a:solidFill>
                <a:latin typeface="Segoe UI"/>
                <a:cs typeface="Segoe UI"/>
              </a:rPr>
              <a:t>To do that, they’ll need to </a:t>
            </a:r>
            <a:r>
              <a:rPr kumimoji="0" lang="en-US" b="0" i="0" u="none" strike="noStrike" cap="none" normalizeH="0" baseline="0">
                <a:ln>
                  <a:noFill/>
                </a:ln>
                <a:solidFill>
                  <a:schemeClr val="bg1"/>
                </a:solidFill>
                <a:effectLst/>
                <a:latin typeface="Segoe UI"/>
                <a:cs typeface="Segoe UI"/>
              </a:rPr>
              <a:t>understand how </a:t>
            </a:r>
            <a:r>
              <a:rPr lang="en-US">
                <a:solidFill>
                  <a:schemeClr val="bg1"/>
                </a:solidFill>
                <a:latin typeface="Segoe UI"/>
                <a:cs typeface="Segoe UI"/>
              </a:rPr>
              <a:t>materials mix, react, </a:t>
            </a:r>
            <a:r>
              <a:rPr kumimoji="0" lang="en-US" b="0" i="0" u="none" strike="noStrike" cap="none" normalizeH="0" baseline="0">
                <a:ln>
                  <a:noFill/>
                </a:ln>
                <a:solidFill>
                  <a:schemeClr val="bg1"/>
                </a:solidFill>
                <a:effectLst/>
                <a:latin typeface="Segoe UI"/>
                <a:cs typeface="Segoe UI"/>
              </a:rPr>
              <a:t>and </a:t>
            </a:r>
            <a:r>
              <a:rPr lang="en-US">
                <a:solidFill>
                  <a:schemeClr val="bg1"/>
                </a:solidFill>
                <a:latin typeface="Segoe UI"/>
                <a:cs typeface="Segoe UI"/>
              </a:rPr>
              <a:t>change.</a:t>
            </a:r>
          </a:p>
          <a:p>
            <a:endParaRPr lang="en-US"/>
          </a:p>
        </p:txBody>
      </p:sp>
      <p:sp>
        <p:nvSpPr>
          <p:cNvPr id="4" name="Slide Number Placeholder 3">
            <a:extLst>
              <a:ext uri="{FF2B5EF4-FFF2-40B4-BE49-F238E27FC236}">
                <a16:creationId xmlns:a16="http://schemas.microsoft.com/office/drawing/2014/main" id="{6B603AB1-988E-D721-B940-209F66EE841F}"/>
              </a:ext>
            </a:extLst>
          </p:cNvPr>
          <p:cNvSpPr>
            <a:spLocks noGrp="1"/>
          </p:cNvSpPr>
          <p:nvPr>
            <p:ph type="sldNum" sz="quarter" idx="5"/>
          </p:nvPr>
        </p:nvSpPr>
        <p:spPr/>
        <p:txBody>
          <a:bodyPr/>
          <a:lstStyle/>
          <a:p>
            <a:fld id="{5D863557-D366-4D3F-BC0C-F3272CC15D5F}" type="slidenum">
              <a:rPr lang="en-US" smtClean="0"/>
              <a:t>12</a:t>
            </a:fld>
            <a:endParaRPr lang="en-US"/>
          </a:p>
        </p:txBody>
      </p:sp>
    </p:spTree>
    <p:extLst>
      <p:ext uri="{BB962C8B-B14F-4D97-AF65-F5344CB8AC3E}">
        <p14:creationId xmlns:p14="http://schemas.microsoft.com/office/powerpoint/2010/main" val="19425792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5BCAD085-E8A6-8845-BD4E-CB4CCA059FC4}" type="datetimeFigureOut">
              <a:rPr lang="en-US" smtClean="0"/>
              <a:t>8/5/2026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8/5/2026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8/5/2026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5BCAD085-E8A6-8845-BD4E-CB4CCA059FC4}" type="datetimeFigureOut">
              <a:rPr lang="en-US" smtClean="0"/>
              <a:t>8/5/2026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5BCAD085-E8A6-8845-BD4E-CB4CCA059FC4}" type="datetimeFigureOut">
              <a:rPr lang="en-US" smtClean="0"/>
              <a:t>8/5/2026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5BCAD085-E8A6-8845-BD4E-CB4CCA059FC4}" type="datetimeFigureOut">
              <a:rPr lang="en-US" smtClean="0"/>
              <a:t>8/5/2026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8/5/2026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8/5/2026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8/5/2026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8/5/2026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8/5/2026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358DD67E-BC89-93FA-9554-925EDEF329A3}"/>
              </a:ext>
            </a:extLst>
          </p:cNvPr>
          <p:cNvSpPr/>
          <p:nvPr userDrawn="1"/>
        </p:nvSpPr>
        <p:spPr>
          <a:xfrm>
            <a:off x="0" y="0"/>
            <a:ext cx="12192000" cy="6858000"/>
          </a:xfrm>
          <a:prstGeom prst="rect">
            <a:avLst/>
          </a:prstGeom>
          <a:solidFill>
            <a:schemeClr val="accent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latin typeface=""/>
            </a:endParaRPr>
          </a:p>
        </p:txBody>
      </p:sp>
      <p:sp>
        <p:nvSpPr>
          <p:cNvPr id="3" name="Content Placeholder 2">
            <a:extLst>
              <a:ext uri="{FF2B5EF4-FFF2-40B4-BE49-F238E27FC236}">
                <a16:creationId xmlns:a16="http://schemas.microsoft.com/office/drawing/2014/main" id="{8F616484-2568-850B-1A82-7F000C04755A}"/>
              </a:ext>
            </a:extLst>
          </p:cNvPr>
          <p:cNvSpPr>
            <a:spLocks noGrp="1"/>
          </p:cNvSpPr>
          <p:nvPr>
            <p:ph idx="1"/>
          </p:nvPr>
        </p:nvSpPr>
        <p:spPr>
          <a:xfrm>
            <a:off x="838200" y="1382751"/>
            <a:ext cx="10515600" cy="4839973"/>
          </a:xfrm>
        </p:spPr>
        <p:txBody>
          <a:bodyPr/>
          <a:lstStyle>
            <a:lvl1pPr marL="228600" indent="-228600">
              <a:buClr>
                <a:schemeClr val="accent2"/>
              </a:buClr>
              <a:buFont typeface="Wingdings" pitchFamily="2" charset="2"/>
              <a:buChar char="§"/>
              <a:defRPr b="1">
                <a:solidFill>
                  <a:schemeClr val="bg1"/>
                </a:solidFill>
                <a:latin typeface="Montserrat" pitchFamily="2" charset="77"/>
              </a:defRPr>
            </a:lvl1pPr>
            <a:lvl2pPr marL="685800" indent="-228600">
              <a:buClr>
                <a:schemeClr val="accent2"/>
              </a:buClr>
              <a:buFont typeface="Wingdings" pitchFamily="2" charset="2"/>
              <a:buChar char="§"/>
              <a:defRPr b="1">
                <a:solidFill>
                  <a:schemeClr val="bg1"/>
                </a:solidFill>
                <a:latin typeface="Montserrat" pitchFamily="2" charset="77"/>
              </a:defRPr>
            </a:lvl2pPr>
            <a:lvl3pPr marL="1143000" indent="-228600">
              <a:buClr>
                <a:schemeClr val="accent2"/>
              </a:buClr>
              <a:buFont typeface="Wingdings" pitchFamily="2" charset="2"/>
              <a:buChar char="§"/>
              <a:defRPr b="1">
                <a:solidFill>
                  <a:schemeClr val="bg1"/>
                </a:solidFill>
                <a:latin typeface="Montserrat" pitchFamily="2" charset="77"/>
              </a:defRPr>
            </a:lvl3pPr>
            <a:lvl4pPr marL="1600200" indent="-228600">
              <a:buClr>
                <a:schemeClr val="accent2"/>
              </a:buClr>
              <a:buFont typeface="Wingdings" pitchFamily="2" charset="2"/>
              <a:buChar char="§"/>
              <a:defRPr b="1">
                <a:solidFill>
                  <a:schemeClr val="bg1"/>
                </a:solidFill>
                <a:latin typeface="Montserrat" pitchFamily="2" charset="77"/>
              </a:defRPr>
            </a:lvl4pPr>
            <a:lvl5pPr marL="2057400" indent="-228600">
              <a:buClr>
                <a:schemeClr val="accent2"/>
              </a:buClr>
              <a:buFont typeface="Wingdings" pitchFamily="2" charset="2"/>
              <a:buChar char="§"/>
              <a:defRPr b="1">
                <a:solidFill>
                  <a:schemeClr val="bg1"/>
                </a:solidFill>
                <a:latin typeface="Montserrat" pitchFamily="2" charset="77"/>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9" name="Picture 8" descr="A black and white logo&#10;&#10;AI-generated content may be incorrect.">
            <a:extLst>
              <a:ext uri="{FF2B5EF4-FFF2-40B4-BE49-F238E27FC236}">
                <a16:creationId xmlns:a16="http://schemas.microsoft.com/office/drawing/2014/main" id="{B4738BF2-0807-DE76-C570-68E32287CA0F}"/>
              </a:ext>
            </a:extLst>
          </p:cNvPr>
          <p:cNvPicPr>
            <a:picLocks noChangeAspect="1"/>
          </p:cNvPicPr>
          <p:nvPr userDrawn="1"/>
        </p:nvPicPr>
        <p:blipFill>
          <a:blip r:embed="rId2"/>
          <a:stretch>
            <a:fillRect/>
          </a:stretch>
        </p:blipFill>
        <p:spPr>
          <a:xfrm>
            <a:off x="47357" y="124204"/>
            <a:ext cx="1084730" cy="838200"/>
          </a:xfrm>
          <a:prstGeom prst="rect">
            <a:avLst/>
          </a:prstGeom>
        </p:spPr>
      </p:pic>
      <p:sp>
        <p:nvSpPr>
          <p:cNvPr id="12" name="Title 11">
            <a:extLst>
              <a:ext uri="{FF2B5EF4-FFF2-40B4-BE49-F238E27FC236}">
                <a16:creationId xmlns:a16="http://schemas.microsoft.com/office/drawing/2014/main" id="{8828A0FF-9626-E204-39F9-485984B8EE23}"/>
              </a:ext>
            </a:extLst>
          </p:cNvPr>
          <p:cNvSpPr>
            <a:spLocks noGrp="1"/>
          </p:cNvSpPr>
          <p:nvPr>
            <p:ph type="title"/>
          </p:nvPr>
        </p:nvSpPr>
        <p:spPr>
          <a:xfrm>
            <a:off x="1086678" y="22190"/>
            <a:ext cx="10515600" cy="1086506"/>
          </a:xfrm>
          <a:prstGeom prst="rect">
            <a:avLst/>
          </a:prstGeom>
        </p:spPr>
        <p:txBody>
          <a:bodyPr/>
          <a:lstStyle>
            <a:lvl1pPr>
              <a:defRPr b="1">
                <a:latin typeface="Montserrat" pitchFamily="2" charset="77"/>
              </a:defRPr>
            </a:lvl1pPr>
          </a:lstStyle>
          <a:p>
            <a:r>
              <a:rPr lang="en-US"/>
              <a:t>Click to edit Master title style</a:t>
            </a:r>
          </a:p>
        </p:txBody>
      </p:sp>
      <p:pic>
        <p:nvPicPr>
          <p:cNvPr id="2" name="Picture 1" descr="A logo with colorful circles and text&#10;&#10;AI-generated content may be incorrect.">
            <a:extLst>
              <a:ext uri="{FF2B5EF4-FFF2-40B4-BE49-F238E27FC236}">
                <a16:creationId xmlns:a16="http://schemas.microsoft.com/office/drawing/2014/main" id="{14589EAD-18C6-A7FD-5879-E91349D55F3D}"/>
              </a:ext>
            </a:extLst>
          </p:cNvPr>
          <p:cNvPicPr>
            <a:picLocks noChangeAspect="1"/>
          </p:cNvPicPr>
          <p:nvPr userDrawn="1"/>
        </p:nvPicPr>
        <p:blipFill>
          <a:blip r:embed="rId3"/>
          <a:stretch>
            <a:fillRect/>
          </a:stretch>
        </p:blipFill>
        <p:spPr>
          <a:xfrm>
            <a:off x="9682843" y="6179648"/>
            <a:ext cx="2509157" cy="634262"/>
          </a:xfrm>
          <a:prstGeom prst="rect">
            <a:avLst/>
          </a:prstGeom>
          <a:noFill/>
        </p:spPr>
      </p:pic>
      <p:sp>
        <p:nvSpPr>
          <p:cNvPr id="4" name="Rectangle 3">
            <a:extLst>
              <a:ext uri="{FF2B5EF4-FFF2-40B4-BE49-F238E27FC236}">
                <a16:creationId xmlns:a16="http://schemas.microsoft.com/office/drawing/2014/main" id="{6F73D19D-86E4-E558-6200-6C893393BE5D}"/>
              </a:ext>
            </a:extLst>
          </p:cNvPr>
          <p:cNvSpPr>
            <a:spLocks/>
          </p:cNvSpPr>
          <p:nvPr userDrawn="1"/>
        </p:nvSpPr>
        <p:spPr>
          <a:xfrm>
            <a:off x="21810" y="0"/>
            <a:ext cx="12170189" cy="6877232"/>
          </a:xfrm>
          <a:prstGeom prst="rect">
            <a:avLst/>
          </a:prstGeom>
          <a:gradFill>
            <a:gsLst>
              <a:gs pos="70000">
                <a:srgbClr val="23183B"/>
              </a:gs>
              <a:gs pos="1000">
                <a:srgbClr val="ED1C24"/>
              </a:gs>
              <a:gs pos="27000">
                <a:srgbClr val="2E3192"/>
              </a:gs>
            </a:gsLst>
            <a:lin ang="15000000" scaled="0"/>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6425045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8/5/2026</a:t>
            </a:fld>
            <a:endParaRPr lang="en-US"/>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
        <p:nvSpPr>
          <p:cNvPr id="7" name="Rectangle 6">
            <a:extLst>
              <a:ext uri="{FF2B5EF4-FFF2-40B4-BE49-F238E27FC236}">
                <a16:creationId xmlns:a16="http://schemas.microsoft.com/office/drawing/2014/main" id="{2FAE22B9-8BC6-884D-2028-5D9868516141}"/>
              </a:ext>
            </a:extLst>
          </p:cNvPr>
          <p:cNvSpPr>
            <a:spLocks/>
          </p:cNvSpPr>
          <p:nvPr userDrawn="1"/>
        </p:nvSpPr>
        <p:spPr>
          <a:xfrm>
            <a:off x="0" y="0"/>
            <a:ext cx="12192000" cy="6877232"/>
          </a:xfrm>
          <a:prstGeom prst="rect">
            <a:avLst/>
          </a:prstGeom>
          <a:gradFill>
            <a:gsLst>
              <a:gs pos="70000">
                <a:srgbClr val="23183B"/>
              </a:gs>
              <a:gs pos="1000">
                <a:srgbClr val="ED1C24"/>
              </a:gs>
              <a:gs pos="27000">
                <a:srgbClr val="2E3192"/>
              </a:gs>
            </a:gsLst>
            <a:lin ang="15000000" scaled="0"/>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1.png"/><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9.png"/><Relationship Id="rId2" Type="http://schemas.openxmlformats.org/officeDocument/2006/relationships/notesSlide" Target="../notesSlides/notesSlide2.xml"/><Relationship Id="rId1" Type="http://schemas.openxmlformats.org/officeDocument/2006/relationships/slideLayout" Target="../slideLayouts/slideLayout6.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11.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10.png"/><Relationship Id="rId5" Type="http://schemas.openxmlformats.org/officeDocument/2006/relationships/image" Target="../media/image7.png"/><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13.png"/><Relationship Id="rId4" Type="http://schemas.openxmlformats.org/officeDocument/2006/relationships/image" Target="../media/image12.jpeg"/></Relationships>
</file>

<file path=ppt/slides/_rels/slide5.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image" Target="../media/image1.png"/><Relationship Id="rId7" Type="http://schemas.openxmlformats.org/officeDocument/2006/relationships/image" Target="../media/image15.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14.png"/><Relationship Id="rId5" Type="http://schemas.openxmlformats.org/officeDocument/2006/relationships/image" Target="../media/image7.png"/><Relationship Id="rId4" Type="http://schemas.openxmlformats.org/officeDocument/2006/relationships/image" Target="../media/image6.png"/></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18.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17.png"/><Relationship Id="rId5" Type="http://schemas.openxmlformats.org/officeDocument/2006/relationships/image" Target="../media/image7.png"/><Relationship Id="rId4" Type="http://schemas.openxmlformats.org/officeDocument/2006/relationships/image" Target="../media/image6.png"/></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20.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19.png"/><Relationship Id="rId5" Type="http://schemas.openxmlformats.org/officeDocument/2006/relationships/image" Target="../media/image7.png"/><Relationship Id="rId4" Type="http://schemas.openxmlformats.org/officeDocument/2006/relationships/image" Target="../media/image6.png"/></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22.pn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21.png"/><Relationship Id="rId5" Type="http://schemas.openxmlformats.org/officeDocument/2006/relationships/image" Target="../media/image7.png"/><Relationship Id="rId4" Type="http://schemas.openxmlformats.org/officeDocument/2006/relationships/image" Target="../media/image6.png"/></Relationships>
</file>

<file path=ppt/slides/_rels/slide9.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1.png"/><Relationship Id="rId7" Type="http://schemas.openxmlformats.org/officeDocument/2006/relationships/image" Target="../media/image24.pn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23.png"/><Relationship Id="rId5" Type="http://schemas.openxmlformats.org/officeDocument/2006/relationships/image" Target="../media/image7.png"/><Relationship Id="rId4" Type="http://schemas.openxmlformats.org/officeDocument/2006/relationships/image" Target="../media/image6.png"/><Relationship Id="rId9" Type="http://schemas.openxmlformats.org/officeDocument/2006/relationships/image" Target="../media/image20.png"/></Relationships>
</file>

<file path=ppt/slides/_rels/slide10.xml.rels><?xml version="1.0" encoding="UTF-8" standalone="yes"?>
<Relationships xmlns="http://schemas.openxmlformats.org/package/2006/relationships"><Relationship Id="rId8" Type="http://schemas.openxmlformats.org/officeDocument/2006/relationships/image" Target="../media/image26.png"/><Relationship Id="rId3" Type="http://schemas.openxmlformats.org/officeDocument/2006/relationships/slideLayout" Target="../slideLayouts/slideLayout2.xml"/><Relationship Id="rId7" Type="http://schemas.openxmlformats.org/officeDocument/2006/relationships/image" Target="../media/image25.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5.png"/><Relationship Id="rId5" Type="http://schemas.openxmlformats.org/officeDocument/2006/relationships/image" Target="../media/image1.png"/><Relationship Id="rId4" Type="http://schemas.openxmlformats.org/officeDocument/2006/relationships/notesSlide" Target="../notesSlides/notesSlide10.xml"/><Relationship Id="rId9" Type="http://schemas.openxmlformats.org/officeDocument/2006/relationships/image" Target="../media/image9.png"/></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xml"/><Relationship Id="rId1" Type="http://schemas.openxmlformats.org/officeDocument/2006/relationships/slideLayout" Target="../slideLayouts/slideLayout2.xml"/><Relationship Id="rId5" Type="http://schemas.openxmlformats.org/officeDocument/2006/relationships/image" Target="../media/image6.png"/><Relationship Id="rId4" Type="http://schemas.openxmlformats.org/officeDocument/2006/relationships/image" Target="../media/image7.png"/></Relationships>
</file>

<file path=ppt/slides/_rels/slide12.xml.rels><?xml version="1.0" encoding="UTF-8" standalone="yes"?>
<Relationships xmlns="http://schemas.openxmlformats.org/package/2006/relationships"><Relationship Id="rId8" Type="http://schemas.openxmlformats.org/officeDocument/2006/relationships/image" Target="../media/image29.jpeg"/><Relationship Id="rId3" Type="http://schemas.microsoft.com/office/2018/10/relationships/comments" Target="../comments/modernComment_1B1D_39966CA1.xml"/><Relationship Id="rId7" Type="http://schemas.openxmlformats.org/officeDocument/2006/relationships/image" Target="../media/image28.jpeg"/><Relationship Id="rId2" Type="http://schemas.openxmlformats.org/officeDocument/2006/relationships/notesSlide" Target="../notesSlides/notesSlide12.xml"/><Relationship Id="rId1" Type="http://schemas.openxmlformats.org/officeDocument/2006/relationships/slideLayout" Target="../slideLayouts/slideLayout12.xml"/><Relationship Id="rId6" Type="http://schemas.openxmlformats.org/officeDocument/2006/relationships/image" Target="../media/image27.png"/><Relationship Id="rId5" Type="http://schemas.openxmlformats.org/officeDocument/2006/relationships/image" Target="../media/image7.png"/><Relationship Id="rId4" Type="http://schemas.openxmlformats.org/officeDocument/2006/relationships/image" Target="../media/image1.png"/><Relationship Id="rId9" Type="http://schemas.openxmlformats.org/officeDocument/2006/relationships/image" Target="../media/image30.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 name="Rectangle 44">
            <a:extLst>
              <a:ext uri="{FF2B5EF4-FFF2-40B4-BE49-F238E27FC236}">
                <a16:creationId xmlns:a16="http://schemas.microsoft.com/office/drawing/2014/main" id="{C9ECC5B3-0CED-C082-AC17-2D5D01CF26A9}"/>
              </a:ext>
            </a:extLst>
          </p:cNvPr>
          <p:cNvSpPr>
            <a:spLocks/>
          </p:cNvSpPr>
          <p:nvPr/>
        </p:nvSpPr>
        <p:spPr>
          <a:xfrm>
            <a:off x="0" y="0"/>
            <a:ext cx="12192000" cy="6858000"/>
          </a:xfrm>
          <a:prstGeom prst="rect">
            <a:avLst/>
          </a:prstGeom>
          <a:gradFill>
            <a:gsLst>
              <a:gs pos="68000">
                <a:srgbClr val="23183B"/>
              </a:gs>
              <a:gs pos="0">
                <a:srgbClr val="ED1C24"/>
              </a:gs>
              <a:gs pos="30000">
                <a:srgbClr val="2E3192"/>
              </a:gs>
            </a:gsLst>
            <a:lin ang="16800000" scaled="0"/>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21" name="Picture 20">
            <a:extLst>
              <a:ext uri="{FF2B5EF4-FFF2-40B4-BE49-F238E27FC236}">
                <a16:creationId xmlns:a16="http://schemas.microsoft.com/office/drawing/2014/main" id="{717E8E90-6514-6CB6-8DF9-168AACE5B166}"/>
              </a:ext>
            </a:extLst>
          </p:cNvPr>
          <p:cNvPicPr>
            <a:picLocks noChangeAspect="1"/>
          </p:cNvPicPr>
          <p:nvPr/>
        </p:nvPicPr>
        <p:blipFill>
          <a:blip r:embed="rId3"/>
          <a:stretch>
            <a:fillRect/>
          </a:stretch>
        </p:blipFill>
        <p:spPr>
          <a:xfrm>
            <a:off x="4189354" y="859636"/>
            <a:ext cx="3498900" cy="659577"/>
          </a:xfrm>
          <a:prstGeom prst="rect">
            <a:avLst/>
          </a:prstGeom>
        </p:spPr>
      </p:pic>
      <p:sp>
        <p:nvSpPr>
          <p:cNvPr id="58" name="Rectangle 57">
            <a:extLst>
              <a:ext uri="{FF2B5EF4-FFF2-40B4-BE49-F238E27FC236}">
                <a16:creationId xmlns:a16="http://schemas.microsoft.com/office/drawing/2014/main" id="{78807C62-9DAA-A39F-3F13-24DA51632155}"/>
              </a:ext>
            </a:extLst>
          </p:cNvPr>
          <p:cNvSpPr/>
          <p:nvPr/>
        </p:nvSpPr>
        <p:spPr>
          <a:xfrm>
            <a:off x="51706" y="2262298"/>
            <a:ext cx="12192000" cy="1830145"/>
          </a:xfrm>
          <a:prstGeom prst="rect">
            <a:avLst/>
          </a:prstGeom>
          <a:gradFill>
            <a:gsLst>
              <a:gs pos="73000">
                <a:schemeClr val="bg1"/>
              </a:gs>
              <a:gs pos="87000">
                <a:schemeClr val="bg1">
                  <a:alpha val="0"/>
                </a:schemeClr>
              </a:gs>
            </a:gsLst>
            <a:lin ang="21594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23" name="Picture 22">
            <a:extLst>
              <a:ext uri="{FF2B5EF4-FFF2-40B4-BE49-F238E27FC236}">
                <a16:creationId xmlns:a16="http://schemas.microsoft.com/office/drawing/2014/main" id="{A93D99B6-247C-7F40-5B52-4EA37476D839}"/>
              </a:ext>
            </a:extLst>
          </p:cNvPr>
          <p:cNvPicPr>
            <a:picLocks noChangeAspect="1"/>
          </p:cNvPicPr>
          <p:nvPr/>
        </p:nvPicPr>
        <p:blipFill>
          <a:blip r:embed="rId4"/>
          <a:stretch>
            <a:fillRect/>
          </a:stretch>
        </p:blipFill>
        <p:spPr>
          <a:xfrm>
            <a:off x="10087082" y="418140"/>
            <a:ext cx="1966499" cy="6061684"/>
          </a:xfrm>
          <a:prstGeom prst="rect">
            <a:avLst/>
          </a:prstGeom>
        </p:spPr>
      </p:pic>
      <p:sp>
        <p:nvSpPr>
          <p:cNvPr id="8" name="5-Point Star 7">
            <a:extLst>
              <a:ext uri="{FF2B5EF4-FFF2-40B4-BE49-F238E27FC236}">
                <a16:creationId xmlns:a16="http://schemas.microsoft.com/office/drawing/2014/main" id="{BA9C3B94-1F1C-2796-5A94-35C1804B35DA}"/>
              </a:ext>
            </a:extLst>
          </p:cNvPr>
          <p:cNvSpPr/>
          <p:nvPr/>
        </p:nvSpPr>
        <p:spPr>
          <a:xfrm>
            <a:off x="388764" y="551529"/>
            <a:ext cx="325924" cy="325924"/>
          </a:xfrm>
          <a:prstGeom prst="star5">
            <a:avLst>
              <a:gd name="adj" fmla="val 15886"/>
              <a:gd name="hf" fmla="val 105146"/>
              <a:gd name="vf" fmla="val 110557"/>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5-Point Star 8">
            <a:extLst>
              <a:ext uri="{FF2B5EF4-FFF2-40B4-BE49-F238E27FC236}">
                <a16:creationId xmlns:a16="http://schemas.microsoft.com/office/drawing/2014/main" id="{AB5CFDCB-D37B-4DDD-73A0-25F920DDD5C1}"/>
              </a:ext>
            </a:extLst>
          </p:cNvPr>
          <p:cNvSpPr/>
          <p:nvPr/>
        </p:nvSpPr>
        <p:spPr>
          <a:xfrm>
            <a:off x="4353360" y="1709410"/>
            <a:ext cx="325924" cy="325924"/>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 name="5-Point Star 9">
            <a:extLst>
              <a:ext uri="{FF2B5EF4-FFF2-40B4-BE49-F238E27FC236}">
                <a16:creationId xmlns:a16="http://schemas.microsoft.com/office/drawing/2014/main" id="{26E450CC-61F8-2659-6381-A5C5F04C74AD}"/>
              </a:ext>
            </a:extLst>
          </p:cNvPr>
          <p:cNvSpPr/>
          <p:nvPr/>
        </p:nvSpPr>
        <p:spPr>
          <a:xfrm rot="902708">
            <a:off x="7693798" y="225605"/>
            <a:ext cx="325924" cy="325924"/>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5-Point Star 10">
            <a:extLst>
              <a:ext uri="{FF2B5EF4-FFF2-40B4-BE49-F238E27FC236}">
                <a16:creationId xmlns:a16="http://schemas.microsoft.com/office/drawing/2014/main" id="{41BAE186-B67C-3592-D411-A65D0DEE9BA7}"/>
              </a:ext>
            </a:extLst>
          </p:cNvPr>
          <p:cNvSpPr/>
          <p:nvPr/>
        </p:nvSpPr>
        <p:spPr>
          <a:xfrm rot="20307316">
            <a:off x="1671983" y="338725"/>
            <a:ext cx="325924" cy="325924"/>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 name="5-Point Star 11">
            <a:extLst>
              <a:ext uri="{FF2B5EF4-FFF2-40B4-BE49-F238E27FC236}">
                <a16:creationId xmlns:a16="http://schemas.microsoft.com/office/drawing/2014/main" id="{C9E93AA8-62C0-C578-CD39-64DC355AA078}"/>
              </a:ext>
            </a:extLst>
          </p:cNvPr>
          <p:cNvSpPr/>
          <p:nvPr/>
        </p:nvSpPr>
        <p:spPr>
          <a:xfrm rot="2148141">
            <a:off x="6772780" y="1741064"/>
            <a:ext cx="325924" cy="325924"/>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 name="5-Point Star 12">
            <a:extLst>
              <a:ext uri="{FF2B5EF4-FFF2-40B4-BE49-F238E27FC236}">
                <a16:creationId xmlns:a16="http://schemas.microsoft.com/office/drawing/2014/main" id="{DAE76AE9-8E80-3F8D-AE98-7E319CC4D6AA}"/>
              </a:ext>
            </a:extLst>
          </p:cNvPr>
          <p:cNvSpPr/>
          <p:nvPr/>
        </p:nvSpPr>
        <p:spPr>
          <a:xfrm>
            <a:off x="2712588" y="466667"/>
            <a:ext cx="325924" cy="325924"/>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 name="5-Point Star 13">
            <a:extLst>
              <a:ext uri="{FF2B5EF4-FFF2-40B4-BE49-F238E27FC236}">
                <a16:creationId xmlns:a16="http://schemas.microsoft.com/office/drawing/2014/main" id="{04130F70-8E79-4B78-0DF3-4BE3FCB56FD2}"/>
              </a:ext>
            </a:extLst>
          </p:cNvPr>
          <p:cNvSpPr/>
          <p:nvPr/>
        </p:nvSpPr>
        <p:spPr>
          <a:xfrm>
            <a:off x="4052185" y="286327"/>
            <a:ext cx="325924" cy="325924"/>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5" name="5-Point Star 14">
            <a:extLst>
              <a:ext uri="{FF2B5EF4-FFF2-40B4-BE49-F238E27FC236}">
                <a16:creationId xmlns:a16="http://schemas.microsoft.com/office/drawing/2014/main" id="{499019DD-F2D6-5E70-B50F-2C9C914E08F3}"/>
              </a:ext>
            </a:extLst>
          </p:cNvPr>
          <p:cNvSpPr/>
          <p:nvPr/>
        </p:nvSpPr>
        <p:spPr>
          <a:xfrm rot="902708">
            <a:off x="11648778" y="1289183"/>
            <a:ext cx="325924" cy="325924"/>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6" name="5-Point Star 15">
            <a:extLst>
              <a:ext uri="{FF2B5EF4-FFF2-40B4-BE49-F238E27FC236}">
                <a16:creationId xmlns:a16="http://schemas.microsoft.com/office/drawing/2014/main" id="{768DE1BF-3150-354A-1C5B-FD5C94D50BEC}"/>
              </a:ext>
            </a:extLst>
          </p:cNvPr>
          <p:cNvSpPr/>
          <p:nvPr/>
        </p:nvSpPr>
        <p:spPr>
          <a:xfrm rot="20335936">
            <a:off x="10414343" y="211351"/>
            <a:ext cx="325924" cy="325924"/>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 name="5-Point Star 16">
            <a:extLst>
              <a:ext uri="{FF2B5EF4-FFF2-40B4-BE49-F238E27FC236}">
                <a16:creationId xmlns:a16="http://schemas.microsoft.com/office/drawing/2014/main" id="{F241931A-3114-4EE7-A4D4-2743269C5C37}"/>
              </a:ext>
            </a:extLst>
          </p:cNvPr>
          <p:cNvSpPr/>
          <p:nvPr/>
        </p:nvSpPr>
        <p:spPr>
          <a:xfrm>
            <a:off x="8721088" y="1728412"/>
            <a:ext cx="325924" cy="325924"/>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19" name="Picture 18">
            <a:extLst>
              <a:ext uri="{FF2B5EF4-FFF2-40B4-BE49-F238E27FC236}">
                <a16:creationId xmlns:a16="http://schemas.microsoft.com/office/drawing/2014/main" id="{CFADC267-77AA-B162-D3D7-442AEDB5641F}"/>
              </a:ext>
            </a:extLst>
          </p:cNvPr>
          <p:cNvPicPr>
            <a:picLocks noChangeAspect="1"/>
          </p:cNvPicPr>
          <p:nvPr/>
        </p:nvPicPr>
        <p:blipFill>
          <a:blip r:embed="rId5"/>
          <a:stretch>
            <a:fillRect/>
          </a:stretch>
        </p:blipFill>
        <p:spPr>
          <a:xfrm>
            <a:off x="91720" y="5925596"/>
            <a:ext cx="985793" cy="761749"/>
          </a:xfrm>
          <a:prstGeom prst="rect">
            <a:avLst/>
          </a:prstGeom>
        </p:spPr>
      </p:pic>
      <p:sp>
        <p:nvSpPr>
          <p:cNvPr id="24" name="5-Point Star 23">
            <a:extLst>
              <a:ext uri="{FF2B5EF4-FFF2-40B4-BE49-F238E27FC236}">
                <a16:creationId xmlns:a16="http://schemas.microsoft.com/office/drawing/2014/main" id="{08A4F9EA-BD54-8A76-1F77-FD6280A0EB26}"/>
              </a:ext>
            </a:extLst>
          </p:cNvPr>
          <p:cNvSpPr/>
          <p:nvPr/>
        </p:nvSpPr>
        <p:spPr>
          <a:xfrm>
            <a:off x="1668915" y="1533221"/>
            <a:ext cx="237204" cy="237204"/>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5" name="5-Point Star 24">
            <a:extLst>
              <a:ext uri="{FF2B5EF4-FFF2-40B4-BE49-F238E27FC236}">
                <a16:creationId xmlns:a16="http://schemas.microsoft.com/office/drawing/2014/main" id="{ECBBD424-549F-540C-C3B0-F27D55132553}"/>
              </a:ext>
            </a:extLst>
          </p:cNvPr>
          <p:cNvSpPr/>
          <p:nvPr/>
        </p:nvSpPr>
        <p:spPr>
          <a:xfrm>
            <a:off x="347412" y="1252467"/>
            <a:ext cx="237204" cy="237204"/>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6" name="5-Point Star 25">
            <a:extLst>
              <a:ext uri="{FF2B5EF4-FFF2-40B4-BE49-F238E27FC236}">
                <a16:creationId xmlns:a16="http://schemas.microsoft.com/office/drawing/2014/main" id="{1F9AEB78-2E98-86DA-0618-96EABDC085D1}"/>
              </a:ext>
            </a:extLst>
          </p:cNvPr>
          <p:cNvSpPr/>
          <p:nvPr/>
        </p:nvSpPr>
        <p:spPr>
          <a:xfrm>
            <a:off x="5656784" y="1624980"/>
            <a:ext cx="237204" cy="237204"/>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7" name="5-Point Star 26">
            <a:extLst>
              <a:ext uri="{FF2B5EF4-FFF2-40B4-BE49-F238E27FC236}">
                <a16:creationId xmlns:a16="http://schemas.microsoft.com/office/drawing/2014/main" id="{B5C21F75-14C8-832D-1568-ABFD1DFF2909}"/>
              </a:ext>
            </a:extLst>
          </p:cNvPr>
          <p:cNvSpPr/>
          <p:nvPr/>
        </p:nvSpPr>
        <p:spPr>
          <a:xfrm>
            <a:off x="3203425" y="151363"/>
            <a:ext cx="237204" cy="237204"/>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8" name="5-Point Star 27">
            <a:extLst>
              <a:ext uri="{FF2B5EF4-FFF2-40B4-BE49-F238E27FC236}">
                <a16:creationId xmlns:a16="http://schemas.microsoft.com/office/drawing/2014/main" id="{0C629C08-1294-27A4-9777-87B066DB7297}"/>
              </a:ext>
            </a:extLst>
          </p:cNvPr>
          <p:cNvSpPr/>
          <p:nvPr/>
        </p:nvSpPr>
        <p:spPr>
          <a:xfrm>
            <a:off x="8639005" y="967248"/>
            <a:ext cx="237204" cy="237204"/>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9" name="5-Point Star 28">
            <a:extLst>
              <a:ext uri="{FF2B5EF4-FFF2-40B4-BE49-F238E27FC236}">
                <a16:creationId xmlns:a16="http://schemas.microsoft.com/office/drawing/2014/main" id="{CCBF6FD5-C751-647B-812B-698B5772FA3C}"/>
              </a:ext>
            </a:extLst>
          </p:cNvPr>
          <p:cNvSpPr/>
          <p:nvPr/>
        </p:nvSpPr>
        <p:spPr>
          <a:xfrm>
            <a:off x="11593589" y="518897"/>
            <a:ext cx="237204" cy="237204"/>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0" name="5-Point Star 29">
            <a:extLst>
              <a:ext uri="{FF2B5EF4-FFF2-40B4-BE49-F238E27FC236}">
                <a16:creationId xmlns:a16="http://schemas.microsoft.com/office/drawing/2014/main" id="{7E25052E-8234-8290-FBFA-3D0E54C37173}"/>
              </a:ext>
            </a:extLst>
          </p:cNvPr>
          <p:cNvSpPr/>
          <p:nvPr/>
        </p:nvSpPr>
        <p:spPr>
          <a:xfrm rot="19955312">
            <a:off x="9536608" y="1881241"/>
            <a:ext cx="237204" cy="237204"/>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1" name="5-Point Star 30">
            <a:extLst>
              <a:ext uri="{FF2B5EF4-FFF2-40B4-BE49-F238E27FC236}">
                <a16:creationId xmlns:a16="http://schemas.microsoft.com/office/drawing/2014/main" id="{3976D5CE-F371-37DC-79CE-052F37F09E6E}"/>
              </a:ext>
            </a:extLst>
          </p:cNvPr>
          <p:cNvSpPr/>
          <p:nvPr/>
        </p:nvSpPr>
        <p:spPr>
          <a:xfrm rot="19955312">
            <a:off x="11312334" y="1101370"/>
            <a:ext cx="128697" cy="128697"/>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2" name="5-Point Star 31">
            <a:extLst>
              <a:ext uri="{FF2B5EF4-FFF2-40B4-BE49-F238E27FC236}">
                <a16:creationId xmlns:a16="http://schemas.microsoft.com/office/drawing/2014/main" id="{3F57FAB9-1EE3-E1E9-89FE-A04764C1FD75}"/>
              </a:ext>
            </a:extLst>
          </p:cNvPr>
          <p:cNvSpPr/>
          <p:nvPr/>
        </p:nvSpPr>
        <p:spPr>
          <a:xfrm rot="21310741">
            <a:off x="11702801" y="1875000"/>
            <a:ext cx="128697" cy="128697"/>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3" name="5-Point Star 32">
            <a:extLst>
              <a:ext uri="{FF2B5EF4-FFF2-40B4-BE49-F238E27FC236}">
                <a16:creationId xmlns:a16="http://schemas.microsoft.com/office/drawing/2014/main" id="{6BFA1513-9217-EE78-D49C-1BFDACEA6645}"/>
              </a:ext>
            </a:extLst>
          </p:cNvPr>
          <p:cNvSpPr/>
          <p:nvPr/>
        </p:nvSpPr>
        <p:spPr>
          <a:xfrm rot="21310741">
            <a:off x="10168825" y="1188118"/>
            <a:ext cx="128697" cy="128697"/>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4" name="5-Point Star 33">
            <a:extLst>
              <a:ext uri="{FF2B5EF4-FFF2-40B4-BE49-F238E27FC236}">
                <a16:creationId xmlns:a16="http://schemas.microsoft.com/office/drawing/2014/main" id="{31A0943C-37E6-4239-E86C-07FA21CB69CD}"/>
              </a:ext>
            </a:extLst>
          </p:cNvPr>
          <p:cNvSpPr/>
          <p:nvPr/>
        </p:nvSpPr>
        <p:spPr>
          <a:xfrm rot="21310741">
            <a:off x="9990342" y="284262"/>
            <a:ext cx="128697" cy="128697"/>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5" name="5-Point Star 34">
            <a:extLst>
              <a:ext uri="{FF2B5EF4-FFF2-40B4-BE49-F238E27FC236}">
                <a16:creationId xmlns:a16="http://schemas.microsoft.com/office/drawing/2014/main" id="{168CB79C-59EB-FCCB-9E92-F65ACB0BEE86}"/>
              </a:ext>
            </a:extLst>
          </p:cNvPr>
          <p:cNvSpPr/>
          <p:nvPr/>
        </p:nvSpPr>
        <p:spPr>
          <a:xfrm rot="1366578">
            <a:off x="11312333" y="156542"/>
            <a:ext cx="128697" cy="128697"/>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6" name="5-Point Star 35">
            <a:extLst>
              <a:ext uri="{FF2B5EF4-FFF2-40B4-BE49-F238E27FC236}">
                <a16:creationId xmlns:a16="http://schemas.microsoft.com/office/drawing/2014/main" id="{AD46E7F3-16C8-A7D7-8E9D-8FFACD2436CC}"/>
              </a:ext>
            </a:extLst>
          </p:cNvPr>
          <p:cNvSpPr/>
          <p:nvPr/>
        </p:nvSpPr>
        <p:spPr>
          <a:xfrm rot="20739421">
            <a:off x="8997704" y="423342"/>
            <a:ext cx="128697" cy="128697"/>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7" name="5-Point Star 36">
            <a:extLst>
              <a:ext uri="{FF2B5EF4-FFF2-40B4-BE49-F238E27FC236}">
                <a16:creationId xmlns:a16="http://schemas.microsoft.com/office/drawing/2014/main" id="{B8641C70-12FD-39AB-F5DA-F10974B54D31}"/>
              </a:ext>
            </a:extLst>
          </p:cNvPr>
          <p:cNvSpPr/>
          <p:nvPr/>
        </p:nvSpPr>
        <p:spPr>
          <a:xfrm rot="20739421">
            <a:off x="7137190" y="579910"/>
            <a:ext cx="128697" cy="128697"/>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8" name="5-Point Star 37">
            <a:extLst>
              <a:ext uri="{FF2B5EF4-FFF2-40B4-BE49-F238E27FC236}">
                <a16:creationId xmlns:a16="http://schemas.microsoft.com/office/drawing/2014/main" id="{8D5D2A92-CF09-F70F-B7B7-59F4097E262A}"/>
              </a:ext>
            </a:extLst>
          </p:cNvPr>
          <p:cNvSpPr/>
          <p:nvPr/>
        </p:nvSpPr>
        <p:spPr>
          <a:xfrm rot="20739421">
            <a:off x="5751355" y="284261"/>
            <a:ext cx="128697" cy="128697"/>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9" name="5-Point Star 38">
            <a:extLst>
              <a:ext uri="{FF2B5EF4-FFF2-40B4-BE49-F238E27FC236}">
                <a16:creationId xmlns:a16="http://schemas.microsoft.com/office/drawing/2014/main" id="{74923EB9-BB9B-8B61-8BC7-9D88D25444A4}"/>
              </a:ext>
            </a:extLst>
          </p:cNvPr>
          <p:cNvSpPr/>
          <p:nvPr/>
        </p:nvSpPr>
        <p:spPr>
          <a:xfrm rot="20739421">
            <a:off x="3080196" y="1129717"/>
            <a:ext cx="128697" cy="128697"/>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0" name="5-Point Star 39">
            <a:extLst>
              <a:ext uri="{FF2B5EF4-FFF2-40B4-BE49-F238E27FC236}">
                <a16:creationId xmlns:a16="http://schemas.microsoft.com/office/drawing/2014/main" id="{29CD7CC1-5FAC-FB9C-1AC6-79E44DE8668D}"/>
              </a:ext>
            </a:extLst>
          </p:cNvPr>
          <p:cNvSpPr/>
          <p:nvPr/>
        </p:nvSpPr>
        <p:spPr>
          <a:xfrm rot="20739421">
            <a:off x="1253568" y="1040305"/>
            <a:ext cx="128697" cy="128697"/>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1" name="5-Point Star 40">
            <a:extLst>
              <a:ext uri="{FF2B5EF4-FFF2-40B4-BE49-F238E27FC236}">
                <a16:creationId xmlns:a16="http://schemas.microsoft.com/office/drawing/2014/main" id="{66E93CEB-CEF1-505E-D3FC-D4A43050F3FD}"/>
              </a:ext>
            </a:extLst>
          </p:cNvPr>
          <p:cNvSpPr/>
          <p:nvPr/>
        </p:nvSpPr>
        <p:spPr>
          <a:xfrm rot="20739421">
            <a:off x="2114281" y="2043522"/>
            <a:ext cx="128697" cy="128697"/>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2" name="5-Point Star 41">
            <a:extLst>
              <a:ext uri="{FF2B5EF4-FFF2-40B4-BE49-F238E27FC236}">
                <a16:creationId xmlns:a16="http://schemas.microsoft.com/office/drawing/2014/main" id="{6EAA9B5B-CF3D-C377-DEBB-1415413D8148}"/>
              </a:ext>
            </a:extLst>
          </p:cNvPr>
          <p:cNvSpPr/>
          <p:nvPr/>
        </p:nvSpPr>
        <p:spPr>
          <a:xfrm rot="20739421">
            <a:off x="246132" y="2033963"/>
            <a:ext cx="128697" cy="128697"/>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3" name="5-Point Star 42">
            <a:extLst>
              <a:ext uri="{FF2B5EF4-FFF2-40B4-BE49-F238E27FC236}">
                <a16:creationId xmlns:a16="http://schemas.microsoft.com/office/drawing/2014/main" id="{DF339C9D-AFF6-A7C9-9EEE-A0CF9374670E}"/>
              </a:ext>
            </a:extLst>
          </p:cNvPr>
          <p:cNvSpPr/>
          <p:nvPr/>
        </p:nvSpPr>
        <p:spPr>
          <a:xfrm rot="20739421">
            <a:off x="3668187" y="1985108"/>
            <a:ext cx="128697" cy="128697"/>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4" name="5-Point Star 43">
            <a:extLst>
              <a:ext uri="{FF2B5EF4-FFF2-40B4-BE49-F238E27FC236}">
                <a16:creationId xmlns:a16="http://schemas.microsoft.com/office/drawing/2014/main" id="{5A16D065-17D3-EB79-BF57-D0E02B71E9DB}"/>
              </a:ext>
            </a:extLst>
          </p:cNvPr>
          <p:cNvSpPr/>
          <p:nvPr/>
        </p:nvSpPr>
        <p:spPr>
          <a:xfrm rot="20739421">
            <a:off x="1072523" y="1682631"/>
            <a:ext cx="79217" cy="79217"/>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7" name="5-Point Star 46">
            <a:extLst>
              <a:ext uri="{FF2B5EF4-FFF2-40B4-BE49-F238E27FC236}">
                <a16:creationId xmlns:a16="http://schemas.microsoft.com/office/drawing/2014/main" id="{6E34F9FF-CD39-FCAE-5215-C73DF1D42210}"/>
              </a:ext>
            </a:extLst>
          </p:cNvPr>
          <p:cNvSpPr/>
          <p:nvPr/>
        </p:nvSpPr>
        <p:spPr>
          <a:xfrm rot="20739421">
            <a:off x="2261766" y="1067531"/>
            <a:ext cx="79217" cy="79217"/>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8" name="5-Point Star 47">
            <a:extLst>
              <a:ext uri="{FF2B5EF4-FFF2-40B4-BE49-F238E27FC236}">
                <a16:creationId xmlns:a16="http://schemas.microsoft.com/office/drawing/2014/main" id="{ADC7BBC4-D4B7-41A1-FD32-A247E415416D}"/>
              </a:ext>
            </a:extLst>
          </p:cNvPr>
          <p:cNvSpPr/>
          <p:nvPr/>
        </p:nvSpPr>
        <p:spPr>
          <a:xfrm rot="20739421">
            <a:off x="2908984" y="1752160"/>
            <a:ext cx="79217" cy="79217"/>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9" name="5-Point Star 48">
            <a:extLst>
              <a:ext uri="{FF2B5EF4-FFF2-40B4-BE49-F238E27FC236}">
                <a16:creationId xmlns:a16="http://schemas.microsoft.com/office/drawing/2014/main" id="{1FD64866-4CDF-6DCA-3925-F7B77E2FDA3A}"/>
              </a:ext>
            </a:extLst>
          </p:cNvPr>
          <p:cNvSpPr/>
          <p:nvPr/>
        </p:nvSpPr>
        <p:spPr>
          <a:xfrm rot="20739421">
            <a:off x="4676949" y="624308"/>
            <a:ext cx="79217" cy="79217"/>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0" name="5-Point Star 49">
            <a:extLst>
              <a:ext uri="{FF2B5EF4-FFF2-40B4-BE49-F238E27FC236}">
                <a16:creationId xmlns:a16="http://schemas.microsoft.com/office/drawing/2014/main" id="{B10A4B0E-E010-A3A2-628B-3FE12C54D8CD}"/>
              </a:ext>
            </a:extLst>
          </p:cNvPr>
          <p:cNvSpPr/>
          <p:nvPr/>
        </p:nvSpPr>
        <p:spPr>
          <a:xfrm rot="20739421">
            <a:off x="6683476" y="265525"/>
            <a:ext cx="79217" cy="79217"/>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1" name="5-Point Star 50">
            <a:extLst>
              <a:ext uri="{FF2B5EF4-FFF2-40B4-BE49-F238E27FC236}">
                <a16:creationId xmlns:a16="http://schemas.microsoft.com/office/drawing/2014/main" id="{BED3DD10-73B0-0622-02F6-567B338E56FB}"/>
              </a:ext>
            </a:extLst>
          </p:cNvPr>
          <p:cNvSpPr/>
          <p:nvPr/>
        </p:nvSpPr>
        <p:spPr>
          <a:xfrm rot="20739421">
            <a:off x="5040506" y="282327"/>
            <a:ext cx="79217" cy="79217"/>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2" name="5-Point Star 51">
            <a:extLst>
              <a:ext uri="{FF2B5EF4-FFF2-40B4-BE49-F238E27FC236}">
                <a16:creationId xmlns:a16="http://schemas.microsoft.com/office/drawing/2014/main" id="{3CE53589-3669-528C-1227-00B5D19D7656}"/>
              </a:ext>
            </a:extLst>
          </p:cNvPr>
          <p:cNvSpPr/>
          <p:nvPr/>
        </p:nvSpPr>
        <p:spPr>
          <a:xfrm rot="20739421">
            <a:off x="6255339" y="662395"/>
            <a:ext cx="79217" cy="79217"/>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3" name="5-Point Star 52">
            <a:extLst>
              <a:ext uri="{FF2B5EF4-FFF2-40B4-BE49-F238E27FC236}">
                <a16:creationId xmlns:a16="http://schemas.microsoft.com/office/drawing/2014/main" id="{4F278538-C320-AAC0-C9B0-3584AC6DE09F}"/>
              </a:ext>
            </a:extLst>
          </p:cNvPr>
          <p:cNvSpPr/>
          <p:nvPr/>
        </p:nvSpPr>
        <p:spPr>
          <a:xfrm rot="20739421">
            <a:off x="8163767" y="801169"/>
            <a:ext cx="79217" cy="79217"/>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4" name="5-Point Star 53">
            <a:extLst>
              <a:ext uri="{FF2B5EF4-FFF2-40B4-BE49-F238E27FC236}">
                <a16:creationId xmlns:a16="http://schemas.microsoft.com/office/drawing/2014/main" id="{D7C39DF8-B1C8-D95B-ED95-E52D8D07842D}"/>
              </a:ext>
            </a:extLst>
          </p:cNvPr>
          <p:cNvSpPr/>
          <p:nvPr/>
        </p:nvSpPr>
        <p:spPr>
          <a:xfrm rot="20739421">
            <a:off x="9945553" y="662395"/>
            <a:ext cx="79217" cy="79217"/>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5" name="5-Point Star 54">
            <a:extLst>
              <a:ext uri="{FF2B5EF4-FFF2-40B4-BE49-F238E27FC236}">
                <a16:creationId xmlns:a16="http://schemas.microsoft.com/office/drawing/2014/main" id="{64E3DD8E-BE56-1674-55E6-80B308D370F1}"/>
              </a:ext>
            </a:extLst>
          </p:cNvPr>
          <p:cNvSpPr/>
          <p:nvPr/>
        </p:nvSpPr>
        <p:spPr>
          <a:xfrm rot="21310741">
            <a:off x="9316313" y="1101370"/>
            <a:ext cx="128697" cy="128697"/>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6" name="5-Point Star 55">
            <a:extLst>
              <a:ext uri="{FF2B5EF4-FFF2-40B4-BE49-F238E27FC236}">
                <a16:creationId xmlns:a16="http://schemas.microsoft.com/office/drawing/2014/main" id="{B7CB6DB2-1008-AA6B-D8DA-A7ABAC7ABE74}"/>
              </a:ext>
            </a:extLst>
          </p:cNvPr>
          <p:cNvSpPr/>
          <p:nvPr/>
        </p:nvSpPr>
        <p:spPr>
          <a:xfrm rot="21310741">
            <a:off x="11960883" y="2112247"/>
            <a:ext cx="128697" cy="128697"/>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7" name="5-Point Star 56">
            <a:extLst>
              <a:ext uri="{FF2B5EF4-FFF2-40B4-BE49-F238E27FC236}">
                <a16:creationId xmlns:a16="http://schemas.microsoft.com/office/drawing/2014/main" id="{F237E039-2044-0D12-1DE3-4B88C1000F85}"/>
              </a:ext>
            </a:extLst>
          </p:cNvPr>
          <p:cNvSpPr/>
          <p:nvPr/>
        </p:nvSpPr>
        <p:spPr>
          <a:xfrm rot="21310741">
            <a:off x="7837427" y="2052277"/>
            <a:ext cx="128697" cy="128697"/>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5" name="TextBox 64">
            <a:extLst>
              <a:ext uri="{FF2B5EF4-FFF2-40B4-BE49-F238E27FC236}">
                <a16:creationId xmlns:a16="http://schemas.microsoft.com/office/drawing/2014/main" id="{123F62CE-6078-28F3-A129-54615E50A2CB}"/>
              </a:ext>
            </a:extLst>
          </p:cNvPr>
          <p:cNvSpPr txBox="1"/>
          <p:nvPr/>
        </p:nvSpPr>
        <p:spPr>
          <a:xfrm>
            <a:off x="2675480" y="4297632"/>
            <a:ext cx="6526648" cy="1569660"/>
          </a:xfrm>
          <a:prstGeom prst="rect">
            <a:avLst/>
          </a:prstGeom>
          <a:noFill/>
        </p:spPr>
        <p:txBody>
          <a:bodyPr wrap="square">
            <a:spAutoFit/>
          </a:bodyPr>
          <a:lstStyle/>
          <a:p>
            <a:pPr algn="ctr"/>
            <a:r>
              <a:rPr lang="en-US" sz="4800" b="1" dirty="0">
                <a:solidFill>
                  <a:schemeClr val="bg1"/>
                </a:solidFill>
                <a:latin typeface="Montserrat" pitchFamily="2" charset="77"/>
              </a:rPr>
              <a:t>Activity Overview</a:t>
            </a:r>
          </a:p>
          <a:p>
            <a:pPr algn="ctr"/>
            <a:r>
              <a:rPr lang="en-US" sz="4800" b="1" dirty="0">
                <a:solidFill>
                  <a:schemeClr val="bg1"/>
                </a:solidFill>
                <a:latin typeface="Montserrat" pitchFamily="2" charset="77"/>
              </a:rPr>
              <a:t>Chemical Changes</a:t>
            </a:r>
            <a:endParaRPr lang="en-US" sz="4000" b="1" dirty="0">
              <a:solidFill>
                <a:schemeClr val="bg1"/>
              </a:solidFill>
              <a:latin typeface="Montserrat" pitchFamily="2" charset="77"/>
            </a:endParaRPr>
          </a:p>
        </p:txBody>
      </p:sp>
      <p:pic>
        <p:nvPicPr>
          <p:cNvPr id="6" name="Picture 5">
            <a:extLst>
              <a:ext uri="{FF2B5EF4-FFF2-40B4-BE49-F238E27FC236}">
                <a16:creationId xmlns:a16="http://schemas.microsoft.com/office/drawing/2014/main" id="{D373D653-65EA-56FA-CF0F-57576545DD2D}"/>
              </a:ext>
            </a:extLst>
          </p:cNvPr>
          <p:cNvPicPr>
            <a:picLocks noChangeAspect="1"/>
          </p:cNvPicPr>
          <p:nvPr/>
        </p:nvPicPr>
        <p:blipFill>
          <a:blip r:embed="rId6"/>
          <a:stretch>
            <a:fillRect/>
          </a:stretch>
        </p:blipFill>
        <p:spPr>
          <a:xfrm>
            <a:off x="2724973" y="2491864"/>
            <a:ext cx="6128304" cy="1542100"/>
          </a:xfrm>
          <a:prstGeom prst="rect">
            <a:avLst/>
          </a:prstGeom>
        </p:spPr>
      </p:pic>
    </p:spTree>
    <p:extLst>
      <p:ext uri="{BB962C8B-B14F-4D97-AF65-F5344CB8AC3E}">
        <p14:creationId xmlns:p14="http://schemas.microsoft.com/office/powerpoint/2010/main" val="27830901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DA8F8DE-CCB7-0CD1-B976-36B21FBE93FE}"/>
              </a:ext>
            </a:extLst>
          </p:cNvPr>
          <p:cNvSpPr>
            <a:spLocks noGrp="1"/>
          </p:cNvSpPr>
          <p:nvPr>
            <p:ph type="title"/>
          </p:nvPr>
        </p:nvSpPr>
        <p:spPr>
          <a:xfrm>
            <a:off x="1086678" y="56075"/>
            <a:ext cx="10972800" cy="1143000"/>
          </a:xfrm>
        </p:spPr>
        <p:txBody>
          <a:bodyPr>
            <a:normAutofit/>
          </a:bodyPr>
          <a:lstStyle/>
          <a:p>
            <a:pPr algn="l"/>
            <a:r>
              <a:rPr lang="en-US" sz="4000" b="1" dirty="0">
                <a:solidFill>
                  <a:schemeClr val="bg1"/>
                </a:solidFill>
                <a:latin typeface="Montserrat"/>
              </a:rPr>
              <a:t>Chemical Changes</a:t>
            </a:r>
            <a:endParaRPr lang="en-US" sz="4000" b="1" dirty="0">
              <a:solidFill>
                <a:schemeClr val="bg1"/>
              </a:solidFill>
            </a:endParaRPr>
          </a:p>
        </p:txBody>
      </p:sp>
      <p:pic>
        <p:nvPicPr>
          <p:cNvPr id="6" name="Picture 5">
            <a:extLst>
              <a:ext uri="{FF2B5EF4-FFF2-40B4-BE49-F238E27FC236}">
                <a16:creationId xmlns:a16="http://schemas.microsoft.com/office/drawing/2014/main" id="{64AEF7AC-FA8A-CE88-8383-4D9E9AC856FF}"/>
              </a:ext>
            </a:extLst>
          </p:cNvPr>
          <p:cNvPicPr>
            <a:picLocks noChangeAspect="1"/>
          </p:cNvPicPr>
          <p:nvPr/>
        </p:nvPicPr>
        <p:blipFill>
          <a:blip r:embed="rId3"/>
          <a:stretch>
            <a:fillRect/>
          </a:stretch>
        </p:blipFill>
        <p:spPr>
          <a:xfrm>
            <a:off x="100885" y="160991"/>
            <a:ext cx="985793" cy="761749"/>
          </a:xfrm>
          <a:prstGeom prst="rect">
            <a:avLst/>
          </a:prstGeom>
        </p:spPr>
      </p:pic>
      <p:pic>
        <p:nvPicPr>
          <p:cNvPr id="7" name="Picture 6">
            <a:extLst>
              <a:ext uri="{FF2B5EF4-FFF2-40B4-BE49-F238E27FC236}">
                <a16:creationId xmlns:a16="http://schemas.microsoft.com/office/drawing/2014/main" id="{8951F22D-D604-5F70-6E4D-705629504890}"/>
              </a:ext>
            </a:extLst>
          </p:cNvPr>
          <p:cNvPicPr>
            <a:picLocks noChangeAspect="1"/>
          </p:cNvPicPr>
          <p:nvPr/>
        </p:nvPicPr>
        <p:blipFill>
          <a:blip r:embed="rId4"/>
          <a:stretch>
            <a:fillRect/>
          </a:stretch>
        </p:blipFill>
        <p:spPr>
          <a:xfrm>
            <a:off x="10296970" y="274638"/>
            <a:ext cx="1659973" cy="469598"/>
          </a:xfrm>
          <a:prstGeom prst="rect">
            <a:avLst/>
          </a:prstGeom>
        </p:spPr>
      </p:pic>
      <p:pic>
        <p:nvPicPr>
          <p:cNvPr id="12" name="Picture 11">
            <a:extLst>
              <a:ext uri="{FF2B5EF4-FFF2-40B4-BE49-F238E27FC236}">
                <a16:creationId xmlns:a16="http://schemas.microsoft.com/office/drawing/2014/main" id="{6F342714-C70C-D69E-9888-BBF1DC935050}"/>
              </a:ext>
            </a:extLst>
          </p:cNvPr>
          <p:cNvPicPr>
            <a:picLocks noChangeAspect="1"/>
          </p:cNvPicPr>
          <p:nvPr/>
        </p:nvPicPr>
        <p:blipFill>
          <a:blip r:embed="rId5"/>
          <a:stretch>
            <a:fillRect/>
          </a:stretch>
        </p:blipFill>
        <p:spPr>
          <a:xfrm>
            <a:off x="252255" y="6085416"/>
            <a:ext cx="2080127" cy="532414"/>
          </a:xfrm>
          <a:prstGeom prst="rect">
            <a:avLst/>
          </a:prstGeom>
        </p:spPr>
      </p:pic>
      <p:pic>
        <p:nvPicPr>
          <p:cNvPr id="8" name="Picture 7">
            <a:extLst>
              <a:ext uri="{FF2B5EF4-FFF2-40B4-BE49-F238E27FC236}">
                <a16:creationId xmlns:a16="http://schemas.microsoft.com/office/drawing/2014/main" id="{F6ADE696-A0E8-CDB5-3673-80A85A204E2F}"/>
              </a:ext>
            </a:extLst>
          </p:cNvPr>
          <p:cNvPicPr>
            <a:picLocks noChangeAspect="1"/>
          </p:cNvPicPr>
          <p:nvPr/>
        </p:nvPicPr>
        <p:blipFill>
          <a:blip r:embed="rId6"/>
          <a:stretch>
            <a:fillRect/>
          </a:stretch>
        </p:blipFill>
        <p:spPr>
          <a:xfrm rot="21421718">
            <a:off x="5485473" y="-1882192"/>
            <a:ext cx="8723633" cy="11279329"/>
          </a:xfrm>
          <a:prstGeom prst="rect">
            <a:avLst/>
          </a:prstGeom>
        </p:spPr>
      </p:pic>
      <p:pic>
        <p:nvPicPr>
          <p:cNvPr id="9" name="Picture 8">
            <a:extLst>
              <a:ext uri="{FF2B5EF4-FFF2-40B4-BE49-F238E27FC236}">
                <a16:creationId xmlns:a16="http://schemas.microsoft.com/office/drawing/2014/main" id="{9C40ADBA-2999-0ACA-D26E-D81ADD99358D}"/>
              </a:ext>
            </a:extLst>
          </p:cNvPr>
          <p:cNvPicPr>
            <a:picLocks noChangeAspect="1"/>
          </p:cNvPicPr>
          <p:nvPr/>
        </p:nvPicPr>
        <p:blipFill>
          <a:blip r:embed="rId7"/>
          <a:stretch>
            <a:fillRect/>
          </a:stretch>
        </p:blipFill>
        <p:spPr>
          <a:xfrm>
            <a:off x="593781" y="1245055"/>
            <a:ext cx="7365659" cy="5372775"/>
          </a:xfrm>
          <a:prstGeom prst="rect">
            <a:avLst/>
          </a:prstGeom>
        </p:spPr>
      </p:pic>
    </p:spTree>
    <p:extLst>
      <p:ext uri="{BB962C8B-B14F-4D97-AF65-F5344CB8AC3E}">
        <p14:creationId xmlns:p14="http://schemas.microsoft.com/office/powerpoint/2010/main" val="29601080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357171-D21A-0D95-3143-B327DF6AAABB}"/>
            </a:ext>
          </a:extLst>
        </p:cNvPr>
        <p:cNvGrpSpPr/>
        <p:nvPr/>
      </p:nvGrpSpPr>
      <p:grpSpPr>
        <a:xfrm>
          <a:off x="0" y="0"/>
          <a:ext cx="0" cy="0"/>
          <a:chOff x="0" y="0"/>
          <a:chExt cx="0" cy="0"/>
        </a:xfrm>
      </p:grpSpPr>
      <p:sp>
        <p:nvSpPr>
          <p:cNvPr id="5" name="Title 1">
            <a:extLst>
              <a:ext uri="{FF2B5EF4-FFF2-40B4-BE49-F238E27FC236}">
                <a16:creationId xmlns:a16="http://schemas.microsoft.com/office/drawing/2014/main" id="{1435CCD5-F546-041A-54F0-2C8E00BBE9AE}"/>
              </a:ext>
            </a:extLst>
          </p:cNvPr>
          <p:cNvSpPr>
            <a:spLocks noGrp="1"/>
          </p:cNvSpPr>
          <p:nvPr>
            <p:ph type="title"/>
          </p:nvPr>
        </p:nvSpPr>
        <p:spPr>
          <a:xfrm>
            <a:off x="1942916" y="121419"/>
            <a:ext cx="7758587" cy="859429"/>
          </a:xfrm>
        </p:spPr>
        <p:txBody>
          <a:bodyPr>
            <a:normAutofit/>
          </a:bodyPr>
          <a:lstStyle/>
          <a:p>
            <a:pPr algn="l"/>
            <a:r>
              <a:rPr lang="en-US" sz="3200" b="1">
                <a:solidFill>
                  <a:schemeClr val="bg1"/>
                </a:solidFill>
                <a:latin typeface="Montserrat"/>
              </a:rPr>
              <a:t>Foundations of Changes in Matter</a:t>
            </a:r>
            <a:endParaRPr lang="en-US" sz="3200" b="1" dirty="0">
              <a:solidFill>
                <a:schemeClr val="bg1"/>
              </a:solidFill>
              <a:latin typeface="Montserrat" pitchFamily="2" charset="77"/>
            </a:endParaRPr>
          </a:p>
        </p:txBody>
      </p:sp>
      <p:pic>
        <p:nvPicPr>
          <p:cNvPr id="6" name="Picture 5" descr="A black and white logo&#10;&#10;AI-generated content may be incorrect.">
            <a:extLst>
              <a:ext uri="{FF2B5EF4-FFF2-40B4-BE49-F238E27FC236}">
                <a16:creationId xmlns:a16="http://schemas.microsoft.com/office/drawing/2014/main" id="{0F4FD25A-C5C8-6E2B-A3CC-984D3314E617}"/>
              </a:ext>
            </a:extLst>
          </p:cNvPr>
          <p:cNvPicPr>
            <a:picLocks noChangeAspect="1"/>
          </p:cNvPicPr>
          <p:nvPr/>
        </p:nvPicPr>
        <p:blipFill>
          <a:blip r:embed="rId3"/>
          <a:stretch>
            <a:fillRect/>
          </a:stretch>
        </p:blipFill>
        <p:spPr>
          <a:xfrm>
            <a:off x="15361" y="182119"/>
            <a:ext cx="1069727" cy="826607"/>
          </a:xfrm>
          <a:prstGeom prst="rect">
            <a:avLst/>
          </a:prstGeom>
        </p:spPr>
      </p:pic>
      <p:pic>
        <p:nvPicPr>
          <p:cNvPr id="2" name="Picture 1">
            <a:extLst>
              <a:ext uri="{FF2B5EF4-FFF2-40B4-BE49-F238E27FC236}">
                <a16:creationId xmlns:a16="http://schemas.microsoft.com/office/drawing/2014/main" id="{98526303-7C60-9A99-35AC-CAFEE04713AE}"/>
              </a:ext>
            </a:extLst>
          </p:cNvPr>
          <p:cNvPicPr>
            <a:picLocks noChangeAspect="1"/>
          </p:cNvPicPr>
          <p:nvPr/>
        </p:nvPicPr>
        <p:blipFill>
          <a:blip r:embed="rId4"/>
          <a:stretch>
            <a:fillRect/>
          </a:stretch>
        </p:blipFill>
        <p:spPr>
          <a:xfrm>
            <a:off x="10276925" y="186891"/>
            <a:ext cx="1659973" cy="469598"/>
          </a:xfrm>
          <a:prstGeom prst="rect">
            <a:avLst/>
          </a:prstGeom>
        </p:spPr>
      </p:pic>
      <p:pic>
        <p:nvPicPr>
          <p:cNvPr id="19" name="Picture 18">
            <a:extLst>
              <a:ext uri="{FF2B5EF4-FFF2-40B4-BE49-F238E27FC236}">
                <a16:creationId xmlns:a16="http://schemas.microsoft.com/office/drawing/2014/main" id="{F6631DB7-9C3F-18AD-1328-1A3C61C88002}"/>
              </a:ext>
            </a:extLst>
          </p:cNvPr>
          <p:cNvPicPr>
            <a:picLocks noChangeAspect="1"/>
          </p:cNvPicPr>
          <p:nvPr/>
        </p:nvPicPr>
        <p:blipFill>
          <a:blip r:embed="rId5"/>
          <a:stretch>
            <a:fillRect/>
          </a:stretch>
        </p:blipFill>
        <p:spPr>
          <a:xfrm>
            <a:off x="174023" y="6173160"/>
            <a:ext cx="2158360" cy="552438"/>
          </a:xfrm>
          <a:prstGeom prst="rect">
            <a:avLst/>
          </a:prstGeom>
        </p:spPr>
      </p:pic>
      <p:sp>
        <p:nvSpPr>
          <p:cNvPr id="3" name="Rectangle 1">
            <a:extLst>
              <a:ext uri="{FF2B5EF4-FFF2-40B4-BE49-F238E27FC236}">
                <a16:creationId xmlns:a16="http://schemas.microsoft.com/office/drawing/2014/main" id="{3CAACF48-8517-212F-4038-54FB3C420607}"/>
              </a:ext>
            </a:extLst>
          </p:cNvPr>
          <p:cNvSpPr>
            <a:spLocks noChangeArrowheads="1"/>
          </p:cNvSpPr>
          <p:nvPr/>
        </p:nvSpPr>
        <p:spPr bwMode="auto">
          <a:xfrm>
            <a:off x="468085" y="2274839"/>
            <a:ext cx="10406743"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endParaRPr lang="en-US" altLang="en-US" sz="1200" dirty="0">
              <a:solidFill>
                <a:schemeClr val="bg1"/>
              </a:solidFill>
              <a:latin typeface="Aptos" panose="020B00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bg1"/>
              </a:solidFill>
              <a:effectLst/>
              <a:latin typeface="Arial" panose="020B0604020202020204" pitchFamily="34" charset="0"/>
            </a:endParaRPr>
          </a:p>
        </p:txBody>
      </p:sp>
      <p:sp>
        <p:nvSpPr>
          <p:cNvPr id="4" name="Rounded Rectangle 3">
            <a:extLst>
              <a:ext uri="{FF2B5EF4-FFF2-40B4-BE49-F238E27FC236}">
                <a16:creationId xmlns:a16="http://schemas.microsoft.com/office/drawing/2014/main" id="{AD19248B-3AA4-47A1-4C9D-50E446B4708A}"/>
              </a:ext>
            </a:extLst>
          </p:cNvPr>
          <p:cNvSpPr/>
          <p:nvPr/>
        </p:nvSpPr>
        <p:spPr>
          <a:xfrm>
            <a:off x="1253203" y="1315177"/>
            <a:ext cx="9924801" cy="859429"/>
          </a:xfrm>
          <a:prstGeom prst="roundRect">
            <a:avLst/>
          </a:prstGeom>
          <a:solidFill>
            <a:schemeClr val="bg1"/>
          </a:solidFill>
          <a:ln w="28575">
            <a:solidFill>
              <a:srgbClr val="ED1C24"/>
            </a:solidFill>
          </a:ln>
          <a:effectLst>
            <a:outerShdw blurRad="127000" dist="38100" dir="8100000" sx="101000" sy="101000" algn="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r>
              <a:rPr lang="en-US" sz="2000" b="1">
                <a:solidFill>
                  <a:srgbClr val="3F3889"/>
                </a:solidFill>
                <a:latin typeface="Montserrat" pitchFamily="2" charset="77"/>
                <a:ea typeface="Segoe UI"/>
                <a:cs typeface="Segoe UI"/>
              </a:rPr>
              <a:t>When you work with materials, they can change in different ways.</a:t>
            </a:r>
          </a:p>
          <a:p>
            <a:r>
              <a:rPr lang="en-US" sz="2000" b="1">
                <a:solidFill>
                  <a:srgbClr val="3F3889"/>
                </a:solidFill>
                <a:latin typeface="Montserrat" pitchFamily="2" charset="77"/>
                <a:ea typeface="Segoe UI"/>
                <a:cs typeface="Segoe UI"/>
              </a:rPr>
              <a:t>Some changes are </a:t>
            </a:r>
            <a:r>
              <a:rPr lang="en-US" sz="2000" b="1">
                <a:solidFill>
                  <a:srgbClr val="ED1C24"/>
                </a:solidFill>
                <a:latin typeface="Montserrat" pitchFamily="2" charset="77"/>
                <a:ea typeface="Segoe UI"/>
                <a:cs typeface="Segoe UI"/>
              </a:rPr>
              <a:t>physical changes</a:t>
            </a:r>
            <a:r>
              <a:rPr lang="en-US" sz="2000" b="1">
                <a:solidFill>
                  <a:srgbClr val="3F3889"/>
                </a:solidFill>
                <a:latin typeface="Montserrat" pitchFamily="2" charset="77"/>
                <a:ea typeface="Segoe UI"/>
                <a:cs typeface="Segoe UI"/>
              </a:rPr>
              <a:t>, and some are </a:t>
            </a:r>
            <a:r>
              <a:rPr lang="en-US" sz="2000" b="1">
                <a:solidFill>
                  <a:srgbClr val="ED1C24"/>
                </a:solidFill>
                <a:latin typeface="Montserrat" pitchFamily="2" charset="77"/>
                <a:ea typeface="Segoe UI"/>
                <a:cs typeface="Segoe UI"/>
              </a:rPr>
              <a:t>chemical changes</a:t>
            </a:r>
            <a:r>
              <a:rPr lang="en-US" sz="2000" b="1">
                <a:solidFill>
                  <a:srgbClr val="3F3889"/>
                </a:solidFill>
                <a:latin typeface="Montserrat" pitchFamily="2" charset="77"/>
                <a:ea typeface="Segoe UI"/>
                <a:cs typeface="Segoe UI"/>
              </a:rPr>
              <a:t>.  </a:t>
            </a:r>
          </a:p>
        </p:txBody>
      </p:sp>
      <p:sp>
        <p:nvSpPr>
          <p:cNvPr id="7" name="Rounded Rectangle 6">
            <a:extLst>
              <a:ext uri="{FF2B5EF4-FFF2-40B4-BE49-F238E27FC236}">
                <a16:creationId xmlns:a16="http://schemas.microsoft.com/office/drawing/2014/main" id="{C5FD0B9B-FB71-F6C1-4774-C88F2262654D}"/>
              </a:ext>
            </a:extLst>
          </p:cNvPr>
          <p:cNvSpPr/>
          <p:nvPr/>
        </p:nvSpPr>
        <p:spPr>
          <a:xfrm>
            <a:off x="1640628" y="2667923"/>
            <a:ext cx="4140786" cy="1662559"/>
          </a:xfrm>
          <a:prstGeom prst="roundRect">
            <a:avLst/>
          </a:prstGeom>
          <a:solidFill>
            <a:schemeClr val="bg1"/>
          </a:solidFill>
          <a:ln w="28575">
            <a:solidFill>
              <a:schemeClr val="bg1"/>
            </a:solidFill>
          </a:ln>
          <a:effectLst>
            <a:outerShdw blurRad="127000" dist="38100" dir="8100000" sx="101000" sy="101000" algn="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r>
              <a:rPr lang="en-US" sz="2000">
                <a:solidFill>
                  <a:srgbClr val="3F3889"/>
                </a:solidFill>
                <a:latin typeface="Montserrat" pitchFamily="2" charset="77"/>
                <a:ea typeface="Segoe UI"/>
                <a:cs typeface="Segoe UI"/>
              </a:rPr>
              <a:t>A </a:t>
            </a:r>
            <a:r>
              <a:rPr lang="en-US" sz="2000" b="1">
                <a:solidFill>
                  <a:srgbClr val="ED1C24"/>
                </a:solidFill>
                <a:latin typeface="Montserrat" pitchFamily="2" charset="77"/>
                <a:ea typeface="Segoe UI"/>
                <a:cs typeface="Segoe UI"/>
              </a:rPr>
              <a:t>physical change</a:t>
            </a:r>
            <a:r>
              <a:rPr lang="en-US" sz="2000">
                <a:solidFill>
                  <a:srgbClr val="ED1C24"/>
                </a:solidFill>
                <a:latin typeface="Montserrat" pitchFamily="2" charset="77"/>
                <a:ea typeface="Segoe UI"/>
                <a:cs typeface="Segoe UI"/>
              </a:rPr>
              <a:t> </a:t>
            </a:r>
            <a:r>
              <a:rPr lang="en-US" sz="2000">
                <a:solidFill>
                  <a:srgbClr val="3F3889"/>
                </a:solidFill>
                <a:latin typeface="Montserrat" pitchFamily="2" charset="77"/>
                <a:ea typeface="Segoe UI"/>
                <a:cs typeface="Segoe UI"/>
              </a:rPr>
              <a:t>happens when something changes in </a:t>
            </a:r>
            <a:r>
              <a:rPr lang="en-US" sz="2000" i="1">
                <a:solidFill>
                  <a:srgbClr val="3F3889"/>
                </a:solidFill>
                <a:latin typeface="Montserrat" pitchFamily="2" charset="77"/>
                <a:ea typeface="Segoe UI"/>
                <a:cs typeface="Segoe UI"/>
              </a:rPr>
              <a:t>size, shape, or form</a:t>
            </a:r>
            <a:r>
              <a:rPr lang="en-US" sz="2000">
                <a:solidFill>
                  <a:srgbClr val="3F3889"/>
                </a:solidFill>
                <a:latin typeface="Montserrat" pitchFamily="2" charset="77"/>
                <a:ea typeface="Segoe UI"/>
                <a:cs typeface="Segoe UI"/>
              </a:rPr>
              <a:t>, but it is still the same material. </a:t>
            </a:r>
            <a:endParaRPr lang="en-US" sz="2000">
              <a:solidFill>
                <a:srgbClr val="3F3889"/>
              </a:solidFill>
              <a:latin typeface="Segoe UI"/>
              <a:ea typeface="Segoe UI"/>
              <a:cs typeface="Segoe UI"/>
            </a:endParaRPr>
          </a:p>
        </p:txBody>
      </p:sp>
      <p:sp>
        <p:nvSpPr>
          <p:cNvPr id="8" name="Rounded Rectangle 7">
            <a:extLst>
              <a:ext uri="{FF2B5EF4-FFF2-40B4-BE49-F238E27FC236}">
                <a16:creationId xmlns:a16="http://schemas.microsoft.com/office/drawing/2014/main" id="{80B3AF62-C778-2B22-4AB3-20E2BBB42CF1}"/>
              </a:ext>
            </a:extLst>
          </p:cNvPr>
          <p:cNvSpPr/>
          <p:nvPr/>
        </p:nvSpPr>
        <p:spPr>
          <a:xfrm>
            <a:off x="6716334" y="2767650"/>
            <a:ext cx="4140786" cy="1662559"/>
          </a:xfrm>
          <a:prstGeom prst="roundRect">
            <a:avLst/>
          </a:prstGeom>
          <a:solidFill>
            <a:schemeClr val="bg1"/>
          </a:solidFill>
          <a:ln w="28575">
            <a:solidFill>
              <a:schemeClr val="bg1"/>
            </a:solidFill>
          </a:ln>
          <a:effectLst>
            <a:outerShdw blurRad="127000" dist="38100" dir="8100000" sx="101000" sy="101000" algn="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r>
              <a:rPr lang="en-US" sz="2000">
                <a:solidFill>
                  <a:srgbClr val="3F3889"/>
                </a:solidFill>
                <a:latin typeface="Montserrat" pitchFamily="2" charset="77"/>
                <a:ea typeface="Segoe UI"/>
                <a:cs typeface="Segoe UI"/>
              </a:rPr>
              <a:t>A </a:t>
            </a:r>
            <a:r>
              <a:rPr lang="en-US" sz="2000" b="1">
                <a:solidFill>
                  <a:srgbClr val="ED1C24"/>
                </a:solidFill>
                <a:latin typeface="Montserrat" pitchFamily="2" charset="77"/>
                <a:ea typeface="Segoe UI"/>
                <a:cs typeface="Segoe UI"/>
              </a:rPr>
              <a:t>chemical change </a:t>
            </a:r>
            <a:r>
              <a:rPr lang="en-US" sz="2000">
                <a:solidFill>
                  <a:srgbClr val="3F3889"/>
                </a:solidFill>
                <a:latin typeface="Montserrat" pitchFamily="2" charset="77"/>
                <a:ea typeface="Segoe UI"/>
                <a:cs typeface="Segoe UI"/>
              </a:rPr>
              <a:t>happens when materials are mixed or used in a way that creates </a:t>
            </a:r>
            <a:r>
              <a:rPr lang="en-US" sz="2000" i="1">
                <a:solidFill>
                  <a:srgbClr val="3F3889"/>
                </a:solidFill>
                <a:latin typeface="Montserrat" pitchFamily="2" charset="77"/>
                <a:ea typeface="Segoe UI"/>
                <a:cs typeface="Segoe UI"/>
              </a:rPr>
              <a:t>something new</a:t>
            </a:r>
            <a:r>
              <a:rPr lang="en-US" sz="2000">
                <a:solidFill>
                  <a:srgbClr val="3F3889"/>
                </a:solidFill>
                <a:latin typeface="Montserrat" pitchFamily="2" charset="77"/>
                <a:ea typeface="Segoe UI"/>
                <a:cs typeface="Segoe UI"/>
              </a:rPr>
              <a:t>. </a:t>
            </a:r>
          </a:p>
        </p:txBody>
      </p:sp>
      <p:sp>
        <p:nvSpPr>
          <p:cNvPr id="9" name="Rounded Rectangle 8">
            <a:extLst>
              <a:ext uri="{FF2B5EF4-FFF2-40B4-BE49-F238E27FC236}">
                <a16:creationId xmlns:a16="http://schemas.microsoft.com/office/drawing/2014/main" id="{BD8FD40E-74C7-3EAC-9859-CB184F8BCF2A}"/>
              </a:ext>
            </a:extLst>
          </p:cNvPr>
          <p:cNvSpPr/>
          <p:nvPr/>
        </p:nvSpPr>
        <p:spPr>
          <a:xfrm>
            <a:off x="3411915" y="4744876"/>
            <a:ext cx="5700683" cy="1842678"/>
          </a:xfrm>
          <a:prstGeom prst="roundRect">
            <a:avLst/>
          </a:prstGeom>
          <a:solidFill>
            <a:schemeClr val="bg1"/>
          </a:solidFill>
          <a:ln w="28575">
            <a:solidFill>
              <a:schemeClr val="bg1"/>
            </a:solidFill>
          </a:ln>
          <a:effectLst>
            <a:outerShdw blurRad="127000" dist="38100" dir="8100000" sx="101000" sy="101000" algn="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r>
              <a:rPr lang="en-US" sz="2000" b="1">
                <a:solidFill>
                  <a:srgbClr val="ED1C24"/>
                </a:solidFill>
                <a:latin typeface="Montserrat" pitchFamily="2" charset="77"/>
                <a:ea typeface="Segoe UI"/>
                <a:cs typeface="Segoe UI"/>
              </a:rPr>
              <a:t>Composites</a:t>
            </a:r>
            <a:r>
              <a:rPr lang="en-US" sz="2000">
                <a:solidFill>
                  <a:srgbClr val="3F3889"/>
                </a:solidFill>
                <a:latin typeface="Montserrat" pitchFamily="2" charset="77"/>
                <a:ea typeface="Segoe UI"/>
                <a:cs typeface="Segoe UI"/>
              </a:rPr>
              <a:t> can also involve chemical changes. A composite is made when </a:t>
            </a:r>
            <a:r>
              <a:rPr lang="en-US" sz="2000" b="1" i="1">
                <a:solidFill>
                  <a:srgbClr val="3F3889"/>
                </a:solidFill>
                <a:latin typeface="Montserrat" pitchFamily="2" charset="77"/>
                <a:ea typeface="Segoe UI"/>
                <a:cs typeface="Segoe UI"/>
              </a:rPr>
              <a:t>two or more materials </a:t>
            </a:r>
            <a:r>
              <a:rPr lang="en-US" sz="2000">
                <a:solidFill>
                  <a:srgbClr val="3F3889"/>
                </a:solidFill>
                <a:latin typeface="Montserrat" pitchFamily="2" charset="77"/>
                <a:ea typeface="Segoe UI"/>
                <a:cs typeface="Segoe UI"/>
              </a:rPr>
              <a:t>work together to make something </a:t>
            </a:r>
            <a:r>
              <a:rPr lang="en-US" sz="2000" b="1">
                <a:solidFill>
                  <a:srgbClr val="ED1C24"/>
                </a:solidFill>
                <a:latin typeface="Montserrat" pitchFamily="2" charset="77"/>
                <a:ea typeface="Segoe UI"/>
                <a:cs typeface="Segoe UI"/>
              </a:rPr>
              <a:t>stronger</a:t>
            </a:r>
            <a:r>
              <a:rPr lang="en-US" sz="2000">
                <a:solidFill>
                  <a:srgbClr val="3F3889"/>
                </a:solidFill>
                <a:latin typeface="Montserrat" pitchFamily="2" charset="77"/>
                <a:ea typeface="Segoe UI"/>
                <a:cs typeface="Segoe UI"/>
              </a:rPr>
              <a:t>, </a:t>
            </a:r>
            <a:r>
              <a:rPr lang="en-US" sz="2000" b="1">
                <a:solidFill>
                  <a:srgbClr val="ED1C24"/>
                </a:solidFill>
                <a:latin typeface="Montserrat" pitchFamily="2" charset="77"/>
                <a:ea typeface="Segoe UI"/>
                <a:cs typeface="Segoe UI"/>
              </a:rPr>
              <a:t>lighter</a:t>
            </a:r>
            <a:r>
              <a:rPr lang="en-US" sz="2000">
                <a:solidFill>
                  <a:srgbClr val="3F3889"/>
                </a:solidFill>
                <a:latin typeface="Montserrat" pitchFamily="2" charset="77"/>
                <a:ea typeface="Segoe UI"/>
                <a:cs typeface="Segoe UI"/>
              </a:rPr>
              <a:t>, or </a:t>
            </a:r>
            <a:r>
              <a:rPr lang="en-US" sz="2000" b="1">
                <a:solidFill>
                  <a:srgbClr val="ED1C24"/>
                </a:solidFill>
                <a:latin typeface="Montserrat" pitchFamily="2" charset="77"/>
                <a:ea typeface="Segoe UI"/>
                <a:cs typeface="Segoe UI"/>
              </a:rPr>
              <a:t>more useful </a:t>
            </a:r>
            <a:r>
              <a:rPr lang="en-US" sz="2000">
                <a:solidFill>
                  <a:srgbClr val="3F3889"/>
                </a:solidFill>
                <a:latin typeface="Montserrat" pitchFamily="2" charset="77"/>
                <a:ea typeface="Segoe UI"/>
                <a:cs typeface="Segoe UI"/>
              </a:rPr>
              <a:t>than one material by itself. </a:t>
            </a:r>
          </a:p>
        </p:txBody>
      </p:sp>
      <p:pic>
        <p:nvPicPr>
          <p:cNvPr id="12" name="Picture 11">
            <a:extLst>
              <a:ext uri="{FF2B5EF4-FFF2-40B4-BE49-F238E27FC236}">
                <a16:creationId xmlns:a16="http://schemas.microsoft.com/office/drawing/2014/main" id="{0B934164-AEAB-E6B9-F324-941808CAA907}"/>
              </a:ext>
            </a:extLst>
          </p:cNvPr>
          <p:cNvPicPr>
            <a:picLocks noChangeAspect="1"/>
          </p:cNvPicPr>
          <p:nvPr/>
        </p:nvPicPr>
        <p:blipFill>
          <a:blip r:embed="rId6"/>
          <a:srcRect l="50261" t="52472" r="-829" b="10250"/>
          <a:stretch>
            <a:fillRect/>
          </a:stretch>
        </p:blipFill>
        <p:spPr>
          <a:xfrm>
            <a:off x="10227939" y="900326"/>
            <a:ext cx="1111317" cy="1059298"/>
          </a:xfrm>
          <a:prstGeom prst="rect">
            <a:avLst/>
          </a:prstGeom>
        </p:spPr>
      </p:pic>
      <p:pic>
        <p:nvPicPr>
          <p:cNvPr id="16" name="Picture 15">
            <a:extLst>
              <a:ext uri="{FF2B5EF4-FFF2-40B4-BE49-F238E27FC236}">
                <a16:creationId xmlns:a16="http://schemas.microsoft.com/office/drawing/2014/main" id="{93D9C47B-67C7-8843-CC99-051B007A6F4E}"/>
              </a:ext>
            </a:extLst>
          </p:cNvPr>
          <p:cNvPicPr>
            <a:picLocks noChangeAspect="1"/>
          </p:cNvPicPr>
          <p:nvPr/>
        </p:nvPicPr>
        <p:blipFill>
          <a:blip r:embed="rId7"/>
          <a:srcRect l="54572" t="3958" b="65049"/>
          <a:stretch>
            <a:fillRect/>
          </a:stretch>
        </p:blipFill>
        <p:spPr>
          <a:xfrm>
            <a:off x="402951" y="2793952"/>
            <a:ext cx="1531784" cy="1351250"/>
          </a:xfrm>
          <a:prstGeom prst="rect">
            <a:avLst/>
          </a:prstGeom>
        </p:spPr>
      </p:pic>
      <p:pic>
        <p:nvPicPr>
          <p:cNvPr id="22" name="Picture 21">
            <a:extLst>
              <a:ext uri="{FF2B5EF4-FFF2-40B4-BE49-F238E27FC236}">
                <a16:creationId xmlns:a16="http://schemas.microsoft.com/office/drawing/2014/main" id="{D44EEC26-E81B-6DD8-D42A-33CCBBCDA80F}"/>
              </a:ext>
            </a:extLst>
          </p:cNvPr>
          <p:cNvPicPr>
            <a:picLocks noChangeAspect="1"/>
          </p:cNvPicPr>
          <p:nvPr/>
        </p:nvPicPr>
        <p:blipFill>
          <a:blip r:embed="rId7"/>
          <a:srcRect r="54838" b="64399"/>
          <a:stretch>
            <a:fillRect/>
          </a:stretch>
        </p:blipFill>
        <p:spPr>
          <a:xfrm>
            <a:off x="2209272" y="4821910"/>
            <a:ext cx="1325754" cy="1351250"/>
          </a:xfrm>
          <a:prstGeom prst="rect">
            <a:avLst/>
          </a:prstGeom>
        </p:spPr>
      </p:pic>
      <p:pic>
        <p:nvPicPr>
          <p:cNvPr id="23" name="Picture 22">
            <a:extLst>
              <a:ext uri="{FF2B5EF4-FFF2-40B4-BE49-F238E27FC236}">
                <a16:creationId xmlns:a16="http://schemas.microsoft.com/office/drawing/2014/main" id="{9BBAB309-B7DA-083B-6437-EEFC82A21A51}"/>
              </a:ext>
            </a:extLst>
          </p:cNvPr>
          <p:cNvPicPr>
            <a:picLocks noChangeAspect="1"/>
          </p:cNvPicPr>
          <p:nvPr/>
        </p:nvPicPr>
        <p:blipFill>
          <a:blip r:embed="rId7"/>
          <a:srcRect t="52973" r="52612" b="14431"/>
          <a:stretch>
            <a:fillRect/>
          </a:stretch>
        </p:blipFill>
        <p:spPr>
          <a:xfrm>
            <a:off x="10365428" y="2926281"/>
            <a:ext cx="1423621" cy="1266134"/>
          </a:xfrm>
          <a:prstGeom prst="rect">
            <a:avLst/>
          </a:prstGeom>
        </p:spPr>
      </p:pic>
      <p:cxnSp>
        <p:nvCxnSpPr>
          <p:cNvPr id="24" name="Straight Connector 23">
            <a:extLst>
              <a:ext uri="{FF2B5EF4-FFF2-40B4-BE49-F238E27FC236}">
                <a16:creationId xmlns:a16="http://schemas.microsoft.com/office/drawing/2014/main" id="{85ACACE6-7EDD-0843-A153-F0951B01F44F}"/>
              </a:ext>
            </a:extLst>
          </p:cNvPr>
          <p:cNvCxnSpPr>
            <a:cxnSpLocks/>
          </p:cNvCxnSpPr>
          <p:nvPr/>
        </p:nvCxnSpPr>
        <p:spPr>
          <a:xfrm>
            <a:off x="2073729" y="850367"/>
            <a:ext cx="7202043" cy="11398"/>
          </a:xfrm>
          <a:prstGeom prst="line">
            <a:avLst/>
          </a:prstGeom>
          <a:ln>
            <a:solidFill>
              <a:srgbClr val="ED1C24"/>
            </a:solidFill>
          </a:ln>
        </p:spPr>
        <p:style>
          <a:lnRef idx="2">
            <a:schemeClr val="accent1"/>
          </a:lnRef>
          <a:fillRef idx="0">
            <a:schemeClr val="accent1"/>
          </a:fillRef>
          <a:effectRef idx="1">
            <a:schemeClr val="accent1"/>
          </a:effectRef>
          <a:fontRef idx="minor">
            <a:schemeClr val="tx1"/>
          </a:fontRef>
        </p:style>
      </p:cxnSp>
      <p:sp>
        <p:nvSpPr>
          <p:cNvPr id="25" name="5-Point Star 24">
            <a:extLst>
              <a:ext uri="{FF2B5EF4-FFF2-40B4-BE49-F238E27FC236}">
                <a16:creationId xmlns:a16="http://schemas.microsoft.com/office/drawing/2014/main" id="{33E71E4D-584F-E659-8C10-F504AD41A010}"/>
              </a:ext>
            </a:extLst>
          </p:cNvPr>
          <p:cNvSpPr/>
          <p:nvPr/>
        </p:nvSpPr>
        <p:spPr>
          <a:xfrm>
            <a:off x="9292101" y="693016"/>
            <a:ext cx="237204" cy="231596"/>
          </a:xfrm>
          <a:prstGeom prst="star5">
            <a:avLst/>
          </a:prstGeom>
          <a:solidFill>
            <a:srgbClr val="ED1C24"/>
          </a:solidFill>
          <a:ln>
            <a:noFill/>
          </a:ln>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Tree>
    <p:extLst>
      <p:ext uri="{BB962C8B-B14F-4D97-AF65-F5344CB8AC3E}">
        <p14:creationId xmlns:p14="http://schemas.microsoft.com/office/powerpoint/2010/main" val="26435034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showMasterSp="0">
  <p:cSld>
    <p:bg>
      <p:bgPr>
        <a:gradFill>
          <a:gsLst>
            <a:gs pos="62012">
              <a:srgbClr val="251C49"/>
            </a:gs>
            <a:gs pos="74000">
              <a:srgbClr val="23183B"/>
            </a:gs>
            <a:gs pos="2000">
              <a:srgbClr val="2E3192"/>
            </a:gs>
          </a:gsLst>
          <a:lin ang="16200000" scaled="0"/>
        </a:gradFill>
        <a:effectLst/>
      </p:bgPr>
    </p:bg>
    <p:spTree>
      <p:nvGrpSpPr>
        <p:cNvPr id="1" name="">
          <a:extLst>
            <a:ext uri="{FF2B5EF4-FFF2-40B4-BE49-F238E27FC236}">
              <a16:creationId xmlns:a16="http://schemas.microsoft.com/office/drawing/2014/main" id="{6D85E939-515D-0C25-D1C7-187C549FBF1D}"/>
            </a:ext>
          </a:extLst>
        </p:cNvPr>
        <p:cNvGrpSpPr/>
        <p:nvPr/>
      </p:nvGrpSpPr>
      <p:grpSpPr>
        <a:xfrm>
          <a:off x="0" y="0"/>
          <a:ext cx="0" cy="0"/>
          <a:chOff x="0" y="0"/>
          <a:chExt cx="0" cy="0"/>
        </a:xfrm>
      </p:grpSpPr>
      <p:pic>
        <p:nvPicPr>
          <p:cNvPr id="57" name="Picture 56">
            <a:extLst>
              <a:ext uri="{FF2B5EF4-FFF2-40B4-BE49-F238E27FC236}">
                <a16:creationId xmlns:a16="http://schemas.microsoft.com/office/drawing/2014/main" id="{E3C24F74-CB17-9BF2-7C04-7726FE0674E7}"/>
              </a:ext>
            </a:extLst>
          </p:cNvPr>
          <p:cNvPicPr>
            <a:picLocks noChangeAspect="1"/>
          </p:cNvPicPr>
          <p:nvPr/>
        </p:nvPicPr>
        <p:blipFill>
          <a:blip r:embed="rId3"/>
          <a:stretch>
            <a:fillRect/>
          </a:stretch>
        </p:blipFill>
        <p:spPr>
          <a:xfrm>
            <a:off x="11323891" y="6013311"/>
            <a:ext cx="915816" cy="707676"/>
          </a:xfrm>
          <a:prstGeom prst="rect">
            <a:avLst/>
          </a:prstGeom>
        </p:spPr>
      </p:pic>
      <p:sp>
        <p:nvSpPr>
          <p:cNvPr id="2" name="Title 1">
            <a:extLst>
              <a:ext uri="{FF2B5EF4-FFF2-40B4-BE49-F238E27FC236}">
                <a16:creationId xmlns:a16="http://schemas.microsoft.com/office/drawing/2014/main" id="{CEE61937-E1DE-50E4-C943-1081C955EF40}"/>
              </a:ext>
            </a:extLst>
          </p:cNvPr>
          <p:cNvSpPr>
            <a:spLocks noGrp="1"/>
          </p:cNvSpPr>
          <p:nvPr>
            <p:ph type="title"/>
          </p:nvPr>
        </p:nvSpPr>
        <p:spPr>
          <a:xfrm>
            <a:off x="641850" y="2668305"/>
            <a:ext cx="10972800" cy="1143000"/>
          </a:xfrm>
          <a:effectLst>
            <a:outerShdw blurRad="50800" dist="38100" dir="5400000" sx="102000" sy="102000" algn="t" rotWithShape="0">
              <a:prstClr val="black">
                <a:alpha val="40000"/>
              </a:prstClr>
            </a:outerShdw>
          </a:effectLst>
        </p:spPr>
        <p:txBody>
          <a:bodyPr>
            <a:noAutofit/>
          </a:bodyPr>
          <a:lstStyle/>
          <a:p>
            <a:br>
              <a:rPr lang="en-US" altLang="en-US" b="1" dirty="0">
                <a:solidFill>
                  <a:srgbClr val="C17EB6"/>
                </a:solidFill>
                <a:latin typeface="Montserrat" pitchFamily="2" charset="77"/>
              </a:rPr>
            </a:br>
            <a:br>
              <a:rPr lang="en-US" altLang="en-US" b="1" dirty="0">
                <a:solidFill>
                  <a:srgbClr val="C17EB6"/>
                </a:solidFill>
                <a:latin typeface="Montserrat" pitchFamily="2" charset="77"/>
              </a:rPr>
            </a:br>
            <a:endParaRPr b="1" dirty="0">
              <a:solidFill>
                <a:srgbClr val="C17EB6"/>
              </a:solidFill>
              <a:latin typeface="Montserrat" pitchFamily="2" charset="77"/>
            </a:endParaRPr>
          </a:p>
        </p:txBody>
      </p:sp>
      <p:sp>
        <p:nvSpPr>
          <p:cNvPr id="5" name="Rectangle 1">
            <a:extLst>
              <a:ext uri="{FF2B5EF4-FFF2-40B4-BE49-F238E27FC236}">
                <a16:creationId xmlns:a16="http://schemas.microsoft.com/office/drawing/2014/main" id="{3B877976-F1F3-9AB9-3B35-49A0C24BD556}"/>
              </a:ext>
            </a:extLst>
          </p:cNvPr>
          <p:cNvSpPr>
            <a:spLocks noChangeArrowheads="1"/>
          </p:cNvSpPr>
          <p:nvPr/>
        </p:nvSpPr>
        <p:spPr bwMode="auto">
          <a:xfrm>
            <a:off x="1393613" y="3568341"/>
            <a:ext cx="65" cy="5539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0" bIns="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b="0" i="0" u="none" strike="noStrike" cap="none" normalizeH="0" baseline="0" dirty="0">
              <a:ln>
                <a:noFill/>
              </a:ln>
              <a:solidFill>
                <a:schemeClr val="bg1"/>
              </a:solidFill>
              <a:effectLst/>
              <a:latin typeface="Segoe UI" panose="020B0502040204020203"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
        <p:nvSpPr>
          <p:cNvPr id="7" name="TextBox 5">
            <a:extLst>
              <a:ext uri="{FF2B5EF4-FFF2-40B4-BE49-F238E27FC236}">
                <a16:creationId xmlns:a16="http://schemas.microsoft.com/office/drawing/2014/main" id="{E077F1BB-1D7E-37B8-6E4F-AF0C66DFF35B}"/>
              </a:ext>
            </a:extLst>
          </p:cNvPr>
          <p:cNvSpPr txBox="1"/>
          <p:nvPr/>
        </p:nvSpPr>
        <p:spPr>
          <a:xfrm>
            <a:off x="263686" y="123869"/>
            <a:ext cx="4658477" cy="600164"/>
          </a:xfrm>
          <a:prstGeom prst="rect">
            <a:avLst/>
          </a:prstGeom>
          <a:noFill/>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lang="en-US" sz="3300" b="1" dirty="0">
                <a:solidFill>
                  <a:schemeClr val="bg1"/>
                </a:solidFill>
                <a:latin typeface="Montserrat" pitchFamily="2" charset="77"/>
              </a:rPr>
              <a:t>Key Words to Know</a:t>
            </a:r>
          </a:p>
        </p:txBody>
      </p:sp>
      <p:cxnSp>
        <p:nvCxnSpPr>
          <p:cNvPr id="8" name="Straight Connector 7">
            <a:extLst>
              <a:ext uri="{FF2B5EF4-FFF2-40B4-BE49-F238E27FC236}">
                <a16:creationId xmlns:a16="http://schemas.microsoft.com/office/drawing/2014/main" id="{23787C28-9DAC-6A2D-1103-C4DC347AFBCD}"/>
              </a:ext>
            </a:extLst>
          </p:cNvPr>
          <p:cNvCxnSpPr>
            <a:cxnSpLocks/>
          </p:cNvCxnSpPr>
          <p:nvPr/>
        </p:nvCxnSpPr>
        <p:spPr>
          <a:xfrm>
            <a:off x="410200" y="784518"/>
            <a:ext cx="4646077" cy="10581"/>
          </a:xfrm>
          <a:prstGeom prst="line">
            <a:avLst/>
          </a:prstGeom>
          <a:ln>
            <a:solidFill>
              <a:srgbClr val="ED1C24"/>
            </a:solidFill>
          </a:ln>
        </p:spPr>
        <p:style>
          <a:lnRef idx="2">
            <a:schemeClr val="accent1"/>
          </a:lnRef>
          <a:fillRef idx="0">
            <a:schemeClr val="accent1"/>
          </a:fillRef>
          <a:effectRef idx="1">
            <a:schemeClr val="accent1"/>
          </a:effectRef>
          <a:fontRef idx="minor">
            <a:schemeClr val="tx1"/>
          </a:fontRef>
        </p:style>
      </p:cxnSp>
      <p:sp>
        <p:nvSpPr>
          <p:cNvPr id="9" name="5-Point Star 8">
            <a:extLst>
              <a:ext uri="{FF2B5EF4-FFF2-40B4-BE49-F238E27FC236}">
                <a16:creationId xmlns:a16="http://schemas.microsoft.com/office/drawing/2014/main" id="{F29FAB7E-044C-F58D-522A-22B9D96BDB16}"/>
              </a:ext>
            </a:extLst>
          </p:cNvPr>
          <p:cNvSpPr/>
          <p:nvPr/>
        </p:nvSpPr>
        <p:spPr>
          <a:xfrm>
            <a:off x="5068870" y="667881"/>
            <a:ext cx="237204" cy="231596"/>
          </a:xfrm>
          <a:prstGeom prst="star5">
            <a:avLst/>
          </a:prstGeom>
          <a:solidFill>
            <a:srgbClr val="ED1C24"/>
          </a:solidFill>
          <a:ln>
            <a:noFill/>
          </a:ln>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60" name="TextBox 69">
            <a:extLst>
              <a:ext uri="{FF2B5EF4-FFF2-40B4-BE49-F238E27FC236}">
                <a16:creationId xmlns:a16="http://schemas.microsoft.com/office/drawing/2014/main" id="{4E966763-D2C8-D64C-8395-BFD0492267B1}"/>
              </a:ext>
            </a:extLst>
          </p:cNvPr>
          <p:cNvSpPr txBox="1"/>
          <p:nvPr/>
        </p:nvSpPr>
        <p:spPr>
          <a:xfrm>
            <a:off x="410200" y="1342117"/>
            <a:ext cx="8111937" cy="1015663"/>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2000" dirty="0">
                <a:solidFill>
                  <a:schemeClr val="bg1"/>
                </a:solidFill>
                <a:latin typeface="Montserrat" pitchFamily="2" charset="77"/>
              </a:rPr>
              <a:t>A change in how something looks, feels, or is shaped that does not create a new substance, such as changing size, shape, or state </a:t>
            </a:r>
          </a:p>
        </p:txBody>
      </p:sp>
      <p:sp>
        <p:nvSpPr>
          <p:cNvPr id="61" name="TextBox 70">
            <a:extLst>
              <a:ext uri="{FF2B5EF4-FFF2-40B4-BE49-F238E27FC236}">
                <a16:creationId xmlns:a16="http://schemas.microsoft.com/office/drawing/2014/main" id="{77B3082D-A1B5-29FF-27A7-43D60BE12185}"/>
              </a:ext>
            </a:extLst>
          </p:cNvPr>
          <p:cNvSpPr txBox="1"/>
          <p:nvPr/>
        </p:nvSpPr>
        <p:spPr>
          <a:xfrm>
            <a:off x="410201" y="934579"/>
            <a:ext cx="5489716" cy="400110"/>
          </a:xfrm>
          <a:prstGeom prst="rect">
            <a:avLst/>
          </a:prstGeom>
          <a:noFill/>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2000" b="1" dirty="0">
                <a:solidFill>
                  <a:schemeClr val="bg1"/>
                </a:solidFill>
                <a:latin typeface="Montserrat" pitchFamily="2" charset="77"/>
              </a:rPr>
              <a:t>PHYSICAL CHANGE</a:t>
            </a:r>
          </a:p>
        </p:txBody>
      </p:sp>
      <p:sp>
        <p:nvSpPr>
          <p:cNvPr id="63" name="TextBox 72">
            <a:extLst>
              <a:ext uri="{FF2B5EF4-FFF2-40B4-BE49-F238E27FC236}">
                <a16:creationId xmlns:a16="http://schemas.microsoft.com/office/drawing/2014/main" id="{4E632F49-0F8A-7AE1-B66B-82F6B6563F53}"/>
              </a:ext>
            </a:extLst>
          </p:cNvPr>
          <p:cNvSpPr txBox="1"/>
          <p:nvPr/>
        </p:nvSpPr>
        <p:spPr>
          <a:xfrm>
            <a:off x="410200" y="2802510"/>
            <a:ext cx="7509647" cy="707886"/>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lvl="0" defTabSz="914400" eaLnBrk="0" fontAlgn="base" hangingPunct="0">
              <a:spcBef>
                <a:spcPct val="0"/>
              </a:spcBef>
              <a:spcAft>
                <a:spcPct val="0"/>
              </a:spcAft>
            </a:pPr>
            <a:r>
              <a:rPr lang="en-US" altLang="en-US" sz="2000" dirty="0">
                <a:solidFill>
                  <a:schemeClr val="bg1"/>
                </a:solidFill>
                <a:latin typeface="Montserrat" pitchFamily="2" charset="77"/>
              </a:rPr>
              <a:t>A change that makes a new substance with different properties </a:t>
            </a:r>
          </a:p>
        </p:txBody>
      </p:sp>
      <p:sp>
        <p:nvSpPr>
          <p:cNvPr id="64" name="TextBox 73">
            <a:extLst>
              <a:ext uri="{FF2B5EF4-FFF2-40B4-BE49-F238E27FC236}">
                <a16:creationId xmlns:a16="http://schemas.microsoft.com/office/drawing/2014/main" id="{A83B301E-F196-A1F1-324A-652ADAC1D8B4}"/>
              </a:ext>
            </a:extLst>
          </p:cNvPr>
          <p:cNvSpPr txBox="1"/>
          <p:nvPr/>
        </p:nvSpPr>
        <p:spPr>
          <a:xfrm>
            <a:off x="410200" y="2483000"/>
            <a:ext cx="3582674" cy="400110"/>
          </a:xfrm>
          <a:prstGeom prst="rect">
            <a:avLst/>
          </a:prstGeom>
          <a:noFill/>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2000" b="1" dirty="0">
                <a:solidFill>
                  <a:schemeClr val="bg1"/>
                </a:solidFill>
                <a:latin typeface="Montserrat" pitchFamily="2" charset="77"/>
              </a:rPr>
              <a:t>CHEMICAL CHANGE</a:t>
            </a:r>
          </a:p>
        </p:txBody>
      </p:sp>
      <p:sp>
        <p:nvSpPr>
          <p:cNvPr id="66" name="TextBox 75">
            <a:extLst>
              <a:ext uri="{FF2B5EF4-FFF2-40B4-BE49-F238E27FC236}">
                <a16:creationId xmlns:a16="http://schemas.microsoft.com/office/drawing/2014/main" id="{F1F7701E-34CA-2977-74DF-0E4FA3CAD442}"/>
              </a:ext>
            </a:extLst>
          </p:cNvPr>
          <p:cNvSpPr txBox="1"/>
          <p:nvPr/>
        </p:nvSpPr>
        <p:spPr>
          <a:xfrm>
            <a:off x="353815" y="3999721"/>
            <a:ext cx="11885892" cy="400110"/>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altLang="en-US" sz="2000" dirty="0">
                <a:solidFill>
                  <a:schemeClr val="bg1"/>
                </a:solidFill>
                <a:latin typeface="Montserrat" pitchFamily="2" charset="77"/>
              </a:rPr>
              <a:t>Matter that spreads out to fill the space around it. It does not have its own shape or volume </a:t>
            </a:r>
            <a:endParaRPr lang="en-US" sz="2000" dirty="0">
              <a:solidFill>
                <a:schemeClr val="bg1"/>
              </a:solidFill>
              <a:latin typeface="Montserrat" pitchFamily="2" charset="77"/>
            </a:endParaRPr>
          </a:p>
        </p:txBody>
      </p:sp>
      <p:sp>
        <p:nvSpPr>
          <p:cNvPr id="67" name="TextBox 76">
            <a:extLst>
              <a:ext uri="{FF2B5EF4-FFF2-40B4-BE49-F238E27FC236}">
                <a16:creationId xmlns:a16="http://schemas.microsoft.com/office/drawing/2014/main" id="{9067A55A-3B90-7CF1-9E30-457FF0E54D89}"/>
              </a:ext>
            </a:extLst>
          </p:cNvPr>
          <p:cNvSpPr txBox="1"/>
          <p:nvPr/>
        </p:nvSpPr>
        <p:spPr>
          <a:xfrm>
            <a:off x="363762" y="3687005"/>
            <a:ext cx="2135146" cy="400110"/>
          </a:xfrm>
          <a:prstGeom prst="rect">
            <a:avLst/>
          </a:prstGeom>
          <a:noFill/>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2000" b="1" dirty="0">
                <a:solidFill>
                  <a:schemeClr val="bg1"/>
                </a:solidFill>
                <a:latin typeface="Montserrat" pitchFamily="2" charset="77"/>
              </a:rPr>
              <a:t>GAS</a:t>
            </a:r>
          </a:p>
        </p:txBody>
      </p:sp>
      <p:sp>
        <p:nvSpPr>
          <p:cNvPr id="69" name="TextBox 78">
            <a:extLst>
              <a:ext uri="{FF2B5EF4-FFF2-40B4-BE49-F238E27FC236}">
                <a16:creationId xmlns:a16="http://schemas.microsoft.com/office/drawing/2014/main" id="{2EFA7AFB-EEBF-105C-FEBC-01C59A342271}"/>
              </a:ext>
            </a:extLst>
          </p:cNvPr>
          <p:cNvSpPr txBox="1"/>
          <p:nvPr/>
        </p:nvSpPr>
        <p:spPr>
          <a:xfrm>
            <a:off x="410202" y="4917597"/>
            <a:ext cx="11371598" cy="707886"/>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2000" dirty="0">
                <a:solidFill>
                  <a:schemeClr val="bg1"/>
                </a:solidFill>
                <a:latin typeface="Montserrat" pitchFamily="2" charset="77"/>
              </a:rPr>
              <a:t>Signs that show a new substance has formed, such as bubbling, fizzing, gas forming, sound, or a change that cannot easily be reversed </a:t>
            </a:r>
          </a:p>
        </p:txBody>
      </p:sp>
      <p:sp>
        <p:nvSpPr>
          <p:cNvPr id="70" name="TextBox 79">
            <a:extLst>
              <a:ext uri="{FF2B5EF4-FFF2-40B4-BE49-F238E27FC236}">
                <a16:creationId xmlns:a16="http://schemas.microsoft.com/office/drawing/2014/main" id="{90D9E582-95F5-4131-D25C-2B056DA0C37D}"/>
              </a:ext>
            </a:extLst>
          </p:cNvPr>
          <p:cNvSpPr txBox="1"/>
          <p:nvPr/>
        </p:nvSpPr>
        <p:spPr>
          <a:xfrm>
            <a:off x="410201" y="4508444"/>
            <a:ext cx="6573753" cy="400110"/>
          </a:xfrm>
          <a:prstGeom prst="rect">
            <a:avLst/>
          </a:prstGeom>
          <a:noFill/>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2000" b="1" dirty="0">
                <a:solidFill>
                  <a:schemeClr val="bg1"/>
                </a:solidFill>
                <a:latin typeface="Montserrat" pitchFamily="2" charset="77"/>
              </a:rPr>
              <a:t>EVIDENCE OF CHEMICAL CHANGE</a:t>
            </a:r>
          </a:p>
        </p:txBody>
      </p:sp>
      <p:pic>
        <p:nvPicPr>
          <p:cNvPr id="87" name="Picture 86">
            <a:extLst>
              <a:ext uri="{FF2B5EF4-FFF2-40B4-BE49-F238E27FC236}">
                <a16:creationId xmlns:a16="http://schemas.microsoft.com/office/drawing/2014/main" id="{CA2A7B76-61F6-2E6C-2AA2-8B8CEFC2DCD5}"/>
              </a:ext>
            </a:extLst>
          </p:cNvPr>
          <p:cNvPicPr>
            <a:picLocks noChangeAspect="1"/>
          </p:cNvPicPr>
          <p:nvPr/>
        </p:nvPicPr>
        <p:blipFill>
          <a:blip r:embed="rId4"/>
          <a:stretch>
            <a:fillRect/>
          </a:stretch>
        </p:blipFill>
        <p:spPr>
          <a:xfrm>
            <a:off x="8087326" y="1141033"/>
            <a:ext cx="3694473" cy="2190334"/>
          </a:xfrm>
          <a:prstGeom prst="roundRect">
            <a:avLst/>
          </a:prstGeom>
          <a:effectLst>
            <a:outerShdw blurRad="114300" dist="38100" dir="8100000" sx="101000" sy="101000" algn="tr" rotWithShape="0">
              <a:prstClr val="black">
                <a:alpha val="40000"/>
              </a:prstClr>
            </a:outerShdw>
          </a:effectLst>
        </p:spPr>
      </p:pic>
      <p:sp>
        <p:nvSpPr>
          <p:cNvPr id="90" name="Rounded Rectangle 89">
            <a:extLst>
              <a:ext uri="{FF2B5EF4-FFF2-40B4-BE49-F238E27FC236}">
                <a16:creationId xmlns:a16="http://schemas.microsoft.com/office/drawing/2014/main" id="{426C2A2C-C272-A05C-5146-FDA303EE78F7}"/>
              </a:ext>
            </a:extLst>
          </p:cNvPr>
          <p:cNvSpPr/>
          <p:nvPr/>
        </p:nvSpPr>
        <p:spPr>
          <a:xfrm>
            <a:off x="977101" y="5782832"/>
            <a:ext cx="10083622" cy="970971"/>
          </a:xfrm>
          <a:prstGeom prst="roundRect">
            <a:avLst/>
          </a:prstGeom>
          <a:gradFill>
            <a:gsLst>
              <a:gs pos="50000">
                <a:srgbClr val="23183B"/>
              </a:gs>
              <a:gs pos="0">
                <a:srgbClr val="2E3192"/>
              </a:gs>
            </a:gsLst>
            <a:lin ang="15600000" scaled="0"/>
          </a:gradFill>
          <a:ln w="19050">
            <a:solidFill>
              <a:schemeClr val="bg1"/>
            </a:solidFill>
          </a:ln>
          <a:effectLst>
            <a:outerShdw blurRad="215900" dist="38100" dir="8100000" sx="102000" sy="102000" algn="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pic>
        <p:nvPicPr>
          <p:cNvPr id="93" name="Picture 92">
            <a:extLst>
              <a:ext uri="{FF2B5EF4-FFF2-40B4-BE49-F238E27FC236}">
                <a16:creationId xmlns:a16="http://schemas.microsoft.com/office/drawing/2014/main" id="{B60738E6-39B8-0DE5-1563-01F796AC61E2}"/>
              </a:ext>
            </a:extLst>
          </p:cNvPr>
          <p:cNvPicPr>
            <a:picLocks noChangeAspect="1"/>
          </p:cNvPicPr>
          <p:nvPr/>
        </p:nvPicPr>
        <p:blipFill>
          <a:blip r:embed="rId5"/>
          <a:srcRect l="54516" t="31975" b="34050"/>
          <a:stretch>
            <a:fillRect/>
          </a:stretch>
        </p:blipFill>
        <p:spPr>
          <a:xfrm>
            <a:off x="273858" y="5747052"/>
            <a:ext cx="1192296" cy="1151512"/>
          </a:xfrm>
          <a:prstGeom prst="rect">
            <a:avLst/>
          </a:prstGeom>
        </p:spPr>
      </p:pic>
      <p:sp>
        <p:nvSpPr>
          <p:cNvPr id="95" name="TextBox 94">
            <a:extLst>
              <a:ext uri="{FF2B5EF4-FFF2-40B4-BE49-F238E27FC236}">
                <a16:creationId xmlns:a16="http://schemas.microsoft.com/office/drawing/2014/main" id="{325F8800-9F8A-1022-7E67-8A69C8AA0E5A}"/>
              </a:ext>
            </a:extLst>
          </p:cNvPr>
          <p:cNvSpPr txBox="1"/>
          <p:nvPr/>
        </p:nvSpPr>
        <p:spPr>
          <a:xfrm>
            <a:off x="1380669" y="6116787"/>
            <a:ext cx="9417718" cy="646331"/>
          </a:xfrm>
          <a:prstGeom prst="rect">
            <a:avLst/>
          </a:prstGeom>
          <a:noFill/>
        </p:spPr>
        <p:txBody>
          <a:bodyPr wrap="square">
            <a:spAutoFit/>
          </a:bodyPr>
          <a:lstStyle/>
          <a:p>
            <a:r>
              <a:rPr lang="en-US" dirty="0">
                <a:solidFill>
                  <a:schemeClr val="bg1"/>
                </a:solidFill>
                <a:latin typeface="Montserrat" pitchFamily="2" charset="77"/>
              </a:rPr>
              <a:t>Scientists observe, compare, and test materials to understand how and why they change</a:t>
            </a:r>
            <a:endParaRPr lang="en-US" sz="1600" dirty="0">
              <a:solidFill>
                <a:schemeClr val="bg1"/>
              </a:solidFill>
              <a:latin typeface="Montserrat" pitchFamily="2" charset="77"/>
            </a:endParaRPr>
          </a:p>
        </p:txBody>
      </p:sp>
      <p:sp>
        <p:nvSpPr>
          <p:cNvPr id="96" name="TextBox 95">
            <a:extLst>
              <a:ext uri="{FF2B5EF4-FFF2-40B4-BE49-F238E27FC236}">
                <a16:creationId xmlns:a16="http://schemas.microsoft.com/office/drawing/2014/main" id="{6CBE9988-5519-5C9A-D54E-72F24447C9FE}"/>
              </a:ext>
            </a:extLst>
          </p:cNvPr>
          <p:cNvSpPr txBox="1"/>
          <p:nvPr/>
        </p:nvSpPr>
        <p:spPr>
          <a:xfrm>
            <a:off x="1393613" y="5821687"/>
            <a:ext cx="3896149" cy="369332"/>
          </a:xfrm>
          <a:prstGeom prst="rect">
            <a:avLst/>
          </a:prstGeom>
          <a:noFill/>
        </p:spPr>
        <p:txBody>
          <a:bodyPr wrap="square">
            <a:spAutoFit/>
          </a:bodyPr>
          <a:lstStyle/>
          <a:p>
            <a:r>
              <a:rPr lang="en-US" b="1" i="0" u="none" strike="noStrike">
                <a:solidFill>
                  <a:schemeClr val="bg1"/>
                </a:solidFill>
                <a:effectLst/>
                <a:latin typeface="Montserrat" pitchFamily="2" charset="77"/>
              </a:rPr>
              <a:t>Think Like a Scientist!</a:t>
            </a:r>
            <a:endParaRPr lang="en-US" b="1">
              <a:solidFill>
                <a:schemeClr val="bg1"/>
              </a:solidFill>
              <a:latin typeface="Montserrat" pitchFamily="2" charset="77"/>
            </a:endParaRPr>
          </a:p>
        </p:txBody>
      </p:sp>
    </p:spTree>
    <p:extLst>
      <p:ext uri="{BB962C8B-B14F-4D97-AF65-F5344CB8AC3E}">
        <p14:creationId xmlns:p14="http://schemas.microsoft.com/office/powerpoint/2010/main" val="42578761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9FE3C4-5E0E-F3DD-026C-9487B5C1F11F}"/>
            </a:ext>
          </a:extLst>
        </p:cNvPr>
        <p:cNvGrpSpPr/>
        <p:nvPr/>
      </p:nvGrpSpPr>
      <p:grpSpPr>
        <a:xfrm>
          <a:off x="0" y="0"/>
          <a:ext cx="0" cy="0"/>
          <a:chOff x="0" y="0"/>
          <a:chExt cx="0" cy="0"/>
        </a:xfrm>
      </p:grpSpPr>
      <p:sp>
        <p:nvSpPr>
          <p:cNvPr id="5" name="Title 1">
            <a:extLst>
              <a:ext uri="{FF2B5EF4-FFF2-40B4-BE49-F238E27FC236}">
                <a16:creationId xmlns:a16="http://schemas.microsoft.com/office/drawing/2014/main" id="{964F2ECE-D4CF-FBE2-43E8-3746EBA77D63}"/>
              </a:ext>
            </a:extLst>
          </p:cNvPr>
          <p:cNvSpPr>
            <a:spLocks noGrp="1"/>
          </p:cNvSpPr>
          <p:nvPr>
            <p:ph type="title"/>
          </p:nvPr>
        </p:nvSpPr>
        <p:spPr>
          <a:xfrm>
            <a:off x="3950853" y="197774"/>
            <a:ext cx="3651450" cy="859429"/>
          </a:xfrm>
        </p:spPr>
        <p:txBody>
          <a:bodyPr>
            <a:normAutofit/>
          </a:bodyPr>
          <a:lstStyle/>
          <a:p>
            <a:pPr algn="l"/>
            <a:r>
              <a:rPr lang="en-US" sz="2800" b="1" dirty="0">
                <a:solidFill>
                  <a:schemeClr val="bg1"/>
                </a:solidFill>
                <a:latin typeface="Montserrat" pitchFamily="2" charset="77"/>
              </a:rPr>
              <a:t>Today’s Materials</a:t>
            </a:r>
          </a:p>
        </p:txBody>
      </p:sp>
      <p:pic>
        <p:nvPicPr>
          <p:cNvPr id="6" name="Picture 5" descr="A black and white logo&#10;&#10;AI-generated content may be incorrect.">
            <a:extLst>
              <a:ext uri="{FF2B5EF4-FFF2-40B4-BE49-F238E27FC236}">
                <a16:creationId xmlns:a16="http://schemas.microsoft.com/office/drawing/2014/main" id="{1234AE07-DBFE-E11C-9262-6C5EE1697844}"/>
              </a:ext>
            </a:extLst>
          </p:cNvPr>
          <p:cNvPicPr>
            <a:picLocks noChangeAspect="1"/>
          </p:cNvPicPr>
          <p:nvPr/>
        </p:nvPicPr>
        <p:blipFill>
          <a:blip r:embed="rId3"/>
          <a:stretch>
            <a:fillRect/>
          </a:stretch>
        </p:blipFill>
        <p:spPr>
          <a:xfrm>
            <a:off x="15361" y="182119"/>
            <a:ext cx="1069727" cy="826607"/>
          </a:xfrm>
          <a:prstGeom prst="rect">
            <a:avLst/>
          </a:prstGeom>
        </p:spPr>
      </p:pic>
      <p:pic>
        <p:nvPicPr>
          <p:cNvPr id="2" name="Picture 1">
            <a:extLst>
              <a:ext uri="{FF2B5EF4-FFF2-40B4-BE49-F238E27FC236}">
                <a16:creationId xmlns:a16="http://schemas.microsoft.com/office/drawing/2014/main" id="{9C5B1C92-D689-D5EA-FFF6-1D11979FD7DA}"/>
              </a:ext>
            </a:extLst>
          </p:cNvPr>
          <p:cNvPicPr>
            <a:picLocks noChangeAspect="1"/>
          </p:cNvPicPr>
          <p:nvPr/>
        </p:nvPicPr>
        <p:blipFill>
          <a:blip r:embed="rId4"/>
          <a:stretch>
            <a:fillRect/>
          </a:stretch>
        </p:blipFill>
        <p:spPr>
          <a:xfrm>
            <a:off x="10276925" y="186891"/>
            <a:ext cx="1659973" cy="469598"/>
          </a:xfrm>
          <a:prstGeom prst="rect">
            <a:avLst/>
          </a:prstGeom>
        </p:spPr>
      </p:pic>
      <p:pic>
        <p:nvPicPr>
          <p:cNvPr id="19" name="Picture 18">
            <a:extLst>
              <a:ext uri="{FF2B5EF4-FFF2-40B4-BE49-F238E27FC236}">
                <a16:creationId xmlns:a16="http://schemas.microsoft.com/office/drawing/2014/main" id="{E6F645C1-627E-459A-EE82-2CF662CF99C5}"/>
              </a:ext>
            </a:extLst>
          </p:cNvPr>
          <p:cNvPicPr>
            <a:picLocks noChangeAspect="1"/>
          </p:cNvPicPr>
          <p:nvPr/>
        </p:nvPicPr>
        <p:blipFill>
          <a:blip r:embed="rId5"/>
          <a:stretch>
            <a:fillRect/>
          </a:stretch>
        </p:blipFill>
        <p:spPr>
          <a:xfrm>
            <a:off x="174023" y="6173160"/>
            <a:ext cx="2158360" cy="552438"/>
          </a:xfrm>
          <a:prstGeom prst="rect">
            <a:avLst/>
          </a:prstGeom>
        </p:spPr>
      </p:pic>
      <p:sp>
        <p:nvSpPr>
          <p:cNvPr id="3" name="Rectangle 1">
            <a:extLst>
              <a:ext uri="{FF2B5EF4-FFF2-40B4-BE49-F238E27FC236}">
                <a16:creationId xmlns:a16="http://schemas.microsoft.com/office/drawing/2014/main" id="{20E1AC60-E1B8-2B4B-40FD-202940D84AF4}"/>
              </a:ext>
            </a:extLst>
          </p:cNvPr>
          <p:cNvSpPr>
            <a:spLocks noChangeArrowheads="1"/>
          </p:cNvSpPr>
          <p:nvPr/>
        </p:nvSpPr>
        <p:spPr bwMode="auto">
          <a:xfrm>
            <a:off x="468085" y="2274839"/>
            <a:ext cx="10406743"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endParaRPr lang="en-US" altLang="en-US" sz="1200" dirty="0">
              <a:solidFill>
                <a:schemeClr val="bg1"/>
              </a:solidFill>
              <a:latin typeface="Aptos" panose="020B00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bg1"/>
              </a:solidFill>
              <a:effectLst/>
              <a:latin typeface="Arial" panose="020B0604020202020204" pitchFamily="34" charset="0"/>
            </a:endParaRPr>
          </a:p>
        </p:txBody>
      </p:sp>
      <p:sp>
        <p:nvSpPr>
          <p:cNvPr id="13" name="Rectangle 12">
            <a:extLst>
              <a:ext uri="{FF2B5EF4-FFF2-40B4-BE49-F238E27FC236}">
                <a16:creationId xmlns:a16="http://schemas.microsoft.com/office/drawing/2014/main" id="{87E61B36-366D-6214-3613-8EB2DAA92F20}"/>
              </a:ext>
            </a:extLst>
          </p:cNvPr>
          <p:cNvSpPr>
            <a:spLocks noChangeArrowheads="1"/>
          </p:cNvSpPr>
          <p:nvPr/>
        </p:nvSpPr>
        <p:spPr bwMode="auto">
          <a:xfrm>
            <a:off x="1317172" y="3102072"/>
            <a:ext cx="3013519"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2400" b="0" i="0" u="none" strike="noStrike" cap="none" normalizeH="0" baseline="0" dirty="0">
              <a:ln>
                <a:noFill/>
              </a:ln>
              <a:solidFill>
                <a:schemeClr val="bg1"/>
              </a:solidFill>
              <a:effectLst/>
              <a:latin typeface="Segoe UI" panose="020B0502040204020203"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pic>
        <p:nvPicPr>
          <p:cNvPr id="8" name="Picture 7">
            <a:extLst>
              <a:ext uri="{FF2B5EF4-FFF2-40B4-BE49-F238E27FC236}">
                <a16:creationId xmlns:a16="http://schemas.microsoft.com/office/drawing/2014/main" id="{13416FEE-6B65-A25E-3915-61E215C40305}"/>
              </a:ext>
            </a:extLst>
          </p:cNvPr>
          <p:cNvPicPr>
            <a:picLocks noChangeAspect="1"/>
          </p:cNvPicPr>
          <p:nvPr/>
        </p:nvPicPr>
        <p:blipFill>
          <a:blip r:embed="rId6"/>
          <a:srcRect t="34947" b="39903"/>
          <a:stretch>
            <a:fillRect/>
          </a:stretch>
        </p:blipFill>
        <p:spPr>
          <a:xfrm>
            <a:off x="5581991" y="2168301"/>
            <a:ext cx="8313018" cy="2703268"/>
          </a:xfrm>
          <a:prstGeom prst="rect">
            <a:avLst/>
          </a:prstGeom>
        </p:spPr>
      </p:pic>
      <p:sp>
        <p:nvSpPr>
          <p:cNvPr id="10" name="Title 1">
            <a:extLst>
              <a:ext uri="{FF2B5EF4-FFF2-40B4-BE49-F238E27FC236}">
                <a16:creationId xmlns:a16="http://schemas.microsoft.com/office/drawing/2014/main" id="{D4AFEAC0-07D6-FBA2-D1CC-BF51E56BDAB1}"/>
              </a:ext>
            </a:extLst>
          </p:cNvPr>
          <p:cNvSpPr>
            <a:spLocks noGrp="1"/>
          </p:cNvSpPr>
          <p:nvPr/>
        </p:nvSpPr>
        <p:spPr>
          <a:xfrm>
            <a:off x="1132494" y="2668305"/>
            <a:ext cx="10972800" cy="1143000"/>
          </a:xfrm>
          <a:prstGeom prst="rect">
            <a:avLst/>
          </a:prstGeom>
          <a:effectLst>
            <a:outerShdw blurRad="50800" dist="38100" dir="5400000" sx="102000" sy="102000" algn="t" rotWithShape="0">
              <a:prstClr val="black">
                <a:alpha val="40000"/>
              </a:prstClr>
            </a:outerShdw>
          </a:effectLst>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br>
              <a:rPr lang="en-US" altLang="en-US" b="1">
                <a:solidFill>
                  <a:srgbClr val="C17EB6"/>
                </a:solidFill>
                <a:latin typeface="Montserrat" pitchFamily="2" charset="77"/>
              </a:rPr>
            </a:br>
            <a:br>
              <a:rPr lang="en-US" altLang="en-US" b="1">
                <a:solidFill>
                  <a:srgbClr val="C17EB6"/>
                </a:solidFill>
                <a:latin typeface="Montserrat" pitchFamily="2" charset="77"/>
              </a:rPr>
            </a:br>
            <a:endParaRPr b="1">
              <a:solidFill>
                <a:srgbClr val="C17EB6"/>
              </a:solidFill>
              <a:latin typeface="Montserrat" pitchFamily="2" charset="77"/>
            </a:endParaRPr>
          </a:p>
        </p:txBody>
      </p:sp>
      <p:sp>
        <p:nvSpPr>
          <p:cNvPr id="12" name="5-Point Star 11">
            <a:extLst>
              <a:ext uri="{FF2B5EF4-FFF2-40B4-BE49-F238E27FC236}">
                <a16:creationId xmlns:a16="http://schemas.microsoft.com/office/drawing/2014/main" id="{A227900B-485A-914B-B252-6162127A4047}"/>
              </a:ext>
            </a:extLst>
          </p:cNvPr>
          <p:cNvSpPr/>
          <p:nvPr/>
        </p:nvSpPr>
        <p:spPr>
          <a:xfrm>
            <a:off x="1668915" y="1394075"/>
            <a:ext cx="237204" cy="237204"/>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15" name="5-Point Star 14">
            <a:extLst>
              <a:ext uri="{FF2B5EF4-FFF2-40B4-BE49-F238E27FC236}">
                <a16:creationId xmlns:a16="http://schemas.microsoft.com/office/drawing/2014/main" id="{4F4291CD-C347-196E-08ED-BA16300A5F35}"/>
              </a:ext>
            </a:extLst>
          </p:cNvPr>
          <p:cNvSpPr/>
          <p:nvPr/>
        </p:nvSpPr>
        <p:spPr>
          <a:xfrm rot="20739421">
            <a:off x="2604925" y="1904376"/>
            <a:ext cx="128697" cy="12869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16" name="5-Point Star 15">
            <a:extLst>
              <a:ext uri="{FF2B5EF4-FFF2-40B4-BE49-F238E27FC236}">
                <a16:creationId xmlns:a16="http://schemas.microsoft.com/office/drawing/2014/main" id="{92D80689-FB46-344D-2D44-2AE665528D02}"/>
              </a:ext>
            </a:extLst>
          </p:cNvPr>
          <p:cNvSpPr/>
          <p:nvPr/>
        </p:nvSpPr>
        <p:spPr>
          <a:xfrm rot="20739421">
            <a:off x="246132" y="1894817"/>
            <a:ext cx="128697" cy="12869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17" name="5-Point Star 16">
            <a:extLst>
              <a:ext uri="{FF2B5EF4-FFF2-40B4-BE49-F238E27FC236}">
                <a16:creationId xmlns:a16="http://schemas.microsoft.com/office/drawing/2014/main" id="{16D0EBBF-9523-8BEF-0DF2-41C217A2BE95}"/>
              </a:ext>
            </a:extLst>
          </p:cNvPr>
          <p:cNvSpPr/>
          <p:nvPr/>
        </p:nvSpPr>
        <p:spPr>
          <a:xfrm rot="20739421">
            <a:off x="4158831" y="1845962"/>
            <a:ext cx="128697" cy="12869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18" name="5-Point Star 17">
            <a:extLst>
              <a:ext uri="{FF2B5EF4-FFF2-40B4-BE49-F238E27FC236}">
                <a16:creationId xmlns:a16="http://schemas.microsoft.com/office/drawing/2014/main" id="{8ED71249-82A4-2334-0210-3D1759C7AB99}"/>
              </a:ext>
            </a:extLst>
          </p:cNvPr>
          <p:cNvSpPr/>
          <p:nvPr/>
        </p:nvSpPr>
        <p:spPr>
          <a:xfrm rot="20739421">
            <a:off x="1563167" y="1543485"/>
            <a:ext cx="79217" cy="7921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20" name="5-Point Star 19">
            <a:extLst>
              <a:ext uri="{FF2B5EF4-FFF2-40B4-BE49-F238E27FC236}">
                <a16:creationId xmlns:a16="http://schemas.microsoft.com/office/drawing/2014/main" id="{A5B56456-6FCE-8B65-51AE-89A4F7062FAF}"/>
              </a:ext>
            </a:extLst>
          </p:cNvPr>
          <p:cNvSpPr/>
          <p:nvPr/>
        </p:nvSpPr>
        <p:spPr>
          <a:xfrm rot="20739421">
            <a:off x="3399628" y="1613014"/>
            <a:ext cx="79217" cy="7921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22" name="Rectangle 21">
            <a:extLst>
              <a:ext uri="{FF2B5EF4-FFF2-40B4-BE49-F238E27FC236}">
                <a16:creationId xmlns:a16="http://schemas.microsoft.com/office/drawing/2014/main" id="{45E18686-25C7-4F16-9546-29B76135AACC}"/>
              </a:ext>
            </a:extLst>
          </p:cNvPr>
          <p:cNvSpPr>
            <a:spLocks noChangeArrowheads="1"/>
          </p:cNvSpPr>
          <p:nvPr/>
        </p:nvSpPr>
        <p:spPr bwMode="auto">
          <a:xfrm>
            <a:off x="1884257" y="3429195"/>
            <a:ext cx="65" cy="5539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0" bIns="0" numCol="1" anchor="ctr" anchorCtr="0" compatLnSpc="1">
            <a:prstTxWarp prst="textNoShape">
              <a:avLst/>
            </a:prstTxWarp>
            <a:spAutoFit/>
          </a:bodyPr>
          <a:lstStyle>
            <a:defPPr>
              <a:defRPr lang="en-US"/>
            </a:defPPr>
            <a:lvl1pPr marL="0" algn="l" defTabSz="457200" rtl="0" eaLnBrk="0" fontAlgn="base" latinLnBrk="0" hangingPunct="0">
              <a:spcBef>
                <a:spcPct val="0"/>
              </a:spcBef>
              <a:spcAft>
                <a:spcPct val="0"/>
              </a:spcAft>
              <a:defRPr sz="1800" kern="1200">
                <a:solidFill>
                  <a:schemeClr val="tx1"/>
                </a:solidFill>
                <a:latin typeface="Arial" panose="020B0604020202020204" pitchFamily="34" charset="0"/>
                <a:ea typeface="+mn-ea"/>
                <a:cs typeface="+mn-cs"/>
              </a:defRPr>
            </a:lvl1pPr>
            <a:lvl2pPr marL="457200" algn="l" defTabSz="457200" rtl="0" eaLnBrk="0" fontAlgn="base" latinLnBrk="0" hangingPunct="0">
              <a:spcBef>
                <a:spcPct val="0"/>
              </a:spcBef>
              <a:spcAft>
                <a:spcPct val="0"/>
              </a:spcAft>
              <a:defRPr sz="1800" kern="1200">
                <a:solidFill>
                  <a:schemeClr val="tx1"/>
                </a:solidFill>
                <a:latin typeface="Arial" panose="020B0604020202020204" pitchFamily="34" charset="0"/>
                <a:ea typeface="+mn-ea"/>
                <a:cs typeface="+mn-cs"/>
              </a:defRPr>
            </a:lvl2pPr>
            <a:lvl3pPr marL="914400" algn="l" defTabSz="457200" rtl="0" eaLnBrk="0" fontAlgn="base" latinLnBrk="0" hangingPunct="0">
              <a:spcBef>
                <a:spcPct val="0"/>
              </a:spcBef>
              <a:spcAft>
                <a:spcPct val="0"/>
              </a:spcAft>
              <a:defRPr sz="1800" kern="1200">
                <a:solidFill>
                  <a:schemeClr val="tx1"/>
                </a:solidFill>
                <a:latin typeface="Arial" panose="020B0604020202020204" pitchFamily="34" charset="0"/>
                <a:ea typeface="+mn-ea"/>
                <a:cs typeface="+mn-cs"/>
              </a:defRPr>
            </a:lvl3pPr>
            <a:lvl4pPr marL="1371600" algn="l" defTabSz="457200" rtl="0" eaLnBrk="0" fontAlgn="base" latinLnBrk="0" hangingPunct="0">
              <a:spcBef>
                <a:spcPct val="0"/>
              </a:spcBef>
              <a:spcAft>
                <a:spcPct val="0"/>
              </a:spcAft>
              <a:defRPr sz="1800" kern="1200">
                <a:solidFill>
                  <a:schemeClr val="tx1"/>
                </a:solidFill>
                <a:latin typeface="Arial" panose="020B0604020202020204" pitchFamily="34" charset="0"/>
                <a:ea typeface="+mn-ea"/>
                <a:cs typeface="+mn-cs"/>
              </a:defRPr>
            </a:lvl4pPr>
            <a:lvl5pPr marL="1828800" algn="l" defTabSz="457200" rtl="0" eaLnBrk="0" fontAlgn="base" latinLnBrk="0" hangingPunct="0">
              <a:spcBef>
                <a:spcPct val="0"/>
              </a:spcBef>
              <a:spcAft>
                <a:spcPct val="0"/>
              </a:spcAft>
              <a:defRPr sz="1800" kern="1200">
                <a:solidFill>
                  <a:schemeClr val="tx1"/>
                </a:solidFill>
                <a:latin typeface="Arial" panose="020B0604020202020204" pitchFamily="34" charset="0"/>
                <a:ea typeface="+mn-ea"/>
                <a:cs typeface="+mn-cs"/>
              </a:defRPr>
            </a:lvl5pPr>
            <a:lvl6pPr marL="2286000" algn="l" defTabSz="457200" rtl="0" eaLnBrk="0" fontAlgn="base" latinLnBrk="0" hangingPunct="0">
              <a:spcBef>
                <a:spcPct val="0"/>
              </a:spcBef>
              <a:spcAft>
                <a:spcPct val="0"/>
              </a:spcAft>
              <a:defRPr sz="1800" kern="1200">
                <a:solidFill>
                  <a:schemeClr val="tx1"/>
                </a:solidFill>
                <a:latin typeface="Arial" panose="020B0604020202020204" pitchFamily="34" charset="0"/>
                <a:ea typeface="+mn-ea"/>
                <a:cs typeface="+mn-cs"/>
              </a:defRPr>
            </a:lvl6pPr>
            <a:lvl7pPr marL="2743200" algn="l" defTabSz="457200" rtl="0" eaLnBrk="0" fontAlgn="base" latinLnBrk="0" hangingPunct="0">
              <a:spcBef>
                <a:spcPct val="0"/>
              </a:spcBef>
              <a:spcAft>
                <a:spcPct val="0"/>
              </a:spcAft>
              <a:defRPr sz="1800" kern="1200">
                <a:solidFill>
                  <a:schemeClr val="tx1"/>
                </a:solidFill>
                <a:latin typeface="Arial" panose="020B0604020202020204" pitchFamily="34" charset="0"/>
                <a:ea typeface="+mn-ea"/>
                <a:cs typeface="+mn-cs"/>
              </a:defRPr>
            </a:lvl7pPr>
            <a:lvl8pPr marL="3200400" algn="l" defTabSz="457200" rtl="0" eaLnBrk="0" fontAlgn="base" latinLnBrk="0" hangingPunct="0">
              <a:spcBef>
                <a:spcPct val="0"/>
              </a:spcBef>
              <a:spcAft>
                <a:spcPct val="0"/>
              </a:spcAft>
              <a:defRPr sz="1800" kern="1200">
                <a:solidFill>
                  <a:schemeClr val="tx1"/>
                </a:solidFill>
                <a:latin typeface="Arial" panose="020B0604020202020204" pitchFamily="34" charset="0"/>
                <a:ea typeface="+mn-ea"/>
                <a:cs typeface="+mn-cs"/>
              </a:defRPr>
            </a:lvl8pPr>
            <a:lvl9pPr marL="3657600" algn="l" defTabSz="457200" rtl="0" eaLnBrk="0" fontAlgn="base" latinLnBrk="0" hangingPunct="0">
              <a:spcBef>
                <a:spcPct val="0"/>
              </a:spcBef>
              <a:spcAft>
                <a:spcPct val="0"/>
              </a:spcAft>
              <a:defRPr sz="1800" kern="1200">
                <a:solidFill>
                  <a:schemeClr val="tx1"/>
                </a:solidFill>
                <a:latin typeface="Arial" panose="020B0604020202020204" pitchFamily="34" charset="0"/>
                <a:ea typeface="+mn-ea"/>
                <a:cs typeface="+mn-cs"/>
              </a:defRPr>
            </a:lvl9p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b="0" i="0" u="none" strike="noStrike" cap="none" normalizeH="0" baseline="0">
              <a:ln>
                <a:noFill/>
              </a:ln>
              <a:solidFill>
                <a:schemeClr val="bg1"/>
              </a:solidFill>
              <a:effectLst/>
              <a:latin typeface="Segoe UI" panose="020B0502040204020203"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23" name="Rounded Rectangle 22">
            <a:extLst>
              <a:ext uri="{FF2B5EF4-FFF2-40B4-BE49-F238E27FC236}">
                <a16:creationId xmlns:a16="http://schemas.microsoft.com/office/drawing/2014/main" id="{CBF6B84E-DEA3-C60E-3AE8-74DC16D60FE8}"/>
              </a:ext>
            </a:extLst>
          </p:cNvPr>
          <p:cNvSpPr/>
          <p:nvPr/>
        </p:nvSpPr>
        <p:spPr>
          <a:xfrm>
            <a:off x="615717" y="1391757"/>
            <a:ext cx="2814893" cy="1081924"/>
          </a:xfrm>
          <a:prstGeom prst="roundRect">
            <a:avLst/>
          </a:prstGeom>
          <a:solidFill>
            <a:schemeClr val="bg1"/>
          </a:solidFill>
          <a:effectLst>
            <a:outerShdw blurRad="330902" dist="38100" dir="2700000" sx="103750" sy="103750" algn="tl" rotWithShape="0">
              <a:schemeClr val="bg1">
                <a:alpha val="40000"/>
              </a:schemeClr>
            </a:outerShdw>
          </a:effectLst>
        </p:spPr>
        <p:style>
          <a:lnRef idx="0">
            <a:schemeClr val="accent1"/>
          </a:lnRef>
          <a:fillRef idx="3">
            <a:schemeClr val="accent1"/>
          </a:fillRef>
          <a:effectRef idx="3">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25" name="TextBox 70">
            <a:extLst>
              <a:ext uri="{FF2B5EF4-FFF2-40B4-BE49-F238E27FC236}">
                <a16:creationId xmlns:a16="http://schemas.microsoft.com/office/drawing/2014/main" id="{50776FFA-2AF4-782C-A7BB-D83E483EA3C2}"/>
              </a:ext>
            </a:extLst>
          </p:cNvPr>
          <p:cNvSpPr txBox="1"/>
          <p:nvPr/>
        </p:nvSpPr>
        <p:spPr>
          <a:xfrm>
            <a:off x="1422225" y="1711594"/>
            <a:ext cx="1807067" cy="430887"/>
          </a:xfrm>
          <a:prstGeom prst="rect">
            <a:avLst/>
          </a:prstGeom>
          <a:noFill/>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lang="en-US" sz="2200" b="1">
                <a:solidFill>
                  <a:srgbClr val="2E3192"/>
                </a:solidFill>
                <a:latin typeface="Montserrat" pitchFamily="2" charset="77"/>
              </a:rPr>
              <a:t>1 Balloon</a:t>
            </a:r>
          </a:p>
        </p:txBody>
      </p:sp>
      <p:sp>
        <p:nvSpPr>
          <p:cNvPr id="26" name="Rounded Rectangle 25">
            <a:extLst>
              <a:ext uri="{FF2B5EF4-FFF2-40B4-BE49-F238E27FC236}">
                <a16:creationId xmlns:a16="http://schemas.microsoft.com/office/drawing/2014/main" id="{B05E5582-7442-F5A4-646F-ECA36B4CC9C9}"/>
              </a:ext>
            </a:extLst>
          </p:cNvPr>
          <p:cNvSpPr/>
          <p:nvPr/>
        </p:nvSpPr>
        <p:spPr>
          <a:xfrm>
            <a:off x="3572233" y="2695824"/>
            <a:ext cx="3307060" cy="1081924"/>
          </a:xfrm>
          <a:prstGeom prst="roundRect">
            <a:avLst/>
          </a:prstGeom>
          <a:solidFill>
            <a:schemeClr val="bg1"/>
          </a:solidFill>
          <a:effectLst>
            <a:outerShdw blurRad="330902" dist="38100" dir="2700000" sx="103750" sy="103750" algn="tl" rotWithShape="0">
              <a:schemeClr val="bg1">
                <a:alpha val="40000"/>
              </a:schemeClr>
            </a:outerShdw>
          </a:effectLst>
        </p:spPr>
        <p:style>
          <a:lnRef idx="0">
            <a:schemeClr val="accent1"/>
          </a:lnRef>
          <a:fillRef idx="3">
            <a:schemeClr val="accent1"/>
          </a:fillRef>
          <a:effectRef idx="3">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27" name="TextBox 67">
            <a:extLst>
              <a:ext uri="{FF2B5EF4-FFF2-40B4-BE49-F238E27FC236}">
                <a16:creationId xmlns:a16="http://schemas.microsoft.com/office/drawing/2014/main" id="{C3744DA8-2D1D-B4DB-1328-35FC448246D9}"/>
              </a:ext>
            </a:extLst>
          </p:cNvPr>
          <p:cNvSpPr txBox="1"/>
          <p:nvPr/>
        </p:nvSpPr>
        <p:spPr>
          <a:xfrm>
            <a:off x="4340899" y="3034980"/>
            <a:ext cx="2538394" cy="430887"/>
          </a:xfrm>
          <a:prstGeom prst="rect">
            <a:avLst/>
          </a:prstGeom>
          <a:noFill/>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lang="en-US" sz="2200" b="1">
                <a:solidFill>
                  <a:srgbClr val="2E3192"/>
                </a:solidFill>
                <a:latin typeface="Montserrat" pitchFamily="2" charset="77"/>
              </a:rPr>
              <a:t>Baking Soda</a:t>
            </a:r>
          </a:p>
        </p:txBody>
      </p:sp>
      <p:sp>
        <p:nvSpPr>
          <p:cNvPr id="29" name="Rounded Rectangle 28">
            <a:extLst>
              <a:ext uri="{FF2B5EF4-FFF2-40B4-BE49-F238E27FC236}">
                <a16:creationId xmlns:a16="http://schemas.microsoft.com/office/drawing/2014/main" id="{CCD888F5-313F-1B49-01A9-0B9D81D2F99C}"/>
              </a:ext>
            </a:extLst>
          </p:cNvPr>
          <p:cNvSpPr/>
          <p:nvPr/>
        </p:nvSpPr>
        <p:spPr>
          <a:xfrm>
            <a:off x="561355" y="2685701"/>
            <a:ext cx="2713079" cy="1081924"/>
          </a:xfrm>
          <a:prstGeom prst="roundRect">
            <a:avLst/>
          </a:prstGeom>
          <a:solidFill>
            <a:schemeClr val="bg1"/>
          </a:solidFill>
          <a:effectLst>
            <a:outerShdw blurRad="330902" dist="38100" dir="2700000" sx="103750" sy="103750" algn="tl" rotWithShape="0">
              <a:schemeClr val="bg1">
                <a:alpha val="40000"/>
              </a:schemeClr>
            </a:outerShdw>
          </a:effectLst>
        </p:spPr>
        <p:style>
          <a:lnRef idx="0">
            <a:schemeClr val="accent1"/>
          </a:lnRef>
          <a:fillRef idx="3">
            <a:schemeClr val="accent1"/>
          </a:fillRef>
          <a:effectRef idx="3">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30" name="TextBox 82">
            <a:extLst>
              <a:ext uri="{FF2B5EF4-FFF2-40B4-BE49-F238E27FC236}">
                <a16:creationId xmlns:a16="http://schemas.microsoft.com/office/drawing/2014/main" id="{2B7EED8C-7E15-2E3B-8520-CA9770D75B7C}"/>
              </a:ext>
            </a:extLst>
          </p:cNvPr>
          <p:cNvSpPr txBox="1"/>
          <p:nvPr/>
        </p:nvSpPr>
        <p:spPr>
          <a:xfrm>
            <a:off x="1399409" y="2994949"/>
            <a:ext cx="1856822" cy="430887"/>
          </a:xfrm>
          <a:prstGeom prst="rect">
            <a:avLst/>
          </a:prstGeom>
          <a:noFill/>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lang="en-US" sz="2200" b="1">
                <a:solidFill>
                  <a:srgbClr val="2E3192"/>
                </a:solidFill>
                <a:latin typeface="Montserrat" pitchFamily="2" charset="77"/>
              </a:rPr>
              <a:t>Vinegar</a:t>
            </a:r>
          </a:p>
        </p:txBody>
      </p:sp>
      <p:sp>
        <p:nvSpPr>
          <p:cNvPr id="32" name="Rounded Rectangle 31">
            <a:extLst>
              <a:ext uri="{FF2B5EF4-FFF2-40B4-BE49-F238E27FC236}">
                <a16:creationId xmlns:a16="http://schemas.microsoft.com/office/drawing/2014/main" id="{0D8A18FB-CE6E-231D-1B7C-8EE3FA70EB39}"/>
              </a:ext>
            </a:extLst>
          </p:cNvPr>
          <p:cNvSpPr/>
          <p:nvPr/>
        </p:nvSpPr>
        <p:spPr>
          <a:xfrm>
            <a:off x="3683927" y="1395620"/>
            <a:ext cx="4012773" cy="1081924"/>
          </a:xfrm>
          <a:prstGeom prst="roundRect">
            <a:avLst/>
          </a:prstGeom>
          <a:solidFill>
            <a:schemeClr val="bg1"/>
          </a:solidFill>
          <a:effectLst>
            <a:outerShdw blurRad="330902" dist="38100" dir="2700000" sx="103750" sy="103750" algn="tl" rotWithShape="0">
              <a:schemeClr val="bg1">
                <a:alpha val="40000"/>
              </a:schemeClr>
            </a:outerShdw>
          </a:effectLst>
        </p:spPr>
        <p:style>
          <a:lnRef idx="0">
            <a:schemeClr val="accent1"/>
          </a:lnRef>
          <a:fillRef idx="3">
            <a:schemeClr val="accent1"/>
          </a:fillRef>
          <a:effectRef idx="3">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34" name="TextBox 113">
            <a:extLst>
              <a:ext uri="{FF2B5EF4-FFF2-40B4-BE49-F238E27FC236}">
                <a16:creationId xmlns:a16="http://schemas.microsoft.com/office/drawing/2014/main" id="{A86686F9-91B9-B796-A5CD-D21B69F091C5}"/>
              </a:ext>
            </a:extLst>
          </p:cNvPr>
          <p:cNvSpPr txBox="1"/>
          <p:nvPr/>
        </p:nvSpPr>
        <p:spPr>
          <a:xfrm>
            <a:off x="4581723" y="1720589"/>
            <a:ext cx="3114977" cy="430887"/>
          </a:xfrm>
          <a:prstGeom prst="rect">
            <a:avLst/>
          </a:prstGeom>
          <a:noFill/>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lang="en-US" sz="2200" b="1">
                <a:solidFill>
                  <a:srgbClr val="2E3192"/>
                </a:solidFill>
                <a:latin typeface="Montserrat" pitchFamily="2" charset="77"/>
              </a:rPr>
              <a:t>20 oz. Soda Bottle</a:t>
            </a:r>
          </a:p>
        </p:txBody>
      </p:sp>
      <p:sp>
        <p:nvSpPr>
          <p:cNvPr id="35" name="Rounded Rectangle 34">
            <a:extLst>
              <a:ext uri="{FF2B5EF4-FFF2-40B4-BE49-F238E27FC236}">
                <a16:creationId xmlns:a16="http://schemas.microsoft.com/office/drawing/2014/main" id="{DFD150D0-29E6-5767-322D-736204BF7F35}"/>
              </a:ext>
            </a:extLst>
          </p:cNvPr>
          <p:cNvSpPr/>
          <p:nvPr/>
        </p:nvSpPr>
        <p:spPr>
          <a:xfrm>
            <a:off x="1537345" y="4046536"/>
            <a:ext cx="4827017" cy="1147268"/>
          </a:xfrm>
          <a:prstGeom prst="roundRect">
            <a:avLst/>
          </a:prstGeom>
          <a:solidFill>
            <a:schemeClr val="bg1"/>
          </a:solidFill>
          <a:effectLst>
            <a:outerShdw blurRad="330902" dist="38100" dir="2700000" sx="103750" sy="103750" algn="tl" rotWithShape="0">
              <a:schemeClr val="bg1">
                <a:alpha val="40000"/>
              </a:schemeClr>
            </a:outerShdw>
          </a:effectLst>
        </p:spPr>
        <p:style>
          <a:lnRef idx="0">
            <a:schemeClr val="accent1"/>
          </a:lnRef>
          <a:fillRef idx="3">
            <a:schemeClr val="accent1"/>
          </a:fillRef>
          <a:effectRef idx="3">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36" name="TextBox 82">
            <a:extLst>
              <a:ext uri="{FF2B5EF4-FFF2-40B4-BE49-F238E27FC236}">
                <a16:creationId xmlns:a16="http://schemas.microsoft.com/office/drawing/2014/main" id="{9B15709C-360D-C434-841A-85DB4EC2F4D8}"/>
              </a:ext>
            </a:extLst>
          </p:cNvPr>
          <p:cNvSpPr txBox="1"/>
          <p:nvPr/>
        </p:nvSpPr>
        <p:spPr>
          <a:xfrm>
            <a:off x="2066889" y="4056324"/>
            <a:ext cx="4297473" cy="1107996"/>
          </a:xfrm>
          <a:prstGeom prst="rect">
            <a:avLst/>
          </a:prstGeom>
          <a:noFill/>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lang="en-US" sz="2200" b="1">
                <a:solidFill>
                  <a:srgbClr val="2E3192"/>
                </a:solidFill>
                <a:latin typeface="Montserrat" pitchFamily="2" charset="77"/>
              </a:rPr>
              <a:t>Workspace Protection:</a:t>
            </a:r>
          </a:p>
          <a:p>
            <a:pPr algn="ctr"/>
            <a:r>
              <a:rPr lang="en-US" sz="2200" b="1">
                <a:solidFill>
                  <a:srgbClr val="2E3192"/>
                </a:solidFill>
                <a:latin typeface="Montserrat" pitchFamily="2" charset="77"/>
              </a:rPr>
              <a:t>Paper Towels, Trays, Table Coverings etc.</a:t>
            </a:r>
          </a:p>
        </p:txBody>
      </p:sp>
      <p:cxnSp>
        <p:nvCxnSpPr>
          <p:cNvPr id="38" name="Straight Connector 37">
            <a:extLst>
              <a:ext uri="{FF2B5EF4-FFF2-40B4-BE49-F238E27FC236}">
                <a16:creationId xmlns:a16="http://schemas.microsoft.com/office/drawing/2014/main" id="{8889B26A-3B86-3436-30AF-8277BCD18835}"/>
              </a:ext>
            </a:extLst>
          </p:cNvPr>
          <p:cNvCxnSpPr>
            <a:cxnSpLocks/>
          </p:cNvCxnSpPr>
          <p:nvPr/>
        </p:nvCxnSpPr>
        <p:spPr>
          <a:xfrm flipV="1">
            <a:off x="4095944" y="859191"/>
            <a:ext cx="3423351" cy="4586"/>
          </a:xfrm>
          <a:prstGeom prst="line">
            <a:avLst/>
          </a:prstGeom>
          <a:ln>
            <a:solidFill>
              <a:srgbClr val="ED1C24"/>
            </a:solidFill>
          </a:ln>
        </p:spPr>
        <p:style>
          <a:lnRef idx="2">
            <a:schemeClr val="accent1"/>
          </a:lnRef>
          <a:fillRef idx="0">
            <a:schemeClr val="accent1"/>
          </a:fillRef>
          <a:effectRef idx="1">
            <a:schemeClr val="accent1"/>
          </a:effectRef>
          <a:fontRef idx="minor">
            <a:schemeClr val="tx1"/>
          </a:fontRef>
        </p:style>
      </p:cxnSp>
      <p:sp>
        <p:nvSpPr>
          <p:cNvPr id="39" name="5-Point Star 38">
            <a:extLst>
              <a:ext uri="{FF2B5EF4-FFF2-40B4-BE49-F238E27FC236}">
                <a16:creationId xmlns:a16="http://schemas.microsoft.com/office/drawing/2014/main" id="{974CB6BD-3D2B-7675-076C-C2960038DB1D}"/>
              </a:ext>
            </a:extLst>
          </p:cNvPr>
          <p:cNvSpPr/>
          <p:nvPr/>
        </p:nvSpPr>
        <p:spPr>
          <a:xfrm>
            <a:off x="7522474" y="734339"/>
            <a:ext cx="237204" cy="231596"/>
          </a:xfrm>
          <a:prstGeom prst="star5">
            <a:avLst/>
          </a:prstGeom>
          <a:solidFill>
            <a:srgbClr val="ED1C24"/>
          </a:solidFill>
          <a:ln>
            <a:noFill/>
          </a:ln>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pic>
        <p:nvPicPr>
          <p:cNvPr id="42" name="Picture 41">
            <a:extLst>
              <a:ext uri="{FF2B5EF4-FFF2-40B4-BE49-F238E27FC236}">
                <a16:creationId xmlns:a16="http://schemas.microsoft.com/office/drawing/2014/main" id="{F2A53A39-85E3-6C54-04D2-80D817CD0F31}"/>
              </a:ext>
            </a:extLst>
          </p:cNvPr>
          <p:cNvPicPr>
            <a:picLocks noChangeAspect="1"/>
          </p:cNvPicPr>
          <p:nvPr/>
        </p:nvPicPr>
        <p:blipFill>
          <a:blip r:embed="rId7"/>
          <a:srcRect l="52386" t="15690" r="4132" b="49809"/>
          <a:stretch>
            <a:fillRect/>
          </a:stretch>
        </p:blipFill>
        <p:spPr>
          <a:xfrm>
            <a:off x="3453126" y="1348585"/>
            <a:ext cx="1271131" cy="1304067"/>
          </a:xfrm>
          <a:prstGeom prst="rect">
            <a:avLst/>
          </a:prstGeom>
        </p:spPr>
      </p:pic>
      <p:pic>
        <p:nvPicPr>
          <p:cNvPr id="43" name="Picture 42">
            <a:extLst>
              <a:ext uri="{FF2B5EF4-FFF2-40B4-BE49-F238E27FC236}">
                <a16:creationId xmlns:a16="http://schemas.microsoft.com/office/drawing/2014/main" id="{1204490B-EFB0-C1BE-87F4-C6AC16D8DB57}"/>
              </a:ext>
            </a:extLst>
          </p:cNvPr>
          <p:cNvPicPr>
            <a:picLocks noChangeAspect="1"/>
          </p:cNvPicPr>
          <p:nvPr/>
        </p:nvPicPr>
        <p:blipFill>
          <a:blip r:embed="rId7"/>
          <a:srcRect l="4125" t="64991" r="51619" b="1931"/>
          <a:stretch>
            <a:fillRect/>
          </a:stretch>
        </p:blipFill>
        <p:spPr>
          <a:xfrm>
            <a:off x="347162" y="2605610"/>
            <a:ext cx="1316249" cy="1271995"/>
          </a:xfrm>
          <a:prstGeom prst="rect">
            <a:avLst/>
          </a:prstGeom>
        </p:spPr>
      </p:pic>
      <p:pic>
        <p:nvPicPr>
          <p:cNvPr id="44" name="Picture 43">
            <a:extLst>
              <a:ext uri="{FF2B5EF4-FFF2-40B4-BE49-F238E27FC236}">
                <a16:creationId xmlns:a16="http://schemas.microsoft.com/office/drawing/2014/main" id="{F046146A-E6AF-AD00-2783-A2A8BA5FC179}"/>
              </a:ext>
            </a:extLst>
          </p:cNvPr>
          <p:cNvPicPr>
            <a:picLocks noChangeAspect="1"/>
          </p:cNvPicPr>
          <p:nvPr/>
        </p:nvPicPr>
        <p:blipFill>
          <a:blip r:embed="rId7"/>
          <a:srcRect l="52070" t="50571" r="1866" b="18336"/>
          <a:stretch>
            <a:fillRect/>
          </a:stretch>
        </p:blipFill>
        <p:spPr>
          <a:xfrm>
            <a:off x="961561" y="4022358"/>
            <a:ext cx="1347410" cy="1175928"/>
          </a:xfrm>
          <a:prstGeom prst="rect">
            <a:avLst/>
          </a:prstGeom>
        </p:spPr>
      </p:pic>
      <p:pic>
        <p:nvPicPr>
          <p:cNvPr id="45" name="Picture 44">
            <a:extLst>
              <a:ext uri="{FF2B5EF4-FFF2-40B4-BE49-F238E27FC236}">
                <a16:creationId xmlns:a16="http://schemas.microsoft.com/office/drawing/2014/main" id="{618DA479-E694-C4F8-6B3A-772B5DD53AC7}"/>
              </a:ext>
            </a:extLst>
          </p:cNvPr>
          <p:cNvPicPr>
            <a:picLocks noChangeAspect="1"/>
          </p:cNvPicPr>
          <p:nvPr/>
        </p:nvPicPr>
        <p:blipFill>
          <a:blip r:embed="rId7"/>
          <a:srcRect l="3034" t="32371" r="55948" b="36528"/>
          <a:stretch>
            <a:fillRect/>
          </a:stretch>
        </p:blipFill>
        <p:spPr>
          <a:xfrm>
            <a:off x="3335620" y="2618826"/>
            <a:ext cx="1199676" cy="1176124"/>
          </a:xfrm>
          <a:prstGeom prst="rect">
            <a:avLst/>
          </a:prstGeom>
        </p:spPr>
      </p:pic>
      <p:pic>
        <p:nvPicPr>
          <p:cNvPr id="46" name="Picture 45">
            <a:extLst>
              <a:ext uri="{FF2B5EF4-FFF2-40B4-BE49-F238E27FC236}">
                <a16:creationId xmlns:a16="http://schemas.microsoft.com/office/drawing/2014/main" id="{9AAD88A0-92D9-642C-8704-74B2FBC39F0C}"/>
              </a:ext>
            </a:extLst>
          </p:cNvPr>
          <p:cNvPicPr>
            <a:picLocks noChangeAspect="1"/>
          </p:cNvPicPr>
          <p:nvPr/>
        </p:nvPicPr>
        <p:blipFill>
          <a:blip r:embed="rId7"/>
          <a:srcRect r="55774" b="68178"/>
          <a:stretch>
            <a:fillRect/>
          </a:stretch>
        </p:blipFill>
        <p:spPr>
          <a:xfrm>
            <a:off x="281379" y="1295412"/>
            <a:ext cx="1246989" cy="1160103"/>
          </a:xfrm>
          <a:prstGeom prst="rect">
            <a:avLst/>
          </a:prstGeom>
        </p:spPr>
      </p:pic>
      <p:sp>
        <p:nvSpPr>
          <p:cNvPr id="47" name="Rounded Rectangle 46">
            <a:extLst>
              <a:ext uri="{FF2B5EF4-FFF2-40B4-BE49-F238E27FC236}">
                <a16:creationId xmlns:a16="http://schemas.microsoft.com/office/drawing/2014/main" id="{2FBFBD94-2B35-217D-BE66-F1CED170307A}"/>
              </a:ext>
            </a:extLst>
          </p:cNvPr>
          <p:cNvSpPr/>
          <p:nvPr/>
        </p:nvSpPr>
        <p:spPr>
          <a:xfrm>
            <a:off x="3229292" y="5551922"/>
            <a:ext cx="8652399" cy="1141018"/>
          </a:xfrm>
          <a:prstGeom prst="roundRect">
            <a:avLst/>
          </a:prstGeom>
          <a:gradFill>
            <a:gsLst>
              <a:gs pos="0">
                <a:srgbClr val="ED1C24"/>
              </a:gs>
              <a:gs pos="41000">
                <a:srgbClr val="2E3192"/>
              </a:gs>
            </a:gsLst>
            <a:lin ang="15000000" scaled="0"/>
          </a:gradFill>
          <a:ln w="19050">
            <a:solidFill>
              <a:schemeClr val="bg1"/>
            </a:solidFill>
          </a:ln>
          <a:effectLst>
            <a:outerShdw blurRad="215900" dist="38100" dir="8100000" sx="102000" sy="102000" algn="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48" name="TextBox 47">
            <a:extLst>
              <a:ext uri="{FF2B5EF4-FFF2-40B4-BE49-F238E27FC236}">
                <a16:creationId xmlns:a16="http://schemas.microsoft.com/office/drawing/2014/main" id="{A25B4BD3-38E3-0BE8-C6CE-B4F2FCC1FB46}"/>
              </a:ext>
            </a:extLst>
          </p:cNvPr>
          <p:cNvSpPr txBox="1"/>
          <p:nvPr/>
        </p:nvSpPr>
        <p:spPr>
          <a:xfrm>
            <a:off x="3863528" y="5967160"/>
            <a:ext cx="7865409" cy="707886"/>
          </a:xfrm>
          <a:prstGeom prst="rect">
            <a:avLst/>
          </a:prstGeom>
          <a:noFill/>
        </p:spPr>
        <p:txBody>
          <a:bodyPr wrap="square">
            <a:spAutoFit/>
          </a:bodyPr>
          <a:lstStyle/>
          <a:p>
            <a:r>
              <a:rPr lang="en-US" sz="2000" dirty="0">
                <a:solidFill>
                  <a:schemeClr val="bg1"/>
                </a:solidFill>
                <a:latin typeface="Montserrat" pitchFamily="2" charset="77"/>
              </a:rPr>
              <a:t>Gather your materials and get ready to discover what happens when everyday substances react with one another.</a:t>
            </a:r>
          </a:p>
        </p:txBody>
      </p:sp>
      <p:sp>
        <p:nvSpPr>
          <p:cNvPr id="49" name="TextBox 48">
            <a:extLst>
              <a:ext uri="{FF2B5EF4-FFF2-40B4-BE49-F238E27FC236}">
                <a16:creationId xmlns:a16="http://schemas.microsoft.com/office/drawing/2014/main" id="{55CB62C2-F70E-F179-9593-7A306E27BA3E}"/>
              </a:ext>
            </a:extLst>
          </p:cNvPr>
          <p:cNvSpPr txBox="1"/>
          <p:nvPr/>
        </p:nvSpPr>
        <p:spPr>
          <a:xfrm>
            <a:off x="3863529" y="5644250"/>
            <a:ext cx="3896149" cy="400110"/>
          </a:xfrm>
          <a:prstGeom prst="rect">
            <a:avLst/>
          </a:prstGeom>
          <a:noFill/>
        </p:spPr>
        <p:txBody>
          <a:bodyPr wrap="square">
            <a:spAutoFit/>
          </a:bodyPr>
          <a:lstStyle/>
          <a:p>
            <a:r>
              <a:rPr lang="en-US" sz="2000" b="1" i="0" u="none" strike="noStrike" dirty="0">
                <a:solidFill>
                  <a:schemeClr val="bg1"/>
                </a:solidFill>
                <a:effectLst/>
                <a:latin typeface="Montserrat" pitchFamily="2" charset="77"/>
              </a:rPr>
              <a:t>Get Ready to Experiment!</a:t>
            </a:r>
            <a:endParaRPr lang="en-US" sz="2000" b="1" dirty="0">
              <a:solidFill>
                <a:schemeClr val="bg1"/>
              </a:solidFill>
              <a:latin typeface="Montserrat" pitchFamily="2" charset="77"/>
            </a:endParaRPr>
          </a:p>
        </p:txBody>
      </p:sp>
      <p:pic>
        <p:nvPicPr>
          <p:cNvPr id="51" name="Picture 50">
            <a:extLst>
              <a:ext uri="{FF2B5EF4-FFF2-40B4-BE49-F238E27FC236}">
                <a16:creationId xmlns:a16="http://schemas.microsoft.com/office/drawing/2014/main" id="{F468B130-B504-E44B-D0D5-12951612C9D4}"/>
              </a:ext>
            </a:extLst>
          </p:cNvPr>
          <p:cNvPicPr>
            <a:picLocks noChangeAspect="1"/>
          </p:cNvPicPr>
          <p:nvPr/>
        </p:nvPicPr>
        <p:blipFill>
          <a:blip r:embed="rId8"/>
          <a:srcRect l="54320" t="52049" b="13546"/>
          <a:stretch>
            <a:fillRect/>
          </a:stretch>
        </p:blipFill>
        <p:spPr>
          <a:xfrm>
            <a:off x="2548146" y="5465164"/>
            <a:ext cx="1362292" cy="1326656"/>
          </a:xfrm>
          <a:prstGeom prst="rect">
            <a:avLst/>
          </a:prstGeom>
        </p:spPr>
      </p:pic>
    </p:spTree>
    <p:extLst>
      <p:ext uri="{BB962C8B-B14F-4D97-AF65-F5344CB8AC3E}">
        <p14:creationId xmlns:p14="http://schemas.microsoft.com/office/powerpoint/2010/main" val="30227244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A03646-3EEA-CF10-2BA1-4496AE4102CF}"/>
            </a:ext>
          </a:extLst>
        </p:cNvPr>
        <p:cNvGrpSpPr/>
        <p:nvPr/>
      </p:nvGrpSpPr>
      <p:grpSpPr>
        <a:xfrm>
          <a:off x="0" y="0"/>
          <a:ext cx="0" cy="0"/>
          <a:chOff x="0" y="0"/>
          <a:chExt cx="0" cy="0"/>
        </a:xfrm>
      </p:grpSpPr>
      <p:sp>
        <p:nvSpPr>
          <p:cNvPr id="21" name="Rectangle 20">
            <a:extLst>
              <a:ext uri="{FF2B5EF4-FFF2-40B4-BE49-F238E27FC236}">
                <a16:creationId xmlns:a16="http://schemas.microsoft.com/office/drawing/2014/main" id="{DB3C53F0-6767-93BC-FC9E-4ACF5985BF3A}"/>
              </a:ext>
            </a:extLst>
          </p:cNvPr>
          <p:cNvSpPr>
            <a:spLocks/>
          </p:cNvSpPr>
          <p:nvPr/>
        </p:nvSpPr>
        <p:spPr>
          <a:xfrm>
            <a:off x="-15361" y="-21603"/>
            <a:ext cx="12192000" cy="6871063"/>
          </a:xfrm>
          <a:prstGeom prst="rect">
            <a:avLst/>
          </a:prstGeom>
          <a:gradFill flip="none" rotWithShape="1">
            <a:gsLst>
              <a:gs pos="95000">
                <a:srgbClr val="23183B"/>
              </a:gs>
              <a:gs pos="34000">
                <a:srgbClr val="3F3889"/>
              </a:gs>
              <a:gs pos="0">
                <a:srgbClr val="ED1C24"/>
              </a:gs>
              <a:gs pos="65000">
                <a:srgbClr val="2E3192"/>
              </a:gs>
            </a:gsLst>
            <a:lin ang="16200000" scaled="0"/>
            <a:tileRec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p>
        </p:txBody>
      </p:sp>
      <p:sp>
        <p:nvSpPr>
          <p:cNvPr id="5" name="Title 1">
            <a:extLst>
              <a:ext uri="{FF2B5EF4-FFF2-40B4-BE49-F238E27FC236}">
                <a16:creationId xmlns:a16="http://schemas.microsoft.com/office/drawing/2014/main" id="{6B4249B7-88E8-909B-7E2E-626BE37ACBFF}"/>
              </a:ext>
            </a:extLst>
          </p:cNvPr>
          <p:cNvSpPr>
            <a:spLocks noGrp="1"/>
          </p:cNvSpPr>
          <p:nvPr>
            <p:ph type="title"/>
          </p:nvPr>
        </p:nvSpPr>
        <p:spPr>
          <a:xfrm>
            <a:off x="1085088" y="271143"/>
            <a:ext cx="10268712" cy="859429"/>
          </a:xfrm>
        </p:spPr>
        <p:txBody>
          <a:bodyPr>
            <a:normAutofit/>
          </a:bodyPr>
          <a:lstStyle/>
          <a:p>
            <a:pPr algn="l"/>
            <a:r>
              <a:rPr lang="en-US" sz="2800" b="1" dirty="0">
                <a:solidFill>
                  <a:schemeClr val="bg1"/>
                </a:solidFill>
                <a:latin typeface="Montserrat" pitchFamily="2" charset="77"/>
              </a:rPr>
              <a:t>Step 1 &amp; 2</a:t>
            </a:r>
          </a:p>
        </p:txBody>
      </p:sp>
      <p:pic>
        <p:nvPicPr>
          <p:cNvPr id="6" name="Picture 5" descr="A black and white logo&#10;&#10;AI-generated content may be incorrect.">
            <a:extLst>
              <a:ext uri="{FF2B5EF4-FFF2-40B4-BE49-F238E27FC236}">
                <a16:creationId xmlns:a16="http://schemas.microsoft.com/office/drawing/2014/main" id="{F99E7557-3C60-3F89-8332-383E1E10079B}"/>
              </a:ext>
            </a:extLst>
          </p:cNvPr>
          <p:cNvPicPr>
            <a:picLocks noChangeAspect="1"/>
          </p:cNvPicPr>
          <p:nvPr/>
        </p:nvPicPr>
        <p:blipFill>
          <a:blip r:embed="rId3"/>
          <a:stretch>
            <a:fillRect/>
          </a:stretch>
        </p:blipFill>
        <p:spPr>
          <a:xfrm>
            <a:off x="15361" y="182119"/>
            <a:ext cx="1069727" cy="826607"/>
          </a:xfrm>
          <a:prstGeom prst="rect">
            <a:avLst/>
          </a:prstGeom>
        </p:spPr>
      </p:pic>
      <p:pic>
        <p:nvPicPr>
          <p:cNvPr id="2" name="Picture 1">
            <a:extLst>
              <a:ext uri="{FF2B5EF4-FFF2-40B4-BE49-F238E27FC236}">
                <a16:creationId xmlns:a16="http://schemas.microsoft.com/office/drawing/2014/main" id="{266CD03B-731D-A432-0AA2-5F180C06E5BE}"/>
              </a:ext>
            </a:extLst>
          </p:cNvPr>
          <p:cNvPicPr>
            <a:picLocks noChangeAspect="1"/>
          </p:cNvPicPr>
          <p:nvPr/>
        </p:nvPicPr>
        <p:blipFill>
          <a:blip r:embed="rId4"/>
          <a:stretch>
            <a:fillRect/>
          </a:stretch>
        </p:blipFill>
        <p:spPr>
          <a:xfrm>
            <a:off x="10276925" y="186891"/>
            <a:ext cx="1659973" cy="469598"/>
          </a:xfrm>
          <a:prstGeom prst="rect">
            <a:avLst/>
          </a:prstGeom>
        </p:spPr>
      </p:pic>
      <p:pic>
        <p:nvPicPr>
          <p:cNvPr id="19" name="Picture 18">
            <a:extLst>
              <a:ext uri="{FF2B5EF4-FFF2-40B4-BE49-F238E27FC236}">
                <a16:creationId xmlns:a16="http://schemas.microsoft.com/office/drawing/2014/main" id="{30FA3199-3141-3BE9-A4D3-B58184AD9AE7}"/>
              </a:ext>
            </a:extLst>
          </p:cNvPr>
          <p:cNvPicPr>
            <a:picLocks noChangeAspect="1"/>
          </p:cNvPicPr>
          <p:nvPr/>
        </p:nvPicPr>
        <p:blipFill>
          <a:blip r:embed="rId5"/>
          <a:stretch>
            <a:fillRect/>
          </a:stretch>
        </p:blipFill>
        <p:spPr>
          <a:xfrm>
            <a:off x="174023" y="6173160"/>
            <a:ext cx="2158360" cy="552438"/>
          </a:xfrm>
          <a:prstGeom prst="rect">
            <a:avLst/>
          </a:prstGeom>
        </p:spPr>
      </p:pic>
      <p:sp>
        <p:nvSpPr>
          <p:cNvPr id="3" name="Rectangle 1">
            <a:extLst>
              <a:ext uri="{FF2B5EF4-FFF2-40B4-BE49-F238E27FC236}">
                <a16:creationId xmlns:a16="http://schemas.microsoft.com/office/drawing/2014/main" id="{5F7CC6C7-4184-7584-A878-A11BA0FFC9CC}"/>
              </a:ext>
            </a:extLst>
          </p:cNvPr>
          <p:cNvSpPr>
            <a:spLocks noChangeArrowheads="1"/>
          </p:cNvSpPr>
          <p:nvPr/>
        </p:nvSpPr>
        <p:spPr bwMode="auto">
          <a:xfrm>
            <a:off x="468085" y="2274839"/>
            <a:ext cx="10406743"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endParaRPr lang="en-US" altLang="en-US" sz="1200" dirty="0">
              <a:solidFill>
                <a:schemeClr val="bg1"/>
              </a:solidFill>
              <a:latin typeface="Aptos" panose="020B00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bg1"/>
              </a:solidFill>
              <a:effectLst/>
              <a:latin typeface="Arial" panose="020B0604020202020204" pitchFamily="34" charset="0"/>
            </a:endParaRPr>
          </a:p>
        </p:txBody>
      </p:sp>
      <p:sp>
        <p:nvSpPr>
          <p:cNvPr id="9" name="Rounded Rectangle 8">
            <a:extLst>
              <a:ext uri="{FF2B5EF4-FFF2-40B4-BE49-F238E27FC236}">
                <a16:creationId xmlns:a16="http://schemas.microsoft.com/office/drawing/2014/main" id="{DDF8FB6A-777B-690C-0471-198B36063B6B}"/>
              </a:ext>
            </a:extLst>
          </p:cNvPr>
          <p:cNvSpPr/>
          <p:nvPr/>
        </p:nvSpPr>
        <p:spPr>
          <a:xfrm>
            <a:off x="619837" y="2217592"/>
            <a:ext cx="4004918" cy="2252089"/>
          </a:xfrm>
          <a:prstGeom prst="roundRect">
            <a:avLst/>
          </a:prstGeom>
          <a:solidFill>
            <a:schemeClr val="bg1"/>
          </a:solidFill>
          <a:ln w="28575">
            <a:solidFill>
              <a:schemeClr val="bg1"/>
            </a:solidFill>
          </a:ln>
          <a:effectLst>
            <a:outerShdw blurRad="127000" dist="38100" dir="8100000" sx="101000" sy="101000" algn="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lvl="0" defTabSz="914400">
              <a:defRPr/>
            </a:pPr>
            <a:r>
              <a:rPr lang="en-US" sz="2800" b="1" dirty="0">
                <a:solidFill>
                  <a:srgbClr val="3F3889"/>
                </a:solidFill>
                <a:latin typeface="Montserrat" pitchFamily="2" charset="77"/>
              </a:rPr>
              <a:t>Pour </a:t>
            </a:r>
            <a:r>
              <a:rPr lang="en-US" sz="2800" b="1" dirty="0">
                <a:solidFill>
                  <a:srgbClr val="ED1C24"/>
                </a:solidFill>
                <a:latin typeface="Montserrat" pitchFamily="2" charset="77"/>
              </a:rPr>
              <a:t>vinegar</a:t>
            </a:r>
            <a:r>
              <a:rPr lang="en-US" sz="2800" b="1" dirty="0">
                <a:solidFill>
                  <a:srgbClr val="3F3889"/>
                </a:solidFill>
                <a:latin typeface="Montserrat" pitchFamily="2" charset="77"/>
              </a:rPr>
              <a:t> into the plastic water bottle until it is about one-third full </a:t>
            </a:r>
          </a:p>
        </p:txBody>
      </p:sp>
      <p:sp>
        <p:nvSpPr>
          <p:cNvPr id="11" name="Oval 10">
            <a:extLst>
              <a:ext uri="{FF2B5EF4-FFF2-40B4-BE49-F238E27FC236}">
                <a16:creationId xmlns:a16="http://schemas.microsoft.com/office/drawing/2014/main" id="{D9AB446A-D37B-A0F3-3563-9306D2958A07}"/>
              </a:ext>
            </a:extLst>
          </p:cNvPr>
          <p:cNvSpPr/>
          <p:nvPr/>
        </p:nvSpPr>
        <p:spPr>
          <a:xfrm>
            <a:off x="270853" y="3000472"/>
            <a:ext cx="394463" cy="440871"/>
          </a:xfrm>
          <a:prstGeom prst="ellipse">
            <a:avLst/>
          </a:prstGeom>
          <a:solidFill>
            <a:srgbClr val="ED1C24"/>
          </a:solidFill>
          <a:ln>
            <a:solidFill>
              <a:schemeClr val="bg1"/>
            </a:solidFill>
          </a:ln>
          <a:effectLst>
            <a:outerShdw blurRad="50800" dist="38100" dir="8100000" algn="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12" name="TextBox 30">
            <a:extLst>
              <a:ext uri="{FF2B5EF4-FFF2-40B4-BE49-F238E27FC236}">
                <a16:creationId xmlns:a16="http://schemas.microsoft.com/office/drawing/2014/main" id="{1BBAFFF6-5018-5644-81CF-67DACF191131}"/>
              </a:ext>
            </a:extLst>
          </p:cNvPr>
          <p:cNvSpPr txBox="1"/>
          <p:nvPr/>
        </p:nvSpPr>
        <p:spPr>
          <a:xfrm>
            <a:off x="336536" y="3055291"/>
            <a:ext cx="320634" cy="369332"/>
          </a:xfrm>
          <a:prstGeom prst="rect">
            <a:avLst/>
          </a:prstGeom>
          <a:noFill/>
        </p:spPr>
        <p:txBody>
          <a:bodyPr wrap="square" lIns="91440" tIns="45720" rIns="91440" bIns="45720" rtlCol="0"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b="1" dirty="0">
                <a:solidFill>
                  <a:schemeClr val="bg1"/>
                </a:solidFill>
                <a:latin typeface="Montserrat"/>
              </a:rPr>
              <a:t>1</a:t>
            </a:r>
          </a:p>
        </p:txBody>
      </p:sp>
      <p:sp>
        <p:nvSpPr>
          <p:cNvPr id="13" name="Rounded Rectangle 12">
            <a:extLst>
              <a:ext uri="{FF2B5EF4-FFF2-40B4-BE49-F238E27FC236}">
                <a16:creationId xmlns:a16="http://schemas.microsoft.com/office/drawing/2014/main" id="{5DD9F0E9-4A65-8480-AB85-AF3FDEA6B47E}"/>
              </a:ext>
            </a:extLst>
          </p:cNvPr>
          <p:cNvSpPr/>
          <p:nvPr/>
        </p:nvSpPr>
        <p:spPr>
          <a:xfrm>
            <a:off x="3700254" y="5350623"/>
            <a:ext cx="7975931" cy="1202891"/>
          </a:xfrm>
          <a:prstGeom prst="roundRect">
            <a:avLst/>
          </a:prstGeom>
          <a:gradFill>
            <a:gsLst>
              <a:gs pos="6000">
                <a:srgbClr val="ED1C24"/>
              </a:gs>
              <a:gs pos="67000">
                <a:srgbClr val="2E3192"/>
              </a:gs>
            </a:gsLst>
          </a:gradFill>
          <a:ln w="19050">
            <a:solidFill>
              <a:schemeClr val="bg1"/>
            </a:solidFill>
          </a:ln>
          <a:effectLst>
            <a:outerShdw blurRad="215900" dist="38100" dir="8100000" sx="102000" sy="102000" algn="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14" name="TextBox 13">
            <a:extLst>
              <a:ext uri="{FF2B5EF4-FFF2-40B4-BE49-F238E27FC236}">
                <a16:creationId xmlns:a16="http://schemas.microsoft.com/office/drawing/2014/main" id="{EDE25795-D914-307C-D4E8-733BEC61AFF2}"/>
              </a:ext>
            </a:extLst>
          </p:cNvPr>
          <p:cNvSpPr txBox="1"/>
          <p:nvPr/>
        </p:nvSpPr>
        <p:spPr>
          <a:xfrm>
            <a:off x="4031574" y="5832115"/>
            <a:ext cx="7322226" cy="707886"/>
          </a:xfrm>
          <a:prstGeom prst="rect">
            <a:avLst/>
          </a:prstGeom>
          <a:noFill/>
        </p:spPr>
        <p:txBody>
          <a:bodyPr wrap="square">
            <a:spAutoFit/>
          </a:bodyPr>
          <a:lstStyle/>
          <a:p>
            <a:r>
              <a:rPr lang="en-US" sz="2000" dirty="0">
                <a:solidFill>
                  <a:schemeClr val="bg1"/>
                </a:solidFill>
                <a:latin typeface="Montserrat" pitchFamily="2" charset="77"/>
              </a:rPr>
              <a:t>Measuring carefully helps the reaction work the way scientists expect.</a:t>
            </a:r>
          </a:p>
        </p:txBody>
      </p:sp>
      <p:sp>
        <p:nvSpPr>
          <p:cNvPr id="15" name="TextBox 14">
            <a:extLst>
              <a:ext uri="{FF2B5EF4-FFF2-40B4-BE49-F238E27FC236}">
                <a16:creationId xmlns:a16="http://schemas.microsoft.com/office/drawing/2014/main" id="{FA82F783-273B-069E-ED63-F2FD24809387}"/>
              </a:ext>
            </a:extLst>
          </p:cNvPr>
          <p:cNvSpPr txBox="1"/>
          <p:nvPr/>
        </p:nvSpPr>
        <p:spPr>
          <a:xfrm>
            <a:off x="4031574" y="5423061"/>
            <a:ext cx="3896149" cy="461665"/>
          </a:xfrm>
          <a:prstGeom prst="rect">
            <a:avLst/>
          </a:prstGeom>
          <a:noFill/>
        </p:spPr>
        <p:txBody>
          <a:bodyPr wrap="square">
            <a:spAutoFit/>
          </a:bodyPr>
          <a:lstStyle/>
          <a:p>
            <a:r>
              <a:rPr lang="en-US" sz="2400" b="1" i="0" u="none" strike="noStrike" dirty="0">
                <a:solidFill>
                  <a:schemeClr val="bg1"/>
                </a:solidFill>
                <a:effectLst/>
                <a:latin typeface="Montserrat" pitchFamily="2" charset="77"/>
              </a:rPr>
              <a:t>Scientist Tip:</a:t>
            </a:r>
            <a:endParaRPr lang="en-US" sz="2400" b="1" dirty="0">
              <a:solidFill>
                <a:schemeClr val="bg1"/>
              </a:solidFill>
              <a:latin typeface="Montserrat" pitchFamily="2" charset="77"/>
            </a:endParaRPr>
          </a:p>
        </p:txBody>
      </p:sp>
      <p:pic>
        <p:nvPicPr>
          <p:cNvPr id="18" name="Picture 17">
            <a:extLst>
              <a:ext uri="{FF2B5EF4-FFF2-40B4-BE49-F238E27FC236}">
                <a16:creationId xmlns:a16="http://schemas.microsoft.com/office/drawing/2014/main" id="{55EFBFA5-FA1B-FC32-A8C5-E005A050DB58}"/>
              </a:ext>
            </a:extLst>
          </p:cNvPr>
          <p:cNvPicPr>
            <a:picLocks noChangeAspect="1"/>
          </p:cNvPicPr>
          <p:nvPr/>
        </p:nvPicPr>
        <p:blipFill>
          <a:blip r:embed="rId6"/>
          <a:srcRect t="51844" r="50000" b="14366"/>
          <a:stretch>
            <a:fillRect/>
          </a:stretch>
        </p:blipFill>
        <p:spPr>
          <a:xfrm>
            <a:off x="2495551" y="5248717"/>
            <a:ext cx="1653266" cy="1444576"/>
          </a:xfrm>
          <a:prstGeom prst="rect">
            <a:avLst/>
          </a:prstGeom>
        </p:spPr>
      </p:pic>
      <p:pic>
        <p:nvPicPr>
          <p:cNvPr id="22" name="Picture 21">
            <a:extLst>
              <a:ext uri="{FF2B5EF4-FFF2-40B4-BE49-F238E27FC236}">
                <a16:creationId xmlns:a16="http://schemas.microsoft.com/office/drawing/2014/main" id="{4CDF3727-3FBC-35AC-75F8-6E47CB6FD047}"/>
              </a:ext>
            </a:extLst>
          </p:cNvPr>
          <p:cNvPicPr>
            <a:picLocks noChangeAspect="1"/>
          </p:cNvPicPr>
          <p:nvPr/>
        </p:nvPicPr>
        <p:blipFill>
          <a:blip r:embed="rId7"/>
          <a:srcRect l="19112" t="13171" r="25099" b="35690"/>
          <a:stretch>
            <a:fillRect/>
          </a:stretch>
        </p:blipFill>
        <p:spPr>
          <a:xfrm>
            <a:off x="4354051" y="1712912"/>
            <a:ext cx="2544669" cy="3015989"/>
          </a:xfrm>
          <a:prstGeom prst="rect">
            <a:avLst/>
          </a:prstGeom>
        </p:spPr>
      </p:pic>
      <p:sp>
        <p:nvSpPr>
          <p:cNvPr id="20" name="Rounded Rectangle 19">
            <a:extLst>
              <a:ext uri="{FF2B5EF4-FFF2-40B4-BE49-F238E27FC236}">
                <a16:creationId xmlns:a16="http://schemas.microsoft.com/office/drawing/2014/main" id="{0ED7ED8A-EAF7-7EC0-E5CA-F4D79A19B1F8}"/>
              </a:ext>
            </a:extLst>
          </p:cNvPr>
          <p:cNvSpPr/>
          <p:nvPr/>
        </p:nvSpPr>
        <p:spPr>
          <a:xfrm>
            <a:off x="6976232" y="2144563"/>
            <a:ext cx="5086294" cy="2252089"/>
          </a:xfrm>
          <a:prstGeom prst="roundRect">
            <a:avLst/>
          </a:prstGeom>
          <a:solidFill>
            <a:schemeClr val="bg1"/>
          </a:solidFill>
          <a:ln w="28575">
            <a:solidFill>
              <a:schemeClr val="bg1"/>
            </a:solidFill>
          </a:ln>
          <a:effectLst>
            <a:outerShdw blurRad="127000" dist="38100" dir="8100000" sx="101000" sy="101000" algn="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defTabSz="914400">
              <a:defRPr/>
            </a:pPr>
            <a:r>
              <a:rPr lang="en-US" sz="2800" b="1" dirty="0">
                <a:solidFill>
                  <a:srgbClr val="3F3889"/>
                </a:solidFill>
                <a:latin typeface="Montserrat" pitchFamily="2" charset="77"/>
              </a:rPr>
              <a:t>Step 2: Roll a piece of paper into a funnel-like cone and insert it into the opening of the balloon.</a:t>
            </a:r>
          </a:p>
        </p:txBody>
      </p:sp>
      <p:sp>
        <p:nvSpPr>
          <p:cNvPr id="23" name="Oval 22">
            <a:extLst>
              <a:ext uri="{FF2B5EF4-FFF2-40B4-BE49-F238E27FC236}">
                <a16:creationId xmlns:a16="http://schemas.microsoft.com/office/drawing/2014/main" id="{2C2011FD-E00D-7876-62F8-FAAC17DA2719}"/>
              </a:ext>
            </a:extLst>
          </p:cNvPr>
          <p:cNvSpPr/>
          <p:nvPr/>
        </p:nvSpPr>
        <p:spPr>
          <a:xfrm>
            <a:off x="6628016" y="2913805"/>
            <a:ext cx="394463" cy="440871"/>
          </a:xfrm>
          <a:prstGeom prst="ellipse">
            <a:avLst/>
          </a:prstGeom>
          <a:solidFill>
            <a:srgbClr val="ED1C24"/>
          </a:solidFill>
          <a:ln>
            <a:solidFill>
              <a:schemeClr val="bg1"/>
            </a:solidFill>
          </a:ln>
          <a:effectLst>
            <a:outerShdw blurRad="50800" dist="38100" dir="8100000" algn="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24" name="TextBox 30">
            <a:extLst>
              <a:ext uri="{FF2B5EF4-FFF2-40B4-BE49-F238E27FC236}">
                <a16:creationId xmlns:a16="http://schemas.microsoft.com/office/drawing/2014/main" id="{3ED0F0E1-1E6F-85A4-219B-18A993231D6E}"/>
              </a:ext>
            </a:extLst>
          </p:cNvPr>
          <p:cNvSpPr txBox="1"/>
          <p:nvPr/>
        </p:nvSpPr>
        <p:spPr>
          <a:xfrm>
            <a:off x="6655599" y="2968624"/>
            <a:ext cx="320634" cy="369332"/>
          </a:xfrm>
          <a:prstGeom prst="rect">
            <a:avLst/>
          </a:prstGeom>
          <a:noFill/>
        </p:spPr>
        <p:txBody>
          <a:bodyPr wrap="square" lIns="91440" tIns="45720" rIns="91440" bIns="45720" rtlCol="0"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b="1" dirty="0">
                <a:solidFill>
                  <a:schemeClr val="bg1"/>
                </a:solidFill>
                <a:latin typeface="Montserrat"/>
              </a:rPr>
              <a:t>2</a:t>
            </a:r>
          </a:p>
        </p:txBody>
      </p:sp>
    </p:spTree>
    <p:extLst>
      <p:ext uri="{BB962C8B-B14F-4D97-AF65-F5344CB8AC3E}">
        <p14:creationId xmlns:p14="http://schemas.microsoft.com/office/powerpoint/2010/main" val="39428749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18624D-A75D-3744-ACD4-0D5FBF1384B2}"/>
            </a:ext>
          </a:extLst>
        </p:cNvPr>
        <p:cNvGrpSpPr/>
        <p:nvPr/>
      </p:nvGrpSpPr>
      <p:grpSpPr>
        <a:xfrm>
          <a:off x="0" y="0"/>
          <a:ext cx="0" cy="0"/>
          <a:chOff x="0" y="0"/>
          <a:chExt cx="0" cy="0"/>
        </a:xfrm>
      </p:grpSpPr>
      <p:sp>
        <p:nvSpPr>
          <p:cNvPr id="5" name="Title 1">
            <a:extLst>
              <a:ext uri="{FF2B5EF4-FFF2-40B4-BE49-F238E27FC236}">
                <a16:creationId xmlns:a16="http://schemas.microsoft.com/office/drawing/2014/main" id="{8A40F3E0-B328-43CE-E01D-77E1655411A0}"/>
              </a:ext>
            </a:extLst>
          </p:cNvPr>
          <p:cNvSpPr>
            <a:spLocks noGrp="1"/>
          </p:cNvSpPr>
          <p:nvPr>
            <p:ph type="title"/>
          </p:nvPr>
        </p:nvSpPr>
        <p:spPr>
          <a:xfrm>
            <a:off x="1085088" y="149297"/>
            <a:ext cx="1659973" cy="859429"/>
          </a:xfrm>
        </p:spPr>
        <p:txBody>
          <a:bodyPr>
            <a:normAutofit/>
          </a:bodyPr>
          <a:lstStyle/>
          <a:p>
            <a:pPr algn="l"/>
            <a:r>
              <a:rPr lang="en-US" sz="2800" b="1">
                <a:solidFill>
                  <a:schemeClr val="bg1"/>
                </a:solidFill>
                <a:latin typeface="Montserrat" pitchFamily="2" charset="77"/>
              </a:rPr>
              <a:t>Step 3</a:t>
            </a:r>
            <a:endParaRPr lang="en-US" sz="2800" b="1" dirty="0">
              <a:solidFill>
                <a:schemeClr val="bg1"/>
              </a:solidFill>
              <a:latin typeface="Montserrat" pitchFamily="2" charset="77"/>
            </a:endParaRPr>
          </a:p>
        </p:txBody>
      </p:sp>
      <p:pic>
        <p:nvPicPr>
          <p:cNvPr id="6" name="Picture 5" descr="A black and white logo&#10;&#10;AI-generated content may be incorrect.">
            <a:extLst>
              <a:ext uri="{FF2B5EF4-FFF2-40B4-BE49-F238E27FC236}">
                <a16:creationId xmlns:a16="http://schemas.microsoft.com/office/drawing/2014/main" id="{2BED29A7-79FF-E877-FD23-C4A25ADF8BEA}"/>
              </a:ext>
            </a:extLst>
          </p:cNvPr>
          <p:cNvPicPr>
            <a:picLocks noChangeAspect="1"/>
          </p:cNvPicPr>
          <p:nvPr/>
        </p:nvPicPr>
        <p:blipFill>
          <a:blip r:embed="rId3"/>
          <a:stretch>
            <a:fillRect/>
          </a:stretch>
        </p:blipFill>
        <p:spPr>
          <a:xfrm>
            <a:off x="15361" y="182119"/>
            <a:ext cx="1069727" cy="826607"/>
          </a:xfrm>
          <a:prstGeom prst="rect">
            <a:avLst/>
          </a:prstGeom>
        </p:spPr>
      </p:pic>
      <p:pic>
        <p:nvPicPr>
          <p:cNvPr id="2" name="Picture 1">
            <a:extLst>
              <a:ext uri="{FF2B5EF4-FFF2-40B4-BE49-F238E27FC236}">
                <a16:creationId xmlns:a16="http://schemas.microsoft.com/office/drawing/2014/main" id="{5EB3279D-77B7-8803-07C0-9477A475D82D}"/>
              </a:ext>
            </a:extLst>
          </p:cNvPr>
          <p:cNvPicPr>
            <a:picLocks noChangeAspect="1"/>
          </p:cNvPicPr>
          <p:nvPr/>
        </p:nvPicPr>
        <p:blipFill>
          <a:blip r:embed="rId4"/>
          <a:stretch>
            <a:fillRect/>
          </a:stretch>
        </p:blipFill>
        <p:spPr>
          <a:xfrm>
            <a:off x="10276925" y="186891"/>
            <a:ext cx="1659973" cy="469598"/>
          </a:xfrm>
          <a:prstGeom prst="rect">
            <a:avLst/>
          </a:prstGeom>
        </p:spPr>
      </p:pic>
      <p:pic>
        <p:nvPicPr>
          <p:cNvPr id="19" name="Picture 18">
            <a:extLst>
              <a:ext uri="{FF2B5EF4-FFF2-40B4-BE49-F238E27FC236}">
                <a16:creationId xmlns:a16="http://schemas.microsoft.com/office/drawing/2014/main" id="{97226446-A6CA-FB7D-7FDB-CDF86C3949C8}"/>
              </a:ext>
            </a:extLst>
          </p:cNvPr>
          <p:cNvPicPr>
            <a:picLocks noChangeAspect="1"/>
          </p:cNvPicPr>
          <p:nvPr/>
        </p:nvPicPr>
        <p:blipFill>
          <a:blip r:embed="rId5"/>
          <a:stretch>
            <a:fillRect/>
          </a:stretch>
        </p:blipFill>
        <p:spPr>
          <a:xfrm>
            <a:off x="174023" y="6173160"/>
            <a:ext cx="2158360" cy="552438"/>
          </a:xfrm>
          <a:prstGeom prst="rect">
            <a:avLst/>
          </a:prstGeom>
        </p:spPr>
      </p:pic>
      <p:sp>
        <p:nvSpPr>
          <p:cNvPr id="3" name="Rectangle 1">
            <a:extLst>
              <a:ext uri="{FF2B5EF4-FFF2-40B4-BE49-F238E27FC236}">
                <a16:creationId xmlns:a16="http://schemas.microsoft.com/office/drawing/2014/main" id="{45DDBC11-6ACA-5CF7-03F4-7C50C566B957}"/>
              </a:ext>
            </a:extLst>
          </p:cNvPr>
          <p:cNvSpPr>
            <a:spLocks noChangeArrowheads="1"/>
          </p:cNvSpPr>
          <p:nvPr/>
        </p:nvSpPr>
        <p:spPr bwMode="auto">
          <a:xfrm>
            <a:off x="468085" y="2274839"/>
            <a:ext cx="10406743"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endParaRPr lang="en-US" altLang="en-US" sz="1200" dirty="0">
              <a:solidFill>
                <a:schemeClr val="bg1"/>
              </a:solidFill>
              <a:latin typeface="Aptos" panose="020B00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bg1"/>
              </a:solidFill>
              <a:effectLst/>
              <a:latin typeface="Arial" panose="020B0604020202020204" pitchFamily="34" charset="0"/>
            </a:endParaRPr>
          </a:p>
        </p:txBody>
      </p:sp>
      <p:pic>
        <p:nvPicPr>
          <p:cNvPr id="6150" name="Picture 6">
            <a:extLst>
              <a:ext uri="{FF2B5EF4-FFF2-40B4-BE49-F238E27FC236}">
                <a16:creationId xmlns:a16="http://schemas.microsoft.com/office/drawing/2014/main" id="{EE0F0530-BB78-85C8-3280-10F7F4505D06}"/>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847537" y="1280524"/>
            <a:ext cx="5027291" cy="3351527"/>
          </a:xfrm>
          <a:prstGeom prst="roundRect">
            <a:avLst/>
          </a:prstGeom>
          <a:noFill/>
          <a:effectLst>
            <a:outerShdw blurRad="127000" dist="38100" dir="8100000" sx="102000" sy="102000" algn="tr" rotWithShape="0">
              <a:prstClr val="black">
                <a:alpha val="40000"/>
              </a:prstClr>
            </a:outerShdw>
          </a:effectLst>
          <a:extLst>
            <a:ext uri="{909E8E84-426E-40DD-AFC4-6F175D3DCCD1}">
              <a14:hiddenFill xmlns:a14="http://schemas.microsoft.com/office/drawing/2010/main">
                <a:solidFill>
                  <a:srgbClr val="FFFFFF"/>
                </a:solidFill>
              </a14:hiddenFill>
            </a:ext>
          </a:extLst>
        </p:spPr>
      </p:pic>
      <p:sp>
        <p:nvSpPr>
          <p:cNvPr id="11" name="Rounded Rectangle 10">
            <a:extLst>
              <a:ext uri="{FF2B5EF4-FFF2-40B4-BE49-F238E27FC236}">
                <a16:creationId xmlns:a16="http://schemas.microsoft.com/office/drawing/2014/main" id="{F8263172-7137-7625-F6B0-60C5D0D50709}"/>
              </a:ext>
            </a:extLst>
          </p:cNvPr>
          <p:cNvSpPr/>
          <p:nvPr/>
        </p:nvSpPr>
        <p:spPr>
          <a:xfrm>
            <a:off x="1271310" y="1819792"/>
            <a:ext cx="4121218" cy="2301705"/>
          </a:xfrm>
          <a:prstGeom prst="roundRect">
            <a:avLst/>
          </a:prstGeom>
          <a:solidFill>
            <a:schemeClr val="bg1"/>
          </a:solidFill>
          <a:ln w="28575">
            <a:solidFill>
              <a:schemeClr val="bg1"/>
            </a:solidFill>
          </a:ln>
          <a:effectLst>
            <a:outerShdw blurRad="127000" dist="38100" dir="8100000" sx="101000" sy="101000" algn="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lvl="0" defTabSz="914400">
              <a:defRPr/>
            </a:pPr>
            <a:r>
              <a:rPr lang="en-US" sz="2800" b="1" dirty="0">
                <a:solidFill>
                  <a:srgbClr val="3F3889"/>
                </a:solidFill>
                <a:latin typeface="Montserrat" pitchFamily="2" charset="77"/>
              </a:rPr>
              <a:t>Pour a small amount of </a:t>
            </a:r>
            <a:r>
              <a:rPr lang="en-US" sz="2800" b="1" dirty="0">
                <a:solidFill>
                  <a:srgbClr val="ED1C24"/>
                </a:solidFill>
                <a:latin typeface="Montserrat" pitchFamily="2" charset="77"/>
              </a:rPr>
              <a:t>baking soda </a:t>
            </a:r>
            <a:r>
              <a:rPr lang="en-US" sz="2800" b="1" dirty="0">
                <a:solidFill>
                  <a:srgbClr val="3F3889"/>
                </a:solidFill>
                <a:latin typeface="Montserrat" pitchFamily="2" charset="77"/>
              </a:rPr>
              <a:t>into the paper funnel to partially fill the balloon.</a:t>
            </a:r>
          </a:p>
        </p:txBody>
      </p:sp>
      <p:sp>
        <p:nvSpPr>
          <p:cNvPr id="4" name="Oval 3">
            <a:extLst>
              <a:ext uri="{FF2B5EF4-FFF2-40B4-BE49-F238E27FC236}">
                <a16:creationId xmlns:a16="http://schemas.microsoft.com/office/drawing/2014/main" id="{E316B23E-8DB5-003C-27A2-D0D1CF7F8061}"/>
              </a:ext>
            </a:extLst>
          </p:cNvPr>
          <p:cNvSpPr/>
          <p:nvPr/>
        </p:nvSpPr>
        <p:spPr>
          <a:xfrm>
            <a:off x="923094" y="2589034"/>
            <a:ext cx="394463" cy="440871"/>
          </a:xfrm>
          <a:prstGeom prst="ellipse">
            <a:avLst/>
          </a:prstGeom>
          <a:solidFill>
            <a:srgbClr val="ED1C24"/>
          </a:solidFill>
          <a:ln>
            <a:solidFill>
              <a:schemeClr val="bg1"/>
            </a:solidFill>
          </a:ln>
          <a:effectLst>
            <a:outerShdw blurRad="50800" dist="38100" dir="8100000" algn="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8" name="TextBox 30">
            <a:extLst>
              <a:ext uri="{FF2B5EF4-FFF2-40B4-BE49-F238E27FC236}">
                <a16:creationId xmlns:a16="http://schemas.microsoft.com/office/drawing/2014/main" id="{6F95988E-A8C1-0249-DF6E-41A49D8AFC9D}"/>
              </a:ext>
            </a:extLst>
          </p:cNvPr>
          <p:cNvSpPr txBox="1"/>
          <p:nvPr/>
        </p:nvSpPr>
        <p:spPr>
          <a:xfrm>
            <a:off x="950677" y="2643853"/>
            <a:ext cx="320634" cy="369332"/>
          </a:xfrm>
          <a:prstGeom prst="rect">
            <a:avLst/>
          </a:prstGeom>
          <a:noFill/>
        </p:spPr>
        <p:txBody>
          <a:bodyPr wrap="square" lIns="91440" tIns="45720" rIns="91440" bIns="45720" rtlCol="0"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b="1" dirty="0">
                <a:solidFill>
                  <a:schemeClr val="bg1"/>
                </a:solidFill>
                <a:latin typeface="Montserrat"/>
              </a:rPr>
              <a:t>3</a:t>
            </a:r>
          </a:p>
        </p:txBody>
      </p:sp>
      <p:sp>
        <p:nvSpPr>
          <p:cNvPr id="12" name="Title 1">
            <a:extLst>
              <a:ext uri="{FF2B5EF4-FFF2-40B4-BE49-F238E27FC236}">
                <a16:creationId xmlns:a16="http://schemas.microsoft.com/office/drawing/2014/main" id="{480A9E90-DBB4-849C-2107-5E05AD8373FA}"/>
              </a:ext>
            </a:extLst>
          </p:cNvPr>
          <p:cNvSpPr txBox="1">
            <a:spLocks/>
          </p:cNvSpPr>
          <p:nvPr/>
        </p:nvSpPr>
        <p:spPr>
          <a:xfrm>
            <a:off x="3544001" y="183775"/>
            <a:ext cx="4529112" cy="859429"/>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sz="2800" b="1">
                <a:solidFill>
                  <a:schemeClr val="bg1"/>
                </a:solidFill>
                <a:latin typeface="Montserrat" pitchFamily="2" charset="77"/>
              </a:rPr>
              <a:t>Add the Baking Soda</a:t>
            </a:r>
            <a:endParaRPr lang="en-US" sz="2800" b="1" dirty="0">
              <a:solidFill>
                <a:schemeClr val="bg1"/>
              </a:solidFill>
              <a:latin typeface="Montserrat" pitchFamily="2" charset="77"/>
            </a:endParaRPr>
          </a:p>
        </p:txBody>
      </p:sp>
      <p:cxnSp>
        <p:nvCxnSpPr>
          <p:cNvPr id="13" name="Straight Connector 12">
            <a:extLst>
              <a:ext uri="{FF2B5EF4-FFF2-40B4-BE49-F238E27FC236}">
                <a16:creationId xmlns:a16="http://schemas.microsoft.com/office/drawing/2014/main" id="{5AB35456-D973-B8EF-0996-3F26C236C7CE}"/>
              </a:ext>
            </a:extLst>
          </p:cNvPr>
          <p:cNvCxnSpPr>
            <a:cxnSpLocks/>
          </p:cNvCxnSpPr>
          <p:nvPr/>
        </p:nvCxnSpPr>
        <p:spPr>
          <a:xfrm flipV="1">
            <a:off x="3544001" y="864144"/>
            <a:ext cx="4121218" cy="10233"/>
          </a:xfrm>
          <a:prstGeom prst="line">
            <a:avLst/>
          </a:prstGeom>
          <a:ln>
            <a:solidFill>
              <a:srgbClr val="ED1C24"/>
            </a:solidFill>
          </a:ln>
        </p:spPr>
        <p:style>
          <a:lnRef idx="2">
            <a:schemeClr val="accent1"/>
          </a:lnRef>
          <a:fillRef idx="0">
            <a:schemeClr val="accent1"/>
          </a:fillRef>
          <a:effectRef idx="1">
            <a:schemeClr val="accent1"/>
          </a:effectRef>
          <a:fontRef idx="minor">
            <a:schemeClr val="tx1"/>
          </a:fontRef>
        </p:style>
      </p:cxnSp>
      <p:sp>
        <p:nvSpPr>
          <p:cNvPr id="14" name="5-Point Star 13">
            <a:extLst>
              <a:ext uri="{FF2B5EF4-FFF2-40B4-BE49-F238E27FC236}">
                <a16:creationId xmlns:a16="http://schemas.microsoft.com/office/drawing/2014/main" id="{54D1C3C1-FD3C-08F6-2EC6-D3993BF0824B}"/>
              </a:ext>
            </a:extLst>
          </p:cNvPr>
          <p:cNvSpPr/>
          <p:nvPr/>
        </p:nvSpPr>
        <p:spPr>
          <a:xfrm>
            <a:off x="7668398" y="701192"/>
            <a:ext cx="237204" cy="231596"/>
          </a:xfrm>
          <a:prstGeom prst="star5">
            <a:avLst/>
          </a:prstGeom>
          <a:solidFill>
            <a:srgbClr val="ED1C24"/>
          </a:solidFill>
          <a:ln>
            <a:noFill/>
          </a:ln>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16" name="Rounded Rectangle 15">
            <a:extLst>
              <a:ext uri="{FF2B5EF4-FFF2-40B4-BE49-F238E27FC236}">
                <a16:creationId xmlns:a16="http://schemas.microsoft.com/office/drawing/2014/main" id="{4F546903-3FE0-1E1D-F879-AD61DBA05DC3}"/>
              </a:ext>
            </a:extLst>
          </p:cNvPr>
          <p:cNvSpPr/>
          <p:nvPr/>
        </p:nvSpPr>
        <p:spPr>
          <a:xfrm>
            <a:off x="3873929" y="5114495"/>
            <a:ext cx="7028482" cy="1590696"/>
          </a:xfrm>
          <a:prstGeom prst="roundRect">
            <a:avLst/>
          </a:prstGeom>
          <a:gradFill>
            <a:gsLst>
              <a:gs pos="6000">
                <a:srgbClr val="ED1C24"/>
              </a:gs>
              <a:gs pos="52000">
                <a:srgbClr val="2E3192"/>
              </a:gs>
            </a:gsLst>
            <a:lin ang="15000000" scaled="0"/>
          </a:gradFill>
          <a:ln w="19050">
            <a:solidFill>
              <a:schemeClr val="bg1"/>
            </a:solidFill>
          </a:ln>
          <a:effectLst>
            <a:outerShdw blurRad="215900" dist="38100" dir="8100000" sx="102000" sy="102000" algn="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17" name="TextBox 16">
            <a:extLst>
              <a:ext uri="{FF2B5EF4-FFF2-40B4-BE49-F238E27FC236}">
                <a16:creationId xmlns:a16="http://schemas.microsoft.com/office/drawing/2014/main" id="{5281A1AD-D430-AB23-0039-A5818FC96C75}"/>
              </a:ext>
            </a:extLst>
          </p:cNvPr>
          <p:cNvSpPr txBox="1"/>
          <p:nvPr/>
        </p:nvSpPr>
        <p:spPr>
          <a:xfrm>
            <a:off x="4185318" y="5486993"/>
            <a:ext cx="7028482" cy="1138773"/>
          </a:xfrm>
          <a:prstGeom prst="rect">
            <a:avLst/>
          </a:prstGeom>
          <a:noFill/>
        </p:spPr>
        <p:txBody>
          <a:bodyPr wrap="square">
            <a:spAutoFit/>
          </a:bodyPr>
          <a:lstStyle/>
          <a:p>
            <a:r>
              <a:rPr lang="en-US" sz="1700">
                <a:solidFill>
                  <a:schemeClr val="bg1"/>
                </a:solidFill>
                <a:latin typeface="Montserrat" pitchFamily="2" charset="77"/>
              </a:rPr>
              <a:t>Mixing baking soda and vinegar creates a chemical change because a new substance forms. One piece of evidence of a chemical change is the gas (carbon dioxide) that inflates the balloon.</a:t>
            </a:r>
          </a:p>
        </p:txBody>
      </p:sp>
      <p:sp>
        <p:nvSpPr>
          <p:cNvPr id="18" name="TextBox 17">
            <a:extLst>
              <a:ext uri="{FF2B5EF4-FFF2-40B4-BE49-F238E27FC236}">
                <a16:creationId xmlns:a16="http://schemas.microsoft.com/office/drawing/2014/main" id="{BD62C249-5A7A-C82C-227B-CA4212E75333}"/>
              </a:ext>
            </a:extLst>
          </p:cNvPr>
          <p:cNvSpPr txBox="1"/>
          <p:nvPr/>
        </p:nvSpPr>
        <p:spPr>
          <a:xfrm>
            <a:off x="4205249" y="5179812"/>
            <a:ext cx="3896149" cy="369332"/>
          </a:xfrm>
          <a:prstGeom prst="rect">
            <a:avLst/>
          </a:prstGeom>
          <a:noFill/>
        </p:spPr>
        <p:txBody>
          <a:bodyPr wrap="square">
            <a:spAutoFit/>
          </a:bodyPr>
          <a:lstStyle/>
          <a:p>
            <a:r>
              <a:rPr lang="en-US" b="1" i="0" u="none" strike="noStrike">
                <a:solidFill>
                  <a:schemeClr val="bg1"/>
                </a:solidFill>
                <a:effectLst/>
                <a:latin typeface="Montserrat" pitchFamily="2" charset="77"/>
              </a:rPr>
              <a:t>Scientist Tip:</a:t>
            </a:r>
            <a:endParaRPr lang="en-US" b="1">
              <a:solidFill>
                <a:schemeClr val="bg1"/>
              </a:solidFill>
              <a:latin typeface="Montserrat" pitchFamily="2" charset="77"/>
            </a:endParaRPr>
          </a:p>
        </p:txBody>
      </p:sp>
      <p:pic>
        <p:nvPicPr>
          <p:cNvPr id="10" name="Picture 9">
            <a:extLst>
              <a:ext uri="{FF2B5EF4-FFF2-40B4-BE49-F238E27FC236}">
                <a16:creationId xmlns:a16="http://schemas.microsoft.com/office/drawing/2014/main" id="{CA5A3A10-60FB-7CCA-1AC1-990FA5BD1CB8}"/>
              </a:ext>
            </a:extLst>
          </p:cNvPr>
          <p:cNvPicPr>
            <a:picLocks noChangeAspect="1"/>
          </p:cNvPicPr>
          <p:nvPr/>
        </p:nvPicPr>
        <p:blipFill>
          <a:blip r:embed="rId7"/>
          <a:srcRect r="52839" b="63055"/>
          <a:stretch>
            <a:fillRect/>
          </a:stretch>
        </p:blipFill>
        <p:spPr>
          <a:xfrm>
            <a:off x="2545276" y="5139257"/>
            <a:ext cx="1659973" cy="1681340"/>
          </a:xfrm>
          <a:prstGeom prst="rect">
            <a:avLst/>
          </a:prstGeom>
        </p:spPr>
      </p:pic>
    </p:spTree>
    <p:extLst>
      <p:ext uri="{BB962C8B-B14F-4D97-AF65-F5344CB8AC3E}">
        <p14:creationId xmlns:p14="http://schemas.microsoft.com/office/powerpoint/2010/main" val="36617818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31AC34-CE72-5F8F-DD83-95D553D3972F}"/>
            </a:ext>
          </a:extLst>
        </p:cNvPr>
        <p:cNvGrpSpPr/>
        <p:nvPr/>
      </p:nvGrpSpPr>
      <p:grpSpPr>
        <a:xfrm>
          <a:off x="0" y="0"/>
          <a:ext cx="0" cy="0"/>
          <a:chOff x="0" y="0"/>
          <a:chExt cx="0" cy="0"/>
        </a:xfrm>
      </p:grpSpPr>
      <p:sp>
        <p:nvSpPr>
          <p:cNvPr id="21" name="Rectangle 20">
            <a:extLst>
              <a:ext uri="{FF2B5EF4-FFF2-40B4-BE49-F238E27FC236}">
                <a16:creationId xmlns:a16="http://schemas.microsoft.com/office/drawing/2014/main" id="{02D0BD0C-C725-F66C-C4CD-D91B30218E72}"/>
              </a:ext>
            </a:extLst>
          </p:cNvPr>
          <p:cNvSpPr>
            <a:spLocks/>
          </p:cNvSpPr>
          <p:nvPr/>
        </p:nvSpPr>
        <p:spPr>
          <a:xfrm>
            <a:off x="15361" y="0"/>
            <a:ext cx="12192000" cy="6871063"/>
          </a:xfrm>
          <a:prstGeom prst="rect">
            <a:avLst/>
          </a:prstGeom>
          <a:gradFill flip="none" rotWithShape="1">
            <a:gsLst>
              <a:gs pos="95000">
                <a:srgbClr val="23183B"/>
              </a:gs>
              <a:gs pos="34000">
                <a:srgbClr val="3F3889"/>
              </a:gs>
              <a:gs pos="0">
                <a:srgbClr val="ED1C24"/>
              </a:gs>
              <a:gs pos="65000">
                <a:srgbClr val="2E3192"/>
              </a:gs>
            </a:gsLst>
            <a:lin ang="16200000" scaled="0"/>
            <a:tileRec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5" name="Title 1">
            <a:extLst>
              <a:ext uri="{FF2B5EF4-FFF2-40B4-BE49-F238E27FC236}">
                <a16:creationId xmlns:a16="http://schemas.microsoft.com/office/drawing/2014/main" id="{59E17CB5-3DDF-37BB-D64B-7AE9B22AC3A8}"/>
              </a:ext>
            </a:extLst>
          </p:cNvPr>
          <p:cNvSpPr>
            <a:spLocks noGrp="1"/>
          </p:cNvSpPr>
          <p:nvPr>
            <p:ph type="title"/>
          </p:nvPr>
        </p:nvSpPr>
        <p:spPr>
          <a:xfrm>
            <a:off x="1085088" y="149297"/>
            <a:ext cx="1659973" cy="859429"/>
          </a:xfrm>
        </p:spPr>
        <p:txBody>
          <a:bodyPr>
            <a:normAutofit/>
          </a:bodyPr>
          <a:lstStyle/>
          <a:p>
            <a:pPr algn="l"/>
            <a:r>
              <a:rPr lang="en-US" sz="2800" b="1">
                <a:solidFill>
                  <a:schemeClr val="bg1"/>
                </a:solidFill>
                <a:latin typeface="Montserrat" pitchFamily="2" charset="77"/>
              </a:rPr>
              <a:t>Step 4</a:t>
            </a:r>
            <a:endParaRPr lang="en-US" sz="2800" b="1" dirty="0">
              <a:solidFill>
                <a:schemeClr val="bg1"/>
              </a:solidFill>
              <a:latin typeface="Montserrat" pitchFamily="2" charset="77"/>
            </a:endParaRPr>
          </a:p>
        </p:txBody>
      </p:sp>
      <p:pic>
        <p:nvPicPr>
          <p:cNvPr id="6" name="Picture 5" descr="A black and white logo&#10;&#10;AI-generated content may be incorrect.">
            <a:extLst>
              <a:ext uri="{FF2B5EF4-FFF2-40B4-BE49-F238E27FC236}">
                <a16:creationId xmlns:a16="http://schemas.microsoft.com/office/drawing/2014/main" id="{0182F597-0A89-1FA1-A31D-07A5A445A1A6}"/>
              </a:ext>
            </a:extLst>
          </p:cNvPr>
          <p:cNvPicPr>
            <a:picLocks noChangeAspect="1"/>
          </p:cNvPicPr>
          <p:nvPr/>
        </p:nvPicPr>
        <p:blipFill>
          <a:blip r:embed="rId3"/>
          <a:stretch>
            <a:fillRect/>
          </a:stretch>
        </p:blipFill>
        <p:spPr>
          <a:xfrm>
            <a:off x="15361" y="182119"/>
            <a:ext cx="1069727" cy="826607"/>
          </a:xfrm>
          <a:prstGeom prst="rect">
            <a:avLst/>
          </a:prstGeom>
        </p:spPr>
      </p:pic>
      <p:pic>
        <p:nvPicPr>
          <p:cNvPr id="2" name="Picture 1">
            <a:extLst>
              <a:ext uri="{FF2B5EF4-FFF2-40B4-BE49-F238E27FC236}">
                <a16:creationId xmlns:a16="http://schemas.microsoft.com/office/drawing/2014/main" id="{528B5BB2-D810-506E-4300-547B63BB82BD}"/>
              </a:ext>
            </a:extLst>
          </p:cNvPr>
          <p:cNvPicPr>
            <a:picLocks noChangeAspect="1"/>
          </p:cNvPicPr>
          <p:nvPr/>
        </p:nvPicPr>
        <p:blipFill>
          <a:blip r:embed="rId4"/>
          <a:stretch>
            <a:fillRect/>
          </a:stretch>
        </p:blipFill>
        <p:spPr>
          <a:xfrm>
            <a:off x="10276925" y="186891"/>
            <a:ext cx="1659973" cy="469598"/>
          </a:xfrm>
          <a:prstGeom prst="rect">
            <a:avLst/>
          </a:prstGeom>
        </p:spPr>
      </p:pic>
      <p:pic>
        <p:nvPicPr>
          <p:cNvPr id="19" name="Picture 18">
            <a:extLst>
              <a:ext uri="{FF2B5EF4-FFF2-40B4-BE49-F238E27FC236}">
                <a16:creationId xmlns:a16="http://schemas.microsoft.com/office/drawing/2014/main" id="{9E47B155-5B12-37F7-E34A-76B9E8033921}"/>
              </a:ext>
            </a:extLst>
          </p:cNvPr>
          <p:cNvPicPr>
            <a:picLocks noChangeAspect="1"/>
          </p:cNvPicPr>
          <p:nvPr/>
        </p:nvPicPr>
        <p:blipFill>
          <a:blip r:embed="rId5"/>
          <a:stretch>
            <a:fillRect/>
          </a:stretch>
        </p:blipFill>
        <p:spPr>
          <a:xfrm>
            <a:off x="174023" y="6173160"/>
            <a:ext cx="2158360" cy="552438"/>
          </a:xfrm>
          <a:prstGeom prst="rect">
            <a:avLst/>
          </a:prstGeom>
        </p:spPr>
      </p:pic>
      <p:sp>
        <p:nvSpPr>
          <p:cNvPr id="3" name="Rectangle 1">
            <a:extLst>
              <a:ext uri="{FF2B5EF4-FFF2-40B4-BE49-F238E27FC236}">
                <a16:creationId xmlns:a16="http://schemas.microsoft.com/office/drawing/2014/main" id="{774FAD86-D71B-BC7D-EDA3-E565DEDC342C}"/>
              </a:ext>
            </a:extLst>
          </p:cNvPr>
          <p:cNvSpPr>
            <a:spLocks noChangeArrowheads="1"/>
          </p:cNvSpPr>
          <p:nvPr/>
        </p:nvSpPr>
        <p:spPr bwMode="auto">
          <a:xfrm>
            <a:off x="468085" y="2274839"/>
            <a:ext cx="10406743"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endParaRPr lang="en-US" altLang="en-US" sz="1200" dirty="0">
              <a:solidFill>
                <a:schemeClr val="bg1"/>
              </a:solidFill>
              <a:latin typeface="Aptos" panose="020B00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bg1"/>
              </a:solidFill>
              <a:effectLst/>
              <a:latin typeface="Arial" panose="020B0604020202020204" pitchFamily="34" charset="0"/>
            </a:endParaRPr>
          </a:p>
        </p:txBody>
      </p:sp>
      <p:sp>
        <p:nvSpPr>
          <p:cNvPr id="11" name="Rounded Rectangle 10">
            <a:extLst>
              <a:ext uri="{FF2B5EF4-FFF2-40B4-BE49-F238E27FC236}">
                <a16:creationId xmlns:a16="http://schemas.microsoft.com/office/drawing/2014/main" id="{D8D0D6FD-371D-64E8-FCAC-D705518DBB4D}"/>
              </a:ext>
            </a:extLst>
          </p:cNvPr>
          <p:cNvSpPr/>
          <p:nvPr/>
        </p:nvSpPr>
        <p:spPr>
          <a:xfrm>
            <a:off x="2011848" y="1723621"/>
            <a:ext cx="5818838" cy="2721755"/>
          </a:xfrm>
          <a:prstGeom prst="roundRect">
            <a:avLst/>
          </a:prstGeom>
          <a:solidFill>
            <a:schemeClr val="bg1"/>
          </a:solidFill>
          <a:ln w="28575">
            <a:solidFill>
              <a:schemeClr val="bg1"/>
            </a:solidFill>
          </a:ln>
          <a:effectLst>
            <a:outerShdw blurRad="127000" dist="38100" dir="8100000" sx="101000" sy="101000" algn="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lvl="0" defTabSz="914400">
              <a:defRPr/>
            </a:pPr>
            <a:r>
              <a:rPr lang="en-US" sz="2800" b="1" dirty="0">
                <a:solidFill>
                  <a:srgbClr val="3F3889"/>
                </a:solidFill>
                <a:latin typeface="Montserrat" pitchFamily="2" charset="77"/>
              </a:rPr>
              <a:t>Carefully stretch the open end of the </a:t>
            </a:r>
            <a:r>
              <a:rPr lang="en-US" sz="2800" b="1" dirty="0">
                <a:solidFill>
                  <a:srgbClr val="ED1C24"/>
                </a:solidFill>
                <a:latin typeface="Montserrat" pitchFamily="2" charset="77"/>
              </a:rPr>
              <a:t>balloon</a:t>
            </a:r>
            <a:r>
              <a:rPr lang="en-US" sz="2800" b="1" dirty="0">
                <a:solidFill>
                  <a:srgbClr val="3F3889"/>
                </a:solidFill>
                <a:latin typeface="Montserrat" pitchFamily="2" charset="77"/>
              </a:rPr>
              <a:t> over the mouth of the bottle, keeping the baking soda inside the balloon </a:t>
            </a:r>
          </a:p>
        </p:txBody>
      </p:sp>
      <p:sp>
        <p:nvSpPr>
          <p:cNvPr id="4" name="Oval 3">
            <a:extLst>
              <a:ext uri="{FF2B5EF4-FFF2-40B4-BE49-F238E27FC236}">
                <a16:creationId xmlns:a16="http://schemas.microsoft.com/office/drawing/2014/main" id="{51B8E80C-2FA3-CD6E-D7B2-3E01022C3E74}"/>
              </a:ext>
            </a:extLst>
          </p:cNvPr>
          <p:cNvSpPr/>
          <p:nvPr/>
        </p:nvSpPr>
        <p:spPr>
          <a:xfrm>
            <a:off x="1670914" y="2797940"/>
            <a:ext cx="394463" cy="440871"/>
          </a:xfrm>
          <a:prstGeom prst="ellipse">
            <a:avLst/>
          </a:prstGeom>
          <a:solidFill>
            <a:srgbClr val="ED1C24"/>
          </a:solidFill>
          <a:ln>
            <a:solidFill>
              <a:schemeClr val="bg1"/>
            </a:solidFill>
          </a:ln>
          <a:effectLst>
            <a:outerShdw blurRad="50800" dist="38100" dir="8100000" algn="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8" name="TextBox 30">
            <a:extLst>
              <a:ext uri="{FF2B5EF4-FFF2-40B4-BE49-F238E27FC236}">
                <a16:creationId xmlns:a16="http://schemas.microsoft.com/office/drawing/2014/main" id="{5379C92D-BB6B-03AA-71B6-A770070D7FA2}"/>
              </a:ext>
            </a:extLst>
          </p:cNvPr>
          <p:cNvSpPr txBox="1"/>
          <p:nvPr/>
        </p:nvSpPr>
        <p:spPr>
          <a:xfrm>
            <a:off x="1698497" y="2852759"/>
            <a:ext cx="320634" cy="369332"/>
          </a:xfrm>
          <a:prstGeom prst="rect">
            <a:avLst/>
          </a:prstGeom>
          <a:noFill/>
        </p:spPr>
        <p:txBody>
          <a:bodyPr wrap="square" lIns="91440" tIns="45720" rIns="91440" bIns="45720" rtlCol="0"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b="1">
                <a:solidFill>
                  <a:schemeClr val="bg1"/>
                </a:solidFill>
                <a:latin typeface="Montserrat"/>
              </a:rPr>
              <a:t>4</a:t>
            </a:r>
            <a:endParaRPr lang="en-US" b="1" dirty="0">
              <a:solidFill>
                <a:schemeClr val="bg1"/>
              </a:solidFill>
              <a:latin typeface="Montserrat"/>
            </a:endParaRPr>
          </a:p>
        </p:txBody>
      </p:sp>
      <p:sp>
        <p:nvSpPr>
          <p:cNvPr id="12" name="Title 1">
            <a:extLst>
              <a:ext uri="{FF2B5EF4-FFF2-40B4-BE49-F238E27FC236}">
                <a16:creationId xmlns:a16="http://schemas.microsoft.com/office/drawing/2014/main" id="{6752D730-8149-D676-5F30-D1D4DF639B18}"/>
              </a:ext>
            </a:extLst>
          </p:cNvPr>
          <p:cNvSpPr txBox="1">
            <a:spLocks/>
          </p:cNvSpPr>
          <p:nvPr/>
        </p:nvSpPr>
        <p:spPr>
          <a:xfrm>
            <a:off x="3544001" y="303311"/>
            <a:ext cx="4367474" cy="859429"/>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sz="2800" b="1">
                <a:solidFill>
                  <a:schemeClr val="bg1"/>
                </a:solidFill>
                <a:latin typeface="Montserrat" pitchFamily="2" charset="77"/>
              </a:rPr>
              <a:t>Attach the Balloon</a:t>
            </a:r>
            <a:endParaRPr lang="en-US" sz="2800" b="1" dirty="0">
              <a:solidFill>
                <a:schemeClr val="bg1"/>
              </a:solidFill>
              <a:latin typeface="Montserrat" pitchFamily="2" charset="77"/>
            </a:endParaRPr>
          </a:p>
        </p:txBody>
      </p:sp>
      <p:cxnSp>
        <p:nvCxnSpPr>
          <p:cNvPr id="13" name="Straight Connector 12">
            <a:extLst>
              <a:ext uri="{FF2B5EF4-FFF2-40B4-BE49-F238E27FC236}">
                <a16:creationId xmlns:a16="http://schemas.microsoft.com/office/drawing/2014/main" id="{A8B1A441-D451-8C52-5AE9-E56CC5C2B463}"/>
              </a:ext>
            </a:extLst>
          </p:cNvPr>
          <p:cNvCxnSpPr>
            <a:cxnSpLocks/>
          </p:cNvCxnSpPr>
          <p:nvPr/>
        </p:nvCxnSpPr>
        <p:spPr>
          <a:xfrm>
            <a:off x="3544001" y="1026777"/>
            <a:ext cx="3844169" cy="0"/>
          </a:xfrm>
          <a:prstGeom prst="line">
            <a:avLst/>
          </a:prstGeom>
          <a:ln>
            <a:solidFill>
              <a:srgbClr val="ED1C24"/>
            </a:solidFill>
          </a:ln>
        </p:spPr>
        <p:style>
          <a:lnRef idx="2">
            <a:schemeClr val="accent1"/>
          </a:lnRef>
          <a:fillRef idx="0">
            <a:schemeClr val="accent1"/>
          </a:fillRef>
          <a:effectRef idx="1">
            <a:schemeClr val="accent1"/>
          </a:effectRef>
          <a:fontRef idx="minor">
            <a:schemeClr val="tx1"/>
          </a:fontRef>
        </p:style>
      </p:cxnSp>
      <p:sp>
        <p:nvSpPr>
          <p:cNvPr id="14" name="5-Point Star 13">
            <a:extLst>
              <a:ext uri="{FF2B5EF4-FFF2-40B4-BE49-F238E27FC236}">
                <a16:creationId xmlns:a16="http://schemas.microsoft.com/office/drawing/2014/main" id="{4F4B1CF9-C873-8531-27C7-389B883E4DE6}"/>
              </a:ext>
            </a:extLst>
          </p:cNvPr>
          <p:cNvSpPr/>
          <p:nvPr/>
        </p:nvSpPr>
        <p:spPr>
          <a:xfrm>
            <a:off x="7401698" y="853592"/>
            <a:ext cx="237204" cy="231596"/>
          </a:xfrm>
          <a:prstGeom prst="star5">
            <a:avLst/>
          </a:prstGeom>
          <a:solidFill>
            <a:srgbClr val="ED1C24"/>
          </a:solidFill>
          <a:ln>
            <a:noFill/>
          </a:ln>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16" name="Rounded Rectangle 15">
            <a:extLst>
              <a:ext uri="{FF2B5EF4-FFF2-40B4-BE49-F238E27FC236}">
                <a16:creationId xmlns:a16="http://schemas.microsoft.com/office/drawing/2014/main" id="{7997A139-D42A-AC4D-0F57-3DB48AFA95DE}"/>
              </a:ext>
            </a:extLst>
          </p:cNvPr>
          <p:cNvSpPr/>
          <p:nvPr/>
        </p:nvSpPr>
        <p:spPr>
          <a:xfrm>
            <a:off x="3915415" y="5134379"/>
            <a:ext cx="7765621" cy="1318458"/>
          </a:xfrm>
          <a:prstGeom prst="roundRect">
            <a:avLst/>
          </a:prstGeom>
          <a:gradFill>
            <a:gsLst>
              <a:gs pos="0">
                <a:srgbClr val="ED1C24"/>
              </a:gs>
              <a:gs pos="36000">
                <a:srgbClr val="2E3192"/>
              </a:gs>
            </a:gsLst>
            <a:lin ang="15000000" scaled="0"/>
          </a:gradFill>
          <a:ln w="19050">
            <a:solidFill>
              <a:schemeClr val="bg1"/>
            </a:solidFill>
          </a:ln>
          <a:effectLst>
            <a:outerShdw blurRad="215900" dist="38100" dir="8100000" sx="102000" sy="102000" algn="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17" name="TextBox 16">
            <a:extLst>
              <a:ext uri="{FF2B5EF4-FFF2-40B4-BE49-F238E27FC236}">
                <a16:creationId xmlns:a16="http://schemas.microsoft.com/office/drawing/2014/main" id="{35D0824A-8D8C-6B47-4587-782DBA6F3DBB}"/>
              </a:ext>
            </a:extLst>
          </p:cNvPr>
          <p:cNvSpPr txBox="1"/>
          <p:nvPr/>
        </p:nvSpPr>
        <p:spPr>
          <a:xfrm>
            <a:off x="4205249" y="5530086"/>
            <a:ext cx="7263732" cy="877163"/>
          </a:xfrm>
          <a:prstGeom prst="rect">
            <a:avLst/>
          </a:prstGeom>
          <a:noFill/>
        </p:spPr>
        <p:txBody>
          <a:bodyPr wrap="square">
            <a:spAutoFit/>
          </a:bodyPr>
          <a:lstStyle/>
          <a:p>
            <a:r>
              <a:rPr lang="en-US" sz="1700">
                <a:solidFill>
                  <a:schemeClr val="bg1"/>
                </a:solidFill>
                <a:latin typeface="Montserrat" pitchFamily="2" charset="77"/>
              </a:rPr>
              <a:t>In the next step, you'll let the baking soda fall into the vinegar and watch for signs of a chemical change. Keep your eyes on the balloon—you might be surprised by what happens!</a:t>
            </a:r>
          </a:p>
        </p:txBody>
      </p:sp>
      <p:sp>
        <p:nvSpPr>
          <p:cNvPr id="18" name="TextBox 17">
            <a:extLst>
              <a:ext uri="{FF2B5EF4-FFF2-40B4-BE49-F238E27FC236}">
                <a16:creationId xmlns:a16="http://schemas.microsoft.com/office/drawing/2014/main" id="{A1D8CD0F-4513-756F-C794-CFDEF4041113}"/>
              </a:ext>
            </a:extLst>
          </p:cNvPr>
          <p:cNvSpPr txBox="1"/>
          <p:nvPr/>
        </p:nvSpPr>
        <p:spPr>
          <a:xfrm>
            <a:off x="4205249" y="5179812"/>
            <a:ext cx="3896149" cy="369332"/>
          </a:xfrm>
          <a:prstGeom prst="rect">
            <a:avLst/>
          </a:prstGeom>
          <a:noFill/>
        </p:spPr>
        <p:txBody>
          <a:bodyPr wrap="square">
            <a:spAutoFit/>
          </a:bodyPr>
          <a:lstStyle/>
          <a:p>
            <a:r>
              <a:rPr lang="en-US" b="1" i="0" u="none" strike="noStrike">
                <a:solidFill>
                  <a:schemeClr val="bg1"/>
                </a:solidFill>
                <a:effectLst/>
                <a:latin typeface="Montserrat" pitchFamily="2" charset="77"/>
              </a:rPr>
              <a:t>Ready for a Reaction?!</a:t>
            </a:r>
            <a:endParaRPr lang="en-US" b="1">
              <a:solidFill>
                <a:schemeClr val="bg1"/>
              </a:solidFill>
              <a:latin typeface="Montserrat" pitchFamily="2" charset="77"/>
            </a:endParaRPr>
          </a:p>
        </p:txBody>
      </p:sp>
      <p:pic>
        <p:nvPicPr>
          <p:cNvPr id="15" name="Picture 14">
            <a:extLst>
              <a:ext uri="{FF2B5EF4-FFF2-40B4-BE49-F238E27FC236}">
                <a16:creationId xmlns:a16="http://schemas.microsoft.com/office/drawing/2014/main" id="{579AACFE-ADD3-BECE-BB80-6EE32421EAF5}"/>
              </a:ext>
            </a:extLst>
          </p:cNvPr>
          <p:cNvPicPr>
            <a:picLocks noChangeAspect="1"/>
          </p:cNvPicPr>
          <p:nvPr/>
        </p:nvPicPr>
        <p:blipFill>
          <a:blip r:embed="rId6"/>
          <a:stretch>
            <a:fillRect/>
          </a:stretch>
        </p:blipFill>
        <p:spPr>
          <a:xfrm>
            <a:off x="7988273" y="899052"/>
            <a:ext cx="3044142" cy="3935960"/>
          </a:xfrm>
          <a:prstGeom prst="rect">
            <a:avLst/>
          </a:prstGeom>
        </p:spPr>
      </p:pic>
      <p:pic>
        <p:nvPicPr>
          <p:cNvPr id="22" name="Picture 21">
            <a:extLst>
              <a:ext uri="{FF2B5EF4-FFF2-40B4-BE49-F238E27FC236}">
                <a16:creationId xmlns:a16="http://schemas.microsoft.com/office/drawing/2014/main" id="{0F9426BC-BDDD-A6F3-47A1-8DE230309EF7}"/>
              </a:ext>
            </a:extLst>
          </p:cNvPr>
          <p:cNvPicPr>
            <a:picLocks noChangeAspect="1"/>
          </p:cNvPicPr>
          <p:nvPr/>
        </p:nvPicPr>
        <p:blipFill>
          <a:blip r:embed="rId7"/>
          <a:srcRect l="13219" t="29750" r="29389" b="35682"/>
          <a:stretch>
            <a:fillRect/>
          </a:stretch>
        </p:blipFill>
        <p:spPr>
          <a:xfrm>
            <a:off x="2546017" y="5006543"/>
            <a:ext cx="1923450" cy="1497929"/>
          </a:xfrm>
          <a:prstGeom prst="rect">
            <a:avLst/>
          </a:prstGeom>
        </p:spPr>
      </p:pic>
    </p:spTree>
    <p:extLst>
      <p:ext uri="{BB962C8B-B14F-4D97-AF65-F5344CB8AC3E}">
        <p14:creationId xmlns:p14="http://schemas.microsoft.com/office/powerpoint/2010/main" val="8844245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A784E2-D384-7A89-7B09-16DCE26A8357}"/>
            </a:ext>
          </a:extLst>
        </p:cNvPr>
        <p:cNvGrpSpPr/>
        <p:nvPr/>
      </p:nvGrpSpPr>
      <p:grpSpPr>
        <a:xfrm>
          <a:off x="0" y="0"/>
          <a:ext cx="0" cy="0"/>
          <a:chOff x="0" y="0"/>
          <a:chExt cx="0" cy="0"/>
        </a:xfrm>
      </p:grpSpPr>
      <p:sp>
        <p:nvSpPr>
          <p:cNvPr id="21" name="Rectangle 20">
            <a:extLst>
              <a:ext uri="{FF2B5EF4-FFF2-40B4-BE49-F238E27FC236}">
                <a16:creationId xmlns:a16="http://schemas.microsoft.com/office/drawing/2014/main" id="{42F12FDD-C742-E529-51B4-09A49D81AED4}"/>
              </a:ext>
            </a:extLst>
          </p:cNvPr>
          <p:cNvSpPr>
            <a:spLocks/>
          </p:cNvSpPr>
          <p:nvPr/>
        </p:nvSpPr>
        <p:spPr>
          <a:xfrm>
            <a:off x="15361" y="-68317"/>
            <a:ext cx="12192000" cy="6871063"/>
          </a:xfrm>
          <a:prstGeom prst="rect">
            <a:avLst/>
          </a:prstGeom>
          <a:gradFill flip="none" rotWithShape="1">
            <a:gsLst>
              <a:gs pos="95000">
                <a:srgbClr val="23183B"/>
              </a:gs>
              <a:gs pos="34000">
                <a:srgbClr val="3F3889"/>
              </a:gs>
              <a:gs pos="0">
                <a:srgbClr val="ED1C24"/>
              </a:gs>
              <a:gs pos="65000">
                <a:srgbClr val="2E3192"/>
              </a:gs>
            </a:gsLst>
            <a:lin ang="16200000" scaled="0"/>
            <a:tileRect/>
          </a:gradFill>
        </p:spPr>
        <p:style>
          <a:lnRef idx="1">
            <a:schemeClr val="accent1"/>
          </a:lnRef>
          <a:fillRef idx="3">
            <a:schemeClr val="accent1"/>
          </a:fillRef>
          <a:effectRef idx="2">
            <a:schemeClr val="accent1"/>
          </a:effectRef>
          <a:fontRef idx="minor">
            <a:schemeClr val="lt1"/>
          </a:fontRef>
        </p:style>
        <p:txBody>
          <a:bodyPr rtlCol="0" anchor="ctr"/>
          <a:lstStyle/>
          <a:p>
            <a:pPr fontAlgn="base"/>
            <a:endParaRPr lang="en-US" dirty="0"/>
          </a:p>
        </p:txBody>
      </p:sp>
      <p:sp>
        <p:nvSpPr>
          <p:cNvPr id="5" name="Title 1">
            <a:extLst>
              <a:ext uri="{FF2B5EF4-FFF2-40B4-BE49-F238E27FC236}">
                <a16:creationId xmlns:a16="http://schemas.microsoft.com/office/drawing/2014/main" id="{19B09E98-816F-88C3-C43D-2B681D646983}"/>
              </a:ext>
            </a:extLst>
          </p:cNvPr>
          <p:cNvSpPr>
            <a:spLocks noGrp="1"/>
          </p:cNvSpPr>
          <p:nvPr>
            <p:ph type="title"/>
          </p:nvPr>
        </p:nvSpPr>
        <p:spPr>
          <a:xfrm>
            <a:off x="1085088" y="165707"/>
            <a:ext cx="10268712" cy="859429"/>
          </a:xfrm>
        </p:spPr>
        <p:txBody>
          <a:bodyPr>
            <a:normAutofit/>
          </a:bodyPr>
          <a:lstStyle/>
          <a:p>
            <a:pPr algn="l"/>
            <a:r>
              <a:rPr lang="en-US" sz="2800" b="1">
                <a:solidFill>
                  <a:schemeClr val="bg1"/>
                </a:solidFill>
                <a:latin typeface="Montserrat" pitchFamily="2" charset="77"/>
              </a:rPr>
              <a:t>Step 5</a:t>
            </a:r>
            <a:endParaRPr lang="en-US" sz="2800" b="1" dirty="0">
              <a:solidFill>
                <a:schemeClr val="bg1"/>
              </a:solidFill>
              <a:latin typeface="Montserrat" pitchFamily="2" charset="77"/>
            </a:endParaRPr>
          </a:p>
        </p:txBody>
      </p:sp>
      <p:pic>
        <p:nvPicPr>
          <p:cNvPr id="6" name="Picture 5" descr="A black and white logo&#10;&#10;AI-generated content may be incorrect.">
            <a:extLst>
              <a:ext uri="{FF2B5EF4-FFF2-40B4-BE49-F238E27FC236}">
                <a16:creationId xmlns:a16="http://schemas.microsoft.com/office/drawing/2014/main" id="{7FC8460A-4CCB-234D-B2A6-6D3750896CBF}"/>
              </a:ext>
            </a:extLst>
          </p:cNvPr>
          <p:cNvPicPr>
            <a:picLocks noChangeAspect="1"/>
          </p:cNvPicPr>
          <p:nvPr/>
        </p:nvPicPr>
        <p:blipFill>
          <a:blip r:embed="rId3"/>
          <a:stretch>
            <a:fillRect/>
          </a:stretch>
        </p:blipFill>
        <p:spPr>
          <a:xfrm>
            <a:off x="15361" y="182119"/>
            <a:ext cx="1069727" cy="826607"/>
          </a:xfrm>
          <a:prstGeom prst="rect">
            <a:avLst/>
          </a:prstGeom>
        </p:spPr>
      </p:pic>
      <p:pic>
        <p:nvPicPr>
          <p:cNvPr id="2" name="Picture 1">
            <a:extLst>
              <a:ext uri="{FF2B5EF4-FFF2-40B4-BE49-F238E27FC236}">
                <a16:creationId xmlns:a16="http://schemas.microsoft.com/office/drawing/2014/main" id="{1F3F7236-696F-DE8C-FEF8-F10B8ED492FF}"/>
              </a:ext>
            </a:extLst>
          </p:cNvPr>
          <p:cNvPicPr>
            <a:picLocks noChangeAspect="1"/>
          </p:cNvPicPr>
          <p:nvPr/>
        </p:nvPicPr>
        <p:blipFill>
          <a:blip r:embed="rId4"/>
          <a:stretch>
            <a:fillRect/>
          </a:stretch>
        </p:blipFill>
        <p:spPr>
          <a:xfrm>
            <a:off x="10276925" y="186891"/>
            <a:ext cx="1659973" cy="469598"/>
          </a:xfrm>
          <a:prstGeom prst="rect">
            <a:avLst/>
          </a:prstGeom>
        </p:spPr>
      </p:pic>
      <p:pic>
        <p:nvPicPr>
          <p:cNvPr id="19" name="Picture 18">
            <a:extLst>
              <a:ext uri="{FF2B5EF4-FFF2-40B4-BE49-F238E27FC236}">
                <a16:creationId xmlns:a16="http://schemas.microsoft.com/office/drawing/2014/main" id="{BC942FDA-1C51-9B6E-9F9D-85E1E63AA5A8}"/>
              </a:ext>
            </a:extLst>
          </p:cNvPr>
          <p:cNvPicPr>
            <a:picLocks noChangeAspect="1"/>
          </p:cNvPicPr>
          <p:nvPr/>
        </p:nvPicPr>
        <p:blipFill>
          <a:blip r:embed="rId5"/>
          <a:stretch>
            <a:fillRect/>
          </a:stretch>
        </p:blipFill>
        <p:spPr>
          <a:xfrm>
            <a:off x="174023" y="6173160"/>
            <a:ext cx="2158360" cy="552438"/>
          </a:xfrm>
          <a:prstGeom prst="rect">
            <a:avLst/>
          </a:prstGeom>
        </p:spPr>
      </p:pic>
      <p:sp>
        <p:nvSpPr>
          <p:cNvPr id="3" name="Rectangle 1">
            <a:extLst>
              <a:ext uri="{FF2B5EF4-FFF2-40B4-BE49-F238E27FC236}">
                <a16:creationId xmlns:a16="http://schemas.microsoft.com/office/drawing/2014/main" id="{6E803E21-E12D-D1CF-28DD-6A874256CAFE}"/>
              </a:ext>
            </a:extLst>
          </p:cNvPr>
          <p:cNvSpPr>
            <a:spLocks noChangeArrowheads="1"/>
          </p:cNvSpPr>
          <p:nvPr/>
        </p:nvSpPr>
        <p:spPr bwMode="auto">
          <a:xfrm>
            <a:off x="468085" y="2274839"/>
            <a:ext cx="10406743"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endParaRPr lang="en-US" altLang="en-US" sz="1200" dirty="0">
              <a:solidFill>
                <a:schemeClr val="bg1"/>
              </a:solidFill>
              <a:latin typeface="Aptos" panose="020B00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bg1"/>
              </a:solidFill>
              <a:effectLst/>
              <a:latin typeface="Arial" panose="020B0604020202020204" pitchFamily="34" charset="0"/>
            </a:endParaRPr>
          </a:p>
        </p:txBody>
      </p:sp>
      <p:pic>
        <p:nvPicPr>
          <p:cNvPr id="8199" name="Picture 7">
            <a:extLst>
              <a:ext uri="{FF2B5EF4-FFF2-40B4-BE49-F238E27FC236}">
                <a16:creationId xmlns:a16="http://schemas.microsoft.com/office/drawing/2014/main" id="{255BA632-0A0F-6B8A-E259-BFDC997CA96A}"/>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820579" y="1880258"/>
            <a:ext cx="4002719" cy="2668479"/>
          </a:xfrm>
          <a:prstGeom prst="roundRect">
            <a:avLst/>
          </a:prstGeom>
          <a:noFill/>
          <a:effectLst>
            <a:outerShdw blurRad="152400" dist="38100" dir="8100000" sx="101000" sy="101000" algn="tr" rotWithShape="0">
              <a:prstClr val="black">
                <a:alpha val="40000"/>
              </a:prstClr>
            </a:outerShdw>
          </a:effectLst>
          <a:extLst>
            <a:ext uri="{909E8E84-426E-40DD-AFC4-6F175D3DCCD1}">
              <a14:hiddenFill xmlns:a14="http://schemas.microsoft.com/office/drawing/2010/main">
                <a:solidFill>
                  <a:srgbClr val="FFFFFF"/>
                </a:solidFill>
              </a14:hiddenFill>
            </a:ext>
          </a:extLst>
        </p:spPr>
      </p:pic>
      <p:sp>
        <p:nvSpPr>
          <p:cNvPr id="4" name="Rounded Rectangle 3">
            <a:extLst>
              <a:ext uri="{FF2B5EF4-FFF2-40B4-BE49-F238E27FC236}">
                <a16:creationId xmlns:a16="http://schemas.microsoft.com/office/drawing/2014/main" id="{5C43DE43-5B76-4BC8-90DE-3198D27594B3}"/>
              </a:ext>
            </a:extLst>
          </p:cNvPr>
          <p:cNvSpPr/>
          <p:nvPr/>
        </p:nvSpPr>
        <p:spPr>
          <a:xfrm>
            <a:off x="648156" y="2149175"/>
            <a:ext cx="2912739" cy="2056074"/>
          </a:xfrm>
          <a:prstGeom prst="roundRect">
            <a:avLst/>
          </a:prstGeom>
          <a:solidFill>
            <a:schemeClr val="bg1"/>
          </a:solidFill>
          <a:ln w="28575">
            <a:solidFill>
              <a:schemeClr val="bg1"/>
            </a:solidFill>
          </a:ln>
          <a:effectLst>
            <a:outerShdw blurRad="127000" dist="38100" dir="8100000" sx="101000" sy="101000" algn="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lvl="0" defTabSz="914400">
              <a:defRPr/>
            </a:pPr>
            <a:r>
              <a:rPr lang="en-US" sz="2000" b="1">
                <a:solidFill>
                  <a:srgbClr val="3F3889"/>
                </a:solidFill>
                <a:latin typeface="Montserrat" pitchFamily="2" charset="77"/>
              </a:rPr>
              <a:t>Lift the </a:t>
            </a:r>
            <a:r>
              <a:rPr lang="en-US" sz="2000" b="1">
                <a:solidFill>
                  <a:srgbClr val="ED1C24"/>
                </a:solidFill>
                <a:latin typeface="Montserrat" pitchFamily="2" charset="77"/>
              </a:rPr>
              <a:t>balloon</a:t>
            </a:r>
            <a:r>
              <a:rPr lang="en-US" sz="2000" b="1">
                <a:solidFill>
                  <a:srgbClr val="3F3889"/>
                </a:solidFill>
                <a:latin typeface="Montserrat" pitchFamily="2" charset="77"/>
              </a:rPr>
              <a:t> so the </a:t>
            </a:r>
            <a:r>
              <a:rPr lang="en-US" sz="2000" b="1">
                <a:solidFill>
                  <a:srgbClr val="ED1C24"/>
                </a:solidFill>
                <a:latin typeface="Montserrat" pitchFamily="2" charset="77"/>
              </a:rPr>
              <a:t>baking soda </a:t>
            </a:r>
            <a:r>
              <a:rPr lang="en-US" sz="2000" b="1">
                <a:solidFill>
                  <a:srgbClr val="3F3889"/>
                </a:solidFill>
                <a:latin typeface="Montserrat" pitchFamily="2" charset="77"/>
              </a:rPr>
              <a:t>falls into the </a:t>
            </a:r>
            <a:r>
              <a:rPr lang="en-US" sz="2000" b="1">
                <a:solidFill>
                  <a:srgbClr val="ED1C24"/>
                </a:solidFill>
                <a:latin typeface="Montserrat" pitchFamily="2" charset="77"/>
              </a:rPr>
              <a:t>vinegar and</a:t>
            </a:r>
            <a:r>
              <a:rPr lang="en-US" sz="2000" b="1">
                <a:solidFill>
                  <a:srgbClr val="3F3889"/>
                </a:solidFill>
                <a:latin typeface="Montserrat" pitchFamily="2" charset="77"/>
              </a:rPr>
              <a:t> watch the magic!</a:t>
            </a:r>
            <a:endParaRPr lang="en-US" altLang="en-US" sz="2000" b="1">
              <a:solidFill>
                <a:srgbClr val="3F3889"/>
              </a:solidFill>
              <a:latin typeface="Montserrat" pitchFamily="2" charset="77"/>
            </a:endParaRPr>
          </a:p>
        </p:txBody>
      </p:sp>
      <p:sp>
        <p:nvSpPr>
          <p:cNvPr id="8" name="Oval 7">
            <a:extLst>
              <a:ext uri="{FF2B5EF4-FFF2-40B4-BE49-F238E27FC236}">
                <a16:creationId xmlns:a16="http://schemas.microsoft.com/office/drawing/2014/main" id="{192A04BE-5D9A-C16E-13D2-2675CB173738}"/>
              </a:ext>
            </a:extLst>
          </p:cNvPr>
          <p:cNvSpPr/>
          <p:nvPr/>
        </p:nvSpPr>
        <p:spPr>
          <a:xfrm>
            <a:off x="360889" y="2948686"/>
            <a:ext cx="394463" cy="440871"/>
          </a:xfrm>
          <a:prstGeom prst="ellipse">
            <a:avLst/>
          </a:prstGeom>
          <a:solidFill>
            <a:srgbClr val="ED1C24"/>
          </a:solidFill>
          <a:ln>
            <a:solidFill>
              <a:schemeClr val="bg1"/>
            </a:solidFill>
          </a:ln>
          <a:effectLst>
            <a:outerShdw blurRad="50800" dist="38100" dir="8100000" algn="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9" name="TextBox 30">
            <a:extLst>
              <a:ext uri="{FF2B5EF4-FFF2-40B4-BE49-F238E27FC236}">
                <a16:creationId xmlns:a16="http://schemas.microsoft.com/office/drawing/2014/main" id="{F187575E-4AAA-2271-1929-21AA69CB4572}"/>
              </a:ext>
            </a:extLst>
          </p:cNvPr>
          <p:cNvSpPr txBox="1"/>
          <p:nvPr/>
        </p:nvSpPr>
        <p:spPr>
          <a:xfrm>
            <a:off x="388472" y="3003505"/>
            <a:ext cx="320634" cy="369332"/>
          </a:xfrm>
          <a:prstGeom prst="rect">
            <a:avLst/>
          </a:prstGeom>
          <a:noFill/>
        </p:spPr>
        <p:txBody>
          <a:bodyPr wrap="square" lIns="91440" tIns="45720" rIns="91440" bIns="45720" rtlCol="0"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b="1">
                <a:solidFill>
                  <a:schemeClr val="bg1"/>
                </a:solidFill>
                <a:latin typeface="Montserrat"/>
              </a:rPr>
              <a:t>5</a:t>
            </a:r>
            <a:endParaRPr lang="en-US" b="1" dirty="0">
              <a:solidFill>
                <a:schemeClr val="bg1"/>
              </a:solidFill>
              <a:latin typeface="Montserrat"/>
            </a:endParaRPr>
          </a:p>
        </p:txBody>
      </p:sp>
      <p:sp>
        <p:nvSpPr>
          <p:cNvPr id="10" name="Title 1">
            <a:extLst>
              <a:ext uri="{FF2B5EF4-FFF2-40B4-BE49-F238E27FC236}">
                <a16:creationId xmlns:a16="http://schemas.microsoft.com/office/drawing/2014/main" id="{4BCC3FD7-946D-C632-7AF0-D46BE61CD617}"/>
              </a:ext>
            </a:extLst>
          </p:cNvPr>
          <p:cNvSpPr txBox="1">
            <a:spLocks/>
          </p:cNvSpPr>
          <p:nvPr/>
        </p:nvSpPr>
        <p:spPr>
          <a:xfrm>
            <a:off x="3313172" y="325339"/>
            <a:ext cx="4367474" cy="859429"/>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sz="2800" b="1">
                <a:solidFill>
                  <a:schemeClr val="bg1"/>
                </a:solidFill>
                <a:latin typeface="Montserrat" pitchFamily="2" charset="77"/>
              </a:rPr>
              <a:t>Launch the Reaction!</a:t>
            </a:r>
            <a:endParaRPr lang="en-US" sz="2800" b="1" dirty="0">
              <a:solidFill>
                <a:schemeClr val="bg1"/>
              </a:solidFill>
              <a:latin typeface="Montserrat" pitchFamily="2" charset="77"/>
            </a:endParaRPr>
          </a:p>
        </p:txBody>
      </p:sp>
      <p:cxnSp>
        <p:nvCxnSpPr>
          <p:cNvPr id="11" name="Straight Connector 10">
            <a:extLst>
              <a:ext uri="{FF2B5EF4-FFF2-40B4-BE49-F238E27FC236}">
                <a16:creationId xmlns:a16="http://schemas.microsoft.com/office/drawing/2014/main" id="{CE549267-7C95-2C77-AE67-6AA050D3C66E}"/>
              </a:ext>
            </a:extLst>
          </p:cNvPr>
          <p:cNvCxnSpPr>
            <a:cxnSpLocks/>
          </p:cNvCxnSpPr>
          <p:nvPr/>
        </p:nvCxnSpPr>
        <p:spPr>
          <a:xfrm>
            <a:off x="3313172" y="1026777"/>
            <a:ext cx="4074998" cy="0"/>
          </a:xfrm>
          <a:prstGeom prst="line">
            <a:avLst/>
          </a:prstGeom>
          <a:ln>
            <a:solidFill>
              <a:srgbClr val="ED1C24"/>
            </a:solidFill>
          </a:ln>
        </p:spPr>
        <p:style>
          <a:lnRef idx="2">
            <a:schemeClr val="accent1"/>
          </a:lnRef>
          <a:fillRef idx="0">
            <a:schemeClr val="accent1"/>
          </a:fillRef>
          <a:effectRef idx="1">
            <a:schemeClr val="accent1"/>
          </a:effectRef>
          <a:fontRef idx="minor">
            <a:schemeClr val="tx1"/>
          </a:fontRef>
        </p:style>
      </p:cxnSp>
      <p:sp>
        <p:nvSpPr>
          <p:cNvPr id="12" name="5-Point Star 11">
            <a:extLst>
              <a:ext uri="{FF2B5EF4-FFF2-40B4-BE49-F238E27FC236}">
                <a16:creationId xmlns:a16="http://schemas.microsoft.com/office/drawing/2014/main" id="{F4B22D14-78E1-9C5B-37CB-2312493D6BA3}"/>
              </a:ext>
            </a:extLst>
          </p:cNvPr>
          <p:cNvSpPr/>
          <p:nvPr/>
        </p:nvSpPr>
        <p:spPr>
          <a:xfrm>
            <a:off x="7401698" y="853592"/>
            <a:ext cx="237204" cy="231596"/>
          </a:xfrm>
          <a:prstGeom prst="star5">
            <a:avLst/>
          </a:prstGeom>
          <a:solidFill>
            <a:srgbClr val="ED1C24"/>
          </a:solidFill>
          <a:ln>
            <a:noFill/>
          </a:ln>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15" name="Rounded Rectangle 14">
            <a:extLst>
              <a:ext uri="{FF2B5EF4-FFF2-40B4-BE49-F238E27FC236}">
                <a16:creationId xmlns:a16="http://schemas.microsoft.com/office/drawing/2014/main" id="{C415D492-3F58-200A-CAFE-DAFD6AA755D3}"/>
              </a:ext>
            </a:extLst>
          </p:cNvPr>
          <p:cNvSpPr/>
          <p:nvPr/>
        </p:nvSpPr>
        <p:spPr>
          <a:xfrm>
            <a:off x="3984226" y="5385839"/>
            <a:ext cx="7028482" cy="1131606"/>
          </a:xfrm>
          <a:prstGeom prst="roundRect">
            <a:avLst/>
          </a:prstGeom>
          <a:gradFill>
            <a:gsLst>
              <a:gs pos="0">
                <a:srgbClr val="ED1C24"/>
              </a:gs>
              <a:gs pos="35000">
                <a:srgbClr val="2E3192"/>
              </a:gs>
            </a:gsLst>
            <a:lin ang="15000000" scaled="0"/>
          </a:gradFill>
          <a:ln w="19050">
            <a:solidFill>
              <a:schemeClr val="bg1"/>
            </a:solidFill>
          </a:ln>
          <a:effectLst>
            <a:outerShdw blurRad="215900" dist="38100" dir="8100000" sx="102000" sy="102000" algn="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16" name="TextBox 15">
            <a:extLst>
              <a:ext uri="{FF2B5EF4-FFF2-40B4-BE49-F238E27FC236}">
                <a16:creationId xmlns:a16="http://schemas.microsoft.com/office/drawing/2014/main" id="{2281B2F4-08A4-2362-2EF6-7C91D206D7A4}"/>
              </a:ext>
            </a:extLst>
          </p:cNvPr>
          <p:cNvSpPr txBox="1"/>
          <p:nvPr/>
        </p:nvSpPr>
        <p:spPr>
          <a:xfrm>
            <a:off x="4295615" y="5814743"/>
            <a:ext cx="7689920" cy="615553"/>
          </a:xfrm>
          <a:prstGeom prst="rect">
            <a:avLst/>
          </a:prstGeom>
          <a:noFill/>
        </p:spPr>
        <p:txBody>
          <a:bodyPr wrap="square">
            <a:spAutoFit/>
          </a:bodyPr>
          <a:lstStyle/>
          <a:p>
            <a:r>
              <a:rPr lang="en-US" sz="1700">
                <a:solidFill>
                  <a:schemeClr val="bg1"/>
                </a:solidFill>
                <a:latin typeface="Montserrat" pitchFamily="2" charset="77"/>
              </a:rPr>
              <a:t>Mixing baking soda and vinegar creates a chemical change</a:t>
            </a:r>
          </a:p>
          <a:p>
            <a:r>
              <a:rPr lang="en-US" sz="1700">
                <a:solidFill>
                  <a:schemeClr val="bg1"/>
                </a:solidFill>
                <a:latin typeface="Montserrat" pitchFamily="2" charset="77"/>
              </a:rPr>
              <a:t>because a new substance forms!</a:t>
            </a:r>
          </a:p>
        </p:txBody>
      </p:sp>
      <p:sp>
        <p:nvSpPr>
          <p:cNvPr id="17" name="TextBox 16">
            <a:extLst>
              <a:ext uri="{FF2B5EF4-FFF2-40B4-BE49-F238E27FC236}">
                <a16:creationId xmlns:a16="http://schemas.microsoft.com/office/drawing/2014/main" id="{1C1C108C-BDD7-5861-C22D-FC23B7B9A1E5}"/>
              </a:ext>
            </a:extLst>
          </p:cNvPr>
          <p:cNvSpPr txBox="1"/>
          <p:nvPr/>
        </p:nvSpPr>
        <p:spPr>
          <a:xfrm>
            <a:off x="4330445" y="5485434"/>
            <a:ext cx="3896149" cy="369332"/>
          </a:xfrm>
          <a:prstGeom prst="rect">
            <a:avLst/>
          </a:prstGeom>
          <a:noFill/>
        </p:spPr>
        <p:txBody>
          <a:bodyPr wrap="square">
            <a:spAutoFit/>
          </a:bodyPr>
          <a:lstStyle/>
          <a:p>
            <a:r>
              <a:rPr lang="en-US" b="1" i="0" u="none" strike="noStrike">
                <a:solidFill>
                  <a:schemeClr val="bg1"/>
                </a:solidFill>
                <a:effectLst/>
                <a:latin typeface="Montserrat" pitchFamily="2" charset="77"/>
              </a:rPr>
              <a:t>Scientist Tip:</a:t>
            </a:r>
            <a:endParaRPr lang="en-US" b="1">
              <a:solidFill>
                <a:schemeClr val="bg1"/>
              </a:solidFill>
              <a:latin typeface="Montserrat" pitchFamily="2" charset="77"/>
            </a:endParaRPr>
          </a:p>
        </p:txBody>
      </p:sp>
      <p:sp>
        <p:nvSpPr>
          <p:cNvPr id="18" name="Rounded Rectangle 17">
            <a:extLst>
              <a:ext uri="{FF2B5EF4-FFF2-40B4-BE49-F238E27FC236}">
                <a16:creationId xmlns:a16="http://schemas.microsoft.com/office/drawing/2014/main" id="{28CE25C9-C7D8-2DFB-B8AC-F1005335E104}"/>
              </a:ext>
            </a:extLst>
          </p:cNvPr>
          <p:cNvSpPr/>
          <p:nvPr/>
        </p:nvSpPr>
        <p:spPr>
          <a:xfrm>
            <a:off x="8069736" y="1044186"/>
            <a:ext cx="3788500" cy="3766497"/>
          </a:xfrm>
          <a:prstGeom prst="roundRect">
            <a:avLst/>
          </a:prstGeom>
          <a:noFill/>
          <a:ln w="28575">
            <a:solidFill>
              <a:srgbClr val="ED1C2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2" name="Rounded Rectangle 21">
            <a:extLst>
              <a:ext uri="{FF2B5EF4-FFF2-40B4-BE49-F238E27FC236}">
                <a16:creationId xmlns:a16="http://schemas.microsoft.com/office/drawing/2014/main" id="{B9442CD9-50F6-B35A-1F25-DEC3510ED889}"/>
              </a:ext>
            </a:extLst>
          </p:cNvPr>
          <p:cNvSpPr/>
          <p:nvPr/>
        </p:nvSpPr>
        <p:spPr>
          <a:xfrm>
            <a:off x="8763001" y="1389310"/>
            <a:ext cx="2913144" cy="461665"/>
          </a:xfrm>
          <a:prstGeom prst="roundRect">
            <a:avLst/>
          </a:prstGeom>
          <a:solidFill>
            <a:schemeClr val="bg1"/>
          </a:solidFill>
          <a:ln w="28575">
            <a:solidFill>
              <a:schemeClr val="bg1"/>
            </a:solidFill>
          </a:ln>
          <a:effectLst>
            <a:outerShdw blurRad="127000" dist="38100" dir="8100000" sx="101000" sy="101000" algn="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lvl="0" defTabSz="914400">
              <a:defRPr/>
            </a:pPr>
            <a:endParaRPr lang="en-US" altLang="en-US" sz="2000" b="1">
              <a:solidFill>
                <a:srgbClr val="3F3889"/>
              </a:solidFill>
              <a:latin typeface="Montserrat" pitchFamily="2" charset="77"/>
            </a:endParaRPr>
          </a:p>
        </p:txBody>
      </p:sp>
      <p:sp>
        <p:nvSpPr>
          <p:cNvPr id="20" name="TextBox 19">
            <a:extLst>
              <a:ext uri="{FF2B5EF4-FFF2-40B4-BE49-F238E27FC236}">
                <a16:creationId xmlns:a16="http://schemas.microsoft.com/office/drawing/2014/main" id="{E8C122B6-CB8C-8C75-ABF8-5C9DA6B99DFA}"/>
              </a:ext>
            </a:extLst>
          </p:cNvPr>
          <p:cNvSpPr txBox="1"/>
          <p:nvPr/>
        </p:nvSpPr>
        <p:spPr>
          <a:xfrm>
            <a:off x="9015241" y="1473108"/>
            <a:ext cx="2913144" cy="369332"/>
          </a:xfrm>
          <a:prstGeom prst="rect">
            <a:avLst/>
          </a:prstGeom>
          <a:noFill/>
        </p:spPr>
        <p:txBody>
          <a:bodyPr wrap="square">
            <a:spAutoFit/>
          </a:bodyPr>
          <a:lstStyle/>
          <a:p>
            <a:r>
              <a:rPr lang="en-US" b="1">
                <a:solidFill>
                  <a:srgbClr val="ED1C24"/>
                </a:solidFill>
                <a:latin typeface="Montserrat" pitchFamily="2" charset="77"/>
              </a:rPr>
              <a:t>Whats Happening?!</a:t>
            </a:r>
          </a:p>
        </p:txBody>
      </p:sp>
      <p:pic>
        <p:nvPicPr>
          <p:cNvPr id="24" name="Picture 23">
            <a:extLst>
              <a:ext uri="{FF2B5EF4-FFF2-40B4-BE49-F238E27FC236}">
                <a16:creationId xmlns:a16="http://schemas.microsoft.com/office/drawing/2014/main" id="{25BE2D6A-F2F9-5788-D178-48DCACBAF4AA}"/>
              </a:ext>
            </a:extLst>
          </p:cNvPr>
          <p:cNvPicPr>
            <a:picLocks noChangeAspect="1"/>
          </p:cNvPicPr>
          <p:nvPr/>
        </p:nvPicPr>
        <p:blipFill>
          <a:blip r:embed="rId7"/>
          <a:srcRect l="23988" t="31588" r="32035" b="33000"/>
          <a:stretch>
            <a:fillRect/>
          </a:stretch>
        </p:blipFill>
        <p:spPr>
          <a:xfrm>
            <a:off x="8139885" y="1129486"/>
            <a:ext cx="1020684" cy="1062693"/>
          </a:xfrm>
          <a:prstGeom prst="rect">
            <a:avLst/>
          </a:prstGeom>
        </p:spPr>
      </p:pic>
      <p:sp>
        <p:nvSpPr>
          <p:cNvPr id="25" name="TextBox 24">
            <a:extLst>
              <a:ext uri="{FF2B5EF4-FFF2-40B4-BE49-F238E27FC236}">
                <a16:creationId xmlns:a16="http://schemas.microsoft.com/office/drawing/2014/main" id="{79ACB5FC-8EFD-97B4-0A34-C356EA70D4D5}"/>
              </a:ext>
            </a:extLst>
          </p:cNvPr>
          <p:cNvSpPr txBox="1"/>
          <p:nvPr/>
        </p:nvSpPr>
        <p:spPr>
          <a:xfrm>
            <a:off x="8640521" y="2112585"/>
            <a:ext cx="2995027" cy="877163"/>
          </a:xfrm>
          <a:prstGeom prst="rect">
            <a:avLst/>
          </a:prstGeom>
          <a:noFill/>
        </p:spPr>
        <p:txBody>
          <a:bodyPr wrap="square">
            <a:spAutoFit/>
          </a:bodyPr>
          <a:lstStyle/>
          <a:p>
            <a:r>
              <a:rPr lang="en-US" sz="1700">
                <a:solidFill>
                  <a:schemeClr val="bg1"/>
                </a:solidFill>
                <a:latin typeface="Montserrat" pitchFamily="2" charset="77"/>
              </a:rPr>
              <a:t>The baking soda and vinegar mix to create a </a:t>
            </a:r>
            <a:r>
              <a:rPr lang="en-US" sz="1700" b="1">
                <a:solidFill>
                  <a:srgbClr val="ED1C24"/>
                </a:solidFill>
                <a:latin typeface="Montserrat" pitchFamily="2" charset="77"/>
              </a:rPr>
              <a:t>gas</a:t>
            </a:r>
            <a:r>
              <a:rPr lang="en-US" sz="1700">
                <a:solidFill>
                  <a:schemeClr val="bg1"/>
                </a:solidFill>
                <a:latin typeface="Montserrat" pitchFamily="2" charset="77"/>
              </a:rPr>
              <a:t> called carbon dioxide</a:t>
            </a:r>
          </a:p>
        </p:txBody>
      </p:sp>
      <p:cxnSp>
        <p:nvCxnSpPr>
          <p:cNvPr id="26" name="Straight Connector 25">
            <a:extLst>
              <a:ext uri="{FF2B5EF4-FFF2-40B4-BE49-F238E27FC236}">
                <a16:creationId xmlns:a16="http://schemas.microsoft.com/office/drawing/2014/main" id="{E5D69B95-92BF-DEBA-E44A-6DE1F59F93EE}"/>
              </a:ext>
            </a:extLst>
          </p:cNvPr>
          <p:cNvCxnSpPr>
            <a:cxnSpLocks/>
          </p:cNvCxnSpPr>
          <p:nvPr/>
        </p:nvCxnSpPr>
        <p:spPr>
          <a:xfrm>
            <a:off x="8337826" y="3089471"/>
            <a:ext cx="3252320" cy="89"/>
          </a:xfrm>
          <a:prstGeom prst="line">
            <a:avLst/>
          </a:prstGeom>
          <a:ln>
            <a:solidFill>
              <a:schemeClr val="bg1"/>
            </a:solidFill>
            <a:prstDash val="sysDot"/>
          </a:ln>
        </p:spPr>
        <p:style>
          <a:lnRef idx="2">
            <a:schemeClr val="accent1"/>
          </a:lnRef>
          <a:fillRef idx="0">
            <a:schemeClr val="accent1"/>
          </a:fillRef>
          <a:effectRef idx="1">
            <a:schemeClr val="accent1"/>
          </a:effectRef>
          <a:fontRef idx="minor">
            <a:schemeClr val="tx1"/>
          </a:fontRef>
        </p:style>
      </p:cxnSp>
      <p:sp>
        <p:nvSpPr>
          <p:cNvPr id="29" name="Rounded Rectangle 28">
            <a:extLst>
              <a:ext uri="{FF2B5EF4-FFF2-40B4-BE49-F238E27FC236}">
                <a16:creationId xmlns:a16="http://schemas.microsoft.com/office/drawing/2014/main" id="{9787291C-9B20-AA2D-6D8A-7D1ED97226AB}"/>
              </a:ext>
            </a:extLst>
          </p:cNvPr>
          <p:cNvSpPr/>
          <p:nvPr/>
        </p:nvSpPr>
        <p:spPr>
          <a:xfrm>
            <a:off x="8804907" y="3350933"/>
            <a:ext cx="2913144" cy="461665"/>
          </a:xfrm>
          <a:prstGeom prst="roundRect">
            <a:avLst/>
          </a:prstGeom>
          <a:solidFill>
            <a:schemeClr val="bg1"/>
          </a:solidFill>
          <a:ln w="28575">
            <a:solidFill>
              <a:schemeClr val="bg1"/>
            </a:solidFill>
          </a:ln>
          <a:effectLst>
            <a:outerShdw blurRad="127000" dist="38100" dir="8100000" sx="101000" sy="101000" algn="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lvl="0" defTabSz="914400">
              <a:defRPr/>
            </a:pPr>
            <a:endParaRPr lang="en-US" altLang="en-US" sz="2000" b="1">
              <a:solidFill>
                <a:srgbClr val="3F3889"/>
              </a:solidFill>
              <a:latin typeface="Montserrat" pitchFamily="2" charset="77"/>
            </a:endParaRPr>
          </a:p>
        </p:txBody>
      </p:sp>
      <p:sp>
        <p:nvSpPr>
          <p:cNvPr id="30" name="TextBox 29">
            <a:extLst>
              <a:ext uri="{FF2B5EF4-FFF2-40B4-BE49-F238E27FC236}">
                <a16:creationId xmlns:a16="http://schemas.microsoft.com/office/drawing/2014/main" id="{E7665274-9794-C19D-28D0-195C00516A7A}"/>
              </a:ext>
            </a:extLst>
          </p:cNvPr>
          <p:cNvSpPr txBox="1"/>
          <p:nvPr/>
        </p:nvSpPr>
        <p:spPr>
          <a:xfrm>
            <a:off x="9057147" y="3434731"/>
            <a:ext cx="2913144" cy="369332"/>
          </a:xfrm>
          <a:prstGeom prst="rect">
            <a:avLst/>
          </a:prstGeom>
          <a:noFill/>
        </p:spPr>
        <p:txBody>
          <a:bodyPr wrap="square">
            <a:spAutoFit/>
          </a:bodyPr>
          <a:lstStyle/>
          <a:p>
            <a:r>
              <a:rPr lang="en-US" b="1">
                <a:solidFill>
                  <a:srgbClr val="ED1C24"/>
                </a:solidFill>
                <a:latin typeface="Montserrat" pitchFamily="2" charset="77"/>
              </a:rPr>
              <a:t>The Result:</a:t>
            </a:r>
          </a:p>
        </p:txBody>
      </p:sp>
      <p:pic>
        <p:nvPicPr>
          <p:cNvPr id="28" name="Picture 27">
            <a:extLst>
              <a:ext uri="{FF2B5EF4-FFF2-40B4-BE49-F238E27FC236}">
                <a16:creationId xmlns:a16="http://schemas.microsoft.com/office/drawing/2014/main" id="{408755D9-E3AE-A636-5DA5-59C313248270}"/>
              </a:ext>
            </a:extLst>
          </p:cNvPr>
          <p:cNvPicPr>
            <a:picLocks noChangeAspect="1"/>
          </p:cNvPicPr>
          <p:nvPr/>
        </p:nvPicPr>
        <p:blipFill>
          <a:blip r:embed="rId8"/>
          <a:srcRect r="55774" b="68178"/>
          <a:stretch>
            <a:fillRect/>
          </a:stretch>
        </p:blipFill>
        <p:spPr>
          <a:xfrm>
            <a:off x="7995781" y="3124201"/>
            <a:ext cx="1086061" cy="1010388"/>
          </a:xfrm>
          <a:prstGeom prst="rect">
            <a:avLst/>
          </a:prstGeom>
        </p:spPr>
      </p:pic>
      <p:sp>
        <p:nvSpPr>
          <p:cNvPr id="31" name="TextBox 30">
            <a:extLst>
              <a:ext uri="{FF2B5EF4-FFF2-40B4-BE49-F238E27FC236}">
                <a16:creationId xmlns:a16="http://schemas.microsoft.com/office/drawing/2014/main" id="{0F830D9C-66B7-8D38-8A26-1E2B421D8706}"/>
              </a:ext>
            </a:extLst>
          </p:cNvPr>
          <p:cNvSpPr txBox="1"/>
          <p:nvPr/>
        </p:nvSpPr>
        <p:spPr>
          <a:xfrm>
            <a:off x="8721645" y="4116269"/>
            <a:ext cx="3158103" cy="615553"/>
          </a:xfrm>
          <a:prstGeom prst="rect">
            <a:avLst/>
          </a:prstGeom>
          <a:noFill/>
        </p:spPr>
        <p:txBody>
          <a:bodyPr wrap="square">
            <a:spAutoFit/>
          </a:bodyPr>
          <a:lstStyle/>
          <a:p>
            <a:r>
              <a:rPr lang="en-US" sz="1700">
                <a:solidFill>
                  <a:schemeClr val="bg1"/>
                </a:solidFill>
                <a:latin typeface="Montserrat" pitchFamily="2" charset="77"/>
              </a:rPr>
              <a:t>The gas fills the balloon, causing it to inflate!</a:t>
            </a:r>
          </a:p>
        </p:txBody>
      </p:sp>
      <p:pic>
        <p:nvPicPr>
          <p:cNvPr id="32" name="Picture 31">
            <a:extLst>
              <a:ext uri="{FF2B5EF4-FFF2-40B4-BE49-F238E27FC236}">
                <a16:creationId xmlns:a16="http://schemas.microsoft.com/office/drawing/2014/main" id="{D4946AB5-853A-6D8E-603F-8F95F039DC1A}"/>
              </a:ext>
            </a:extLst>
          </p:cNvPr>
          <p:cNvPicPr>
            <a:picLocks noChangeAspect="1"/>
          </p:cNvPicPr>
          <p:nvPr/>
        </p:nvPicPr>
        <p:blipFill>
          <a:blip r:embed="rId9"/>
          <a:srcRect r="52839" b="63055"/>
          <a:stretch>
            <a:fillRect/>
          </a:stretch>
        </p:blipFill>
        <p:spPr>
          <a:xfrm>
            <a:off x="2834191" y="5225402"/>
            <a:ext cx="1536169" cy="1555942"/>
          </a:xfrm>
          <a:prstGeom prst="rect">
            <a:avLst/>
          </a:prstGeom>
        </p:spPr>
      </p:pic>
    </p:spTree>
    <p:extLst>
      <p:ext uri="{BB962C8B-B14F-4D97-AF65-F5344CB8AC3E}">
        <p14:creationId xmlns:p14="http://schemas.microsoft.com/office/powerpoint/2010/main" val="4537551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18D97AF1-932B-6B25-E0EC-8E8D243A92EF}"/>
              </a:ext>
            </a:extLst>
          </p:cNvPr>
          <p:cNvSpPr>
            <a:spLocks/>
          </p:cNvSpPr>
          <p:nvPr/>
        </p:nvSpPr>
        <p:spPr>
          <a:xfrm>
            <a:off x="0" y="0"/>
            <a:ext cx="12192000" cy="6858000"/>
          </a:xfrm>
          <a:prstGeom prst="rect">
            <a:avLst/>
          </a:prstGeom>
          <a:gradFill>
            <a:gsLst>
              <a:gs pos="68000">
                <a:srgbClr val="23183B"/>
              </a:gs>
              <a:gs pos="0">
                <a:srgbClr val="ED1C24"/>
              </a:gs>
              <a:gs pos="30000">
                <a:srgbClr val="2E3192"/>
              </a:gs>
            </a:gsLst>
            <a:lin ang="16800000" scaled="0"/>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59BF36E4-1200-71DD-3362-A823F0C5CC37}"/>
              </a:ext>
            </a:extLst>
          </p:cNvPr>
          <p:cNvPicPr>
            <a:picLocks noChangeAspect="1"/>
          </p:cNvPicPr>
          <p:nvPr/>
        </p:nvPicPr>
        <p:blipFill>
          <a:blip r:embed="rId5"/>
          <a:stretch>
            <a:fillRect/>
          </a:stretch>
        </p:blipFill>
        <p:spPr>
          <a:xfrm>
            <a:off x="201370" y="84011"/>
            <a:ext cx="985793" cy="761749"/>
          </a:xfrm>
          <a:prstGeom prst="rect">
            <a:avLst/>
          </a:prstGeom>
        </p:spPr>
      </p:pic>
      <p:pic>
        <p:nvPicPr>
          <p:cNvPr id="19" name="Picture 18">
            <a:extLst>
              <a:ext uri="{FF2B5EF4-FFF2-40B4-BE49-F238E27FC236}">
                <a16:creationId xmlns:a16="http://schemas.microsoft.com/office/drawing/2014/main" id="{76B28D94-95C9-6901-78E6-81B524106436}"/>
              </a:ext>
            </a:extLst>
          </p:cNvPr>
          <p:cNvPicPr>
            <a:picLocks noChangeAspect="1"/>
          </p:cNvPicPr>
          <p:nvPr/>
        </p:nvPicPr>
        <p:blipFill>
          <a:blip r:embed="rId6"/>
          <a:stretch>
            <a:fillRect/>
          </a:stretch>
        </p:blipFill>
        <p:spPr>
          <a:xfrm>
            <a:off x="9839204" y="6103310"/>
            <a:ext cx="2058288" cy="517939"/>
          </a:xfrm>
          <a:prstGeom prst="rect">
            <a:avLst/>
          </a:prstGeom>
        </p:spPr>
      </p:pic>
      <p:pic>
        <p:nvPicPr>
          <p:cNvPr id="3" name="Untitled design-3">
            <a:hlinkClick r:id="" action="ppaction://media"/>
            <a:extLst>
              <a:ext uri="{FF2B5EF4-FFF2-40B4-BE49-F238E27FC236}">
                <a16:creationId xmlns:a16="http://schemas.microsoft.com/office/drawing/2014/main" id="{3B2CCF91-1E29-B9A1-C87B-7D45831C3ABE}"/>
              </a:ext>
            </a:extLst>
          </p:cNvPr>
          <p:cNvPicPr>
            <a:picLocks noChangeAspect="1"/>
          </p:cNvPicPr>
          <p:nvPr>
            <a:videoFile r:link="rId2"/>
            <p:extLst>
              <p:ext uri="{DAA4B4D4-6D71-4841-9C94-3DE7FCFB9230}">
                <p14:media xmlns:p14="http://schemas.microsoft.com/office/powerpoint/2010/main" r:embed="rId1"/>
              </p:ext>
            </p:extLst>
          </p:nvPr>
        </p:nvPicPr>
        <p:blipFill>
          <a:blip r:embed="rId7"/>
          <a:srcRect t="11320"/>
          <a:stretch>
            <a:fillRect/>
          </a:stretch>
        </p:blipFill>
        <p:spPr>
          <a:xfrm>
            <a:off x="5869738" y="-13959"/>
            <a:ext cx="6518409" cy="6858000"/>
          </a:xfrm>
          <a:prstGeom prst="rect">
            <a:avLst/>
          </a:prstGeom>
        </p:spPr>
      </p:pic>
      <p:sp>
        <p:nvSpPr>
          <p:cNvPr id="2" name="Title 1"/>
          <p:cNvSpPr>
            <a:spLocks noGrp="1"/>
          </p:cNvSpPr>
          <p:nvPr>
            <p:ph type="title"/>
          </p:nvPr>
        </p:nvSpPr>
        <p:spPr>
          <a:xfrm>
            <a:off x="6018496" y="-170574"/>
            <a:ext cx="6888720" cy="1143000"/>
          </a:xfrm>
        </p:spPr>
        <p:txBody>
          <a:bodyPr>
            <a:normAutofit/>
          </a:bodyPr>
          <a:lstStyle/>
          <a:p>
            <a:r>
              <a:rPr lang="en-US" sz="2800" b="1" dirty="0">
                <a:solidFill>
                  <a:srgbClr val="ED1C24"/>
                </a:solidFill>
                <a:latin typeface="Montserrat" pitchFamily="2" charset="77"/>
              </a:rPr>
              <a:t>Chemical Changes</a:t>
            </a:r>
          </a:p>
        </p:txBody>
      </p:sp>
      <p:pic>
        <p:nvPicPr>
          <p:cNvPr id="8" name="Picture 7">
            <a:extLst>
              <a:ext uri="{FF2B5EF4-FFF2-40B4-BE49-F238E27FC236}">
                <a16:creationId xmlns:a16="http://schemas.microsoft.com/office/drawing/2014/main" id="{8FDBF5A5-10F3-877E-C55C-14D107A5854C}"/>
              </a:ext>
            </a:extLst>
          </p:cNvPr>
          <p:cNvPicPr>
            <a:picLocks noChangeAspect="1"/>
          </p:cNvPicPr>
          <p:nvPr/>
        </p:nvPicPr>
        <p:blipFill>
          <a:blip r:embed="rId8"/>
          <a:stretch>
            <a:fillRect/>
          </a:stretch>
        </p:blipFill>
        <p:spPr>
          <a:xfrm>
            <a:off x="720969" y="3190594"/>
            <a:ext cx="4464112" cy="3583395"/>
          </a:xfrm>
          <a:prstGeom prst="rect">
            <a:avLst/>
          </a:prstGeom>
        </p:spPr>
      </p:pic>
      <p:pic>
        <p:nvPicPr>
          <p:cNvPr id="9" name="Picture 8">
            <a:extLst>
              <a:ext uri="{FF2B5EF4-FFF2-40B4-BE49-F238E27FC236}">
                <a16:creationId xmlns:a16="http://schemas.microsoft.com/office/drawing/2014/main" id="{7E86FB0F-6D84-7F30-1D09-819379237FA1}"/>
              </a:ext>
            </a:extLst>
          </p:cNvPr>
          <p:cNvPicPr>
            <a:picLocks noChangeAspect="1"/>
          </p:cNvPicPr>
          <p:nvPr/>
        </p:nvPicPr>
        <p:blipFill>
          <a:blip r:embed="rId9"/>
          <a:stretch>
            <a:fillRect/>
          </a:stretch>
        </p:blipFill>
        <p:spPr>
          <a:xfrm>
            <a:off x="1289380" y="253869"/>
            <a:ext cx="3290978" cy="2400557"/>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5000"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5CA758-8213-5017-B07C-60ED842D98B2}"/>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51C36CBA-C500-8A43-D384-E1641C31403D}"/>
              </a:ext>
            </a:extLst>
          </p:cNvPr>
          <p:cNvSpPr>
            <a:spLocks/>
          </p:cNvSpPr>
          <p:nvPr/>
        </p:nvSpPr>
        <p:spPr>
          <a:xfrm>
            <a:off x="32250" y="34356"/>
            <a:ext cx="12192000" cy="6858000"/>
          </a:xfrm>
          <a:prstGeom prst="rect">
            <a:avLst/>
          </a:prstGeom>
          <a:gradFill>
            <a:gsLst>
              <a:gs pos="75000">
                <a:srgbClr val="23183B"/>
              </a:gs>
              <a:gs pos="0">
                <a:srgbClr val="2E3192"/>
              </a:gs>
            </a:gsLst>
            <a:lin ang="16200000" scaled="0"/>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57" name="Picture 56">
            <a:extLst>
              <a:ext uri="{FF2B5EF4-FFF2-40B4-BE49-F238E27FC236}">
                <a16:creationId xmlns:a16="http://schemas.microsoft.com/office/drawing/2014/main" id="{F726A04B-6C8A-2FE9-CC7B-C0CC04C8E9BE}"/>
              </a:ext>
            </a:extLst>
          </p:cNvPr>
          <p:cNvPicPr>
            <a:picLocks noChangeAspect="1"/>
          </p:cNvPicPr>
          <p:nvPr/>
        </p:nvPicPr>
        <p:blipFill>
          <a:blip r:embed="rId3"/>
          <a:stretch>
            <a:fillRect/>
          </a:stretch>
        </p:blipFill>
        <p:spPr>
          <a:xfrm>
            <a:off x="11135681" y="5985265"/>
            <a:ext cx="915816" cy="707676"/>
          </a:xfrm>
          <a:prstGeom prst="rect">
            <a:avLst/>
          </a:prstGeom>
        </p:spPr>
      </p:pic>
      <p:sp>
        <p:nvSpPr>
          <p:cNvPr id="2" name="Title 1">
            <a:extLst>
              <a:ext uri="{FF2B5EF4-FFF2-40B4-BE49-F238E27FC236}">
                <a16:creationId xmlns:a16="http://schemas.microsoft.com/office/drawing/2014/main" id="{F7287A01-CFA3-5B47-10EB-38B5069AD628}"/>
              </a:ext>
            </a:extLst>
          </p:cNvPr>
          <p:cNvSpPr>
            <a:spLocks noGrp="1"/>
          </p:cNvSpPr>
          <p:nvPr>
            <p:ph type="title"/>
          </p:nvPr>
        </p:nvSpPr>
        <p:spPr>
          <a:xfrm>
            <a:off x="641850" y="2668305"/>
            <a:ext cx="10972800" cy="1143000"/>
          </a:xfrm>
          <a:effectLst>
            <a:outerShdw blurRad="50800" dist="38100" dir="5400000" sx="102000" sy="102000" algn="t" rotWithShape="0">
              <a:prstClr val="black">
                <a:alpha val="40000"/>
              </a:prstClr>
            </a:outerShdw>
          </a:effectLst>
        </p:spPr>
        <p:txBody>
          <a:bodyPr>
            <a:noAutofit/>
          </a:bodyPr>
          <a:lstStyle/>
          <a:p>
            <a:br>
              <a:rPr lang="en-US" altLang="en-US" b="1" dirty="0">
                <a:solidFill>
                  <a:srgbClr val="C17EB6"/>
                </a:solidFill>
                <a:latin typeface="Montserrat" pitchFamily="2" charset="77"/>
              </a:rPr>
            </a:br>
            <a:br>
              <a:rPr lang="en-US" altLang="en-US" b="1" dirty="0">
                <a:solidFill>
                  <a:srgbClr val="C17EB6"/>
                </a:solidFill>
                <a:latin typeface="Montserrat" pitchFamily="2" charset="77"/>
              </a:rPr>
            </a:br>
            <a:endParaRPr b="1" dirty="0">
              <a:solidFill>
                <a:srgbClr val="C17EB6"/>
              </a:solidFill>
              <a:latin typeface="Montserrat" pitchFamily="2" charset="77"/>
            </a:endParaRPr>
          </a:p>
        </p:txBody>
      </p:sp>
      <p:sp>
        <p:nvSpPr>
          <p:cNvPr id="12" name="5-Point Star 11">
            <a:extLst>
              <a:ext uri="{FF2B5EF4-FFF2-40B4-BE49-F238E27FC236}">
                <a16:creationId xmlns:a16="http://schemas.microsoft.com/office/drawing/2014/main" id="{5C52C242-0A4D-5194-8519-1FE2F52ED252}"/>
              </a:ext>
            </a:extLst>
          </p:cNvPr>
          <p:cNvSpPr/>
          <p:nvPr/>
        </p:nvSpPr>
        <p:spPr>
          <a:xfrm>
            <a:off x="707439" y="362232"/>
            <a:ext cx="325924" cy="325924"/>
          </a:xfrm>
          <a:prstGeom prst="star5">
            <a:avLst>
              <a:gd name="adj" fmla="val 15886"/>
              <a:gd name="hf" fmla="val 105146"/>
              <a:gd name="vf" fmla="val 110557"/>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5" name="5-Point Star 14">
            <a:extLst>
              <a:ext uri="{FF2B5EF4-FFF2-40B4-BE49-F238E27FC236}">
                <a16:creationId xmlns:a16="http://schemas.microsoft.com/office/drawing/2014/main" id="{51C660F3-BE39-D431-020D-86DD2852E0E2}"/>
              </a:ext>
            </a:extLst>
          </p:cNvPr>
          <p:cNvSpPr/>
          <p:nvPr/>
        </p:nvSpPr>
        <p:spPr>
          <a:xfrm rot="902708">
            <a:off x="7693798" y="225605"/>
            <a:ext cx="325924" cy="325924"/>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6" name="5-Point Star 15">
            <a:extLst>
              <a:ext uri="{FF2B5EF4-FFF2-40B4-BE49-F238E27FC236}">
                <a16:creationId xmlns:a16="http://schemas.microsoft.com/office/drawing/2014/main" id="{09454746-9B31-56E4-930A-489026C55795}"/>
              </a:ext>
            </a:extLst>
          </p:cNvPr>
          <p:cNvSpPr/>
          <p:nvPr/>
        </p:nvSpPr>
        <p:spPr>
          <a:xfrm rot="20307316">
            <a:off x="1963369" y="302670"/>
            <a:ext cx="325924" cy="325924"/>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8" name="5-Point Star 17">
            <a:extLst>
              <a:ext uri="{FF2B5EF4-FFF2-40B4-BE49-F238E27FC236}">
                <a16:creationId xmlns:a16="http://schemas.microsoft.com/office/drawing/2014/main" id="{7B8064C5-D97F-8DBE-7C82-233CD24A0269}"/>
              </a:ext>
            </a:extLst>
          </p:cNvPr>
          <p:cNvSpPr/>
          <p:nvPr/>
        </p:nvSpPr>
        <p:spPr>
          <a:xfrm>
            <a:off x="2712588" y="466667"/>
            <a:ext cx="325924" cy="325924"/>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9" name="5-Point Star 18">
            <a:extLst>
              <a:ext uri="{FF2B5EF4-FFF2-40B4-BE49-F238E27FC236}">
                <a16:creationId xmlns:a16="http://schemas.microsoft.com/office/drawing/2014/main" id="{5BF13266-20EB-203E-CA20-FA8B6850AE9F}"/>
              </a:ext>
            </a:extLst>
          </p:cNvPr>
          <p:cNvSpPr/>
          <p:nvPr/>
        </p:nvSpPr>
        <p:spPr>
          <a:xfrm>
            <a:off x="4052185" y="286327"/>
            <a:ext cx="325924" cy="325924"/>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0" name="5-Point Star 19">
            <a:extLst>
              <a:ext uri="{FF2B5EF4-FFF2-40B4-BE49-F238E27FC236}">
                <a16:creationId xmlns:a16="http://schemas.microsoft.com/office/drawing/2014/main" id="{F1FB0815-2EED-A64B-5E0C-7C35B61B75F7}"/>
              </a:ext>
            </a:extLst>
          </p:cNvPr>
          <p:cNvSpPr/>
          <p:nvPr/>
        </p:nvSpPr>
        <p:spPr>
          <a:xfrm rot="902708">
            <a:off x="11648778" y="1289183"/>
            <a:ext cx="325924" cy="325924"/>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1" name="5-Point Star 20">
            <a:extLst>
              <a:ext uri="{FF2B5EF4-FFF2-40B4-BE49-F238E27FC236}">
                <a16:creationId xmlns:a16="http://schemas.microsoft.com/office/drawing/2014/main" id="{8C660D67-1DED-5A4E-9239-597DE4EAC139}"/>
              </a:ext>
            </a:extLst>
          </p:cNvPr>
          <p:cNvSpPr/>
          <p:nvPr/>
        </p:nvSpPr>
        <p:spPr>
          <a:xfrm rot="20335936">
            <a:off x="10414343" y="211351"/>
            <a:ext cx="325924" cy="325924"/>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4" name="5-Point Star 23">
            <a:extLst>
              <a:ext uri="{FF2B5EF4-FFF2-40B4-BE49-F238E27FC236}">
                <a16:creationId xmlns:a16="http://schemas.microsoft.com/office/drawing/2014/main" id="{8A4BA882-BF0D-373A-9069-B1844474E92B}"/>
              </a:ext>
            </a:extLst>
          </p:cNvPr>
          <p:cNvSpPr/>
          <p:nvPr/>
        </p:nvSpPr>
        <p:spPr>
          <a:xfrm>
            <a:off x="347412" y="1252467"/>
            <a:ext cx="237204" cy="237204"/>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6" name="5-Point Star 25">
            <a:extLst>
              <a:ext uri="{FF2B5EF4-FFF2-40B4-BE49-F238E27FC236}">
                <a16:creationId xmlns:a16="http://schemas.microsoft.com/office/drawing/2014/main" id="{4E9CA968-7EE9-8FFC-400A-4CEA7B33F07A}"/>
              </a:ext>
            </a:extLst>
          </p:cNvPr>
          <p:cNvSpPr/>
          <p:nvPr/>
        </p:nvSpPr>
        <p:spPr>
          <a:xfrm>
            <a:off x="3203425" y="151363"/>
            <a:ext cx="237204" cy="237204"/>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7" name="5-Point Star 26">
            <a:extLst>
              <a:ext uri="{FF2B5EF4-FFF2-40B4-BE49-F238E27FC236}">
                <a16:creationId xmlns:a16="http://schemas.microsoft.com/office/drawing/2014/main" id="{5F75B059-D2CF-306B-E8D8-2ABDA8C60DC1}"/>
              </a:ext>
            </a:extLst>
          </p:cNvPr>
          <p:cNvSpPr/>
          <p:nvPr/>
        </p:nvSpPr>
        <p:spPr>
          <a:xfrm>
            <a:off x="8639005" y="967248"/>
            <a:ext cx="237204" cy="237204"/>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8" name="5-Point Star 27">
            <a:extLst>
              <a:ext uri="{FF2B5EF4-FFF2-40B4-BE49-F238E27FC236}">
                <a16:creationId xmlns:a16="http://schemas.microsoft.com/office/drawing/2014/main" id="{CAE7320D-DD29-D778-FC84-ACC806BA9C56}"/>
              </a:ext>
            </a:extLst>
          </p:cNvPr>
          <p:cNvSpPr/>
          <p:nvPr/>
        </p:nvSpPr>
        <p:spPr>
          <a:xfrm>
            <a:off x="11593589" y="518897"/>
            <a:ext cx="237204" cy="237204"/>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0" name="5-Point Star 29">
            <a:extLst>
              <a:ext uri="{FF2B5EF4-FFF2-40B4-BE49-F238E27FC236}">
                <a16:creationId xmlns:a16="http://schemas.microsoft.com/office/drawing/2014/main" id="{E2604A32-3264-6A01-F568-72C51EC1BDCC}"/>
              </a:ext>
            </a:extLst>
          </p:cNvPr>
          <p:cNvSpPr/>
          <p:nvPr/>
        </p:nvSpPr>
        <p:spPr>
          <a:xfrm rot="19955312">
            <a:off x="11312334" y="1101370"/>
            <a:ext cx="128697" cy="12869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2" name="5-Point Star 31">
            <a:extLst>
              <a:ext uri="{FF2B5EF4-FFF2-40B4-BE49-F238E27FC236}">
                <a16:creationId xmlns:a16="http://schemas.microsoft.com/office/drawing/2014/main" id="{B883F805-6C85-AF83-175E-C55AD16826B5}"/>
              </a:ext>
            </a:extLst>
          </p:cNvPr>
          <p:cNvSpPr/>
          <p:nvPr/>
        </p:nvSpPr>
        <p:spPr>
          <a:xfrm rot="21310741">
            <a:off x="10168825" y="1188118"/>
            <a:ext cx="128697" cy="12869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3" name="5-Point Star 32">
            <a:extLst>
              <a:ext uri="{FF2B5EF4-FFF2-40B4-BE49-F238E27FC236}">
                <a16:creationId xmlns:a16="http://schemas.microsoft.com/office/drawing/2014/main" id="{E8D26D69-0D28-6F71-1804-DFD521EB54D1}"/>
              </a:ext>
            </a:extLst>
          </p:cNvPr>
          <p:cNvSpPr/>
          <p:nvPr/>
        </p:nvSpPr>
        <p:spPr>
          <a:xfrm rot="21310741">
            <a:off x="9990342" y="284262"/>
            <a:ext cx="128697" cy="12869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4" name="5-Point Star 33">
            <a:extLst>
              <a:ext uri="{FF2B5EF4-FFF2-40B4-BE49-F238E27FC236}">
                <a16:creationId xmlns:a16="http://schemas.microsoft.com/office/drawing/2014/main" id="{90F87D23-B1D7-3CAF-AA53-667E9B984FBF}"/>
              </a:ext>
            </a:extLst>
          </p:cNvPr>
          <p:cNvSpPr/>
          <p:nvPr/>
        </p:nvSpPr>
        <p:spPr>
          <a:xfrm rot="1366578">
            <a:off x="11312333" y="156542"/>
            <a:ext cx="128697" cy="12869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5" name="5-Point Star 34">
            <a:extLst>
              <a:ext uri="{FF2B5EF4-FFF2-40B4-BE49-F238E27FC236}">
                <a16:creationId xmlns:a16="http://schemas.microsoft.com/office/drawing/2014/main" id="{4E2B03A8-C476-FAE8-3960-B85C858F148E}"/>
              </a:ext>
            </a:extLst>
          </p:cNvPr>
          <p:cNvSpPr/>
          <p:nvPr/>
        </p:nvSpPr>
        <p:spPr>
          <a:xfrm rot="20739421">
            <a:off x="8997704" y="423342"/>
            <a:ext cx="128697" cy="12869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6" name="5-Point Star 35">
            <a:extLst>
              <a:ext uri="{FF2B5EF4-FFF2-40B4-BE49-F238E27FC236}">
                <a16:creationId xmlns:a16="http://schemas.microsoft.com/office/drawing/2014/main" id="{14D8DFF4-39FF-0D6F-823D-0F9B95CB3CDD}"/>
              </a:ext>
            </a:extLst>
          </p:cNvPr>
          <p:cNvSpPr/>
          <p:nvPr/>
        </p:nvSpPr>
        <p:spPr>
          <a:xfrm rot="20739421">
            <a:off x="7137190" y="579910"/>
            <a:ext cx="128697" cy="12869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7" name="5-Point Star 36">
            <a:extLst>
              <a:ext uri="{FF2B5EF4-FFF2-40B4-BE49-F238E27FC236}">
                <a16:creationId xmlns:a16="http://schemas.microsoft.com/office/drawing/2014/main" id="{CD9BCC92-6234-DD26-C3FF-F774C6A4B725}"/>
              </a:ext>
            </a:extLst>
          </p:cNvPr>
          <p:cNvSpPr/>
          <p:nvPr/>
        </p:nvSpPr>
        <p:spPr>
          <a:xfrm rot="20739421">
            <a:off x="5751355" y="284261"/>
            <a:ext cx="128697" cy="12869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8" name="5-Point Star 37">
            <a:extLst>
              <a:ext uri="{FF2B5EF4-FFF2-40B4-BE49-F238E27FC236}">
                <a16:creationId xmlns:a16="http://schemas.microsoft.com/office/drawing/2014/main" id="{FDA6B101-F70A-F4FD-FC1A-F64AF7C4228C}"/>
              </a:ext>
            </a:extLst>
          </p:cNvPr>
          <p:cNvSpPr/>
          <p:nvPr/>
        </p:nvSpPr>
        <p:spPr>
          <a:xfrm rot="20739421">
            <a:off x="3080196" y="1129717"/>
            <a:ext cx="128697" cy="12869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9" name="5-Point Star 38">
            <a:extLst>
              <a:ext uri="{FF2B5EF4-FFF2-40B4-BE49-F238E27FC236}">
                <a16:creationId xmlns:a16="http://schemas.microsoft.com/office/drawing/2014/main" id="{B950DF5C-88AB-E792-2FF3-C79937D4C0B0}"/>
              </a:ext>
            </a:extLst>
          </p:cNvPr>
          <p:cNvSpPr/>
          <p:nvPr/>
        </p:nvSpPr>
        <p:spPr>
          <a:xfrm rot="20739421">
            <a:off x="1253568" y="1040305"/>
            <a:ext cx="128697" cy="12869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4" name="5-Point Star 43">
            <a:extLst>
              <a:ext uri="{FF2B5EF4-FFF2-40B4-BE49-F238E27FC236}">
                <a16:creationId xmlns:a16="http://schemas.microsoft.com/office/drawing/2014/main" id="{D17B98C0-F20A-AE18-1E1E-97770337A55C}"/>
              </a:ext>
            </a:extLst>
          </p:cNvPr>
          <p:cNvSpPr/>
          <p:nvPr/>
        </p:nvSpPr>
        <p:spPr>
          <a:xfrm rot="20739421">
            <a:off x="2261766" y="1067531"/>
            <a:ext cx="79217" cy="7921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6" name="5-Point Star 45">
            <a:extLst>
              <a:ext uri="{FF2B5EF4-FFF2-40B4-BE49-F238E27FC236}">
                <a16:creationId xmlns:a16="http://schemas.microsoft.com/office/drawing/2014/main" id="{197D7F67-E05F-498B-A4C2-BA6A856EE983}"/>
              </a:ext>
            </a:extLst>
          </p:cNvPr>
          <p:cNvSpPr/>
          <p:nvPr/>
        </p:nvSpPr>
        <p:spPr>
          <a:xfrm rot="20739421">
            <a:off x="4676949" y="624308"/>
            <a:ext cx="79217" cy="7921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7" name="5-Point Star 46">
            <a:extLst>
              <a:ext uri="{FF2B5EF4-FFF2-40B4-BE49-F238E27FC236}">
                <a16:creationId xmlns:a16="http://schemas.microsoft.com/office/drawing/2014/main" id="{CE64640A-D740-58BC-26DE-4C39E50E1AFD}"/>
              </a:ext>
            </a:extLst>
          </p:cNvPr>
          <p:cNvSpPr/>
          <p:nvPr/>
        </p:nvSpPr>
        <p:spPr>
          <a:xfrm rot="20739421">
            <a:off x="6683476" y="265525"/>
            <a:ext cx="79217" cy="7921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8" name="5-Point Star 47">
            <a:extLst>
              <a:ext uri="{FF2B5EF4-FFF2-40B4-BE49-F238E27FC236}">
                <a16:creationId xmlns:a16="http://schemas.microsoft.com/office/drawing/2014/main" id="{CB965B84-4FE6-62D3-59B8-9DB5D0A2C2C5}"/>
              </a:ext>
            </a:extLst>
          </p:cNvPr>
          <p:cNvSpPr/>
          <p:nvPr/>
        </p:nvSpPr>
        <p:spPr>
          <a:xfrm rot="20739421">
            <a:off x="5040506" y="282327"/>
            <a:ext cx="79217" cy="7921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9" name="5-Point Star 48">
            <a:extLst>
              <a:ext uri="{FF2B5EF4-FFF2-40B4-BE49-F238E27FC236}">
                <a16:creationId xmlns:a16="http://schemas.microsoft.com/office/drawing/2014/main" id="{5F684487-BECB-7F07-6FAB-6A4FA12C34D8}"/>
              </a:ext>
            </a:extLst>
          </p:cNvPr>
          <p:cNvSpPr/>
          <p:nvPr/>
        </p:nvSpPr>
        <p:spPr>
          <a:xfrm rot="20739421">
            <a:off x="6255339" y="662395"/>
            <a:ext cx="79217" cy="7921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0" name="5-Point Star 49">
            <a:extLst>
              <a:ext uri="{FF2B5EF4-FFF2-40B4-BE49-F238E27FC236}">
                <a16:creationId xmlns:a16="http://schemas.microsoft.com/office/drawing/2014/main" id="{49A6D7C5-DD19-D54A-6E83-56847A8AE4D8}"/>
              </a:ext>
            </a:extLst>
          </p:cNvPr>
          <p:cNvSpPr/>
          <p:nvPr/>
        </p:nvSpPr>
        <p:spPr>
          <a:xfrm rot="20739421">
            <a:off x="8163767" y="801169"/>
            <a:ext cx="79217" cy="7921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1" name="5-Point Star 50">
            <a:extLst>
              <a:ext uri="{FF2B5EF4-FFF2-40B4-BE49-F238E27FC236}">
                <a16:creationId xmlns:a16="http://schemas.microsoft.com/office/drawing/2014/main" id="{743782E7-AFFA-A25C-DAF8-E7A93B710B89}"/>
              </a:ext>
            </a:extLst>
          </p:cNvPr>
          <p:cNvSpPr/>
          <p:nvPr/>
        </p:nvSpPr>
        <p:spPr>
          <a:xfrm rot="20739421">
            <a:off x="9945553" y="662395"/>
            <a:ext cx="79217" cy="7921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2" name="5-Point Star 51">
            <a:extLst>
              <a:ext uri="{FF2B5EF4-FFF2-40B4-BE49-F238E27FC236}">
                <a16:creationId xmlns:a16="http://schemas.microsoft.com/office/drawing/2014/main" id="{3EC4AAC6-88A2-0768-AAB6-4DE1CDF59685}"/>
              </a:ext>
            </a:extLst>
          </p:cNvPr>
          <p:cNvSpPr/>
          <p:nvPr/>
        </p:nvSpPr>
        <p:spPr>
          <a:xfrm rot="21310741">
            <a:off x="9316313" y="1101370"/>
            <a:ext cx="128697" cy="12869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56" name="Picture 55">
            <a:extLst>
              <a:ext uri="{FF2B5EF4-FFF2-40B4-BE49-F238E27FC236}">
                <a16:creationId xmlns:a16="http://schemas.microsoft.com/office/drawing/2014/main" id="{4A1CB98E-5286-BC24-0E0D-805EDE1D079E}"/>
              </a:ext>
            </a:extLst>
          </p:cNvPr>
          <p:cNvPicPr>
            <a:picLocks noChangeAspect="1"/>
          </p:cNvPicPr>
          <p:nvPr/>
        </p:nvPicPr>
        <p:blipFill>
          <a:blip r:embed="rId4"/>
          <a:stretch>
            <a:fillRect/>
          </a:stretch>
        </p:blipFill>
        <p:spPr>
          <a:xfrm>
            <a:off x="265400" y="6121066"/>
            <a:ext cx="2084162" cy="533447"/>
          </a:xfrm>
          <a:prstGeom prst="rect">
            <a:avLst/>
          </a:prstGeom>
        </p:spPr>
      </p:pic>
      <p:pic>
        <p:nvPicPr>
          <p:cNvPr id="58" name="Picture 57">
            <a:extLst>
              <a:ext uri="{FF2B5EF4-FFF2-40B4-BE49-F238E27FC236}">
                <a16:creationId xmlns:a16="http://schemas.microsoft.com/office/drawing/2014/main" id="{8FB1FAC2-9711-8B08-FA7B-55DD72866E3A}"/>
              </a:ext>
            </a:extLst>
          </p:cNvPr>
          <p:cNvPicPr>
            <a:picLocks noChangeAspect="1"/>
          </p:cNvPicPr>
          <p:nvPr/>
        </p:nvPicPr>
        <p:blipFill>
          <a:blip r:embed="rId5"/>
          <a:stretch>
            <a:fillRect/>
          </a:stretch>
        </p:blipFill>
        <p:spPr>
          <a:xfrm>
            <a:off x="3910232" y="306703"/>
            <a:ext cx="3455626" cy="977579"/>
          </a:xfrm>
          <a:prstGeom prst="rect">
            <a:avLst/>
          </a:prstGeom>
        </p:spPr>
      </p:pic>
      <p:sp>
        <p:nvSpPr>
          <p:cNvPr id="5" name="TextBox 4">
            <a:extLst>
              <a:ext uri="{FF2B5EF4-FFF2-40B4-BE49-F238E27FC236}">
                <a16:creationId xmlns:a16="http://schemas.microsoft.com/office/drawing/2014/main" id="{C0259CFF-5020-6B93-27EA-1BF62AFD8362}"/>
              </a:ext>
            </a:extLst>
          </p:cNvPr>
          <p:cNvSpPr txBox="1"/>
          <p:nvPr/>
        </p:nvSpPr>
        <p:spPr>
          <a:xfrm>
            <a:off x="870401" y="1555721"/>
            <a:ext cx="10222520" cy="2554545"/>
          </a:xfrm>
          <a:prstGeom prst="rect">
            <a:avLst/>
          </a:prstGeom>
          <a:noFill/>
        </p:spPr>
        <p:txBody>
          <a:bodyPr wrap="square" rtlCol="0">
            <a:spAutoFit/>
          </a:bodyPr>
          <a:lstStyle/>
          <a:p>
            <a:pPr algn="ctr"/>
            <a:r>
              <a:rPr lang="en-US" sz="4000" b="1" dirty="0">
                <a:solidFill>
                  <a:schemeClr val="bg1"/>
                </a:solidFill>
                <a:latin typeface="Montserrat" pitchFamily="2" charset="77"/>
              </a:rPr>
              <a:t>Turn and Talk Time</a:t>
            </a:r>
          </a:p>
          <a:p>
            <a:pPr algn="ctr"/>
            <a:endParaRPr lang="en-US" sz="4000" b="1" dirty="0">
              <a:solidFill>
                <a:schemeClr val="bg1"/>
              </a:solidFill>
              <a:latin typeface="Montserrat" pitchFamily="2" charset="77"/>
            </a:endParaRPr>
          </a:p>
          <a:p>
            <a:pPr algn="ctr"/>
            <a:endParaRPr lang="en-US" sz="4000" b="1" dirty="0">
              <a:solidFill>
                <a:schemeClr val="bg1"/>
              </a:solidFill>
              <a:latin typeface="Montserrat" pitchFamily="2" charset="77"/>
            </a:endParaRPr>
          </a:p>
          <a:p>
            <a:pPr algn="ctr"/>
            <a:endParaRPr lang="en-US" sz="4000" b="1" dirty="0">
              <a:solidFill>
                <a:schemeClr val="bg1"/>
              </a:solidFill>
              <a:latin typeface="Montserrat" pitchFamily="2" charset="77"/>
            </a:endParaRPr>
          </a:p>
        </p:txBody>
      </p:sp>
      <p:sp>
        <p:nvSpPr>
          <p:cNvPr id="7" name="Rectangle 2">
            <a:extLst>
              <a:ext uri="{FF2B5EF4-FFF2-40B4-BE49-F238E27FC236}">
                <a16:creationId xmlns:a16="http://schemas.microsoft.com/office/drawing/2014/main" id="{7E97D0D1-08E5-2BEA-7D4A-899152AFC387}"/>
              </a:ext>
            </a:extLst>
          </p:cNvPr>
          <p:cNvSpPr>
            <a:spLocks noChangeArrowheads="1"/>
          </p:cNvSpPr>
          <p:nvPr/>
        </p:nvSpPr>
        <p:spPr bwMode="auto">
          <a:xfrm>
            <a:off x="577350" y="2409931"/>
            <a:ext cx="11338111" cy="326147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342900" indent="-342900" defTabSz="914400">
              <a:lnSpc>
                <a:spcPct val="150000"/>
              </a:lnSpc>
              <a:buFont typeface="Arial" panose="020B0604020202020204" pitchFamily="34" charset="0"/>
              <a:buChar char="•"/>
            </a:pPr>
            <a:r>
              <a:rPr kumimoji="0" lang="en-US" sz="2400" b="0" i="0" u="none" strike="noStrike" cap="none" normalizeH="0" baseline="0" dirty="0">
                <a:ln>
                  <a:noFill/>
                </a:ln>
                <a:solidFill>
                  <a:schemeClr val="bg1"/>
                </a:solidFill>
                <a:effectLst/>
                <a:latin typeface="Montserrat" pitchFamily="2" charset="77"/>
                <a:cs typeface="Segoe UI"/>
              </a:rPr>
              <a:t>What</a:t>
            </a:r>
            <a:r>
              <a:rPr lang="en-US" sz="2400" dirty="0">
                <a:solidFill>
                  <a:schemeClr val="bg1"/>
                </a:solidFill>
                <a:latin typeface="Montserrat" pitchFamily="2" charset="77"/>
                <a:cs typeface="Segoe UI"/>
              </a:rPr>
              <a:t> did you notice when</a:t>
            </a:r>
            <a:r>
              <a:rPr kumimoji="0" lang="en-US" sz="2400" b="0" i="0" u="none" strike="noStrike" cap="none" normalizeH="0" baseline="0" dirty="0">
                <a:ln>
                  <a:noFill/>
                </a:ln>
                <a:solidFill>
                  <a:schemeClr val="bg1"/>
                </a:solidFill>
                <a:effectLst/>
                <a:latin typeface="Montserrat" pitchFamily="2" charset="77"/>
                <a:cs typeface="Segoe UI"/>
              </a:rPr>
              <a:t> the </a:t>
            </a:r>
            <a:r>
              <a:rPr lang="en-US" sz="2400" dirty="0">
                <a:solidFill>
                  <a:schemeClr val="bg1"/>
                </a:solidFill>
                <a:latin typeface="Montserrat" pitchFamily="2" charset="77"/>
                <a:cs typeface="Segoe UI"/>
              </a:rPr>
              <a:t>baking soda and vinegar mixed?</a:t>
            </a:r>
          </a:p>
          <a:p>
            <a:pPr marL="342900" indent="-342900" defTabSz="914400">
              <a:lnSpc>
                <a:spcPct val="150000"/>
              </a:lnSpc>
              <a:buFont typeface="Arial" panose="020B0604020202020204" pitchFamily="34" charset="0"/>
              <a:buChar char="•"/>
            </a:pPr>
            <a:r>
              <a:rPr lang="en-US" sz="2400" dirty="0">
                <a:solidFill>
                  <a:schemeClr val="bg1"/>
                </a:solidFill>
                <a:latin typeface="Montserrat" pitchFamily="2" charset="77"/>
                <a:cs typeface="Segoe UI"/>
              </a:rPr>
              <a:t>Which observations show that a chemical change occurred</a:t>
            </a:r>
            <a:r>
              <a:rPr kumimoji="0" lang="en-US" sz="2400" b="0" i="0" u="none" strike="noStrike" cap="none" normalizeH="0" baseline="0" dirty="0">
                <a:ln>
                  <a:noFill/>
                </a:ln>
                <a:solidFill>
                  <a:schemeClr val="bg1"/>
                </a:solidFill>
                <a:effectLst/>
                <a:latin typeface="Montserrat" pitchFamily="2" charset="77"/>
                <a:cs typeface="Segoe UI"/>
              </a:rPr>
              <a:t>?</a:t>
            </a:r>
            <a:endParaRPr lang="en-US" sz="2400" b="0" i="0" u="none" strike="noStrike" cap="none" normalizeH="0" baseline="0" dirty="0">
              <a:ln>
                <a:noFill/>
              </a:ln>
              <a:solidFill>
                <a:schemeClr val="bg1"/>
              </a:solidFill>
              <a:effectLst/>
              <a:latin typeface="Montserrat" pitchFamily="2" charset="77"/>
              <a:cs typeface="Segoe UI"/>
            </a:endParaRPr>
          </a:p>
          <a:p>
            <a:pPr marL="342900" indent="-342900" defTabSz="914400">
              <a:lnSpc>
                <a:spcPct val="150000"/>
              </a:lnSpc>
              <a:buFont typeface="Arial" panose="020B0604020202020204" pitchFamily="34" charset="0"/>
              <a:buChar char="•"/>
            </a:pPr>
            <a:r>
              <a:rPr kumimoji="0" lang="en-US" sz="2400" b="0" i="0" u="none" strike="noStrike" cap="none" normalizeH="0" baseline="0" dirty="0">
                <a:ln>
                  <a:noFill/>
                </a:ln>
                <a:solidFill>
                  <a:schemeClr val="bg1"/>
                </a:solidFill>
                <a:effectLst/>
                <a:latin typeface="Montserrat" pitchFamily="2" charset="77"/>
                <a:cs typeface="Segoe UI"/>
              </a:rPr>
              <a:t>What </a:t>
            </a:r>
            <a:r>
              <a:rPr lang="en-US" sz="2400" dirty="0">
                <a:solidFill>
                  <a:schemeClr val="bg1"/>
                </a:solidFill>
                <a:latin typeface="Montserrat" pitchFamily="2" charset="77"/>
                <a:cs typeface="Segoe UI"/>
              </a:rPr>
              <a:t>physical changes </a:t>
            </a:r>
            <a:r>
              <a:rPr kumimoji="0" lang="en-US" sz="2400" b="0" i="0" u="none" strike="noStrike" cap="none" normalizeH="0" baseline="0" dirty="0">
                <a:ln>
                  <a:noFill/>
                </a:ln>
                <a:solidFill>
                  <a:schemeClr val="bg1"/>
                </a:solidFill>
                <a:effectLst/>
                <a:latin typeface="Montserrat" pitchFamily="2" charset="77"/>
                <a:cs typeface="Segoe UI"/>
              </a:rPr>
              <a:t>did you notice </a:t>
            </a:r>
            <a:r>
              <a:rPr lang="en-US" sz="2400" dirty="0">
                <a:solidFill>
                  <a:schemeClr val="bg1"/>
                </a:solidFill>
                <a:latin typeface="Montserrat" pitchFamily="2" charset="77"/>
                <a:cs typeface="Segoe UI"/>
              </a:rPr>
              <a:t>during </a:t>
            </a:r>
            <a:r>
              <a:rPr kumimoji="0" lang="en-US" sz="2400" b="0" i="0" u="none" strike="noStrike" cap="none" normalizeH="0" baseline="0" dirty="0">
                <a:ln>
                  <a:noFill/>
                </a:ln>
                <a:solidFill>
                  <a:schemeClr val="bg1"/>
                </a:solidFill>
                <a:effectLst/>
                <a:latin typeface="Montserrat" pitchFamily="2" charset="77"/>
                <a:cs typeface="Segoe UI"/>
              </a:rPr>
              <a:t>the </a:t>
            </a:r>
            <a:r>
              <a:rPr lang="en-US" sz="2400" dirty="0">
                <a:solidFill>
                  <a:schemeClr val="bg1"/>
                </a:solidFill>
                <a:latin typeface="Montserrat" pitchFamily="2" charset="77"/>
                <a:cs typeface="Segoe UI"/>
              </a:rPr>
              <a:t>activity, and how do you know they were physical changes</a:t>
            </a:r>
            <a:r>
              <a:rPr kumimoji="0" lang="en-US" sz="2400" b="0" i="0" u="none" strike="noStrike" cap="none" normalizeH="0" baseline="0" dirty="0">
                <a:ln>
                  <a:noFill/>
                </a:ln>
                <a:solidFill>
                  <a:schemeClr val="bg1"/>
                </a:solidFill>
                <a:effectLst/>
                <a:latin typeface="Montserrat" pitchFamily="2" charset="77"/>
                <a:cs typeface="Segoe UI"/>
              </a:rPr>
              <a:t>?</a:t>
            </a:r>
            <a:endParaRPr lang="en-US" sz="2400" b="0" i="0" u="none" strike="noStrike" cap="none" normalizeH="0" baseline="0" dirty="0">
              <a:ln>
                <a:noFill/>
              </a:ln>
              <a:solidFill>
                <a:schemeClr val="bg1"/>
              </a:solidFill>
              <a:effectLst/>
              <a:latin typeface="Montserrat" pitchFamily="2" charset="77"/>
              <a:cs typeface="Segoe UI"/>
            </a:endParaRPr>
          </a:p>
          <a:p>
            <a:pPr marL="342900" indent="-342900" defTabSz="914400">
              <a:lnSpc>
                <a:spcPct val="150000"/>
              </a:lnSpc>
              <a:buFont typeface="Arial" panose="020B0604020202020204" pitchFamily="34" charset="0"/>
              <a:buChar char="•"/>
            </a:pPr>
            <a:r>
              <a:rPr kumimoji="0" lang="en-US" sz="2400" b="0" i="0" u="none" strike="noStrike" cap="none" normalizeH="0" baseline="0" dirty="0">
                <a:ln>
                  <a:noFill/>
                </a:ln>
                <a:solidFill>
                  <a:schemeClr val="bg1"/>
                </a:solidFill>
                <a:effectLst/>
                <a:latin typeface="Montserrat" pitchFamily="2" charset="77"/>
                <a:cs typeface="Segoe UI"/>
              </a:rPr>
              <a:t>Why </a:t>
            </a:r>
            <a:r>
              <a:rPr lang="en-US" sz="2400" dirty="0">
                <a:solidFill>
                  <a:schemeClr val="bg1"/>
                </a:solidFill>
                <a:latin typeface="Montserrat" pitchFamily="2" charset="77"/>
                <a:cs typeface="Segoe UI"/>
              </a:rPr>
              <a:t>is it important for scientists and engineers to recognize when materials are changing in different ways</a:t>
            </a:r>
            <a:r>
              <a:rPr kumimoji="0" lang="en-US" sz="2400" b="0" i="0" u="none" strike="noStrike" cap="none" normalizeH="0" baseline="0" dirty="0">
                <a:ln>
                  <a:noFill/>
                </a:ln>
                <a:solidFill>
                  <a:schemeClr val="bg1"/>
                </a:solidFill>
                <a:effectLst/>
                <a:latin typeface="Montserrat" pitchFamily="2" charset="77"/>
                <a:cs typeface="Segoe UI"/>
              </a:rPr>
              <a:t>?</a:t>
            </a:r>
            <a:endParaRPr lang="en-US" altLang="en-US" sz="900" b="0" i="0" u="none" strike="noStrike" cap="none" normalizeH="0" baseline="0" dirty="0">
              <a:ln>
                <a:noFill/>
              </a:ln>
              <a:effectLst/>
              <a:latin typeface="Montserrat" pitchFamily="2" charset="77"/>
              <a:ea typeface="verdana"/>
              <a:cs typeface="Times New Roman"/>
            </a:endParaRPr>
          </a:p>
        </p:txBody>
      </p:sp>
    </p:spTree>
    <p:extLst>
      <p:ext uri="{BB962C8B-B14F-4D97-AF65-F5344CB8AC3E}">
        <p14:creationId xmlns:p14="http://schemas.microsoft.com/office/powerpoint/2010/main" val="13625173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CF82391B-4551-8BDD-589D-6DAA011A8D5D}"/>
            </a:ext>
          </a:extLst>
        </p:cNvPr>
        <p:cNvGrpSpPr/>
        <p:nvPr/>
      </p:nvGrpSpPr>
      <p:grpSpPr>
        <a:xfrm>
          <a:off x="0" y="0"/>
          <a:ext cx="0" cy="0"/>
          <a:chOff x="0" y="0"/>
          <a:chExt cx="0" cy="0"/>
        </a:xfrm>
      </p:grpSpPr>
      <p:sp>
        <p:nvSpPr>
          <p:cNvPr id="14" name="Rectangle 13">
            <a:extLst>
              <a:ext uri="{FF2B5EF4-FFF2-40B4-BE49-F238E27FC236}">
                <a16:creationId xmlns:a16="http://schemas.microsoft.com/office/drawing/2014/main" id="{F461EC66-CC9D-83AB-3AB1-5D8C605BC8E5}"/>
              </a:ext>
            </a:extLst>
          </p:cNvPr>
          <p:cNvSpPr>
            <a:spLocks/>
          </p:cNvSpPr>
          <p:nvPr/>
        </p:nvSpPr>
        <p:spPr>
          <a:xfrm>
            <a:off x="0" y="0"/>
            <a:ext cx="12192000" cy="6858000"/>
          </a:xfrm>
          <a:prstGeom prst="rect">
            <a:avLst/>
          </a:prstGeom>
          <a:gradFill>
            <a:gsLst>
              <a:gs pos="70000">
                <a:srgbClr val="23183B"/>
              </a:gs>
              <a:gs pos="1000">
                <a:srgbClr val="ED1C24"/>
              </a:gs>
              <a:gs pos="27000">
                <a:srgbClr val="2E3192"/>
              </a:gs>
            </a:gsLst>
            <a:lin ang="15000000" scaled="0"/>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 name="Title 2">
            <a:extLst>
              <a:ext uri="{FF2B5EF4-FFF2-40B4-BE49-F238E27FC236}">
                <a16:creationId xmlns:a16="http://schemas.microsoft.com/office/drawing/2014/main" id="{6D0C2871-3DA6-91F0-F39C-5AC0812910BC}"/>
              </a:ext>
            </a:extLst>
          </p:cNvPr>
          <p:cNvSpPr>
            <a:spLocks noGrp="1"/>
          </p:cNvSpPr>
          <p:nvPr>
            <p:ph type="title"/>
          </p:nvPr>
        </p:nvSpPr>
        <p:spPr>
          <a:xfrm>
            <a:off x="3753989" y="-30398"/>
            <a:ext cx="5400790" cy="1086506"/>
          </a:xfrm>
        </p:spPr>
        <p:txBody>
          <a:bodyPr>
            <a:normAutofit/>
          </a:bodyPr>
          <a:lstStyle/>
          <a:p>
            <a:pPr algn="l"/>
            <a:r>
              <a:rPr lang="en-US" sz="3200" dirty="0">
                <a:solidFill>
                  <a:schemeClr val="bg1"/>
                </a:solidFill>
                <a:latin typeface="Montserrat"/>
              </a:rPr>
              <a:t>Career Exploration</a:t>
            </a:r>
            <a:endParaRPr lang="en-US" sz="3200" dirty="0">
              <a:solidFill>
                <a:schemeClr val="bg1"/>
              </a:solidFill>
            </a:endParaRPr>
          </a:p>
        </p:txBody>
      </p:sp>
      <p:pic>
        <p:nvPicPr>
          <p:cNvPr id="6" name="Picture 5">
            <a:extLst>
              <a:ext uri="{FF2B5EF4-FFF2-40B4-BE49-F238E27FC236}">
                <a16:creationId xmlns:a16="http://schemas.microsoft.com/office/drawing/2014/main" id="{AD1998F6-3014-A33C-563E-8B82306F6ED4}"/>
              </a:ext>
            </a:extLst>
          </p:cNvPr>
          <p:cNvPicPr>
            <a:picLocks noChangeAspect="1"/>
          </p:cNvPicPr>
          <p:nvPr/>
        </p:nvPicPr>
        <p:blipFill>
          <a:blip r:embed="rId4"/>
          <a:stretch>
            <a:fillRect/>
          </a:stretch>
        </p:blipFill>
        <p:spPr>
          <a:xfrm>
            <a:off x="11211375" y="199477"/>
            <a:ext cx="985793" cy="761749"/>
          </a:xfrm>
          <a:prstGeom prst="rect">
            <a:avLst/>
          </a:prstGeom>
        </p:spPr>
      </p:pic>
      <p:pic>
        <p:nvPicPr>
          <p:cNvPr id="12" name="Picture 11">
            <a:extLst>
              <a:ext uri="{FF2B5EF4-FFF2-40B4-BE49-F238E27FC236}">
                <a16:creationId xmlns:a16="http://schemas.microsoft.com/office/drawing/2014/main" id="{3990ED7E-3AD1-2A05-81AE-BA20F8F2C9DB}"/>
              </a:ext>
            </a:extLst>
          </p:cNvPr>
          <p:cNvPicPr>
            <a:picLocks noChangeAspect="1"/>
          </p:cNvPicPr>
          <p:nvPr/>
        </p:nvPicPr>
        <p:blipFill>
          <a:blip r:embed="rId5"/>
          <a:stretch>
            <a:fillRect/>
          </a:stretch>
        </p:blipFill>
        <p:spPr>
          <a:xfrm>
            <a:off x="252256" y="241326"/>
            <a:ext cx="2080127" cy="532414"/>
          </a:xfrm>
          <a:prstGeom prst="rect">
            <a:avLst/>
          </a:prstGeom>
        </p:spPr>
      </p:pic>
      <p:sp>
        <p:nvSpPr>
          <p:cNvPr id="2" name="Rectangle 1">
            <a:extLst>
              <a:ext uri="{FF2B5EF4-FFF2-40B4-BE49-F238E27FC236}">
                <a16:creationId xmlns:a16="http://schemas.microsoft.com/office/drawing/2014/main" id="{ABFFC6CD-63C2-7F28-A9E4-0CAFBAC6B51A}"/>
              </a:ext>
            </a:extLst>
          </p:cNvPr>
          <p:cNvSpPr>
            <a:spLocks noChangeArrowheads="1"/>
          </p:cNvSpPr>
          <p:nvPr/>
        </p:nvSpPr>
        <p:spPr bwMode="auto">
          <a:xfrm>
            <a:off x="838200" y="4616279"/>
            <a:ext cx="10791092" cy="7078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2800" b="0" i="0" u="none" strike="noStrike" cap="none" normalizeH="0" dirty="0">
              <a:ln>
                <a:noFill/>
              </a:ln>
              <a:solidFill>
                <a:schemeClr val="bg1"/>
              </a:solidFill>
              <a:effectLst/>
              <a:latin typeface="Segoe UI" panose="020B0502040204020203"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
        <p:nvSpPr>
          <p:cNvPr id="4" name="Rectangle 1">
            <a:extLst>
              <a:ext uri="{FF2B5EF4-FFF2-40B4-BE49-F238E27FC236}">
                <a16:creationId xmlns:a16="http://schemas.microsoft.com/office/drawing/2014/main" id="{2F7F2B12-6BCB-D2D5-D9B9-9EAC571E2534}"/>
              </a:ext>
            </a:extLst>
          </p:cNvPr>
          <p:cNvSpPr>
            <a:spLocks noChangeArrowheads="1"/>
          </p:cNvSpPr>
          <p:nvPr/>
        </p:nvSpPr>
        <p:spPr bwMode="auto">
          <a:xfrm>
            <a:off x="1025768" y="4293114"/>
            <a:ext cx="10085505"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2400" b="0" i="0" u="none" strike="noStrike" cap="none" normalizeH="0" baseline="0" dirty="0">
              <a:ln>
                <a:noFill/>
              </a:ln>
              <a:solidFill>
                <a:schemeClr val="bg1"/>
              </a:solidFill>
              <a:effectLst/>
              <a:latin typeface="Aptos" panose="020B00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cxnSp>
        <p:nvCxnSpPr>
          <p:cNvPr id="5" name="Straight Connector 4">
            <a:extLst>
              <a:ext uri="{FF2B5EF4-FFF2-40B4-BE49-F238E27FC236}">
                <a16:creationId xmlns:a16="http://schemas.microsoft.com/office/drawing/2014/main" id="{F3355CC8-2D90-AE69-3346-05E3C88E765E}"/>
              </a:ext>
            </a:extLst>
          </p:cNvPr>
          <p:cNvCxnSpPr>
            <a:cxnSpLocks/>
          </p:cNvCxnSpPr>
          <p:nvPr/>
        </p:nvCxnSpPr>
        <p:spPr>
          <a:xfrm>
            <a:off x="3771662" y="836071"/>
            <a:ext cx="4074998" cy="0"/>
          </a:xfrm>
          <a:prstGeom prst="line">
            <a:avLst/>
          </a:prstGeom>
          <a:ln>
            <a:solidFill>
              <a:srgbClr val="ED1C24"/>
            </a:solidFill>
          </a:ln>
        </p:spPr>
        <p:style>
          <a:lnRef idx="2">
            <a:schemeClr val="accent1"/>
          </a:lnRef>
          <a:fillRef idx="0">
            <a:schemeClr val="accent1"/>
          </a:fillRef>
          <a:effectRef idx="1">
            <a:schemeClr val="accent1"/>
          </a:effectRef>
          <a:fontRef idx="minor">
            <a:schemeClr val="tx1"/>
          </a:fontRef>
        </p:style>
      </p:cxnSp>
      <p:sp>
        <p:nvSpPr>
          <p:cNvPr id="8" name="5-Point Star 7">
            <a:extLst>
              <a:ext uri="{FF2B5EF4-FFF2-40B4-BE49-F238E27FC236}">
                <a16:creationId xmlns:a16="http://schemas.microsoft.com/office/drawing/2014/main" id="{BC9D2AD0-7D95-DFBC-767C-084724DC0EF8}"/>
              </a:ext>
            </a:extLst>
          </p:cNvPr>
          <p:cNvSpPr/>
          <p:nvPr/>
        </p:nvSpPr>
        <p:spPr>
          <a:xfrm>
            <a:off x="7880998" y="698439"/>
            <a:ext cx="237204" cy="231596"/>
          </a:xfrm>
          <a:prstGeom prst="star5">
            <a:avLst/>
          </a:prstGeom>
          <a:solidFill>
            <a:srgbClr val="ED1C24"/>
          </a:solidFill>
          <a:ln>
            <a:noFill/>
          </a:ln>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24" name="Rounded Rectangle 23">
            <a:extLst>
              <a:ext uri="{FF2B5EF4-FFF2-40B4-BE49-F238E27FC236}">
                <a16:creationId xmlns:a16="http://schemas.microsoft.com/office/drawing/2014/main" id="{DA31D928-077C-F8C3-0A53-09B6F3351F2B}"/>
              </a:ext>
            </a:extLst>
          </p:cNvPr>
          <p:cNvSpPr/>
          <p:nvPr/>
        </p:nvSpPr>
        <p:spPr>
          <a:xfrm>
            <a:off x="252256" y="1740641"/>
            <a:ext cx="3751374" cy="4069591"/>
          </a:xfrm>
          <a:prstGeom prst="roundRect">
            <a:avLst/>
          </a:prstGeom>
          <a:solidFill>
            <a:schemeClr val="bg1"/>
          </a:solidFill>
          <a:ln w="28575">
            <a:solidFill>
              <a:schemeClr val="bg1"/>
            </a:solidFill>
          </a:ln>
          <a:effectLst>
            <a:outerShdw blurRad="127000" dist="38100" dir="8100000" sx="101000" sy="101000" algn="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lvl="0" defTabSz="914400">
              <a:defRPr/>
            </a:pPr>
            <a:endParaRPr lang="en-US" altLang="en-US" sz="2000" b="1">
              <a:solidFill>
                <a:srgbClr val="3F3889"/>
              </a:solidFill>
              <a:latin typeface="Montserrat" pitchFamily="2" charset="77"/>
            </a:endParaRPr>
          </a:p>
        </p:txBody>
      </p:sp>
      <p:sp>
        <p:nvSpPr>
          <p:cNvPr id="23" name="TextBox 22">
            <a:extLst>
              <a:ext uri="{FF2B5EF4-FFF2-40B4-BE49-F238E27FC236}">
                <a16:creationId xmlns:a16="http://schemas.microsoft.com/office/drawing/2014/main" id="{9DD56E79-A774-6C62-F414-9D875C5751F2}"/>
              </a:ext>
            </a:extLst>
          </p:cNvPr>
          <p:cNvSpPr txBox="1"/>
          <p:nvPr/>
        </p:nvSpPr>
        <p:spPr>
          <a:xfrm>
            <a:off x="369531" y="2303563"/>
            <a:ext cx="3671777" cy="1477328"/>
          </a:xfrm>
          <a:prstGeom prst="rect">
            <a:avLst/>
          </a:prstGeom>
          <a:noFill/>
        </p:spPr>
        <p:txBody>
          <a:bodyPr wrap="square">
            <a:spAutoFit/>
          </a:bodyPr>
          <a:lstStyle/>
          <a:p>
            <a:pPr defTabSz="914400"/>
            <a:r>
              <a:rPr lang="en-US" b="1">
                <a:solidFill>
                  <a:srgbClr val="ED1C24"/>
                </a:solidFill>
                <a:latin typeface="Montserrat" pitchFamily="2" charset="77"/>
                <a:cs typeface="Segoe UI"/>
              </a:rPr>
              <a:t>Chemists</a:t>
            </a:r>
            <a:r>
              <a:rPr lang="en-US">
                <a:solidFill>
                  <a:srgbClr val="3F3889"/>
                </a:solidFill>
                <a:latin typeface="Montserrat" pitchFamily="2" charset="77"/>
                <a:cs typeface="Segoe UI"/>
              </a:rPr>
              <a:t> study how different</a:t>
            </a:r>
          </a:p>
          <a:p>
            <a:pPr defTabSz="914400"/>
            <a:r>
              <a:rPr lang="en-US">
                <a:solidFill>
                  <a:srgbClr val="3F3889"/>
                </a:solidFill>
                <a:latin typeface="Montserrat" pitchFamily="2" charset="77"/>
                <a:cs typeface="Segoe UI"/>
              </a:rPr>
              <a:t>materials mix and change. They test chemicals to learn what happens when they are combined.</a:t>
            </a:r>
          </a:p>
        </p:txBody>
      </p:sp>
      <p:pic>
        <p:nvPicPr>
          <p:cNvPr id="22" name="Picture 21">
            <a:extLst>
              <a:ext uri="{FF2B5EF4-FFF2-40B4-BE49-F238E27FC236}">
                <a16:creationId xmlns:a16="http://schemas.microsoft.com/office/drawing/2014/main" id="{09BEC218-D3BC-BB70-D415-F22C3463BD4A}"/>
              </a:ext>
            </a:extLst>
          </p:cNvPr>
          <p:cNvPicPr>
            <a:picLocks noChangeAspect="1"/>
          </p:cNvPicPr>
          <p:nvPr/>
        </p:nvPicPr>
        <p:blipFill>
          <a:blip r:embed="rId6"/>
          <a:srcRect r="49881" b="65175"/>
          <a:stretch>
            <a:fillRect/>
          </a:stretch>
        </p:blipFill>
        <p:spPr>
          <a:xfrm>
            <a:off x="-141624" y="862200"/>
            <a:ext cx="1316981" cy="1183187"/>
          </a:xfrm>
          <a:prstGeom prst="rect">
            <a:avLst/>
          </a:prstGeom>
        </p:spPr>
      </p:pic>
      <p:pic>
        <p:nvPicPr>
          <p:cNvPr id="13" name="Picture 12">
            <a:extLst>
              <a:ext uri="{FF2B5EF4-FFF2-40B4-BE49-F238E27FC236}">
                <a16:creationId xmlns:a16="http://schemas.microsoft.com/office/drawing/2014/main" id="{75FA0B42-01D2-F2F1-CC38-A04D110F99EC}"/>
              </a:ext>
            </a:extLst>
          </p:cNvPr>
          <p:cNvPicPr>
            <a:picLocks noChangeAspect="1"/>
          </p:cNvPicPr>
          <p:nvPr/>
        </p:nvPicPr>
        <p:blipFill>
          <a:blip r:embed="rId7"/>
          <a:stretch>
            <a:fillRect/>
          </a:stretch>
        </p:blipFill>
        <p:spPr>
          <a:xfrm>
            <a:off x="133176" y="4015249"/>
            <a:ext cx="3985349" cy="2658295"/>
          </a:xfrm>
          <a:prstGeom prst="roundRect">
            <a:avLst/>
          </a:prstGeom>
          <a:ln w="19050">
            <a:solidFill>
              <a:schemeClr val="bg1"/>
            </a:solidFill>
          </a:ln>
        </p:spPr>
      </p:pic>
      <p:sp>
        <p:nvSpPr>
          <p:cNvPr id="25" name="Rounded Rectangle 24">
            <a:extLst>
              <a:ext uri="{FF2B5EF4-FFF2-40B4-BE49-F238E27FC236}">
                <a16:creationId xmlns:a16="http://schemas.microsoft.com/office/drawing/2014/main" id="{DE4FB59E-8073-6EBD-E205-48A9D8A0E79E}"/>
              </a:ext>
            </a:extLst>
          </p:cNvPr>
          <p:cNvSpPr/>
          <p:nvPr/>
        </p:nvSpPr>
        <p:spPr>
          <a:xfrm>
            <a:off x="4218208" y="1740641"/>
            <a:ext cx="3751374" cy="3583523"/>
          </a:xfrm>
          <a:prstGeom prst="roundRect">
            <a:avLst/>
          </a:prstGeom>
          <a:solidFill>
            <a:schemeClr val="bg1"/>
          </a:solidFill>
          <a:ln w="28575">
            <a:solidFill>
              <a:schemeClr val="bg1"/>
            </a:solidFill>
          </a:ln>
          <a:effectLst>
            <a:outerShdw blurRad="127000" dist="38100" dir="8100000" sx="101000" sy="101000" algn="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lvl="0" defTabSz="914400">
              <a:defRPr/>
            </a:pPr>
            <a:endParaRPr lang="en-US" altLang="en-US" sz="2000" b="1">
              <a:solidFill>
                <a:srgbClr val="3F3889"/>
              </a:solidFill>
              <a:latin typeface="Montserrat" pitchFamily="2" charset="77"/>
            </a:endParaRPr>
          </a:p>
        </p:txBody>
      </p:sp>
      <p:pic>
        <p:nvPicPr>
          <p:cNvPr id="21" name="Picture 20">
            <a:extLst>
              <a:ext uri="{FF2B5EF4-FFF2-40B4-BE49-F238E27FC236}">
                <a16:creationId xmlns:a16="http://schemas.microsoft.com/office/drawing/2014/main" id="{722D500E-9CFF-4A7C-2790-729F71DFC1DF}"/>
              </a:ext>
            </a:extLst>
          </p:cNvPr>
          <p:cNvPicPr>
            <a:picLocks noChangeAspect="1"/>
          </p:cNvPicPr>
          <p:nvPr/>
        </p:nvPicPr>
        <p:blipFill>
          <a:blip r:embed="rId6"/>
          <a:srcRect l="51855" r="7555" b="62127"/>
          <a:stretch>
            <a:fillRect/>
          </a:stretch>
        </p:blipFill>
        <p:spPr>
          <a:xfrm>
            <a:off x="3975740" y="972322"/>
            <a:ext cx="1052371" cy="1269591"/>
          </a:xfrm>
          <a:prstGeom prst="rect">
            <a:avLst/>
          </a:prstGeom>
        </p:spPr>
      </p:pic>
      <p:pic>
        <p:nvPicPr>
          <p:cNvPr id="18" name="Picture 17">
            <a:extLst>
              <a:ext uri="{FF2B5EF4-FFF2-40B4-BE49-F238E27FC236}">
                <a16:creationId xmlns:a16="http://schemas.microsoft.com/office/drawing/2014/main" id="{A64E44FB-C41C-61CA-46F8-D4FA7BEBE47E}"/>
              </a:ext>
            </a:extLst>
          </p:cNvPr>
          <p:cNvPicPr>
            <a:picLocks noChangeAspect="1"/>
          </p:cNvPicPr>
          <p:nvPr/>
        </p:nvPicPr>
        <p:blipFill>
          <a:blip r:embed="rId8"/>
          <a:stretch>
            <a:fillRect/>
          </a:stretch>
        </p:blipFill>
        <p:spPr>
          <a:xfrm>
            <a:off x="4212309" y="4015249"/>
            <a:ext cx="3765813" cy="2643274"/>
          </a:xfrm>
          <a:prstGeom prst="roundRect">
            <a:avLst/>
          </a:prstGeom>
          <a:ln w="19050">
            <a:solidFill>
              <a:schemeClr val="bg1"/>
            </a:solidFill>
          </a:ln>
        </p:spPr>
      </p:pic>
      <p:sp>
        <p:nvSpPr>
          <p:cNvPr id="26" name="TextBox 25">
            <a:extLst>
              <a:ext uri="{FF2B5EF4-FFF2-40B4-BE49-F238E27FC236}">
                <a16:creationId xmlns:a16="http://schemas.microsoft.com/office/drawing/2014/main" id="{EA9020B8-90A0-55DD-0B45-860377EFC132}"/>
              </a:ext>
            </a:extLst>
          </p:cNvPr>
          <p:cNvSpPr txBox="1"/>
          <p:nvPr/>
        </p:nvSpPr>
        <p:spPr>
          <a:xfrm>
            <a:off x="4255886" y="2383450"/>
            <a:ext cx="3813296" cy="1200329"/>
          </a:xfrm>
          <a:prstGeom prst="rect">
            <a:avLst/>
          </a:prstGeom>
          <a:noFill/>
        </p:spPr>
        <p:txBody>
          <a:bodyPr wrap="square">
            <a:spAutoFit/>
          </a:bodyPr>
          <a:lstStyle/>
          <a:p>
            <a:pPr defTabSz="914400"/>
            <a:r>
              <a:rPr lang="en-US" b="1">
                <a:solidFill>
                  <a:srgbClr val="ED1C24"/>
                </a:solidFill>
                <a:latin typeface="Montserrat" pitchFamily="2" charset="77"/>
                <a:cs typeface="Segoe UI"/>
              </a:rPr>
              <a:t>Safety Specialists</a:t>
            </a:r>
            <a:r>
              <a:rPr lang="en-US">
                <a:solidFill>
                  <a:srgbClr val="ED1C24"/>
                </a:solidFill>
                <a:latin typeface="Montserrat" pitchFamily="2" charset="77"/>
                <a:cs typeface="Segoe UI"/>
              </a:rPr>
              <a:t> </a:t>
            </a:r>
            <a:r>
              <a:rPr lang="en-US">
                <a:solidFill>
                  <a:srgbClr val="3F3889"/>
                </a:solidFill>
                <a:latin typeface="Montserrat" pitchFamily="2" charset="77"/>
                <a:cs typeface="Segoe UI"/>
              </a:rPr>
              <a:t>make sure that chemicals are used carefully to people and the environment are protected</a:t>
            </a:r>
            <a:endParaRPr lang="en-US">
              <a:solidFill>
                <a:srgbClr val="3F3889"/>
              </a:solidFill>
              <a:latin typeface="Montserrat" pitchFamily="2" charset="77"/>
              <a:cs typeface="Arial" panose="020B0604020202020204" pitchFamily="34" charset="0"/>
            </a:endParaRPr>
          </a:p>
        </p:txBody>
      </p:sp>
      <p:sp>
        <p:nvSpPr>
          <p:cNvPr id="27" name="Rounded Rectangle 26">
            <a:extLst>
              <a:ext uri="{FF2B5EF4-FFF2-40B4-BE49-F238E27FC236}">
                <a16:creationId xmlns:a16="http://schemas.microsoft.com/office/drawing/2014/main" id="{8482CA0D-8EAB-8BD4-8C7D-BFCCAFF0476C}"/>
              </a:ext>
            </a:extLst>
          </p:cNvPr>
          <p:cNvSpPr/>
          <p:nvPr/>
        </p:nvSpPr>
        <p:spPr>
          <a:xfrm>
            <a:off x="8136465" y="1740641"/>
            <a:ext cx="3918554" cy="3957218"/>
          </a:xfrm>
          <a:prstGeom prst="roundRect">
            <a:avLst/>
          </a:prstGeom>
          <a:solidFill>
            <a:schemeClr val="bg1"/>
          </a:solidFill>
          <a:ln w="28575">
            <a:solidFill>
              <a:schemeClr val="bg1"/>
            </a:solidFill>
          </a:ln>
          <a:effectLst>
            <a:outerShdw blurRad="127000" dist="38100" dir="8100000" sx="101000" sy="101000" algn="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lvl="0" defTabSz="914400">
              <a:defRPr/>
            </a:pPr>
            <a:endParaRPr lang="en-US" altLang="en-US" sz="2000" b="1">
              <a:solidFill>
                <a:srgbClr val="3F3889"/>
              </a:solidFill>
              <a:latin typeface="Montserrat" pitchFamily="2" charset="77"/>
            </a:endParaRPr>
          </a:p>
        </p:txBody>
      </p:sp>
      <p:sp>
        <p:nvSpPr>
          <p:cNvPr id="28" name="TextBox 27">
            <a:extLst>
              <a:ext uri="{FF2B5EF4-FFF2-40B4-BE49-F238E27FC236}">
                <a16:creationId xmlns:a16="http://schemas.microsoft.com/office/drawing/2014/main" id="{EECA6BD3-0FF9-16F3-0418-E3CF2E663075}"/>
              </a:ext>
            </a:extLst>
          </p:cNvPr>
          <p:cNvSpPr txBox="1"/>
          <p:nvPr/>
        </p:nvSpPr>
        <p:spPr>
          <a:xfrm>
            <a:off x="8277548" y="2144675"/>
            <a:ext cx="3983302" cy="1815882"/>
          </a:xfrm>
          <a:prstGeom prst="rect">
            <a:avLst/>
          </a:prstGeom>
          <a:noFill/>
        </p:spPr>
        <p:txBody>
          <a:bodyPr wrap="square">
            <a:spAutoFit/>
          </a:bodyPr>
          <a:lstStyle/>
          <a:p>
            <a:pPr defTabSz="914400"/>
            <a:r>
              <a:rPr lang="en-US" sz="1600" b="1">
                <a:solidFill>
                  <a:srgbClr val="ED1C24"/>
                </a:solidFill>
                <a:latin typeface="Montserrat" pitchFamily="2" charset="77"/>
                <a:cs typeface="Segoe UI"/>
              </a:rPr>
              <a:t>Materials Scientists </a:t>
            </a:r>
            <a:r>
              <a:rPr lang="en-US" sz="1600">
                <a:solidFill>
                  <a:srgbClr val="3F3889"/>
                </a:solidFill>
                <a:latin typeface="Montserrat" pitchFamily="2" charset="77"/>
                <a:cs typeface="Segoe UI"/>
              </a:rPr>
              <a:t>may design new materials that change color, clean water, store energy, protect people, or even help astronauts live and work in space. To do that, they’ll need to understand how materials mix, react, and change.</a:t>
            </a:r>
          </a:p>
        </p:txBody>
      </p:sp>
      <p:pic>
        <p:nvPicPr>
          <p:cNvPr id="20" name="Picture 19">
            <a:extLst>
              <a:ext uri="{FF2B5EF4-FFF2-40B4-BE49-F238E27FC236}">
                <a16:creationId xmlns:a16="http://schemas.microsoft.com/office/drawing/2014/main" id="{F8A58D9D-5997-7512-C5D9-3EAB278346CC}"/>
              </a:ext>
            </a:extLst>
          </p:cNvPr>
          <p:cNvPicPr>
            <a:picLocks noChangeAspect="1"/>
          </p:cNvPicPr>
          <p:nvPr/>
        </p:nvPicPr>
        <p:blipFill>
          <a:blip r:embed="rId6"/>
          <a:srcRect l="3499" t="42338" r="51082" b="18900"/>
          <a:stretch>
            <a:fillRect/>
          </a:stretch>
        </p:blipFill>
        <p:spPr>
          <a:xfrm>
            <a:off x="7991369" y="923274"/>
            <a:ext cx="1263093" cy="1393774"/>
          </a:xfrm>
          <a:prstGeom prst="rect">
            <a:avLst/>
          </a:prstGeom>
        </p:spPr>
      </p:pic>
      <p:pic>
        <p:nvPicPr>
          <p:cNvPr id="16" name="Picture 15">
            <a:extLst>
              <a:ext uri="{FF2B5EF4-FFF2-40B4-BE49-F238E27FC236}">
                <a16:creationId xmlns:a16="http://schemas.microsoft.com/office/drawing/2014/main" id="{98E79CA7-4610-664B-1A20-049BE2DDC795}"/>
              </a:ext>
            </a:extLst>
          </p:cNvPr>
          <p:cNvPicPr>
            <a:picLocks noChangeAspect="1"/>
          </p:cNvPicPr>
          <p:nvPr/>
        </p:nvPicPr>
        <p:blipFill>
          <a:blip r:embed="rId9"/>
          <a:stretch>
            <a:fillRect/>
          </a:stretch>
        </p:blipFill>
        <p:spPr>
          <a:xfrm>
            <a:off x="8093802" y="3910733"/>
            <a:ext cx="3983302" cy="2747790"/>
          </a:xfrm>
          <a:prstGeom prst="roundRect">
            <a:avLst/>
          </a:prstGeom>
          <a:ln w="19050">
            <a:solidFill>
              <a:schemeClr val="bg1"/>
            </a:solidFill>
          </a:ln>
        </p:spPr>
      </p:pic>
    </p:spTree>
    <p:extLst>
      <p:ext uri="{BB962C8B-B14F-4D97-AF65-F5344CB8AC3E}">
        <p14:creationId xmlns:p14="http://schemas.microsoft.com/office/powerpoint/2010/main" val="9661595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6950BFC3-D8DA-4A85-94F7-54DA5524770B}">
      <p188:commentRel xmlns:p188="http://schemas.microsoft.com/office/powerpoint/2018/8/main" r:id="rId3"/>
    </p:ext>
  </p:extLs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Scrubbed xmlns="1f6d1321-5d91-4f7a-ae77-7a79f5a80889">true</Scrubbed>
    <lcf76f155ced4ddcb4097134ff3c332f xmlns="1f6d1321-5d91-4f7a-ae77-7a79f5a80889">
      <Terms xmlns="http://schemas.microsoft.com/office/infopath/2007/PartnerControls"/>
    </lcf76f155ced4ddcb4097134ff3c332f>
    <SOWStatus xmlns="1f6d1321-5d91-4f7a-ae77-7a79f5a80889" xsi:nil="true"/>
    <TaxCatchAll xmlns="3de6ef40-c28e-4c33-ad84-c9037c327c85" xsi:nil="true"/>
    <ImagesAdded0 xmlns="1f6d1321-5d91-4f7a-ae77-7a79f5a80889" xsi:nil="true"/>
    <ImagesAdded xmlns="1f6d1321-5d91-4f7a-ae77-7a79f5a80889"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9446C951A69167489873FE8CAC4C2EA6" ma:contentTypeVersion="23" ma:contentTypeDescription="Create a new document." ma:contentTypeScope="" ma:versionID="b4f0f7d9022e5569520be853261881a0">
  <xsd:schema xmlns:xsd="http://www.w3.org/2001/XMLSchema" xmlns:xs="http://www.w3.org/2001/XMLSchema" xmlns:p="http://schemas.microsoft.com/office/2006/metadata/properties" xmlns:ns2="1f6d1321-5d91-4f7a-ae77-7a79f5a80889" xmlns:ns3="3de6ef40-c28e-4c33-ad84-c9037c327c85" targetNamespace="http://schemas.microsoft.com/office/2006/metadata/properties" ma:root="true" ma:fieldsID="eb275bea23504f0981b22e8754ddf98d" ns2:_="" ns3:_="">
    <xsd:import namespace="1f6d1321-5d91-4f7a-ae77-7a79f5a80889"/>
    <xsd:import namespace="3de6ef40-c28e-4c33-ad84-c9037c327c85"/>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3:SharedWithUsers" minOccurs="0"/>
                <xsd:element ref="ns3:SharedWithDetail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SearchProperties" minOccurs="0"/>
                <xsd:element ref="ns2:MediaServiceObjectDetectorVersions" minOccurs="0"/>
                <xsd:element ref="ns2:Scrubbed"/>
                <xsd:element ref="ns2:MediaServiceDateTaken" minOccurs="0"/>
                <xsd:element ref="ns2:SOWStatus" minOccurs="0"/>
                <xsd:element ref="ns2:MediaServiceBillingMetadata" minOccurs="0"/>
                <xsd:element ref="ns2:MediaLengthInSeconds" minOccurs="0"/>
                <xsd:element ref="ns2:MediaServiceLocation" minOccurs="0"/>
                <xsd:element ref="ns2:ImagesAdded" minOccurs="0"/>
                <xsd:element ref="ns2:ImagesAdded0"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f6d1321-5d91-4f7a-ae77-7a79f5a8088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lcf76f155ced4ddcb4097134ff3c332f" ma:index="15" nillable="true" ma:taxonomy="true" ma:internalName="lcf76f155ced4ddcb4097134ff3c332f" ma:taxonomyFieldName="MediaServiceImageTags" ma:displayName="Image Tags" ma:readOnly="false" ma:fieldId="{5cf76f15-5ced-4ddc-b409-7134ff3c332f}" ma:taxonomyMulti="true" ma:sspId="d5c7b656-8f26-4d42-9765-5028eeecbe23" ma:termSetId="09814cd3-568e-fe90-9814-8d621ff8fb84" ma:anchorId="fba54fb3-c3e1-fe81-a776-ca4b69148c4d" ma:open="true" ma:isKeyword="false">
      <xsd:complexType>
        <xsd:sequence>
          <xsd:element ref="pc:Terms" minOccurs="0" maxOccurs="1"/>
        </xsd:sequence>
      </xsd:complexType>
    </xsd:element>
    <xsd:element name="MediaServiceOCR" ma:index="17" nillable="true" ma:displayName="Extracted Text" ma:internalName="MediaServiceOCR"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ServiceSearchProperties" ma:index="20" nillable="true" ma:displayName="MediaServiceSearchProperties" ma:hidden="true" ma:internalName="MediaServiceSearchProperties" ma:readOnly="true">
      <xsd:simpleType>
        <xsd:restriction base="dms:Note"/>
      </xsd:simpleType>
    </xsd:element>
    <xsd:element name="MediaServiceObjectDetectorVersions" ma:index="21" nillable="true" ma:displayName="MediaServiceObjectDetectorVersions" ma:hidden="true" ma:indexed="true" ma:internalName="MediaServiceObjectDetectorVersions" ma:readOnly="true">
      <xsd:simpleType>
        <xsd:restriction base="dms:Text"/>
      </xsd:simpleType>
    </xsd:element>
    <xsd:element name="Scrubbed" ma:index="22" ma:displayName="Edited" ma:default="0" ma:format="Dropdown" ma:internalName="Scrubbed">
      <xsd:simpleType>
        <xsd:restriction base="dms:Boolean"/>
      </xsd:simpleType>
    </xsd:element>
    <xsd:element name="MediaServiceDateTaken" ma:index="23" nillable="true" ma:displayName="MediaServiceDateTaken" ma:hidden="true" ma:indexed="true" ma:internalName="MediaServiceDateTaken" ma:readOnly="true">
      <xsd:simpleType>
        <xsd:restriction base="dms:Text"/>
      </xsd:simpleType>
    </xsd:element>
    <xsd:element name="SOWStatus" ma:index="24" nillable="true" ma:displayName="SOW Status" ma:format="Dropdown" ma:internalName="SOWStatus">
      <xsd:simpleType>
        <xsd:restriction base="dms:Choice">
          <xsd:enumeration value="Inital SOW - WF Review"/>
          <xsd:enumeration value="SOW Being Reviewed by Site"/>
          <xsd:enumeration value="SOW Done - With Program Management"/>
          <xsd:enumeration value="SOW Done - Sent to Lori/Nathan"/>
          <xsd:enumeration value="SOW Done - Sent to Catherine"/>
          <xsd:enumeration value="SOW FINAL - Sent to Erin"/>
          <xsd:enumeration value="SOW FINAL - Sent to Site in Contract"/>
          <xsd:enumeration value="SOW - ON HOLD"/>
          <xsd:enumeration value="Need Budget - SOW DONE"/>
        </xsd:restriction>
      </xsd:simpleType>
    </xsd:element>
    <xsd:element name="MediaServiceBillingMetadata" ma:index="25" nillable="true" ma:displayName="MediaServiceBillingMetadata" ma:hidden="true" ma:internalName="MediaServiceBillingMetadata" ma:readOnly="true">
      <xsd:simpleType>
        <xsd:restriction base="dms:Note"/>
      </xsd:simpleType>
    </xsd:element>
    <xsd:element name="MediaLengthInSeconds" ma:index="26" nillable="true" ma:displayName="MediaLengthInSeconds" ma:hidden="true" ma:internalName="MediaLengthInSeconds" ma:readOnly="true">
      <xsd:simpleType>
        <xsd:restriction base="dms:Unknown"/>
      </xsd:simpleType>
    </xsd:element>
    <xsd:element name="MediaServiceLocation" ma:index="27" nillable="true" ma:displayName="Location" ma:indexed="true" ma:internalName="MediaServiceLocation" ma:readOnly="true">
      <xsd:simpleType>
        <xsd:restriction base="dms:Text"/>
      </xsd:simpleType>
    </xsd:element>
    <xsd:element name="ImagesAdded" ma:index="28" nillable="true" ma:displayName="Images Added" ma:description="Images added in lessons and also pictures notated with same text." ma:format="Dropdown" ma:internalName="ImagesAdded">
      <xsd:simpleType>
        <xsd:restriction base="dms:Text">
          <xsd:maxLength value="255"/>
        </xsd:restriction>
      </xsd:simpleType>
    </xsd:element>
    <xsd:element name="ImagesAdded0" ma:index="29" nillable="true" ma:displayName="Images Added" ma:description="Images added in lessons and also pictures notated with same text." ma:format="Dropdown" ma:internalName="ImagesAdded0">
      <xsd:simpleType>
        <xsd:restriction base="dms:Choice">
          <xsd:enumeration value="Images Added"/>
          <xsd:enumeration value="Choice 2"/>
          <xsd:enumeration value="Choice 3"/>
        </xsd:restriction>
      </xsd:simpleType>
    </xsd:element>
  </xsd:schema>
  <xsd:schema xmlns:xsd="http://www.w3.org/2001/XMLSchema" xmlns:xs="http://www.w3.org/2001/XMLSchema" xmlns:dms="http://schemas.microsoft.com/office/2006/documentManagement/types" xmlns:pc="http://schemas.microsoft.com/office/infopath/2007/PartnerControls" targetNamespace="3de6ef40-c28e-4c33-ad84-c9037c327c85"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element name="TaxCatchAll" ma:index="16" nillable="true" ma:displayName="Taxonomy Catch All Column" ma:hidden="true" ma:list="{23cba9fb-0e14-4e31-91c0-4d753f42dbed}" ma:internalName="TaxCatchAll" ma:showField="CatchAllData" ma:web="3de6ef40-c28e-4c33-ad84-c9037c327c85">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1AAB8A5B-6605-4F13-B144-3F83376A8991}">
  <ds:schemaRefs>
    <ds:schemaRef ds:uri="http://schemas.microsoft.com/office/2006/documentManagement/types"/>
    <ds:schemaRef ds:uri="http://purl.org/dc/terms/"/>
    <ds:schemaRef ds:uri="http://purl.org/dc/dcmitype/"/>
    <ds:schemaRef ds:uri="http://schemas.microsoft.com/office/infopath/2007/PartnerControls"/>
    <ds:schemaRef ds:uri="http://purl.org/dc/elements/1.1/"/>
    <ds:schemaRef ds:uri="1f6d1321-5d91-4f7a-ae77-7a79f5a80889"/>
    <ds:schemaRef ds:uri="http://schemas.openxmlformats.org/package/2006/metadata/core-properties"/>
    <ds:schemaRef ds:uri="3de6ef40-c28e-4c33-ad84-c9037c327c85"/>
    <ds:schemaRef ds:uri="http://schemas.microsoft.com/office/2006/metadata/properties"/>
    <ds:schemaRef ds:uri="http://www.w3.org/XML/1998/namespace"/>
  </ds:schemaRefs>
</ds:datastoreItem>
</file>

<file path=customXml/itemProps2.xml><?xml version="1.0" encoding="utf-8"?>
<ds:datastoreItem xmlns:ds="http://schemas.openxmlformats.org/officeDocument/2006/customXml" ds:itemID="{43950FA4-0B16-4F55-979C-A300E795EC9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1f6d1321-5d91-4f7a-ae77-7a79f5a80889"/>
    <ds:schemaRef ds:uri="3de6ef40-c28e-4c33-ad84-c9037c327c85"/>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99CBF920-68B8-4000-978D-B63ED842DB41}">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18285</TotalTime>
  <Words>1216</Words>
  <Application>Microsoft Office PowerPoint</Application>
  <PresentationFormat>Widescreen</PresentationFormat>
  <Paragraphs>113</Paragraphs>
  <Slides>12</Slides>
  <Notes>12</Notes>
  <HiddenSlides>0</HiddenSlides>
  <MMClips>1</MMClips>
  <ScaleCrop>false</ScaleCrop>
  <HeadingPairs>
    <vt:vector size="4" baseType="variant">
      <vt:variant>
        <vt:lpstr>Theme</vt:lpstr>
      </vt:variant>
      <vt:variant>
        <vt:i4>1</vt:i4>
      </vt:variant>
      <vt:variant>
        <vt:lpstr>Slide Titles</vt:lpstr>
      </vt:variant>
      <vt:variant>
        <vt:i4>12</vt:i4>
      </vt:variant>
    </vt:vector>
  </HeadingPairs>
  <TitlesOfParts>
    <vt:vector size="13" baseType="lpstr">
      <vt:lpstr>Office Theme</vt:lpstr>
      <vt:lpstr>PowerPoint Presentation</vt:lpstr>
      <vt:lpstr>Chemical Changes</vt:lpstr>
      <vt:lpstr>Foundations of Changes in Matter</vt:lpstr>
      <vt:lpstr>  </vt:lpstr>
      <vt:lpstr>Today’s Materials</vt:lpstr>
      <vt:lpstr>Step 1 &amp; 2</vt:lpstr>
      <vt:lpstr>Step 3</vt:lpstr>
      <vt:lpstr>Step 4</vt:lpstr>
      <vt:lpstr>Step 5</vt:lpstr>
      <vt:lpstr>Chemical Changes</vt:lpstr>
      <vt:lpstr>  </vt:lpstr>
      <vt:lpstr>Career Exploration</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Shelby Bledsoe</cp:lastModifiedBy>
  <cp:revision>56</cp:revision>
  <dcterms:created xsi:type="dcterms:W3CDTF">2013-01-27T09:14:16Z</dcterms:created>
  <dcterms:modified xsi:type="dcterms:W3CDTF">2026-08-05T11:57:18Z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0x0101009446C951A69167489873FE8CAC4C2EA6</vt:lpwstr>
  </property>
  <property fmtid="{D5CDD505-2E9C-101B-9397-08002B2CF9AE}" pid="3" name="MediaServiceImageTags">
    <vt:lpwstr/>
  </property>
</Properties>
</file>