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84" r:id="rId5"/>
    <p:sldId id="6928" r:id="rId6"/>
    <p:sldId id="280" r:id="rId7"/>
    <p:sldId id="6940" r:id="rId8"/>
    <p:sldId id="6929" r:id="rId9"/>
    <p:sldId id="6930" r:id="rId10"/>
    <p:sldId id="6946" r:id="rId11"/>
    <p:sldId id="267" r:id="rId12"/>
    <p:sldId id="5306" r:id="rId13"/>
    <p:sldId id="694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C11517-60BC-0346-B829-080A2F492124}" v="102" dt="2026-08-02T17:35:09.9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8"/>
  </p:normalViewPr>
  <p:slideViewPr>
    <p:cSldViewPr snapToGrid="0">
      <p:cViewPr>
        <p:scale>
          <a:sx n="81" d="100"/>
          <a:sy n="81" d="100"/>
        </p:scale>
        <p:origin x="1088" y="10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by Bledsoe" userId="c9738545-4c56-4193-a6fa-33fe679ebc37" providerId="ADAL" clId="{D1069CD9-D04A-50C0-9BB8-0A004E678B39}"/>
    <pc:docChg chg="undo custSel modSld">
      <pc:chgData name="Shelby Bledsoe" userId="c9738545-4c56-4193-a6fa-33fe679ebc37" providerId="ADAL" clId="{D1069CD9-D04A-50C0-9BB8-0A004E678B39}" dt="2026-08-02T17:35:11.046" v="233" actId="1076"/>
      <pc:docMkLst>
        <pc:docMk/>
      </pc:docMkLst>
      <pc:sldChg chg="addSp delSp modSp mod">
        <pc:chgData name="Shelby Bledsoe" userId="c9738545-4c56-4193-a6fa-33fe679ebc37" providerId="ADAL" clId="{D1069CD9-D04A-50C0-9BB8-0A004E678B39}" dt="2026-08-02T17:34:16.505" v="220" actId="478"/>
        <pc:sldMkLst>
          <pc:docMk/>
          <pc:sldMk cId="0" sldId="267"/>
        </pc:sldMkLst>
        <pc:spChg chg="mod">
          <ac:chgData name="Shelby Bledsoe" userId="c9738545-4c56-4193-a6fa-33fe679ebc37" providerId="ADAL" clId="{D1069CD9-D04A-50C0-9BB8-0A004E678B39}" dt="2026-08-02T17:34:09.940" v="216" actId="1076"/>
          <ac:spMkLst>
            <pc:docMk/>
            <pc:sldMk cId="0" sldId="267"/>
            <ac:spMk id="2" creationId="{00000000-0000-0000-0000-000000000000}"/>
          </ac:spMkLst>
        </pc:spChg>
        <pc:spChg chg="mod">
          <ac:chgData name="Shelby Bledsoe" userId="c9738545-4c56-4193-a6fa-33fe679ebc37" providerId="ADAL" clId="{D1069CD9-D04A-50C0-9BB8-0A004E678B39}" dt="2026-08-02T17:34:03.763" v="212" actId="14100"/>
          <ac:spMkLst>
            <pc:docMk/>
            <pc:sldMk cId="0" sldId="267"/>
            <ac:spMk id="10" creationId="{12BEE624-251B-D34A-F736-CF806E28868D}"/>
          </ac:spMkLst>
        </pc:spChg>
        <pc:picChg chg="add mod">
          <ac:chgData name="Shelby Bledsoe" userId="c9738545-4c56-4193-a6fa-33fe679ebc37" providerId="ADAL" clId="{D1069CD9-D04A-50C0-9BB8-0A004E678B39}" dt="2026-08-02T17:34:15.392" v="219" actId="1076"/>
          <ac:picMkLst>
            <pc:docMk/>
            <pc:sldMk cId="0" sldId="267"/>
            <ac:picMk id="6" creationId="{CA191E1D-2FFB-2555-DF9C-86D5E43A5DC0}"/>
          </ac:picMkLst>
        </pc:picChg>
        <pc:picChg chg="del">
          <ac:chgData name="Shelby Bledsoe" userId="c9738545-4c56-4193-a6fa-33fe679ebc37" providerId="ADAL" clId="{D1069CD9-D04A-50C0-9BB8-0A004E678B39}" dt="2026-08-02T17:34:16.505" v="220" actId="478"/>
          <ac:picMkLst>
            <pc:docMk/>
            <pc:sldMk cId="0" sldId="267"/>
            <ac:picMk id="7" creationId="{7256A9B2-61B6-BAA5-0AC7-9CD55BE8DB3B}"/>
          </ac:picMkLst>
        </pc:picChg>
        <pc:picChg chg="del">
          <ac:chgData name="Shelby Bledsoe" userId="c9738545-4c56-4193-a6fa-33fe679ebc37" providerId="ADAL" clId="{D1069CD9-D04A-50C0-9BB8-0A004E678B39}" dt="2026-08-02T17:31:24.808" v="182" actId="478"/>
          <ac:picMkLst>
            <pc:docMk/>
            <pc:sldMk cId="0" sldId="267"/>
            <ac:picMk id="18" creationId="{5896CB95-9750-F98B-B3A4-4072BC60D619}"/>
          </ac:picMkLst>
        </pc:picChg>
        <pc:picChg chg="mod">
          <ac:chgData name="Shelby Bledsoe" userId="c9738545-4c56-4193-a6fa-33fe679ebc37" providerId="ADAL" clId="{D1069CD9-D04A-50C0-9BB8-0A004E678B39}" dt="2026-08-02T17:34:13.796" v="218" actId="14100"/>
          <ac:picMkLst>
            <pc:docMk/>
            <pc:sldMk cId="0" sldId="267"/>
            <ac:picMk id="11274" creationId="{E8415F18-C5CA-A3E2-89A6-FDBF648E4D95}"/>
          </ac:picMkLst>
        </pc:picChg>
      </pc:sldChg>
      <pc:sldChg chg="modSp mod">
        <pc:chgData name="Shelby Bledsoe" userId="c9738545-4c56-4193-a6fa-33fe679ebc37" providerId="ADAL" clId="{D1069CD9-D04A-50C0-9BB8-0A004E678B39}" dt="2026-08-02T17:27:28.024" v="62" actId="20577"/>
        <pc:sldMkLst>
          <pc:docMk/>
          <pc:sldMk cId="2783090172" sldId="284"/>
        </pc:sldMkLst>
        <pc:spChg chg="mod">
          <ac:chgData name="Shelby Bledsoe" userId="c9738545-4c56-4193-a6fa-33fe679ebc37" providerId="ADAL" clId="{D1069CD9-D04A-50C0-9BB8-0A004E678B39}" dt="2026-08-02T17:27:28.024" v="62" actId="20577"/>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2T17:31:10.380" v="179" actId="1076"/>
        <pc:sldMkLst>
          <pc:docMk/>
          <pc:sldMk cId="324058760" sldId="5306"/>
        </pc:sldMkLst>
        <pc:spChg chg="add del">
          <ac:chgData name="Shelby Bledsoe" userId="c9738545-4c56-4193-a6fa-33fe679ebc37" providerId="ADAL" clId="{D1069CD9-D04A-50C0-9BB8-0A004E678B39}" dt="2026-08-02T17:30:45.569" v="160" actId="478"/>
          <ac:spMkLst>
            <pc:docMk/>
            <pc:sldMk cId="324058760" sldId="5306"/>
            <ac:spMk id="3" creationId="{3CA6F7E0-4507-3E37-8F82-03A7E482F0CD}"/>
          </ac:spMkLst>
        </pc:spChg>
        <pc:spChg chg="del mod">
          <ac:chgData name="Shelby Bledsoe" userId="c9738545-4c56-4193-a6fa-33fe679ebc37" providerId="ADAL" clId="{D1069CD9-D04A-50C0-9BB8-0A004E678B39}" dt="2026-08-02T17:29:36.809" v="122" actId="478"/>
          <ac:spMkLst>
            <pc:docMk/>
            <pc:sldMk cId="324058760" sldId="5306"/>
            <ac:spMk id="5" creationId="{D48B27C5-7993-457B-FA70-FF64410AEA47}"/>
          </ac:spMkLst>
        </pc:spChg>
        <pc:spChg chg="mod">
          <ac:chgData name="Shelby Bledsoe" userId="c9738545-4c56-4193-a6fa-33fe679ebc37" providerId="ADAL" clId="{D1069CD9-D04A-50C0-9BB8-0A004E678B39}" dt="2026-08-02T17:31:07.730" v="178" actId="14100"/>
          <ac:spMkLst>
            <pc:docMk/>
            <pc:sldMk cId="324058760" sldId="5306"/>
            <ac:spMk id="9" creationId="{FAEF3FE3-117D-9929-E225-914E3EF860B0}"/>
          </ac:spMkLst>
        </pc:spChg>
        <pc:spChg chg="add mod">
          <ac:chgData name="Shelby Bledsoe" userId="c9738545-4c56-4193-a6fa-33fe679ebc37" providerId="ADAL" clId="{D1069CD9-D04A-50C0-9BB8-0A004E678B39}" dt="2026-08-02T17:31:10.380" v="179" actId="1076"/>
          <ac:spMkLst>
            <pc:docMk/>
            <pc:sldMk cId="324058760" sldId="5306"/>
            <ac:spMk id="10" creationId="{1C7597C1-1517-A845-96C3-62EFD5747239}"/>
          </ac:spMkLst>
        </pc:spChg>
        <pc:spChg chg="mod">
          <ac:chgData name="Shelby Bledsoe" userId="c9738545-4c56-4193-a6fa-33fe679ebc37" providerId="ADAL" clId="{D1069CD9-D04A-50C0-9BB8-0A004E678B39}" dt="2026-08-02T17:30:58.821" v="174" actId="14100"/>
          <ac:spMkLst>
            <pc:docMk/>
            <pc:sldMk cId="324058760" sldId="5306"/>
            <ac:spMk id="65" creationId="{8D247132-7C19-0F15-8C52-B2D94E027FBE}"/>
          </ac:spMkLst>
        </pc:spChg>
        <pc:spChg chg="del">
          <ac:chgData name="Shelby Bledsoe" userId="c9738545-4c56-4193-a6fa-33fe679ebc37" providerId="ADAL" clId="{D1069CD9-D04A-50C0-9BB8-0A004E678B39}" dt="2026-08-02T17:29:39.779" v="123" actId="478"/>
          <ac:spMkLst>
            <pc:docMk/>
            <pc:sldMk cId="324058760" sldId="5306"/>
            <ac:spMk id="68" creationId="{D04FA8C6-7FCD-E55C-B3DF-2D7870456870}"/>
          </ac:spMkLst>
        </pc:spChg>
        <pc:spChg chg="del">
          <ac:chgData name="Shelby Bledsoe" userId="c9738545-4c56-4193-a6fa-33fe679ebc37" providerId="ADAL" clId="{D1069CD9-D04A-50C0-9BB8-0A004E678B39}" dt="2026-08-02T17:29:41.006" v="124" actId="478"/>
          <ac:spMkLst>
            <pc:docMk/>
            <pc:sldMk cId="324058760" sldId="5306"/>
            <ac:spMk id="69" creationId="{1735CF02-EC9F-AF15-2503-5CD9EB11A903}"/>
          </ac:spMkLst>
        </pc:spChg>
        <pc:spChg chg="del">
          <ac:chgData name="Shelby Bledsoe" userId="c9738545-4c56-4193-a6fa-33fe679ebc37" providerId="ADAL" clId="{D1069CD9-D04A-50C0-9BB8-0A004E678B39}" dt="2026-08-02T17:30:08.843" v="144" actId="478"/>
          <ac:spMkLst>
            <pc:docMk/>
            <pc:sldMk cId="324058760" sldId="5306"/>
            <ac:spMk id="70" creationId="{88F37998-42E8-BAEE-6383-8BDAA11C5335}"/>
          </ac:spMkLst>
        </pc:spChg>
        <pc:spChg chg="del">
          <ac:chgData name="Shelby Bledsoe" userId="c9738545-4c56-4193-a6fa-33fe679ebc37" providerId="ADAL" clId="{D1069CD9-D04A-50C0-9BB8-0A004E678B39}" dt="2026-08-02T17:30:09.766" v="145" actId="478"/>
          <ac:spMkLst>
            <pc:docMk/>
            <pc:sldMk cId="324058760" sldId="5306"/>
            <ac:spMk id="71" creationId="{EC0A9D47-682F-8BBA-D1E2-55A07688FB0E}"/>
          </ac:spMkLst>
        </pc:spChg>
        <pc:spChg chg="del">
          <ac:chgData name="Shelby Bledsoe" userId="c9738545-4c56-4193-a6fa-33fe679ebc37" providerId="ADAL" clId="{D1069CD9-D04A-50C0-9BB8-0A004E678B39}" dt="2026-08-02T17:30:07.980" v="143" actId="478"/>
          <ac:spMkLst>
            <pc:docMk/>
            <pc:sldMk cId="324058760" sldId="5306"/>
            <ac:spMk id="72" creationId="{972DB9C0-B857-9D98-B175-82829FA46918}"/>
          </ac:spMkLst>
        </pc:spChg>
        <pc:picChg chg="mod">
          <ac:chgData name="Shelby Bledsoe" userId="c9738545-4c56-4193-a6fa-33fe679ebc37" providerId="ADAL" clId="{D1069CD9-D04A-50C0-9BB8-0A004E678B39}" dt="2026-08-02T17:30:33.578" v="155" actId="1076"/>
          <ac:picMkLst>
            <pc:docMk/>
            <pc:sldMk cId="324058760" sldId="5306"/>
            <ac:picMk id="61" creationId="{C407DBE2-05CA-B4E1-06D5-909E2E990289}"/>
          </ac:picMkLst>
        </pc:picChg>
        <pc:picChg chg="del">
          <ac:chgData name="Shelby Bledsoe" userId="c9738545-4c56-4193-a6fa-33fe679ebc37" providerId="ADAL" clId="{D1069CD9-D04A-50C0-9BB8-0A004E678B39}" dt="2026-08-02T17:30:10.563" v="146" actId="478"/>
          <ac:picMkLst>
            <pc:docMk/>
            <pc:sldMk cId="324058760" sldId="5306"/>
            <ac:picMk id="78" creationId="{C2E690E7-0E5F-19C3-0AEF-676DA95839D4}"/>
          </ac:picMkLst>
        </pc:picChg>
        <pc:cxnChg chg="del">
          <ac:chgData name="Shelby Bledsoe" userId="c9738545-4c56-4193-a6fa-33fe679ebc37" providerId="ADAL" clId="{D1069CD9-D04A-50C0-9BB8-0A004E678B39}" dt="2026-08-02T17:29:42.052" v="125" actId="478"/>
          <ac:cxnSpMkLst>
            <pc:docMk/>
            <pc:sldMk cId="324058760" sldId="5306"/>
            <ac:cxnSpMk id="62" creationId="{E319EE39-D8F7-7158-107D-7AC88DC7FCA6}"/>
          </ac:cxnSpMkLst>
        </pc:cxnChg>
      </pc:sldChg>
      <pc:sldChg chg="addSp delSp modSp mod setBg modClrScheme addAnim delAnim chgLayout">
        <pc:chgData name="Shelby Bledsoe" userId="c9738545-4c56-4193-a6fa-33fe679ebc37" providerId="ADAL" clId="{D1069CD9-D04A-50C0-9BB8-0A004E678B39}" dt="2026-08-02T17:35:11.046" v="233" actId="1076"/>
        <pc:sldMkLst>
          <pc:docMk/>
          <pc:sldMk cId="2960108082" sldId="6928"/>
        </pc:sldMkLst>
        <pc:spChg chg="add del mod">
          <ac:chgData name="Shelby Bledsoe" userId="c9738545-4c56-4193-a6fa-33fe679ebc37" providerId="ADAL" clId="{D1069CD9-D04A-50C0-9BB8-0A004E678B39}" dt="2026-08-02T17:26:43.005" v="20" actId="767"/>
          <ac:spMkLst>
            <pc:docMk/>
            <pc:sldMk cId="2960108082" sldId="6928"/>
            <ac:spMk id="2" creationId="{E5139680-B990-0EC1-D787-84355D41A81E}"/>
          </ac:spMkLst>
        </pc:spChg>
        <pc:spChg chg="mod ord">
          <ac:chgData name="Shelby Bledsoe" userId="c9738545-4c56-4193-a6fa-33fe679ebc37" providerId="ADAL" clId="{D1069CD9-D04A-50C0-9BB8-0A004E678B39}" dt="2026-08-02T17:27:22.571" v="49" actId="1076"/>
          <ac:spMkLst>
            <pc:docMk/>
            <pc:sldMk cId="2960108082" sldId="6928"/>
            <ac:spMk id="3" creationId="{FDA8F8DE-CCB7-0CD1-B976-36B21FBE93FE}"/>
          </ac:spMkLst>
        </pc:spChg>
        <pc:spChg chg="add del mod">
          <ac:chgData name="Shelby Bledsoe" userId="c9738545-4c56-4193-a6fa-33fe679ebc37" providerId="ADAL" clId="{D1069CD9-D04A-50C0-9BB8-0A004E678B39}" dt="2026-08-02T17:26:42.309" v="19" actId="767"/>
          <ac:spMkLst>
            <pc:docMk/>
            <pc:sldMk cId="2960108082" sldId="6928"/>
            <ac:spMk id="5" creationId="{581E5C17-8D99-DA99-3321-28BDB641A4BF}"/>
          </ac:spMkLst>
        </pc:spChg>
        <pc:spChg chg="add del mod">
          <ac:chgData name="Shelby Bledsoe" userId="c9738545-4c56-4193-a6fa-33fe679ebc37" providerId="ADAL" clId="{D1069CD9-D04A-50C0-9BB8-0A004E678B39}" dt="2026-08-02T17:26:41.286" v="18" actId="767"/>
          <ac:spMkLst>
            <pc:docMk/>
            <pc:sldMk cId="2960108082" sldId="6928"/>
            <ac:spMk id="8" creationId="{82A167E7-9910-8FB8-6AC4-DFDF7C25547E}"/>
          </ac:spMkLst>
        </pc:spChg>
        <pc:spChg chg="add del mod">
          <ac:chgData name="Shelby Bledsoe" userId="c9738545-4c56-4193-a6fa-33fe679ebc37" providerId="ADAL" clId="{D1069CD9-D04A-50C0-9BB8-0A004E678B39}" dt="2026-08-02T17:26:45.675" v="23" actId="478"/>
          <ac:spMkLst>
            <pc:docMk/>
            <pc:sldMk cId="2960108082" sldId="6928"/>
            <ac:spMk id="14" creationId="{34E1C27F-1E5D-E6A9-7D30-101454F7FCB9}"/>
          </ac:spMkLst>
        </pc:spChg>
        <pc:spChg chg="add del">
          <ac:chgData name="Shelby Bledsoe" userId="c9738545-4c56-4193-a6fa-33fe679ebc37" providerId="ADAL" clId="{D1069CD9-D04A-50C0-9BB8-0A004E678B39}" dt="2026-08-02T17:27:05.081" v="34" actId="26606"/>
          <ac:spMkLst>
            <pc:docMk/>
            <pc:sldMk cId="2960108082" sldId="6928"/>
            <ac:spMk id="17" creationId="{362D44EE-C852-4460-B8B5-C4F2BC20510C}"/>
          </ac:spMkLst>
        </pc:spChg>
        <pc:spChg chg="add del">
          <ac:chgData name="Shelby Bledsoe" userId="c9738545-4c56-4193-a6fa-33fe679ebc37" providerId="ADAL" clId="{D1069CD9-D04A-50C0-9BB8-0A004E678B39}" dt="2026-08-02T17:27:05.081" v="34" actId="26606"/>
          <ac:spMkLst>
            <pc:docMk/>
            <pc:sldMk cId="2960108082" sldId="6928"/>
            <ac:spMk id="19" creationId="{658970D8-8D1D-4B5C-894B-E871CC86543D}"/>
          </ac:spMkLst>
        </pc:spChg>
        <pc:spChg chg="add del">
          <ac:chgData name="Shelby Bledsoe" userId="c9738545-4c56-4193-a6fa-33fe679ebc37" providerId="ADAL" clId="{D1069CD9-D04A-50C0-9BB8-0A004E678B39}" dt="2026-08-02T17:27:05.081" v="34" actId="26606"/>
          <ac:spMkLst>
            <pc:docMk/>
            <pc:sldMk cId="2960108082" sldId="6928"/>
            <ac:spMk id="21" creationId="{F227E5B6-9132-43CA-B503-37A18562ADF2}"/>
          </ac:spMkLst>
        </pc:spChg>
        <pc:spChg chg="add del">
          <ac:chgData name="Shelby Bledsoe" userId="c9738545-4c56-4193-a6fa-33fe679ebc37" providerId="ADAL" clId="{D1069CD9-D04A-50C0-9BB8-0A004E678B39}" dt="2026-08-02T17:27:05.081" v="34" actId="26606"/>
          <ac:spMkLst>
            <pc:docMk/>
            <pc:sldMk cId="2960108082" sldId="6928"/>
            <ac:spMk id="23" creationId="{03C2051E-A88D-48E5-BACF-AAED17892722}"/>
          </ac:spMkLst>
        </pc:spChg>
        <pc:spChg chg="add del">
          <ac:chgData name="Shelby Bledsoe" userId="c9738545-4c56-4193-a6fa-33fe679ebc37" providerId="ADAL" clId="{D1069CD9-D04A-50C0-9BB8-0A004E678B39}" dt="2026-08-02T17:27:05.081" v="34" actId="26606"/>
          <ac:spMkLst>
            <pc:docMk/>
            <pc:sldMk cId="2960108082" sldId="6928"/>
            <ac:spMk id="25" creationId="{7821A508-2985-4905-874A-527429BAABFA}"/>
          </ac:spMkLst>
        </pc:spChg>
        <pc:spChg chg="add del">
          <ac:chgData name="Shelby Bledsoe" userId="c9738545-4c56-4193-a6fa-33fe679ebc37" providerId="ADAL" clId="{D1069CD9-D04A-50C0-9BB8-0A004E678B39}" dt="2026-08-02T17:27:05.081" v="34" actId="26606"/>
          <ac:spMkLst>
            <pc:docMk/>
            <pc:sldMk cId="2960108082" sldId="6928"/>
            <ac:spMk id="27" creationId="{D2929CB1-0E3C-4B2D-ADC5-0154FB33BA44}"/>
          </ac:spMkLst>
        </pc:spChg>
        <pc:spChg chg="add del">
          <ac:chgData name="Shelby Bledsoe" userId="c9738545-4c56-4193-a6fa-33fe679ebc37" providerId="ADAL" clId="{D1069CD9-D04A-50C0-9BB8-0A004E678B39}" dt="2026-08-02T17:27:05.081" v="34" actId="26606"/>
          <ac:spMkLst>
            <pc:docMk/>
            <pc:sldMk cId="2960108082" sldId="6928"/>
            <ac:spMk id="29" creationId="{5F2F0C84-BE8C-4DC2-A6D3-30349A801D5C}"/>
          </ac:spMkLst>
        </pc:spChg>
        <pc:picChg chg="mod ord">
          <ac:chgData name="Shelby Bledsoe" userId="c9738545-4c56-4193-a6fa-33fe679ebc37" providerId="ADAL" clId="{D1069CD9-D04A-50C0-9BB8-0A004E678B39}" dt="2026-08-02T17:35:04.200" v="228" actId="1076"/>
          <ac:picMkLst>
            <pc:docMk/>
            <pc:sldMk cId="2960108082" sldId="6928"/>
            <ac:picMk id="4" creationId="{51D3E84D-D575-8A8B-DD05-ED967DBDFA93}"/>
          </ac:picMkLst>
        </pc:picChg>
        <pc:picChg chg="add mod">
          <ac:chgData name="Shelby Bledsoe" userId="c9738545-4c56-4193-a6fa-33fe679ebc37" providerId="ADAL" clId="{D1069CD9-D04A-50C0-9BB8-0A004E678B39}" dt="2026-08-02T17:35:09.991" v="232" actId="1076"/>
          <ac:picMkLst>
            <pc:docMk/>
            <pc:sldMk cId="2960108082" sldId="6928"/>
            <ac:picMk id="9" creationId="{FB27204B-55A8-CF71-7A09-37073AB8C22C}"/>
          </ac:picMkLst>
        </pc:picChg>
        <pc:picChg chg="add mod">
          <ac:chgData name="Shelby Bledsoe" userId="c9738545-4c56-4193-a6fa-33fe679ebc37" providerId="ADAL" clId="{D1069CD9-D04A-50C0-9BB8-0A004E678B39}" dt="2026-08-02T17:35:11.046" v="233" actId="1076"/>
          <ac:picMkLst>
            <pc:docMk/>
            <pc:sldMk cId="2960108082" sldId="6928"/>
            <ac:picMk id="11" creationId="{339D70F4-EE3A-9AC6-E21C-2A018CD40990}"/>
          </ac:picMkLst>
        </pc:picChg>
      </pc:sldChg>
      <pc:sldChg chg="addSp delSp modSp mod setBg">
        <pc:chgData name="Shelby Bledsoe" userId="c9738545-4c56-4193-a6fa-33fe679ebc37" providerId="ADAL" clId="{D1069CD9-D04A-50C0-9BB8-0A004E678B39}" dt="2026-08-02T17:28:55.237" v="102" actId="1076"/>
        <pc:sldMkLst>
          <pc:docMk/>
          <pc:sldMk cId="3942874957" sldId="6930"/>
        </pc:sldMkLst>
        <pc:spChg chg="add del mod">
          <ac:chgData name="Shelby Bledsoe" userId="c9738545-4c56-4193-a6fa-33fe679ebc37" providerId="ADAL" clId="{D1069CD9-D04A-50C0-9BB8-0A004E678B39}" dt="2026-08-02T17:28:36.677" v="99"/>
          <ac:spMkLst>
            <pc:docMk/>
            <pc:sldMk cId="3942874957" sldId="6930"/>
            <ac:spMk id="9" creationId="{E9C917E7-9911-BE5F-032C-0708A086558E}"/>
          </ac:spMkLst>
        </pc:spChg>
        <pc:spChg chg="mod">
          <ac:chgData name="Shelby Bledsoe" userId="c9738545-4c56-4193-a6fa-33fe679ebc37" providerId="ADAL" clId="{D1069CD9-D04A-50C0-9BB8-0A004E678B39}" dt="2026-08-02T17:28:53.772" v="101" actId="1076"/>
          <ac:spMkLst>
            <pc:docMk/>
            <pc:sldMk cId="3942874957" sldId="6930"/>
            <ac:spMk id="14" creationId="{4E96D246-C1B3-2DFE-9F83-FBEE3DF3275E}"/>
          </ac:spMkLst>
        </pc:spChg>
        <pc:spChg chg="mod">
          <ac:chgData name="Shelby Bledsoe" userId="c9738545-4c56-4193-a6fa-33fe679ebc37" providerId="ADAL" clId="{D1069CD9-D04A-50C0-9BB8-0A004E678B39}" dt="2026-08-02T17:28:53.772" v="101" actId="1076"/>
          <ac:spMkLst>
            <pc:docMk/>
            <pc:sldMk cId="3942874957" sldId="6930"/>
            <ac:spMk id="15" creationId="{0765B212-1D2B-460F-67B7-9AD14611FE1D}"/>
          </ac:spMkLst>
        </pc:spChg>
        <pc:spChg chg="mod">
          <ac:chgData name="Shelby Bledsoe" userId="c9738545-4c56-4193-a6fa-33fe679ebc37" providerId="ADAL" clId="{D1069CD9-D04A-50C0-9BB8-0A004E678B39}" dt="2026-08-02T17:28:34.967" v="97" actId="1076"/>
          <ac:spMkLst>
            <pc:docMk/>
            <pc:sldMk cId="3942874957" sldId="6930"/>
            <ac:spMk id="18" creationId="{535518AA-57B7-EDE7-4E31-7898EA2F4D15}"/>
          </ac:spMkLst>
        </pc:spChg>
        <pc:spChg chg="mod">
          <ac:chgData name="Shelby Bledsoe" userId="c9738545-4c56-4193-a6fa-33fe679ebc37" providerId="ADAL" clId="{D1069CD9-D04A-50C0-9BB8-0A004E678B39}" dt="2026-08-02T17:28:34.967" v="97" actId="1076"/>
          <ac:spMkLst>
            <pc:docMk/>
            <pc:sldMk cId="3942874957" sldId="6930"/>
            <ac:spMk id="20" creationId="{5E899403-DC85-ED98-439D-C60970BD3C98}"/>
          </ac:spMkLst>
        </pc:spChg>
        <pc:spChg chg="del">
          <ac:chgData name="Shelby Bledsoe" userId="c9738545-4c56-4193-a6fa-33fe679ebc37" providerId="ADAL" clId="{D1069CD9-D04A-50C0-9BB8-0A004E678B39}" dt="2026-08-02T17:28:14.505" v="78" actId="478"/>
          <ac:spMkLst>
            <pc:docMk/>
            <pc:sldMk cId="3942874957" sldId="6930"/>
            <ac:spMk id="21" creationId="{DB3C53F0-6767-93BC-FC9E-4ACF5985BF3A}"/>
          </ac:spMkLst>
        </pc:spChg>
        <pc:spChg chg="mod">
          <ac:chgData name="Shelby Bledsoe" userId="c9738545-4c56-4193-a6fa-33fe679ebc37" providerId="ADAL" clId="{D1069CD9-D04A-50C0-9BB8-0A004E678B39}" dt="2026-08-02T17:28:53.772" v="101" actId="1076"/>
          <ac:spMkLst>
            <pc:docMk/>
            <pc:sldMk cId="3942874957" sldId="6930"/>
            <ac:spMk id="22" creationId="{82578EE7-3AA2-D24C-4203-C995B811EDB0}"/>
          </ac:spMkLst>
        </pc:spChg>
        <pc:spChg chg="mod">
          <ac:chgData name="Shelby Bledsoe" userId="c9738545-4c56-4193-a6fa-33fe679ebc37" providerId="ADAL" clId="{D1069CD9-D04A-50C0-9BB8-0A004E678B39}" dt="2026-08-02T17:28:34.967" v="97" actId="1076"/>
          <ac:spMkLst>
            <pc:docMk/>
            <pc:sldMk cId="3942874957" sldId="6930"/>
            <ac:spMk id="24" creationId="{5139A86A-C412-1461-148D-8423C91827AF}"/>
          </ac:spMkLst>
        </pc:spChg>
        <pc:cxnChg chg="mod">
          <ac:chgData name="Shelby Bledsoe" userId="c9738545-4c56-4193-a6fa-33fe679ebc37" providerId="ADAL" clId="{D1069CD9-D04A-50C0-9BB8-0A004E678B39}" dt="2026-08-02T17:28:55.237" v="102" actId="1076"/>
          <ac:cxnSpMkLst>
            <pc:docMk/>
            <pc:sldMk cId="3942874957" sldId="6930"/>
            <ac:cxnSpMk id="26" creationId="{76C7B0A6-A7C5-D1E1-77DF-19B66F7C353D}"/>
          </ac:cxnSpMkLst>
        </pc:cxnChg>
        <pc:cxnChg chg="mod">
          <ac:chgData name="Shelby Bledsoe" userId="c9738545-4c56-4193-a6fa-33fe679ebc37" providerId="ADAL" clId="{D1069CD9-D04A-50C0-9BB8-0A004E678B39}" dt="2026-08-02T17:28:39.279" v="100" actId="1076"/>
          <ac:cxnSpMkLst>
            <pc:docMk/>
            <pc:sldMk cId="3942874957" sldId="6930"/>
            <ac:cxnSpMk id="34" creationId="{81323067-0692-E9C3-3974-38D58B7CBA41}"/>
          </ac:cxnSpMkLst>
        </pc:cxnChg>
      </pc:sldChg>
      <pc:sldChg chg="addSp delSp mod setBg">
        <pc:chgData name="Shelby Bledsoe" userId="c9738545-4c56-4193-a6fa-33fe679ebc37" providerId="ADAL" clId="{D1069CD9-D04A-50C0-9BB8-0A004E678B39}" dt="2026-08-02T17:28:02.217" v="77" actId="478"/>
        <pc:sldMkLst>
          <pc:docMk/>
          <pc:sldMk cId="4257876103" sldId="6940"/>
        </pc:sldMkLst>
        <pc:spChg chg="add del">
          <ac:chgData name="Shelby Bledsoe" userId="c9738545-4c56-4193-a6fa-33fe679ebc37" providerId="ADAL" clId="{D1069CD9-D04A-50C0-9BB8-0A004E678B39}" dt="2026-08-02T17:27:47.315" v="65" actId="478"/>
          <ac:spMkLst>
            <pc:docMk/>
            <pc:sldMk cId="4257876103" sldId="6940"/>
            <ac:spMk id="3" creationId="{A1D284D0-CAD9-292F-568D-CE7709E33E17}"/>
          </ac:spMkLst>
        </pc:spChg>
        <pc:spChg chg="del">
          <ac:chgData name="Shelby Bledsoe" userId="c9738545-4c56-4193-a6fa-33fe679ebc37" providerId="ADAL" clId="{D1069CD9-D04A-50C0-9BB8-0A004E678B39}" dt="2026-08-02T17:28:02.217" v="77" actId="478"/>
          <ac:spMkLst>
            <pc:docMk/>
            <pc:sldMk cId="4257876103" sldId="6940"/>
            <ac:spMk id="12" creationId="{259A4FD0-FC45-28C2-91EA-D0D12EEFA95F}"/>
          </ac:spMkLst>
        </pc:spChg>
        <pc:spChg chg="del">
          <ac:chgData name="Shelby Bledsoe" userId="c9738545-4c56-4193-a6fa-33fe679ebc37" providerId="ADAL" clId="{D1069CD9-D04A-50C0-9BB8-0A004E678B39}" dt="2026-08-02T17:28:02.217" v="77" actId="478"/>
          <ac:spMkLst>
            <pc:docMk/>
            <pc:sldMk cId="4257876103" sldId="6940"/>
            <ac:spMk id="27" creationId="{6C9271BB-2E86-E992-597C-5D6A07DB8374}"/>
          </ac:spMkLst>
        </pc:spChg>
        <pc:spChg chg="del">
          <ac:chgData name="Shelby Bledsoe" userId="c9738545-4c56-4193-a6fa-33fe679ebc37" providerId="ADAL" clId="{D1069CD9-D04A-50C0-9BB8-0A004E678B39}" dt="2026-08-02T17:28:02.217" v="77" actId="478"/>
          <ac:spMkLst>
            <pc:docMk/>
            <pc:sldMk cId="4257876103" sldId="6940"/>
            <ac:spMk id="28" creationId="{4DA8C694-B6AB-2B7A-014F-2C4D5F7E2125}"/>
          </ac:spMkLst>
        </pc:spChg>
        <pc:spChg chg="del">
          <ac:chgData name="Shelby Bledsoe" userId="c9738545-4c56-4193-a6fa-33fe679ebc37" providerId="ADAL" clId="{D1069CD9-D04A-50C0-9BB8-0A004E678B39}" dt="2026-08-02T17:28:02.217" v="77" actId="478"/>
          <ac:spMkLst>
            <pc:docMk/>
            <pc:sldMk cId="4257876103" sldId="6940"/>
            <ac:spMk id="38" creationId="{8C91C4DF-07AB-5FCC-B126-DFBF163FF2B9}"/>
          </ac:spMkLst>
        </pc:spChg>
        <pc:spChg chg="del">
          <ac:chgData name="Shelby Bledsoe" userId="c9738545-4c56-4193-a6fa-33fe679ebc37" providerId="ADAL" clId="{D1069CD9-D04A-50C0-9BB8-0A004E678B39}" dt="2026-08-02T17:28:02.217" v="77" actId="478"/>
          <ac:spMkLst>
            <pc:docMk/>
            <pc:sldMk cId="4257876103" sldId="6940"/>
            <ac:spMk id="44" creationId="{53209615-0A0F-667F-D592-64D025BB19B4}"/>
          </ac:spMkLst>
        </pc:spChg>
        <pc:spChg chg="del">
          <ac:chgData name="Shelby Bledsoe" userId="c9738545-4c56-4193-a6fa-33fe679ebc37" providerId="ADAL" clId="{D1069CD9-D04A-50C0-9BB8-0A004E678B39}" dt="2026-08-02T17:28:02.217" v="77" actId="478"/>
          <ac:spMkLst>
            <pc:docMk/>
            <pc:sldMk cId="4257876103" sldId="6940"/>
            <ac:spMk id="46" creationId="{A2024F50-AB01-135E-4DFA-7802E8E9B616}"/>
          </ac:spMkLst>
        </pc:spChg>
        <pc:spChg chg="del">
          <ac:chgData name="Shelby Bledsoe" userId="c9738545-4c56-4193-a6fa-33fe679ebc37" providerId="ADAL" clId="{D1069CD9-D04A-50C0-9BB8-0A004E678B39}" dt="2026-08-02T17:28:02.217" v="77" actId="478"/>
          <ac:spMkLst>
            <pc:docMk/>
            <pc:sldMk cId="4257876103" sldId="6940"/>
            <ac:spMk id="47" creationId="{B03FB995-FBCF-9347-3B41-EE15A35E92CD}"/>
          </ac:spMkLst>
        </pc:spChg>
        <pc:spChg chg="del">
          <ac:chgData name="Shelby Bledsoe" userId="c9738545-4c56-4193-a6fa-33fe679ebc37" providerId="ADAL" clId="{D1069CD9-D04A-50C0-9BB8-0A004E678B39}" dt="2026-08-02T17:28:02.217" v="77" actId="478"/>
          <ac:spMkLst>
            <pc:docMk/>
            <pc:sldMk cId="4257876103" sldId="6940"/>
            <ac:spMk id="48" creationId="{FA282CD7-3705-7482-2045-2EBA36A4BF2C}"/>
          </ac:spMkLst>
        </pc:spChg>
        <pc:spChg chg="del">
          <ac:chgData name="Shelby Bledsoe" userId="c9738545-4c56-4193-a6fa-33fe679ebc37" providerId="ADAL" clId="{D1069CD9-D04A-50C0-9BB8-0A004E678B39}" dt="2026-08-02T17:28:02.217" v="77" actId="478"/>
          <ac:spMkLst>
            <pc:docMk/>
            <pc:sldMk cId="4257876103" sldId="6940"/>
            <ac:spMk id="49" creationId="{71F212D0-2F46-6B3F-A520-9F2858E532EE}"/>
          </ac:spMkLst>
        </pc:spChg>
        <pc:spChg chg="del">
          <ac:chgData name="Shelby Bledsoe" userId="c9738545-4c56-4193-a6fa-33fe679ebc37" providerId="ADAL" clId="{D1069CD9-D04A-50C0-9BB8-0A004E678B39}" dt="2026-08-02T17:28:02.217" v="77" actId="478"/>
          <ac:spMkLst>
            <pc:docMk/>
            <pc:sldMk cId="4257876103" sldId="6940"/>
            <ac:spMk id="65" creationId="{24EF230F-6705-3C5F-BBA7-5CC5228E4FA2}"/>
          </ac:spMkLst>
        </pc:spChg>
      </pc:sldChg>
      <pc:sldChg chg="delSp modSp mod setBg">
        <pc:chgData name="Shelby Bledsoe" userId="c9738545-4c56-4193-a6fa-33fe679ebc37" providerId="ADAL" clId="{D1069CD9-D04A-50C0-9BB8-0A004E678B39}" dt="2026-08-02T17:29:16.568" v="119" actId="20577"/>
        <pc:sldMkLst>
          <pc:docMk/>
          <pc:sldMk cId="1077361214" sldId="6946"/>
        </pc:sldMkLst>
        <pc:spChg chg="del">
          <ac:chgData name="Shelby Bledsoe" userId="c9738545-4c56-4193-a6fa-33fe679ebc37" providerId="ADAL" clId="{D1069CD9-D04A-50C0-9BB8-0A004E678B39}" dt="2026-08-02T17:29:01.661" v="103" actId="478"/>
          <ac:spMkLst>
            <pc:docMk/>
            <pc:sldMk cId="1077361214" sldId="6946"/>
            <ac:spMk id="21" creationId="{AF577881-3994-F3BE-5C43-5B2D9484B7F5}"/>
          </ac:spMkLst>
        </pc:spChg>
        <pc:spChg chg="mod">
          <ac:chgData name="Shelby Bledsoe" userId="c9738545-4c56-4193-a6fa-33fe679ebc37" providerId="ADAL" clId="{D1069CD9-D04A-50C0-9BB8-0A004E678B39}" dt="2026-08-02T17:29:16.568" v="119" actId="20577"/>
          <ac:spMkLst>
            <pc:docMk/>
            <pc:sldMk cId="1077361214" sldId="6946"/>
            <ac:spMk id="22" creationId="{00C4460E-4571-0D0A-FAD6-41C32E30F3A8}"/>
          </ac:spMkLst>
        </pc:spChg>
      </pc:sldChg>
      <pc:sldChg chg="modSp mod">
        <pc:chgData name="Shelby Bledsoe" userId="c9738545-4c56-4193-a6fa-33fe679ebc37" providerId="ADAL" clId="{D1069CD9-D04A-50C0-9BB8-0A004E678B39}" dt="2026-08-02T17:31:21.301" v="181" actId="1076"/>
        <pc:sldMkLst>
          <pc:docMk/>
          <pc:sldMk cId="767236253" sldId="6947"/>
        </pc:sldMkLst>
        <pc:spChg chg="mod">
          <ac:chgData name="Shelby Bledsoe" userId="c9738545-4c56-4193-a6fa-33fe679ebc37" providerId="ADAL" clId="{D1069CD9-D04A-50C0-9BB8-0A004E678B39}" dt="2026-08-02T17:31:17.882" v="180" actId="207"/>
          <ac:spMkLst>
            <pc:docMk/>
            <pc:sldMk cId="767236253" sldId="6947"/>
            <ac:spMk id="3" creationId="{EF158287-6BCC-7900-1AD6-19731D874843}"/>
          </ac:spMkLst>
        </pc:spChg>
        <pc:spChg chg="mod">
          <ac:chgData name="Shelby Bledsoe" userId="c9738545-4c56-4193-a6fa-33fe679ebc37" providerId="ADAL" clId="{D1069CD9-D04A-50C0-9BB8-0A004E678B39}" dt="2026-08-02T17:31:17.882" v="180" actId="207"/>
          <ac:spMkLst>
            <pc:docMk/>
            <pc:sldMk cId="767236253" sldId="6947"/>
            <ac:spMk id="8" creationId="{80751D3E-8B85-27E3-82EA-F797F5C00E52}"/>
          </ac:spMkLst>
        </pc:spChg>
        <pc:spChg chg="mod">
          <ac:chgData name="Shelby Bledsoe" userId="c9738545-4c56-4193-a6fa-33fe679ebc37" providerId="ADAL" clId="{D1069CD9-D04A-50C0-9BB8-0A004E678B39}" dt="2026-08-02T17:31:17.882" v="180" actId="207"/>
          <ac:spMkLst>
            <pc:docMk/>
            <pc:sldMk cId="767236253" sldId="6947"/>
            <ac:spMk id="11" creationId="{20BAE9F0-A261-09CD-3298-6C0DE9466955}"/>
          </ac:spMkLst>
        </pc:spChg>
        <pc:spChg chg="mod">
          <ac:chgData name="Shelby Bledsoe" userId="c9738545-4c56-4193-a6fa-33fe679ebc37" providerId="ADAL" clId="{D1069CD9-D04A-50C0-9BB8-0A004E678B39}" dt="2026-08-02T17:31:17.882" v="180" actId="207"/>
          <ac:spMkLst>
            <pc:docMk/>
            <pc:sldMk cId="767236253" sldId="6947"/>
            <ac:spMk id="28" creationId="{08ECD171-70FC-E6DD-9F0C-C70D44C8031B}"/>
          </ac:spMkLst>
        </pc:spChg>
        <pc:picChg chg="mod">
          <ac:chgData name="Shelby Bledsoe" userId="c9738545-4c56-4193-a6fa-33fe679ebc37" providerId="ADAL" clId="{D1069CD9-D04A-50C0-9BB8-0A004E678B39}" dt="2026-08-02T17:31:21.301" v="181" actId="1076"/>
          <ac:picMkLst>
            <pc:docMk/>
            <pc:sldMk cId="767236253" sldId="6947"/>
            <ac:picMk id="25" creationId="{6BE4C75A-EC33-D321-5F37-A3A17169D1C2}"/>
          </ac:picMkLst>
        </pc:picChg>
      </pc:sldChg>
    </pc:docChg>
  </pc:docChgLst>
  <pc:docChgLst>
    <pc:chgData name="Samantha Silcox" userId="8a505091-dd03-47f9-912c-2fd60c7ec4f4" providerId="ADAL" clId="{B55AC789-8A8B-55F3-92B2-6C5FEA941CB6}"/>
    <pc:docChg chg="undo custSel addSld delSld modSld">
      <pc:chgData name="Samantha Silcox" userId="8a505091-dd03-47f9-912c-2fd60c7ec4f4" providerId="ADAL" clId="{B55AC789-8A8B-55F3-92B2-6C5FEA941CB6}" dt="2026-07-22T14:55:47.689" v="1628" actId="1076"/>
      <pc:docMkLst>
        <pc:docMk/>
      </pc:docMkLst>
      <pc:sldChg chg="addSp delSp modSp mod">
        <pc:chgData name="Samantha Silcox" userId="8a505091-dd03-47f9-912c-2fd60c7ec4f4" providerId="ADAL" clId="{B55AC789-8A8B-55F3-92B2-6C5FEA941CB6}" dt="2026-07-22T12:06:31.667" v="613" actId="113"/>
        <pc:sldMkLst>
          <pc:docMk/>
          <pc:sldMk cId="2045947811" sldId="280"/>
        </pc:sldMkLst>
        <pc:spChg chg="mod">
          <ac:chgData name="Samantha Silcox" userId="8a505091-dd03-47f9-912c-2fd60c7ec4f4" providerId="ADAL" clId="{B55AC789-8A8B-55F3-92B2-6C5FEA941CB6}" dt="2026-07-21T18:18:51.640" v="263" actId="1035"/>
          <ac:spMkLst>
            <pc:docMk/>
            <pc:sldMk cId="2045947811" sldId="280"/>
            <ac:spMk id="3" creationId="{317F4F12-DEEA-93EE-FFC1-37840148E591}"/>
          </ac:spMkLst>
        </pc:spChg>
        <pc:spChg chg="mod">
          <ac:chgData name="Samantha Silcox" userId="8a505091-dd03-47f9-912c-2fd60c7ec4f4" providerId="ADAL" clId="{B55AC789-8A8B-55F3-92B2-6C5FEA941CB6}" dt="2026-07-21T18:18:57.873" v="265" actId="1076"/>
          <ac:spMkLst>
            <pc:docMk/>
            <pc:sldMk cId="2045947811" sldId="280"/>
            <ac:spMk id="5" creationId="{1FE7E07E-BF3D-BF29-E1CE-7C7D2232CAEA}"/>
          </ac:spMkLst>
        </pc:spChg>
        <pc:spChg chg="add mod">
          <ac:chgData name="Samantha Silcox" userId="8a505091-dd03-47f9-912c-2fd60c7ec4f4" providerId="ADAL" clId="{B55AC789-8A8B-55F3-92B2-6C5FEA941CB6}" dt="2026-07-21T18:20:40.578" v="433" actId="1076"/>
          <ac:spMkLst>
            <pc:docMk/>
            <pc:sldMk cId="2045947811" sldId="280"/>
            <ac:spMk id="17" creationId="{8E83AF43-262D-2671-F1A0-D40B2170D144}"/>
          </ac:spMkLst>
        </pc:spChg>
        <pc:spChg chg="add mod">
          <ac:chgData name="Samantha Silcox" userId="8a505091-dd03-47f9-912c-2fd60c7ec4f4" providerId="ADAL" clId="{B55AC789-8A8B-55F3-92B2-6C5FEA941CB6}" dt="2026-07-21T18:21:51.326" v="457" actId="14100"/>
          <ac:spMkLst>
            <pc:docMk/>
            <pc:sldMk cId="2045947811" sldId="280"/>
            <ac:spMk id="18" creationId="{C713FAD9-BA1E-9F49-A158-B38D75BF9698}"/>
          </ac:spMkLst>
        </pc:spChg>
        <pc:spChg chg="mod">
          <ac:chgData name="Samantha Silcox" userId="8a505091-dd03-47f9-912c-2fd60c7ec4f4" providerId="ADAL" clId="{B55AC789-8A8B-55F3-92B2-6C5FEA941CB6}" dt="2026-07-21T17:59:02.814" v="34" actId="1035"/>
          <ac:spMkLst>
            <pc:docMk/>
            <pc:sldMk cId="2045947811" sldId="280"/>
            <ac:spMk id="21" creationId="{478A5D6C-5B63-9D1F-9FA5-CECF0AD8B9F2}"/>
          </ac:spMkLst>
        </pc:spChg>
        <pc:spChg chg="add mod">
          <ac:chgData name="Samantha Silcox" userId="8a505091-dd03-47f9-912c-2fd60c7ec4f4" providerId="ADAL" clId="{B55AC789-8A8B-55F3-92B2-6C5FEA941CB6}" dt="2026-07-22T12:06:31.667" v="613" actId="113"/>
          <ac:spMkLst>
            <pc:docMk/>
            <pc:sldMk cId="2045947811" sldId="280"/>
            <ac:spMk id="22" creationId="{31B13298-82DB-916B-F7F7-15C5DF1020DB}"/>
          </ac:spMkLst>
        </pc:spChg>
        <pc:spChg chg="add mod">
          <ac:chgData name="Samantha Silcox" userId="8a505091-dd03-47f9-912c-2fd60c7ec4f4" providerId="ADAL" clId="{B55AC789-8A8B-55F3-92B2-6C5FEA941CB6}" dt="2026-07-21T18:22:08.517" v="460" actId="14100"/>
          <ac:spMkLst>
            <pc:docMk/>
            <pc:sldMk cId="2045947811" sldId="280"/>
            <ac:spMk id="24" creationId="{159F26A0-E022-77E4-1E7A-4DFC5C77ABCB}"/>
          </ac:spMkLst>
        </pc:spChg>
        <pc:spChg chg="add mod">
          <ac:chgData name="Samantha Silcox" userId="8a505091-dd03-47f9-912c-2fd60c7ec4f4" providerId="ADAL" clId="{B55AC789-8A8B-55F3-92B2-6C5FEA941CB6}" dt="2026-07-21T18:22:13.931" v="462" actId="1076"/>
          <ac:spMkLst>
            <pc:docMk/>
            <pc:sldMk cId="2045947811" sldId="280"/>
            <ac:spMk id="25" creationId="{B8A38AE1-A90E-5B3E-3F1D-758141E32150}"/>
          </ac:spMkLst>
        </pc:spChg>
        <pc:picChg chg="mod">
          <ac:chgData name="Samantha Silcox" userId="8a505091-dd03-47f9-912c-2fd60c7ec4f4" providerId="ADAL" clId="{B55AC789-8A8B-55F3-92B2-6C5FEA941CB6}" dt="2026-07-21T18:05:22.016" v="111" actId="1076"/>
          <ac:picMkLst>
            <pc:docMk/>
            <pc:sldMk cId="2045947811" sldId="280"/>
            <ac:picMk id="2" creationId="{DB99A8FE-D85F-19F3-881F-8EC8BED94E3B}"/>
          </ac:picMkLst>
        </pc:picChg>
        <pc:picChg chg="add mod modCrop">
          <ac:chgData name="Samantha Silcox" userId="8a505091-dd03-47f9-912c-2fd60c7ec4f4" providerId="ADAL" clId="{B55AC789-8A8B-55F3-92B2-6C5FEA941CB6}" dt="2026-07-21T18:21:18.960" v="448" actId="1076"/>
          <ac:picMkLst>
            <pc:docMk/>
            <pc:sldMk cId="2045947811" sldId="280"/>
            <ac:picMk id="9" creationId="{647086A4-E65F-C728-1598-23BD9E5A9CE0}"/>
          </ac:picMkLst>
        </pc:picChg>
        <pc:picChg chg="add mod modCrop">
          <ac:chgData name="Samantha Silcox" userId="8a505091-dd03-47f9-912c-2fd60c7ec4f4" providerId="ADAL" clId="{B55AC789-8A8B-55F3-92B2-6C5FEA941CB6}" dt="2026-07-21T20:44:38.816" v="610" actId="1076"/>
          <ac:picMkLst>
            <pc:docMk/>
            <pc:sldMk cId="2045947811" sldId="280"/>
            <ac:picMk id="12" creationId="{70F129EB-0315-9822-FF26-A56D9658BD89}"/>
          </ac:picMkLst>
        </pc:picChg>
        <pc:picChg chg="add mod modCrop">
          <ac:chgData name="Samantha Silcox" userId="8a505091-dd03-47f9-912c-2fd60c7ec4f4" providerId="ADAL" clId="{B55AC789-8A8B-55F3-92B2-6C5FEA941CB6}" dt="2026-07-21T18:21:06.615" v="442" actId="14100"/>
          <ac:picMkLst>
            <pc:docMk/>
            <pc:sldMk cId="2045947811" sldId="280"/>
            <ac:picMk id="15" creationId="{EB088596-A9D1-62A9-C8E3-F580B9ABA7A7}"/>
          </ac:picMkLst>
        </pc:picChg>
        <pc:picChg chg="mod">
          <ac:chgData name="Samantha Silcox" userId="8a505091-dd03-47f9-912c-2fd60c7ec4f4" providerId="ADAL" clId="{B55AC789-8A8B-55F3-92B2-6C5FEA941CB6}" dt="2026-07-21T18:11:50.446" v="175" actId="1036"/>
          <ac:picMkLst>
            <pc:docMk/>
            <pc:sldMk cId="2045947811" sldId="280"/>
            <ac:picMk id="19" creationId="{96C9A1E2-D295-C9BB-1EA2-FE97D8302731}"/>
          </ac:picMkLst>
        </pc:picChg>
        <pc:picChg chg="add mod">
          <ac:chgData name="Samantha Silcox" userId="8a505091-dd03-47f9-912c-2fd60c7ec4f4" providerId="ADAL" clId="{B55AC789-8A8B-55F3-92B2-6C5FEA941CB6}" dt="2026-07-21T18:22:06.625" v="459" actId="1076"/>
          <ac:picMkLst>
            <pc:docMk/>
            <pc:sldMk cId="2045947811" sldId="280"/>
            <ac:picMk id="28" creationId="{8B6DEEA8-4D54-A33C-A35B-01AD143CE93F}"/>
          </ac:picMkLst>
        </pc:picChg>
      </pc:sldChg>
      <pc:sldChg chg="addSp delSp modSp add mod modNotesTx">
        <pc:chgData name="Samantha Silcox" userId="8a505091-dd03-47f9-912c-2fd60c7ec4f4" providerId="ADAL" clId="{B55AC789-8A8B-55F3-92B2-6C5FEA941CB6}" dt="2026-07-22T14:44:37.203" v="1517" actId="20577"/>
        <pc:sldMkLst>
          <pc:docMk/>
          <pc:sldMk cId="324058760" sldId="5306"/>
        </pc:sldMkLst>
      </pc:sldChg>
      <pc:sldChg chg="addSp delSp modSp mod">
        <pc:chgData name="Samantha Silcox" userId="8a505091-dd03-47f9-912c-2fd60c7ec4f4" providerId="ADAL" clId="{B55AC789-8A8B-55F3-92B2-6C5FEA941CB6}" dt="2026-07-21T17:42:18.497" v="12" actId="1076"/>
        <pc:sldMkLst>
          <pc:docMk/>
          <pc:sldMk cId="2960108082" sldId="6928"/>
        </pc:sldMkLst>
        <pc:spChg chg="mod">
          <ac:chgData name="Samantha Silcox" userId="8a505091-dd03-47f9-912c-2fd60c7ec4f4" providerId="ADAL" clId="{B55AC789-8A8B-55F3-92B2-6C5FEA941CB6}" dt="2026-07-21T17:42:18.497" v="12" actId="1076"/>
          <ac:spMkLst>
            <pc:docMk/>
            <pc:sldMk cId="2960108082" sldId="6928"/>
            <ac:spMk id="3" creationId="{FDA8F8DE-CCB7-0CD1-B976-36B21FBE93FE}"/>
          </ac:spMkLst>
        </pc:spChg>
        <pc:picChg chg="add mod modCrop">
          <ac:chgData name="Samantha Silcox" userId="8a505091-dd03-47f9-912c-2fd60c7ec4f4" providerId="ADAL" clId="{B55AC789-8A8B-55F3-92B2-6C5FEA941CB6}" dt="2026-07-21T17:42:13.806" v="10" actId="1076"/>
          <ac:picMkLst>
            <pc:docMk/>
            <pc:sldMk cId="2960108082" sldId="6928"/>
            <ac:picMk id="4" creationId="{51D3E84D-D575-8A8B-DD05-ED967DBDFA93}"/>
          </ac:picMkLst>
        </pc:picChg>
      </pc:sldChg>
      <pc:sldChg chg="addSp delSp modSp mod">
        <pc:chgData name="Samantha Silcox" userId="8a505091-dd03-47f9-912c-2fd60c7ec4f4" providerId="ADAL" clId="{B55AC789-8A8B-55F3-92B2-6C5FEA941CB6}" dt="2026-07-22T14:10:52.247" v="927" actId="1036"/>
        <pc:sldMkLst>
          <pc:docMk/>
          <pc:sldMk cId="3022724443" sldId="6929"/>
        </pc:sldMkLst>
        <pc:spChg chg="mod">
          <ac:chgData name="Samantha Silcox" userId="8a505091-dd03-47f9-912c-2fd60c7ec4f4" providerId="ADAL" clId="{B55AC789-8A8B-55F3-92B2-6C5FEA941CB6}" dt="2026-07-22T14:01:10.222" v="857" actId="1035"/>
          <ac:spMkLst>
            <pc:docMk/>
            <pc:sldMk cId="3022724443" sldId="6929"/>
            <ac:spMk id="3" creationId="{20E1AC60-E1B8-2B4B-40FD-202940D84AF4}"/>
          </ac:spMkLst>
        </pc:spChg>
        <pc:spChg chg="add mod">
          <ac:chgData name="Samantha Silcox" userId="8a505091-dd03-47f9-912c-2fd60c7ec4f4" providerId="ADAL" clId="{B55AC789-8A8B-55F3-92B2-6C5FEA941CB6}" dt="2026-07-22T13:17:47.618" v="639" actId="1038"/>
          <ac:spMkLst>
            <pc:docMk/>
            <pc:sldMk cId="3022724443" sldId="6929"/>
            <ac:spMk id="10" creationId="{486C5451-B5E8-7FD4-EF8C-E1EDE9344781}"/>
          </ac:spMkLst>
        </pc:spChg>
        <pc:spChg chg="add mod">
          <ac:chgData name="Samantha Silcox" userId="8a505091-dd03-47f9-912c-2fd60c7ec4f4" providerId="ADAL" clId="{B55AC789-8A8B-55F3-92B2-6C5FEA941CB6}" dt="2026-07-22T13:17:47.618" v="639" actId="1038"/>
          <ac:spMkLst>
            <pc:docMk/>
            <pc:sldMk cId="3022724443" sldId="6929"/>
            <ac:spMk id="11" creationId="{E6383B54-2C31-AB1A-2443-743E9FBD421C}"/>
          </ac:spMkLst>
        </pc:spChg>
        <pc:spChg chg="mod">
          <ac:chgData name="Samantha Silcox" userId="8a505091-dd03-47f9-912c-2fd60c7ec4f4" providerId="ADAL" clId="{B55AC789-8A8B-55F3-92B2-6C5FEA941CB6}" dt="2026-07-22T14:01:10.222" v="857" actId="1035"/>
          <ac:spMkLst>
            <pc:docMk/>
            <pc:sldMk cId="3022724443" sldId="6929"/>
            <ac:spMk id="13" creationId="{87E61B36-366D-6214-3613-8EB2DAA92F20}"/>
          </ac:spMkLst>
        </pc:spChg>
        <pc:spChg chg="add mod">
          <ac:chgData name="Samantha Silcox" userId="8a505091-dd03-47f9-912c-2fd60c7ec4f4" providerId="ADAL" clId="{B55AC789-8A8B-55F3-92B2-6C5FEA941CB6}" dt="2026-07-22T14:01:10.222" v="857" actId="1035"/>
          <ac:spMkLst>
            <pc:docMk/>
            <pc:sldMk cId="3022724443" sldId="6929"/>
            <ac:spMk id="17" creationId="{2A5F9B97-00EB-1D27-6ED6-F86929F32790}"/>
          </ac:spMkLst>
        </pc:spChg>
        <pc:spChg chg="add mod">
          <ac:chgData name="Samantha Silcox" userId="8a505091-dd03-47f9-912c-2fd60c7ec4f4" providerId="ADAL" clId="{B55AC789-8A8B-55F3-92B2-6C5FEA941CB6}" dt="2026-07-22T14:01:10.222" v="857" actId="1035"/>
          <ac:spMkLst>
            <pc:docMk/>
            <pc:sldMk cId="3022724443" sldId="6929"/>
            <ac:spMk id="18" creationId="{ABFBFB4A-F731-C05D-ABC1-1B396FF85D33}"/>
          </ac:spMkLst>
        </pc:spChg>
        <pc:spChg chg="add mod">
          <ac:chgData name="Samantha Silcox" userId="8a505091-dd03-47f9-912c-2fd60c7ec4f4" providerId="ADAL" clId="{B55AC789-8A8B-55F3-92B2-6C5FEA941CB6}" dt="2026-07-22T14:01:10.222" v="857" actId="1035"/>
          <ac:spMkLst>
            <pc:docMk/>
            <pc:sldMk cId="3022724443" sldId="6929"/>
            <ac:spMk id="20" creationId="{AB8654D8-F989-048F-680D-A71B919C8435}"/>
          </ac:spMkLst>
        </pc:spChg>
        <pc:spChg chg="mod">
          <ac:chgData name="Samantha Silcox" userId="8a505091-dd03-47f9-912c-2fd60c7ec4f4" providerId="ADAL" clId="{B55AC789-8A8B-55F3-92B2-6C5FEA941CB6}" dt="2026-07-22T13:56:44.640" v="795" actId="1076"/>
          <ac:spMkLst>
            <pc:docMk/>
            <pc:sldMk cId="3022724443" sldId="6929"/>
            <ac:spMk id="21" creationId="{1DDEC7A3-937E-8744-D516-6F5A2D29894C}"/>
          </ac:spMkLst>
        </pc:spChg>
        <pc:spChg chg="add mod">
          <ac:chgData name="Samantha Silcox" userId="8a505091-dd03-47f9-912c-2fd60c7ec4f4" providerId="ADAL" clId="{B55AC789-8A8B-55F3-92B2-6C5FEA941CB6}" dt="2026-07-22T14:01:10.222" v="857" actId="1035"/>
          <ac:spMkLst>
            <pc:docMk/>
            <pc:sldMk cId="3022724443" sldId="6929"/>
            <ac:spMk id="22" creationId="{3E9A044E-EF5A-559C-A47B-ED100F9E9584}"/>
          </ac:spMkLst>
        </pc:spChg>
        <pc:spChg chg="add mod">
          <ac:chgData name="Samantha Silcox" userId="8a505091-dd03-47f9-912c-2fd60c7ec4f4" providerId="ADAL" clId="{B55AC789-8A8B-55F3-92B2-6C5FEA941CB6}" dt="2026-07-22T14:01:10.222" v="857" actId="1035"/>
          <ac:spMkLst>
            <pc:docMk/>
            <pc:sldMk cId="3022724443" sldId="6929"/>
            <ac:spMk id="23" creationId="{8BCED75F-F8C7-CF1E-44D1-C2001B2C4A60}"/>
          </ac:spMkLst>
        </pc:spChg>
        <pc:spChg chg="add mod">
          <ac:chgData name="Samantha Silcox" userId="8a505091-dd03-47f9-912c-2fd60c7ec4f4" providerId="ADAL" clId="{B55AC789-8A8B-55F3-92B2-6C5FEA941CB6}" dt="2026-07-22T14:01:10.222" v="857" actId="1035"/>
          <ac:spMkLst>
            <pc:docMk/>
            <pc:sldMk cId="3022724443" sldId="6929"/>
            <ac:spMk id="24" creationId="{7F78C178-6252-94BB-1285-27FBF636013E}"/>
          </ac:spMkLst>
        </pc:spChg>
        <pc:spChg chg="add mod">
          <ac:chgData name="Samantha Silcox" userId="8a505091-dd03-47f9-912c-2fd60c7ec4f4" providerId="ADAL" clId="{B55AC789-8A8B-55F3-92B2-6C5FEA941CB6}" dt="2026-07-22T14:01:10.222" v="857" actId="1035"/>
          <ac:spMkLst>
            <pc:docMk/>
            <pc:sldMk cId="3022724443" sldId="6929"/>
            <ac:spMk id="25" creationId="{CC3B48D0-56E6-ACAA-BE63-CEAA65AD190B}"/>
          </ac:spMkLst>
        </pc:spChg>
        <pc:spChg chg="add mod">
          <ac:chgData name="Samantha Silcox" userId="8a505091-dd03-47f9-912c-2fd60c7ec4f4" providerId="ADAL" clId="{B55AC789-8A8B-55F3-92B2-6C5FEA941CB6}" dt="2026-07-22T14:01:10.222" v="857" actId="1035"/>
          <ac:spMkLst>
            <pc:docMk/>
            <pc:sldMk cId="3022724443" sldId="6929"/>
            <ac:spMk id="26" creationId="{B07ACF88-BA7A-29E6-DB7D-CFF0BDE55EB7}"/>
          </ac:spMkLst>
        </pc:spChg>
        <pc:spChg chg="add mod">
          <ac:chgData name="Samantha Silcox" userId="8a505091-dd03-47f9-912c-2fd60c7ec4f4" providerId="ADAL" clId="{B55AC789-8A8B-55F3-92B2-6C5FEA941CB6}" dt="2026-07-22T14:00:54.667" v="836" actId="1035"/>
          <ac:spMkLst>
            <pc:docMk/>
            <pc:sldMk cId="3022724443" sldId="6929"/>
            <ac:spMk id="32" creationId="{9B8B564F-02F3-83FA-D650-B0917FA0571F}"/>
          </ac:spMkLst>
        </pc:spChg>
        <pc:spChg chg="add mod">
          <ac:chgData name="Samantha Silcox" userId="8a505091-dd03-47f9-912c-2fd60c7ec4f4" providerId="ADAL" clId="{B55AC789-8A8B-55F3-92B2-6C5FEA941CB6}" dt="2026-07-22T14:10:52.247" v="927" actId="1036"/>
          <ac:spMkLst>
            <pc:docMk/>
            <pc:sldMk cId="3022724443" sldId="6929"/>
            <ac:spMk id="33" creationId="{FC733D5A-42E4-E87E-1E31-DF5C5FF5A894}"/>
          </ac:spMkLst>
        </pc:spChg>
        <pc:spChg chg="add mod">
          <ac:chgData name="Samantha Silcox" userId="8a505091-dd03-47f9-912c-2fd60c7ec4f4" providerId="ADAL" clId="{B55AC789-8A8B-55F3-92B2-6C5FEA941CB6}" dt="2026-07-22T14:00:54.667" v="836" actId="1035"/>
          <ac:spMkLst>
            <pc:docMk/>
            <pc:sldMk cId="3022724443" sldId="6929"/>
            <ac:spMk id="35" creationId="{E83293A1-D78C-2A79-0338-2E9BB984F16A}"/>
          </ac:spMkLst>
        </pc:spChg>
        <pc:picChg chg="add mod modCrop">
          <ac:chgData name="Samantha Silcox" userId="8a505091-dd03-47f9-912c-2fd60c7ec4f4" providerId="ADAL" clId="{B55AC789-8A8B-55F3-92B2-6C5FEA941CB6}" dt="2026-07-22T13:18:31.765" v="649" actId="1076"/>
          <ac:picMkLst>
            <pc:docMk/>
            <pc:sldMk cId="3022724443" sldId="6929"/>
            <ac:picMk id="9" creationId="{807B9F5C-B1A0-E8BD-2C0E-3E085D25D469}"/>
          </ac:picMkLst>
        </pc:picChg>
        <pc:picChg chg="add mod modCrop">
          <ac:chgData name="Samantha Silcox" userId="8a505091-dd03-47f9-912c-2fd60c7ec4f4" providerId="ADAL" clId="{B55AC789-8A8B-55F3-92B2-6C5FEA941CB6}" dt="2026-07-22T13:51:40.884" v="781" actId="1076"/>
          <ac:picMkLst>
            <pc:docMk/>
            <pc:sldMk cId="3022724443" sldId="6929"/>
            <ac:picMk id="28" creationId="{78859755-B55A-87C6-FB1E-B2840603AEDF}"/>
          </ac:picMkLst>
        </pc:picChg>
        <pc:picChg chg="add mod modCrop">
          <ac:chgData name="Samantha Silcox" userId="8a505091-dd03-47f9-912c-2fd60c7ec4f4" providerId="ADAL" clId="{B55AC789-8A8B-55F3-92B2-6C5FEA941CB6}" dt="2026-07-22T13:49:39.878" v="761" actId="14100"/>
          <ac:picMkLst>
            <pc:docMk/>
            <pc:sldMk cId="3022724443" sldId="6929"/>
            <ac:picMk id="29" creationId="{5E4EA2BD-858D-3CC4-B56A-D77CC9E50D8D}"/>
          </ac:picMkLst>
        </pc:picChg>
        <pc:picChg chg="add mod modCrop">
          <ac:chgData name="Samantha Silcox" userId="8a505091-dd03-47f9-912c-2fd60c7ec4f4" providerId="ADAL" clId="{B55AC789-8A8B-55F3-92B2-6C5FEA941CB6}" dt="2026-07-22T13:49:00.790" v="752" actId="1076"/>
          <ac:picMkLst>
            <pc:docMk/>
            <pc:sldMk cId="3022724443" sldId="6929"/>
            <ac:picMk id="30" creationId="{2F3EE11C-CC3F-E954-7B17-BE55B0BDCB6A}"/>
          </ac:picMkLst>
        </pc:picChg>
        <pc:picChg chg="add mod modCrop">
          <ac:chgData name="Samantha Silcox" userId="8a505091-dd03-47f9-912c-2fd60c7ec4f4" providerId="ADAL" clId="{B55AC789-8A8B-55F3-92B2-6C5FEA941CB6}" dt="2026-07-22T13:51:35.636" v="779" actId="1076"/>
          <ac:picMkLst>
            <pc:docMk/>
            <pc:sldMk cId="3022724443" sldId="6929"/>
            <ac:picMk id="31" creationId="{0C3553F3-F2D0-D287-0951-B317FA400260}"/>
          </ac:picMkLst>
        </pc:picChg>
        <pc:picChg chg="add mod modCrop">
          <ac:chgData name="Samantha Silcox" userId="8a505091-dd03-47f9-912c-2fd60c7ec4f4" providerId="ADAL" clId="{B55AC789-8A8B-55F3-92B2-6C5FEA941CB6}" dt="2026-07-22T14:00:57.967" v="842" actId="1035"/>
          <ac:picMkLst>
            <pc:docMk/>
            <pc:sldMk cId="3022724443" sldId="6929"/>
            <ac:picMk id="37" creationId="{E89C2B8E-8F5D-A654-F79D-1BCE2161F5A5}"/>
          </ac:picMkLst>
        </pc:picChg>
        <pc:cxnChg chg="add mod">
          <ac:chgData name="Samantha Silcox" userId="8a505091-dd03-47f9-912c-2fd60c7ec4f4" providerId="ADAL" clId="{B55AC789-8A8B-55F3-92B2-6C5FEA941CB6}" dt="2026-07-22T13:17:47.618" v="639" actId="1038"/>
          <ac:cxnSpMkLst>
            <pc:docMk/>
            <pc:sldMk cId="3022724443" sldId="6929"/>
            <ac:cxnSpMk id="12" creationId="{5BFC5999-7889-24F8-6B62-374183729F96}"/>
          </ac:cxnSpMkLst>
        </pc:cxnChg>
      </pc:sldChg>
      <pc:sldChg chg="addSp delSp modSp mod">
        <pc:chgData name="Samantha Silcox" userId="8a505091-dd03-47f9-912c-2fd60c7ec4f4" providerId="ADAL" clId="{B55AC789-8A8B-55F3-92B2-6C5FEA941CB6}" dt="2026-07-22T14:35:58.924" v="1307" actId="1037"/>
        <pc:sldMkLst>
          <pc:docMk/>
          <pc:sldMk cId="3942874957" sldId="6930"/>
        </pc:sldMkLst>
        <pc:spChg chg="add mod">
          <ac:chgData name="Samantha Silcox" userId="8a505091-dd03-47f9-912c-2fd60c7ec4f4" providerId="ADAL" clId="{B55AC789-8A8B-55F3-92B2-6C5FEA941CB6}" dt="2026-07-22T14:04:43.240" v="911" actId="1076"/>
          <ac:spMkLst>
            <pc:docMk/>
            <pc:sldMk cId="3942874957" sldId="6930"/>
            <ac:spMk id="4" creationId="{30F35978-EDD5-5263-6B1E-3099C2876873}"/>
          </ac:spMkLst>
        </pc:spChg>
        <pc:spChg chg="mod">
          <ac:chgData name="Samantha Silcox" userId="8a505091-dd03-47f9-912c-2fd60c7ec4f4" providerId="ADAL" clId="{B55AC789-8A8B-55F3-92B2-6C5FEA941CB6}" dt="2026-07-22T14:34:55.805" v="1292" actId="403"/>
          <ac:spMkLst>
            <pc:docMk/>
            <pc:sldMk cId="3942874957" sldId="6930"/>
            <ac:spMk id="5" creationId="{6B4249B7-88E8-909B-7E2E-626BE37ACBFF}"/>
          </ac:spMkLst>
        </pc:spChg>
        <pc:spChg chg="add mod">
          <ac:chgData name="Samantha Silcox" userId="8a505091-dd03-47f9-912c-2fd60c7ec4f4" providerId="ADAL" clId="{B55AC789-8A8B-55F3-92B2-6C5FEA941CB6}" dt="2026-07-22T14:04:43.240" v="911" actId="1076"/>
          <ac:spMkLst>
            <pc:docMk/>
            <pc:sldMk cId="3942874957" sldId="6930"/>
            <ac:spMk id="7" creationId="{AEEB6F8D-B5EA-9ED9-D80C-51C59A6A7CEA}"/>
          </ac:spMkLst>
        </pc:spChg>
        <pc:spChg chg="add mod">
          <ac:chgData name="Samantha Silcox" userId="8a505091-dd03-47f9-912c-2fd60c7ec4f4" providerId="ADAL" clId="{B55AC789-8A8B-55F3-92B2-6C5FEA941CB6}" dt="2026-07-22T14:31:42.814" v="1244" actId="1035"/>
          <ac:spMkLst>
            <pc:docMk/>
            <pc:sldMk cId="3942874957" sldId="6930"/>
            <ac:spMk id="14" creationId="{4E96D246-C1B3-2DFE-9F83-FBEE3DF3275E}"/>
          </ac:spMkLst>
        </pc:spChg>
        <pc:spChg chg="add mod">
          <ac:chgData name="Samantha Silcox" userId="8a505091-dd03-47f9-912c-2fd60c7ec4f4" providerId="ADAL" clId="{B55AC789-8A8B-55F3-92B2-6C5FEA941CB6}" dt="2026-07-22T14:31:42.814" v="1244" actId="1035"/>
          <ac:spMkLst>
            <pc:docMk/>
            <pc:sldMk cId="3942874957" sldId="6930"/>
            <ac:spMk id="15" creationId="{0765B212-1D2B-460F-67B7-9AD14611FE1D}"/>
          </ac:spMkLst>
        </pc:spChg>
        <pc:spChg chg="add mod">
          <ac:chgData name="Samantha Silcox" userId="8a505091-dd03-47f9-912c-2fd60c7ec4f4" providerId="ADAL" clId="{B55AC789-8A8B-55F3-92B2-6C5FEA941CB6}" dt="2026-07-22T14:31:42.814" v="1244" actId="1035"/>
          <ac:spMkLst>
            <pc:docMk/>
            <pc:sldMk cId="3942874957" sldId="6930"/>
            <ac:spMk id="16" creationId="{7F792D78-D878-A1CB-E25B-623AFC2EDA1B}"/>
          </ac:spMkLst>
        </pc:spChg>
        <pc:spChg chg="add mod">
          <ac:chgData name="Samantha Silcox" userId="8a505091-dd03-47f9-912c-2fd60c7ec4f4" providerId="ADAL" clId="{B55AC789-8A8B-55F3-92B2-6C5FEA941CB6}" dt="2026-07-22T14:31:42.814" v="1244" actId="1035"/>
          <ac:spMkLst>
            <pc:docMk/>
            <pc:sldMk cId="3942874957" sldId="6930"/>
            <ac:spMk id="17" creationId="{C40B553F-9688-EBA3-987A-E71EFE97F1C9}"/>
          </ac:spMkLst>
        </pc:spChg>
        <pc:spChg chg="add mod">
          <ac:chgData name="Samantha Silcox" userId="8a505091-dd03-47f9-912c-2fd60c7ec4f4" providerId="ADAL" clId="{B55AC789-8A8B-55F3-92B2-6C5FEA941CB6}" dt="2026-07-22T14:31:42.814" v="1244" actId="1035"/>
          <ac:spMkLst>
            <pc:docMk/>
            <pc:sldMk cId="3942874957" sldId="6930"/>
            <ac:spMk id="18" creationId="{535518AA-57B7-EDE7-4E31-7898EA2F4D15}"/>
          </ac:spMkLst>
        </pc:spChg>
        <pc:spChg chg="add mod">
          <ac:chgData name="Samantha Silcox" userId="8a505091-dd03-47f9-912c-2fd60c7ec4f4" providerId="ADAL" clId="{B55AC789-8A8B-55F3-92B2-6C5FEA941CB6}" dt="2026-07-22T14:31:42.814" v="1244" actId="1035"/>
          <ac:spMkLst>
            <pc:docMk/>
            <pc:sldMk cId="3942874957" sldId="6930"/>
            <ac:spMk id="20" creationId="{5E899403-DC85-ED98-439D-C60970BD3C98}"/>
          </ac:spMkLst>
        </pc:spChg>
        <pc:spChg chg="add mod">
          <ac:chgData name="Samantha Silcox" userId="8a505091-dd03-47f9-912c-2fd60c7ec4f4" providerId="ADAL" clId="{B55AC789-8A8B-55F3-92B2-6C5FEA941CB6}" dt="2026-07-22T14:32:44.828" v="1277" actId="403"/>
          <ac:spMkLst>
            <pc:docMk/>
            <pc:sldMk cId="3942874957" sldId="6930"/>
            <ac:spMk id="22" creationId="{82578EE7-3AA2-D24C-4203-C995B811EDB0}"/>
          </ac:spMkLst>
        </pc:spChg>
        <pc:spChg chg="add mod">
          <ac:chgData name="Samantha Silcox" userId="8a505091-dd03-47f9-912c-2fd60c7ec4f4" providerId="ADAL" clId="{B55AC789-8A8B-55F3-92B2-6C5FEA941CB6}" dt="2026-07-22T14:32:47.244" v="1278" actId="403"/>
          <ac:spMkLst>
            <pc:docMk/>
            <pc:sldMk cId="3942874957" sldId="6930"/>
            <ac:spMk id="23" creationId="{D3241DA6-B08C-5D19-B596-6E455719F335}"/>
          </ac:spMkLst>
        </pc:spChg>
        <pc:spChg chg="add mod">
          <ac:chgData name="Samantha Silcox" userId="8a505091-dd03-47f9-912c-2fd60c7ec4f4" providerId="ADAL" clId="{B55AC789-8A8B-55F3-92B2-6C5FEA941CB6}" dt="2026-07-22T14:32:50.044" v="1279" actId="403"/>
          <ac:spMkLst>
            <pc:docMk/>
            <pc:sldMk cId="3942874957" sldId="6930"/>
            <ac:spMk id="24" creationId="{5139A86A-C412-1461-148D-8423C91827AF}"/>
          </ac:spMkLst>
        </pc:spChg>
        <pc:spChg chg="add mod">
          <ac:chgData name="Samantha Silcox" userId="8a505091-dd03-47f9-912c-2fd60c7ec4f4" providerId="ADAL" clId="{B55AC789-8A8B-55F3-92B2-6C5FEA941CB6}" dt="2026-07-22T14:29:54.871" v="1184" actId="207"/>
          <ac:spMkLst>
            <pc:docMk/>
            <pc:sldMk cId="3942874957" sldId="6930"/>
            <ac:spMk id="35" creationId="{60B2A74F-242F-1A5F-E8EC-7759248D8449}"/>
          </ac:spMkLst>
        </pc:spChg>
        <pc:spChg chg="add mod">
          <ac:chgData name="Samantha Silcox" userId="8a505091-dd03-47f9-912c-2fd60c7ec4f4" providerId="ADAL" clId="{B55AC789-8A8B-55F3-92B2-6C5FEA941CB6}" dt="2026-07-22T14:31:36.605" v="1235" actId="1036"/>
          <ac:spMkLst>
            <pc:docMk/>
            <pc:sldMk cId="3942874957" sldId="6930"/>
            <ac:spMk id="36" creationId="{901687B8-3610-503F-8E05-1AA2F8FDB58F}"/>
          </ac:spMkLst>
        </pc:spChg>
        <pc:spChg chg="add mod">
          <ac:chgData name="Samantha Silcox" userId="8a505091-dd03-47f9-912c-2fd60c7ec4f4" providerId="ADAL" clId="{B55AC789-8A8B-55F3-92B2-6C5FEA941CB6}" dt="2026-07-22T14:30:50.414" v="1196" actId="1076"/>
          <ac:spMkLst>
            <pc:docMk/>
            <pc:sldMk cId="3942874957" sldId="6930"/>
            <ac:spMk id="39" creationId="{4A5386A8-ABE0-C577-5158-3D261B54D47C}"/>
          </ac:spMkLst>
        </pc:spChg>
        <pc:spChg chg="add mod">
          <ac:chgData name="Samantha Silcox" userId="8a505091-dd03-47f9-912c-2fd60c7ec4f4" providerId="ADAL" clId="{B55AC789-8A8B-55F3-92B2-6C5FEA941CB6}" dt="2026-07-22T14:32:35.443" v="1276" actId="1076"/>
          <ac:spMkLst>
            <pc:docMk/>
            <pc:sldMk cId="3942874957" sldId="6930"/>
            <ac:spMk id="43" creationId="{8020455B-9081-ABB5-120C-AC3125612F23}"/>
          </ac:spMkLst>
        </pc:spChg>
        <pc:picChg chg="mod">
          <ac:chgData name="Samantha Silcox" userId="8a505091-dd03-47f9-912c-2fd60c7ec4f4" providerId="ADAL" clId="{B55AC789-8A8B-55F3-92B2-6C5FEA941CB6}" dt="2026-07-22T14:35:58.924" v="1307" actId="1037"/>
          <ac:picMkLst>
            <pc:docMk/>
            <pc:sldMk cId="3942874957" sldId="6930"/>
            <ac:picMk id="19" creationId="{30FA3199-3141-3BE9-A4D3-B58184AD9AE7}"/>
          </ac:picMkLst>
        </pc:picChg>
        <pc:picChg chg="add mod modCrop">
          <ac:chgData name="Samantha Silcox" userId="8a505091-dd03-47f9-912c-2fd60c7ec4f4" providerId="ADAL" clId="{B55AC789-8A8B-55F3-92B2-6C5FEA941CB6}" dt="2026-07-22T14:32:02.264" v="1257" actId="1076"/>
          <ac:picMkLst>
            <pc:docMk/>
            <pc:sldMk cId="3942874957" sldId="6930"/>
            <ac:picMk id="41" creationId="{0CB3631A-9B9C-BFB0-9FEE-4489E332041A}"/>
          </ac:picMkLst>
        </pc:picChg>
        <pc:picChg chg="add mod modCrop">
          <ac:chgData name="Samantha Silcox" userId="8a505091-dd03-47f9-912c-2fd60c7ec4f4" providerId="ADAL" clId="{B55AC789-8A8B-55F3-92B2-6C5FEA941CB6}" dt="2026-07-22T14:30:52.206" v="1197" actId="1076"/>
          <ac:picMkLst>
            <pc:docMk/>
            <pc:sldMk cId="3942874957" sldId="6930"/>
            <ac:picMk id="42" creationId="{F1794E3B-B351-0240-6186-76E31D45578B}"/>
          </ac:picMkLst>
        </pc:picChg>
        <pc:picChg chg="mod">
          <ac:chgData name="Samantha Silcox" userId="8a505091-dd03-47f9-912c-2fd60c7ec4f4" providerId="ADAL" clId="{B55AC789-8A8B-55F3-92B2-6C5FEA941CB6}" dt="2026-07-22T14:31:45.622" v="1245" actId="1076"/>
          <ac:picMkLst>
            <pc:docMk/>
            <pc:sldMk cId="3942874957" sldId="6930"/>
            <ac:picMk id="4105" creationId="{1CFA1F6C-DF21-B672-7840-E64E3F638B3D}"/>
          </ac:picMkLst>
        </pc:picChg>
        <pc:cxnChg chg="add mod">
          <ac:chgData name="Samantha Silcox" userId="8a505091-dd03-47f9-912c-2fd60c7ec4f4" providerId="ADAL" clId="{B55AC789-8A8B-55F3-92B2-6C5FEA941CB6}" dt="2026-07-22T14:04:43.240" v="911" actId="1076"/>
          <ac:cxnSpMkLst>
            <pc:docMk/>
            <pc:sldMk cId="3942874957" sldId="6930"/>
            <ac:cxnSpMk id="8" creationId="{507B78FB-214B-E3E1-E20B-37EE4D312F17}"/>
          </ac:cxnSpMkLst>
        </pc:cxnChg>
        <pc:cxnChg chg="add mod">
          <ac:chgData name="Samantha Silcox" userId="8a505091-dd03-47f9-912c-2fd60c7ec4f4" providerId="ADAL" clId="{B55AC789-8A8B-55F3-92B2-6C5FEA941CB6}" dt="2026-07-22T14:31:42.814" v="1244" actId="1035"/>
          <ac:cxnSpMkLst>
            <pc:docMk/>
            <pc:sldMk cId="3942874957" sldId="6930"/>
            <ac:cxnSpMk id="26" creationId="{76C7B0A6-A7C5-D1E1-77DF-19B66F7C353D}"/>
          </ac:cxnSpMkLst>
        </pc:cxnChg>
        <pc:cxnChg chg="add mod">
          <ac:chgData name="Samantha Silcox" userId="8a505091-dd03-47f9-912c-2fd60c7ec4f4" providerId="ADAL" clId="{B55AC789-8A8B-55F3-92B2-6C5FEA941CB6}" dt="2026-07-22T14:32:53.678" v="1281" actId="1036"/>
          <ac:cxnSpMkLst>
            <pc:docMk/>
            <pc:sldMk cId="3942874957" sldId="6930"/>
            <ac:cxnSpMk id="34" creationId="{81323067-0692-E9C3-3974-38D58B7CBA41}"/>
          </ac:cxnSpMkLst>
        </pc:cxnChg>
        <pc:cxnChg chg="add mod">
          <ac:chgData name="Samantha Silcox" userId="8a505091-dd03-47f9-912c-2fd60c7ec4f4" providerId="ADAL" clId="{B55AC789-8A8B-55F3-92B2-6C5FEA941CB6}" dt="2026-07-22T14:31:57.499" v="1256" actId="1038"/>
          <ac:cxnSpMkLst>
            <pc:docMk/>
            <pc:sldMk cId="3942874957" sldId="6930"/>
            <ac:cxnSpMk id="37" creationId="{09E908ED-F253-5BBC-CC02-F989DF3C5F07}"/>
          </ac:cxnSpMkLst>
        </pc:cxnChg>
      </pc:sldChg>
      <pc:sldChg chg="addSp delSp modSp mod">
        <pc:chgData name="Samantha Silcox" userId="8a505091-dd03-47f9-912c-2fd60c7ec4f4" providerId="ADAL" clId="{B55AC789-8A8B-55F3-92B2-6C5FEA941CB6}" dt="2026-07-22T12:12:40.827" v="614"/>
        <pc:sldMkLst>
          <pc:docMk/>
          <pc:sldMk cId="4257876103" sldId="6940"/>
        </pc:sldMkLst>
        <pc:spChg chg="add mod">
          <ac:chgData name="Samantha Silcox" userId="8a505091-dd03-47f9-912c-2fd60c7ec4f4" providerId="ADAL" clId="{B55AC789-8A8B-55F3-92B2-6C5FEA941CB6}" dt="2026-07-21T18:25:29.455" v="465"/>
          <ac:spMkLst>
            <pc:docMk/>
            <pc:sldMk cId="4257876103" sldId="6940"/>
            <ac:spMk id="7" creationId="{7C6C11BD-1441-4DD6-8BCE-A387D2E30FE9}"/>
          </ac:spMkLst>
        </pc:spChg>
        <pc:spChg chg="add mod">
          <ac:chgData name="Samantha Silcox" userId="8a505091-dd03-47f9-912c-2fd60c7ec4f4" providerId="ADAL" clId="{B55AC789-8A8B-55F3-92B2-6C5FEA941CB6}" dt="2026-07-21T18:25:29.455" v="465"/>
          <ac:spMkLst>
            <pc:docMk/>
            <pc:sldMk cId="4257876103" sldId="6940"/>
            <ac:spMk id="14" creationId="{D7C4F97F-7C3E-7F37-6EA3-37F3A8505566}"/>
          </ac:spMkLst>
        </pc:spChg>
        <pc:spChg chg="add mod">
          <ac:chgData name="Samantha Silcox" userId="8a505091-dd03-47f9-912c-2fd60c7ec4f4" providerId="ADAL" clId="{B55AC789-8A8B-55F3-92B2-6C5FEA941CB6}" dt="2026-07-21T18:25:29.455" v="465"/>
          <ac:spMkLst>
            <pc:docMk/>
            <pc:sldMk cId="4257876103" sldId="6940"/>
            <ac:spMk id="68" creationId="{6F022E50-0E17-5ACE-5B38-077AA44DC060}"/>
          </ac:spMkLst>
        </pc:spChg>
        <pc:spChg chg="add mod">
          <ac:chgData name="Samantha Silcox" userId="8a505091-dd03-47f9-912c-2fd60c7ec4f4" providerId="ADAL" clId="{B55AC789-8A8B-55F3-92B2-6C5FEA941CB6}" dt="2026-07-21T18:25:29.455" v="465"/>
          <ac:spMkLst>
            <pc:docMk/>
            <pc:sldMk cId="4257876103" sldId="6940"/>
            <ac:spMk id="76" creationId="{3D8C152F-3AB6-11F0-E110-596A526F0F01}"/>
          </ac:spMkLst>
        </pc:spChg>
        <pc:spChg chg="add mod">
          <ac:chgData name="Samantha Silcox" userId="8a505091-dd03-47f9-912c-2fd60c7ec4f4" providerId="ADAL" clId="{B55AC789-8A8B-55F3-92B2-6C5FEA941CB6}" dt="2026-07-21T18:35:45.655" v="516" actId="1076"/>
          <ac:spMkLst>
            <pc:docMk/>
            <pc:sldMk cId="4257876103" sldId="6940"/>
            <ac:spMk id="79" creationId="{CE41C64A-082A-AB7A-A231-1B9D3B8A3FA0}"/>
          </ac:spMkLst>
        </pc:spChg>
        <pc:spChg chg="add mod">
          <ac:chgData name="Samantha Silcox" userId="8a505091-dd03-47f9-912c-2fd60c7ec4f4" providerId="ADAL" clId="{B55AC789-8A8B-55F3-92B2-6C5FEA941CB6}" dt="2026-07-21T18:35:59.884" v="519" actId="1076"/>
          <ac:spMkLst>
            <pc:docMk/>
            <pc:sldMk cId="4257876103" sldId="6940"/>
            <ac:spMk id="80" creationId="{F87F4934-D407-67D5-0F32-09E86DEA28A8}"/>
          </ac:spMkLst>
        </pc:spChg>
        <pc:spChg chg="mod">
          <ac:chgData name="Samantha Silcox" userId="8a505091-dd03-47f9-912c-2fd60c7ec4f4" providerId="ADAL" clId="{B55AC789-8A8B-55F3-92B2-6C5FEA941CB6}" dt="2026-07-21T18:36:09.867" v="523" actId="1076"/>
          <ac:spMkLst>
            <pc:docMk/>
            <pc:sldMk cId="4257876103" sldId="6940"/>
            <ac:spMk id="81" creationId="{9E5A42CD-AA0A-6787-8A62-777D669C67AF}"/>
          </ac:spMkLst>
        </pc:spChg>
        <pc:spChg chg="add mod">
          <ac:chgData name="Samantha Silcox" userId="8a505091-dd03-47f9-912c-2fd60c7ec4f4" providerId="ADAL" clId="{B55AC789-8A8B-55F3-92B2-6C5FEA941CB6}" dt="2026-07-21T18:45:59.993" v="605" actId="14100"/>
          <ac:spMkLst>
            <pc:docMk/>
            <pc:sldMk cId="4257876103" sldId="6940"/>
            <ac:spMk id="86" creationId="{68BA806E-A8E4-929B-825E-6FE687D43ACF}"/>
          </ac:spMkLst>
        </pc:spChg>
        <pc:spChg chg="mod">
          <ac:chgData name="Samantha Silcox" userId="8a505091-dd03-47f9-912c-2fd60c7ec4f4" providerId="ADAL" clId="{B55AC789-8A8B-55F3-92B2-6C5FEA941CB6}" dt="2026-07-21T18:35:50.392" v="517" actId="1076"/>
          <ac:spMkLst>
            <pc:docMk/>
            <pc:sldMk cId="4257876103" sldId="6940"/>
            <ac:spMk id="87" creationId="{85BB01FD-25F7-3320-004B-C846D6270917}"/>
          </ac:spMkLst>
        </pc:spChg>
        <pc:spChg chg="mod">
          <ac:chgData name="Samantha Silcox" userId="8a505091-dd03-47f9-912c-2fd60c7ec4f4" providerId="ADAL" clId="{B55AC789-8A8B-55F3-92B2-6C5FEA941CB6}" dt="2026-07-21T18:46:04.063" v="606" actId="255"/>
          <ac:spMkLst>
            <pc:docMk/>
            <pc:sldMk cId="4257876103" sldId="6940"/>
            <ac:spMk id="89" creationId="{2B871107-9532-FE1E-6D18-C10E4F54A060}"/>
          </ac:spMkLst>
        </pc:spChg>
        <pc:spChg chg="mod">
          <ac:chgData name="Samantha Silcox" userId="8a505091-dd03-47f9-912c-2fd60c7ec4f4" providerId="ADAL" clId="{B55AC789-8A8B-55F3-92B2-6C5FEA941CB6}" dt="2026-07-21T18:46:08.059" v="607" actId="255"/>
          <ac:spMkLst>
            <pc:docMk/>
            <pc:sldMk cId="4257876103" sldId="6940"/>
            <ac:spMk id="90" creationId="{6E9B6010-B4F8-414E-1646-2DFEB3FA6F8C}"/>
          </ac:spMkLst>
        </pc:spChg>
        <pc:spChg chg="mod">
          <ac:chgData name="Samantha Silcox" userId="8a505091-dd03-47f9-912c-2fd60c7ec4f4" providerId="ADAL" clId="{B55AC789-8A8B-55F3-92B2-6C5FEA941CB6}" dt="2026-07-21T18:46:12.118" v="608" actId="255"/>
          <ac:spMkLst>
            <pc:docMk/>
            <pc:sldMk cId="4257876103" sldId="6940"/>
            <ac:spMk id="91" creationId="{99358915-31FD-0468-9A0E-8D85FA7733B3}"/>
          </ac:spMkLst>
        </pc:spChg>
        <pc:spChg chg="add mod">
          <ac:chgData name="Samantha Silcox" userId="8a505091-dd03-47f9-912c-2fd60c7ec4f4" providerId="ADAL" clId="{B55AC789-8A8B-55F3-92B2-6C5FEA941CB6}" dt="2026-07-22T12:12:40.827" v="614"/>
          <ac:spMkLst>
            <pc:docMk/>
            <pc:sldMk cId="4257876103" sldId="6940"/>
            <ac:spMk id="106" creationId="{27253CC1-2CC9-B485-16E3-15E69C0730C1}"/>
          </ac:spMkLst>
        </pc:spChg>
        <pc:spChg chg="add mod">
          <ac:chgData name="Samantha Silcox" userId="8a505091-dd03-47f9-912c-2fd60c7ec4f4" providerId="ADAL" clId="{B55AC789-8A8B-55F3-92B2-6C5FEA941CB6}" dt="2026-07-22T12:12:40.827" v="614"/>
          <ac:spMkLst>
            <pc:docMk/>
            <pc:sldMk cId="4257876103" sldId="6940"/>
            <ac:spMk id="108" creationId="{CBCF320D-3A70-5788-B47F-6833DE4D0176}"/>
          </ac:spMkLst>
        </pc:spChg>
        <pc:picChg chg="mod">
          <ac:chgData name="Samantha Silcox" userId="8a505091-dd03-47f9-912c-2fd60c7ec4f4" providerId="ADAL" clId="{B55AC789-8A8B-55F3-92B2-6C5FEA941CB6}" dt="2026-07-21T18:46:15.908" v="609" actId="1076"/>
          <ac:picMkLst>
            <pc:docMk/>
            <pc:sldMk cId="4257876103" sldId="6940"/>
            <ac:picMk id="56" creationId="{F4791908-BDD3-92E4-A946-D94EAEF88273}"/>
          </ac:picMkLst>
        </pc:picChg>
        <pc:picChg chg="mod">
          <ac:chgData name="Samantha Silcox" userId="8a505091-dd03-47f9-912c-2fd60c7ec4f4" providerId="ADAL" clId="{B55AC789-8A8B-55F3-92B2-6C5FEA941CB6}" dt="2026-07-21T17:43:57.450" v="18" actId="1076"/>
          <ac:picMkLst>
            <pc:docMk/>
            <pc:sldMk cId="4257876103" sldId="6940"/>
            <ac:picMk id="58" creationId="{B61B59CF-3CFC-6C03-44D8-1E83F233B099}"/>
          </ac:picMkLst>
        </pc:picChg>
        <pc:picChg chg="add mod modCrop">
          <ac:chgData name="Samantha Silcox" userId="8a505091-dd03-47f9-912c-2fd60c7ec4f4" providerId="ADAL" clId="{B55AC789-8A8B-55F3-92B2-6C5FEA941CB6}" dt="2026-07-21T18:45:42.668" v="602" actId="1038"/>
          <ac:picMkLst>
            <pc:docMk/>
            <pc:sldMk cId="4257876103" sldId="6940"/>
            <ac:picMk id="100" creationId="{949986A2-2CA5-10CB-74F4-35261B269BD5}"/>
          </ac:picMkLst>
        </pc:picChg>
        <pc:picChg chg="add mod modCrop">
          <ac:chgData name="Samantha Silcox" userId="8a505091-dd03-47f9-912c-2fd60c7ec4f4" providerId="ADAL" clId="{B55AC789-8A8B-55F3-92B2-6C5FEA941CB6}" dt="2026-07-21T18:45:33.320" v="596" actId="1035"/>
          <ac:picMkLst>
            <pc:docMk/>
            <pc:sldMk cId="4257876103" sldId="6940"/>
            <ac:picMk id="101" creationId="{9853C2A1-89DE-F813-8623-5FAA7E68F176}"/>
          </ac:picMkLst>
        </pc:picChg>
        <pc:picChg chg="add mod modCrop">
          <ac:chgData name="Samantha Silcox" userId="8a505091-dd03-47f9-912c-2fd60c7ec4f4" providerId="ADAL" clId="{B55AC789-8A8B-55F3-92B2-6C5FEA941CB6}" dt="2026-07-21T18:45:35.003" v="597" actId="1035"/>
          <ac:picMkLst>
            <pc:docMk/>
            <pc:sldMk cId="4257876103" sldId="6940"/>
            <ac:picMk id="102" creationId="{18BA6993-1CBD-CB35-9595-4A804DF67D32}"/>
          </ac:picMkLst>
        </pc:picChg>
        <pc:picChg chg="add mod modCrop">
          <ac:chgData name="Samantha Silcox" userId="8a505091-dd03-47f9-912c-2fd60c7ec4f4" providerId="ADAL" clId="{B55AC789-8A8B-55F3-92B2-6C5FEA941CB6}" dt="2026-07-21T18:44:40.960" v="572" actId="1076"/>
          <ac:picMkLst>
            <pc:docMk/>
            <pc:sldMk cId="4257876103" sldId="6940"/>
            <ac:picMk id="105" creationId="{E8CD23F8-B3AA-A464-00CF-5FCF9CC31466}"/>
          </ac:picMkLst>
        </pc:picChg>
        <pc:cxnChg chg="mod">
          <ac:chgData name="Samantha Silcox" userId="8a505091-dd03-47f9-912c-2fd60c7ec4f4" providerId="ADAL" clId="{B55AC789-8A8B-55F3-92B2-6C5FEA941CB6}" dt="2026-07-21T18:28:57.239" v="501" actId="1076"/>
          <ac:cxnSpMkLst>
            <pc:docMk/>
            <pc:sldMk cId="4257876103" sldId="6940"/>
            <ac:cxnSpMk id="82" creationId="{FD56FC30-680C-6827-886E-581BC402D2F5}"/>
          </ac:cxnSpMkLst>
        </pc:cxnChg>
        <pc:cxnChg chg="add mod">
          <ac:chgData name="Samantha Silcox" userId="8a505091-dd03-47f9-912c-2fd60c7ec4f4" providerId="ADAL" clId="{B55AC789-8A8B-55F3-92B2-6C5FEA941CB6}" dt="2026-07-21T18:35:32.445" v="511" actId="1076"/>
          <ac:cxnSpMkLst>
            <pc:docMk/>
            <pc:sldMk cId="4257876103" sldId="6940"/>
            <ac:cxnSpMk id="96" creationId="{A0B44A75-654E-882C-F908-7D155488E87C}"/>
          </ac:cxnSpMkLst>
        </pc:cxnChg>
        <pc:cxnChg chg="add mod">
          <ac:chgData name="Samantha Silcox" userId="8a505091-dd03-47f9-912c-2fd60c7ec4f4" providerId="ADAL" clId="{B55AC789-8A8B-55F3-92B2-6C5FEA941CB6}" dt="2026-07-21T18:35:40.760" v="514" actId="1076"/>
          <ac:cxnSpMkLst>
            <pc:docMk/>
            <pc:sldMk cId="4257876103" sldId="6940"/>
            <ac:cxnSpMk id="97" creationId="{340D9D1C-AA19-BE2A-7AE9-F0FB68974C38}"/>
          </ac:cxnSpMkLst>
        </pc:cxnChg>
        <pc:cxnChg chg="add mod">
          <ac:chgData name="Samantha Silcox" userId="8a505091-dd03-47f9-912c-2fd60c7ec4f4" providerId="ADAL" clId="{B55AC789-8A8B-55F3-92B2-6C5FEA941CB6}" dt="2026-07-21T18:36:05.229" v="521" actId="1076"/>
          <ac:cxnSpMkLst>
            <pc:docMk/>
            <pc:sldMk cId="4257876103" sldId="6940"/>
            <ac:cxnSpMk id="98" creationId="{EC9A963F-0BD0-9B8B-F3A0-CA439AA9C19E}"/>
          </ac:cxnSpMkLst>
        </pc:cxnChg>
        <pc:cxnChg chg="add mod">
          <ac:chgData name="Samantha Silcox" userId="8a505091-dd03-47f9-912c-2fd60c7ec4f4" providerId="ADAL" clId="{B55AC789-8A8B-55F3-92B2-6C5FEA941CB6}" dt="2026-07-22T12:12:40.827" v="614"/>
          <ac:cxnSpMkLst>
            <pc:docMk/>
            <pc:sldMk cId="4257876103" sldId="6940"/>
            <ac:cxnSpMk id="107" creationId="{6E3185E3-3848-7637-21CB-41B674E31267}"/>
          </ac:cxnSpMkLst>
        </pc:cxnChg>
      </pc:sldChg>
      <pc:sldChg chg="addSp delSp modSp add mod">
        <pc:chgData name="Samantha Silcox" userId="8a505091-dd03-47f9-912c-2fd60c7ec4f4" providerId="ADAL" clId="{B55AC789-8A8B-55F3-92B2-6C5FEA941CB6}" dt="2026-07-22T14:42:48.976" v="1420" actId="1076"/>
        <pc:sldMkLst>
          <pc:docMk/>
          <pc:sldMk cId="1077361214" sldId="6946"/>
        </pc:sldMkLst>
        <pc:spChg chg="mod">
          <ac:chgData name="Samantha Silcox" userId="8a505091-dd03-47f9-912c-2fd60c7ec4f4" providerId="ADAL" clId="{B55AC789-8A8B-55F3-92B2-6C5FEA941CB6}" dt="2026-07-22T14:35:44.862" v="1298" actId="20577"/>
          <ac:spMkLst>
            <pc:docMk/>
            <pc:sldMk cId="1077361214" sldId="6946"/>
            <ac:spMk id="4" creationId="{D23E2C54-4E31-F81E-5E87-536585B2DB84}"/>
          </ac:spMkLst>
        </pc:spChg>
        <pc:spChg chg="mod">
          <ac:chgData name="Samantha Silcox" userId="8a505091-dd03-47f9-912c-2fd60c7ec4f4" providerId="ADAL" clId="{B55AC789-8A8B-55F3-92B2-6C5FEA941CB6}" dt="2026-07-22T14:35:50.012" v="1302" actId="20577"/>
          <ac:spMkLst>
            <pc:docMk/>
            <pc:sldMk cId="1077361214" sldId="6946"/>
            <ac:spMk id="5" creationId="{085251FA-FC61-4958-0FD7-7F515665CFA3}"/>
          </ac:spMkLst>
        </pc:spChg>
        <pc:spChg chg="mod">
          <ac:chgData name="Samantha Silcox" userId="8a505091-dd03-47f9-912c-2fd60c7ec4f4" providerId="ADAL" clId="{B55AC789-8A8B-55F3-92B2-6C5FEA941CB6}" dt="2026-07-22T14:38:50.286" v="1391" actId="1035"/>
          <ac:spMkLst>
            <pc:docMk/>
            <pc:sldMk cId="1077361214" sldId="6946"/>
            <ac:spMk id="14" creationId="{D0D3CA37-40B2-A98C-3E5A-FA0DED64C9D4}"/>
          </ac:spMkLst>
        </pc:spChg>
        <pc:spChg chg="mod">
          <ac:chgData name="Samantha Silcox" userId="8a505091-dd03-47f9-912c-2fd60c7ec4f4" providerId="ADAL" clId="{B55AC789-8A8B-55F3-92B2-6C5FEA941CB6}" dt="2026-07-22T14:38:50.286" v="1391" actId="1035"/>
          <ac:spMkLst>
            <pc:docMk/>
            <pc:sldMk cId="1077361214" sldId="6946"/>
            <ac:spMk id="15" creationId="{AF38F10E-6D17-B983-CAC5-9FA7B55CD914}"/>
          </ac:spMkLst>
        </pc:spChg>
        <pc:spChg chg="mod">
          <ac:chgData name="Samantha Silcox" userId="8a505091-dd03-47f9-912c-2fd60c7ec4f4" providerId="ADAL" clId="{B55AC789-8A8B-55F3-92B2-6C5FEA941CB6}" dt="2026-07-22T14:38:50.286" v="1391" actId="1035"/>
          <ac:spMkLst>
            <pc:docMk/>
            <pc:sldMk cId="1077361214" sldId="6946"/>
            <ac:spMk id="16" creationId="{F6CB1471-5E06-4550-F28E-C60DC3D2F398}"/>
          </ac:spMkLst>
        </pc:spChg>
        <pc:spChg chg="mod">
          <ac:chgData name="Samantha Silcox" userId="8a505091-dd03-47f9-912c-2fd60c7ec4f4" providerId="ADAL" clId="{B55AC789-8A8B-55F3-92B2-6C5FEA941CB6}" dt="2026-07-22T14:38:50.286" v="1391" actId="1035"/>
          <ac:spMkLst>
            <pc:docMk/>
            <pc:sldMk cId="1077361214" sldId="6946"/>
            <ac:spMk id="17" creationId="{CE01B38C-7917-EBEC-807C-5A03A54F8C88}"/>
          </ac:spMkLst>
        </pc:spChg>
        <pc:spChg chg="mod">
          <ac:chgData name="Samantha Silcox" userId="8a505091-dd03-47f9-912c-2fd60c7ec4f4" providerId="ADAL" clId="{B55AC789-8A8B-55F3-92B2-6C5FEA941CB6}" dt="2026-07-22T14:38:50.286" v="1391" actId="1035"/>
          <ac:spMkLst>
            <pc:docMk/>
            <pc:sldMk cId="1077361214" sldId="6946"/>
            <ac:spMk id="18" creationId="{46AAA8A7-33F7-2134-45B4-83D47B02D80E}"/>
          </ac:spMkLst>
        </pc:spChg>
        <pc:spChg chg="mod">
          <ac:chgData name="Samantha Silcox" userId="8a505091-dd03-47f9-912c-2fd60c7ec4f4" providerId="ADAL" clId="{B55AC789-8A8B-55F3-92B2-6C5FEA941CB6}" dt="2026-07-22T14:38:50.286" v="1391" actId="1035"/>
          <ac:spMkLst>
            <pc:docMk/>
            <pc:sldMk cId="1077361214" sldId="6946"/>
            <ac:spMk id="20" creationId="{52292F38-F403-5D29-6A2E-BA5D7AA57A59}"/>
          </ac:spMkLst>
        </pc:spChg>
        <pc:spChg chg="mod">
          <ac:chgData name="Samantha Silcox" userId="8a505091-dd03-47f9-912c-2fd60c7ec4f4" providerId="ADAL" clId="{B55AC789-8A8B-55F3-92B2-6C5FEA941CB6}" dt="2026-07-22T14:38:50.286" v="1391" actId="1035"/>
          <ac:spMkLst>
            <pc:docMk/>
            <pc:sldMk cId="1077361214" sldId="6946"/>
            <ac:spMk id="22" creationId="{00C4460E-4571-0D0A-FAD6-41C32E30F3A8}"/>
          </ac:spMkLst>
        </pc:spChg>
        <pc:spChg chg="mod">
          <ac:chgData name="Samantha Silcox" userId="8a505091-dd03-47f9-912c-2fd60c7ec4f4" providerId="ADAL" clId="{B55AC789-8A8B-55F3-92B2-6C5FEA941CB6}" dt="2026-07-22T14:38:50.286" v="1391" actId="1035"/>
          <ac:spMkLst>
            <pc:docMk/>
            <pc:sldMk cId="1077361214" sldId="6946"/>
            <ac:spMk id="23" creationId="{9D60C2C1-4A12-AD27-169F-054FA2E88747}"/>
          </ac:spMkLst>
        </pc:spChg>
        <pc:spChg chg="mod">
          <ac:chgData name="Samantha Silcox" userId="8a505091-dd03-47f9-912c-2fd60c7ec4f4" providerId="ADAL" clId="{B55AC789-8A8B-55F3-92B2-6C5FEA941CB6}" dt="2026-07-22T14:38:50.286" v="1391" actId="1035"/>
          <ac:spMkLst>
            <pc:docMk/>
            <pc:sldMk cId="1077361214" sldId="6946"/>
            <ac:spMk id="24" creationId="{8B6649BA-4A7F-F017-4114-441C9FB4D916}"/>
          </ac:spMkLst>
        </pc:spChg>
        <pc:spChg chg="mod">
          <ac:chgData name="Samantha Silcox" userId="8a505091-dd03-47f9-912c-2fd60c7ec4f4" providerId="ADAL" clId="{B55AC789-8A8B-55F3-92B2-6C5FEA941CB6}" dt="2026-07-22T14:38:41.073" v="1377" actId="1076"/>
          <ac:spMkLst>
            <pc:docMk/>
            <pc:sldMk cId="1077361214" sldId="6946"/>
            <ac:spMk id="35" creationId="{97E83632-1BD6-ECE3-95C6-EA748E3D47AB}"/>
          </ac:spMkLst>
        </pc:spChg>
        <pc:spChg chg="mod">
          <ac:chgData name="Samantha Silcox" userId="8a505091-dd03-47f9-912c-2fd60c7ec4f4" providerId="ADAL" clId="{B55AC789-8A8B-55F3-92B2-6C5FEA941CB6}" dt="2026-07-22T14:39:01.839" v="1393" actId="113"/>
          <ac:spMkLst>
            <pc:docMk/>
            <pc:sldMk cId="1077361214" sldId="6946"/>
            <ac:spMk id="39" creationId="{0898C084-DBE9-0988-EF02-6CD89FA7F117}"/>
          </ac:spMkLst>
        </pc:spChg>
        <pc:spChg chg="mod">
          <ac:chgData name="Samantha Silcox" userId="8a505091-dd03-47f9-912c-2fd60c7ec4f4" providerId="ADAL" clId="{B55AC789-8A8B-55F3-92B2-6C5FEA941CB6}" dt="2026-07-22T14:42:45.928" v="1418" actId="1076"/>
          <ac:spMkLst>
            <pc:docMk/>
            <pc:sldMk cId="1077361214" sldId="6946"/>
            <ac:spMk id="43" creationId="{55E565CD-84C6-5BA4-4384-C9C5DCFFB3B1}"/>
          </ac:spMkLst>
        </pc:spChg>
        <pc:picChg chg="add mod modCrop">
          <ac:chgData name="Samantha Silcox" userId="8a505091-dd03-47f9-912c-2fd60c7ec4f4" providerId="ADAL" clId="{B55AC789-8A8B-55F3-92B2-6C5FEA941CB6}" dt="2026-07-22T14:41:05.043" v="1404" actId="1076"/>
          <ac:picMkLst>
            <pc:docMk/>
            <pc:sldMk cId="1077361214" sldId="6946"/>
            <ac:picMk id="10" creationId="{F5B996BB-FF22-D829-889B-5A30AA225C52}"/>
          </ac:picMkLst>
        </pc:picChg>
        <pc:picChg chg="add mod modCrop">
          <ac:chgData name="Samantha Silcox" userId="8a505091-dd03-47f9-912c-2fd60c7ec4f4" providerId="ADAL" clId="{B55AC789-8A8B-55F3-92B2-6C5FEA941CB6}" dt="2026-07-22T14:41:03.651" v="1403" actId="1076"/>
          <ac:picMkLst>
            <pc:docMk/>
            <pc:sldMk cId="1077361214" sldId="6946"/>
            <ac:picMk id="11" creationId="{D160944F-B23A-7CDB-C72A-9B087F0E4984}"/>
          </ac:picMkLst>
        </pc:picChg>
        <pc:picChg chg="add mod modCrop">
          <ac:chgData name="Samantha Silcox" userId="8a505091-dd03-47f9-912c-2fd60c7ec4f4" providerId="ADAL" clId="{B55AC789-8A8B-55F3-92B2-6C5FEA941CB6}" dt="2026-07-22T14:42:41.807" v="1417" actId="1076"/>
          <ac:picMkLst>
            <pc:docMk/>
            <pc:sldMk cId="1077361214" sldId="6946"/>
            <ac:picMk id="13" creationId="{8507B80D-A6FE-57B4-1B4F-1F376BFE9216}"/>
          </ac:picMkLst>
        </pc:picChg>
        <pc:cxnChg chg="mod">
          <ac:chgData name="Samantha Silcox" userId="8a505091-dd03-47f9-912c-2fd60c7ec4f4" providerId="ADAL" clId="{B55AC789-8A8B-55F3-92B2-6C5FEA941CB6}" dt="2026-07-22T14:36:39.950" v="1317" actId="1036"/>
          <ac:cxnSpMkLst>
            <pc:docMk/>
            <pc:sldMk cId="1077361214" sldId="6946"/>
            <ac:cxnSpMk id="26" creationId="{792FF30B-0FEC-C380-52F8-1111900EAFC3}"/>
          </ac:cxnSpMkLst>
        </pc:cxnChg>
        <pc:cxnChg chg="mod">
          <ac:chgData name="Samantha Silcox" userId="8a505091-dd03-47f9-912c-2fd60c7ec4f4" providerId="ADAL" clId="{B55AC789-8A8B-55F3-92B2-6C5FEA941CB6}" dt="2026-07-22T14:38:50.286" v="1391" actId="1035"/>
          <ac:cxnSpMkLst>
            <pc:docMk/>
            <pc:sldMk cId="1077361214" sldId="6946"/>
            <ac:cxnSpMk id="34" creationId="{919EF115-2C0A-C753-CBED-2252B5B15DA3}"/>
          </ac:cxnSpMkLst>
        </pc:cxnChg>
      </pc:sldChg>
      <pc:sldChg chg="addSp delSp modSp add mod modNotesTx">
        <pc:chgData name="Samantha Silcox" userId="8a505091-dd03-47f9-912c-2fd60c7ec4f4" providerId="ADAL" clId="{B55AC789-8A8B-55F3-92B2-6C5FEA941CB6}" dt="2026-07-22T14:55:47.689" v="1628" actId="1076"/>
        <pc:sldMkLst>
          <pc:docMk/>
          <pc:sldMk cId="767236253" sldId="6947"/>
        </pc:sldMkLst>
        <pc:spChg chg="add mod">
          <ac:chgData name="Samantha Silcox" userId="8a505091-dd03-47f9-912c-2fd60c7ec4f4" providerId="ADAL" clId="{B55AC789-8A8B-55F3-92B2-6C5FEA941CB6}" dt="2026-07-22T14:47:28.026" v="1557" actId="207"/>
          <ac:spMkLst>
            <pc:docMk/>
            <pc:sldMk cId="767236253" sldId="6947"/>
            <ac:spMk id="3" creationId="{EF158287-6BCC-7900-1AD6-19731D874843}"/>
          </ac:spMkLst>
        </pc:spChg>
        <pc:spChg chg="add mod">
          <ac:chgData name="Samantha Silcox" userId="8a505091-dd03-47f9-912c-2fd60c7ec4f4" providerId="ADAL" clId="{B55AC789-8A8B-55F3-92B2-6C5FEA941CB6}" dt="2026-07-22T14:48:01.368" v="1567" actId="1037"/>
          <ac:spMkLst>
            <pc:docMk/>
            <pc:sldMk cId="767236253" sldId="6947"/>
            <ac:spMk id="5" creationId="{F4BCFE7D-5BED-BB5A-F80A-D4E7A98F7153}"/>
          </ac:spMkLst>
        </pc:spChg>
        <pc:spChg chg="add mod">
          <ac:chgData name="Samantha Silcox" userId="8a505091-dd03-47f9-912c-2fd60c7ec4f4" providerId="ADAL" clId="{B55AC789-8A8B-55F3-92B2-6C5FEA941CB6}" dt="2026-07-22T14:47:42.636" v="1561" actId="113"/>
          <ac:spMkLst>
            <pc:docMk/>
            <pc:sldMk cId="767236253" sldId="6947"/>
            <ac:spMk id="8" creationId="{80751D3E-8B85-27E3-82EA-F797F5C00E52}"/>
          </ac:spMkLst>
        </pc:spChg>
        <pc:spChg chg="add mod">
          <ac:chgData name="Samantha Silcox" userId="8a505091-dd03-47f9-912c-2fd60c7ec4f4" providerId="ADAL" clId="{B55AC789-8A8B-55F3-92B2-6C5FEA941CB6}" dt="2026-07-22T14:47:57.835" v="1565" actId="1076"/>
          <ac:spMkLst>
            <pc:docMk/>
            <pc:sldMk cId="767236253" sldId="6947"/>
            <ac:spMk id="10" creationId="{A6B1D9E2-75A4-C205-32EF-7316B5D52C2C}"/>
          </ac:spMkLst>
        </pc:spChg>
        <pc:spChg chg="add mod">
          <ac:chgData name="Samantha Silcox" userId="8a505091-dd03-47f9-912c-2fd60c7ec4f4" providerId="ADAL" clId="{B55AC789-8A8B-55F3-92B2-6C5FEA941CB6}" dt="2026-07-22T14:51:51.098" v="1608" actId="113"/>
          <ac:spMkLst>
            <pc:docMk/>
            <pc:sldMk cId="767236253" sldId="6947"/>
            <ac:spMk id="11" creationId="{20BAE9F0-A261-09CD-3298-6C0DE9466955}"/>
          </ac:spMkLst>
        </pc:spChg>
        <pc:spChg chg="mod">
          <ac:chgData name="Samantha Silcox" userId="8a505091-dd03-47f9-912c-2fd60c7ec4f4" providerId="ADAL" clId="{B55AC789-8A8B-55F3-92B2-6C5FEA941CB6}" dt="2026-07-22T14:45:41.930" v="1537" actId="1076"/>
          <ac:spMkLst>
            <pc:docMk/>
            <pc:sldMk cId="767236253" sldId="6947"/>
            <ac:spMk id="14" creationId="{F461EC66-CC9D-83AB-3AB1-5D8C605BC8E5}"/>
          </ac:spMkLst>
        </pc:spChg>
        <pc:spChg chg="mod">
          <ac:chgData name="Samantha Silcox" userId="8a505091-dd03-47f9-912c-2fd60c7ec4f4" providerId="ADAL" clId="{B55AC789-8A8B-55F3-92B2-6C5FEA941CB6}" dt="2026-07-22T14:55:47.689" v="1628" actId="1076"/>
          <ac:spMkLst>
            <pc:docMk/>
            <pc:sldMk cId="767236253" sldId="6947"/>
            <ac:spMk id="20" creationId="{BB7C3F54-9D5A-EA8F-A41E-883815409A67}"/>
          </ac:spMkLst>
        </pc:spChg>
        <pc:spChg chg="mod">
          <ac:chgData name="Samantha Silcox" userId="8a505091-dd03-47f9-912c-2fd60c7ec4f4" providerId="ADAL" clId="{B55AC789-8A8B-55F3-92B2-6C5FEA941CB6}" dt="2026-07-22T14:45:53.271" v="1539" actId="1076"/>
          <ac:spMkLst>
            <pc:docMk/>
            <pc:sldMk cId="767236253" sldId="6947"/>
            <ac:spMk id="24" creationId="{095E3C6E-C5AA-3C49-F475-1965E106AA61}"/>
          </ac:spMkLst>
        </pc:spChg>
        <pc:spChg chg="mod">
          <ac:chgData name="Samantha Silcox" userId="8a505091-dd03-47f9-912c-2fd60c7ec4f4" providerId="ADAL" clId="{B55AC789-8A8B-55F3-92B2-6C5FEA941CB6}" dt="2026-07-22T14:47:23.185" v="1555" actId="113"/>
          <ac:spMkLst>
            <pc:docMk/>
            <pc:sldMk cId="767236253" sldId="6947"/>
            <ac:spMk id="28" creationId="{08ECD171-70FC-E6DD-9F0C-C70D44C8031B}"/>
          </ac:spMkLst>
        </pc:spChg>
        <pc:spChg chg="mod">
          <ac:chgData name="Samantha Silcox" userId="8a505091-dd03-47f9-912c-2fd60c7ec4f4" providerId="ADAL" clId="{B55AC789-8A8B-55F3-92B2-6C5FEA941CB6}" dt="2026-07-22T14:45:46.053" v="1538" actId="1076"/>
          <ac:spMkLst>
            <pc:docMk/>
            <pc:sldMk cId="767236253" sldId="6947"/>
            <ac:spMk id="32" creationId="{3669DF02-06AB-95BE-FA44-9C8067DF96A2}"/>
          </ac:spMkLst>
        </pc:spChg>
        <pc:spChg chg="mod">
          <ac:chgData name="Samantha Silcox" userId="8a505091-dd03-47f9-912c-2fd60c7ec4f4" providerId="ADAL" clId="{B55AC789-8A8B-55F3-92B2-6C5FEA941CB6}" dt="2026-07-22T14:46:30.353" v="1544" actId="1076"/>
          <ac:spMkLst>
            <pc:docMk/>
            <pc:sldMk cId="767236253" sldId="6947"/>
            <ac:spMk id="39" creationId="{7E1501A4-7D09-D1D9-1E0A-45CEAC6BDCC0}"/>
          </ac:spMkLst>
        </pc:spChg>
        <pc:picChg chg="add mod modCrop">
          <ac:chgData name="Samantha Silcox" userId="8a505091-dd03-47f9-912c-2fd60c7ec4f4" providerId="ADAL" clId="{B55AC789-8A8B-55F3-92B2-6C5FEA941CB6}" dt="2026-07-22T14:53:34.753" v="1622" actId="1076"/>
          <ac:picMkLst>
            <pc:docMk/>
            <pc:sldMk cId="767236253" sldId="6947"/>
            <ac:picMk id="16" creationId="{AA233F78-3ACD-6B50-7221-1656534CC41F}"/>
          </ac:picMkLst>
        </pc:picChg>
        <pc:picChg chg="add mod modCrop">
          <ac:chgData name="Samantha Silcox" userId="8a505091-dd03-47f9-912c-2fd60c7ec4f4" providerId="ADAL" clId="{B55AC789-8A8B-55F3-92B2-6C5FEA941CB6}" dt="2026-07-22T14:53:38.481" v="1625" actId="1076"/>
          <ac:picMkLst>
            <pc:docMk/>
            <pc:sldMk cId="767236253" sldId="6947"/>
            <ac:picMk id="18" creationId="{A4210AD1-7C5A-C803-B993-C063D63F8DD3}"/>
          </ac:picMkLst>
        </pc:picChg>
        <pc:picChg chg="add mod modCrop">
          <ac:chgData name="Samantha Silcox" userId="8a505091-dd03-47f9-912c-2fd60c7ec4f4" providerId="ADAL" clId="{B55AC789-8A8B-55F3-92B2-6C5FEA941CB6}" dt="2026-07-22T14:53:33.542" v="1621" actId="1076"/>
          <ac:picMkLst>
            <pc:docMk/>
            <pc:sldMk cId="767236253" sldId="6947"/>
            <ac:picMk id="25" creationId="{6BE4C75A-EC33-D321-5F37-A3A17169D1C2}"/>
          </ac:picMkLst>
        </pc:picChg>
        <pc:picChg chg="add mod modCrop">
          <ac:chgData name="Samantha Silcox" userId="8a505091-dd03-47f9-912c-2fd60c7ec4f4" providerId="ADAL" clId="{B55AC789-8A8B-55F3-92B2-6C5FEA941CB6}" dt="2026-07-22T14:53:39.394" v="1626" actId="1076"/>
          <ac:picMkLst>
            <pc:docMk/>
            <pc:sldMk cId="767236253" sldId="6947"/>
            <ac:picMk id="26" creationId="{C68D17F8-0FF0-046B-50FE-00FE57F0D44D}"/>
          </ac:picMkLst>
        </pc:picChg>
        <pc:cxnChg chg="add mod">
          <ac:chgData name="Samantha Silcox" userId="8a505091-dd03-47f9-912c-2fd60c7ec4f4" providerId="ADAL" clId="{B55AC789-8A8B-55F3-92B2-6C5FEA941CB6}" dt="2026-07-22T14:46:41.054" v="1546" actId="1076"/>
          <ac:cxnSpMkLst>
            <pc:docMk/>
            <pc:sldMk cId="767236253" sldId="6947"/>
            <ac:cxnSpMk id="4" creationId="{5E22C416-ECC6-7578-55D7-FFA9A416FE38}"/>
          </ac:cxnSpMkLst>
        </pc:cxnChg>
        <pc:cxnChg chg="add mod">
          <ac:chgData name="Samantha Silcox" userId="8a505091-dd03-47f9-912c-2fd60c7ec4f4" providerId="ADAL" clId="{B55AC789-8A8B-55F3-92B2-6C5FEA941CB6}" dt="2026-07-22T14:47:49.478" v="1563" actId="1076"/>
          <ac:cxnSpMkLst>
            <pc:docMk/>
            <pc:sldMk cId="767236253" sldId="6947"/>
            <ac:cxnSpMk id="9" creationId="{7D777686-97EA-BF18-368B-0DAEAEEC6F99}"/>
          </ac:cxnSpMkLst>
        </pc:cxnChg>
        <pc:cxnChg chg="mod">
          <ac:chgData name="Samantha Silcox" userId="8a505091-dd03-47f9-912c-2fd60c7ec4f4" providerId="ADAL" clId="{B55AC789-8A8B-55F3-92B2-6C5FEA941CB6}" dt="2026-07-22T14:46:14.137" v="1540" actId="1076"/>
          <ac:cxnSpMkLst>
            <pc:docMk/>
            <pc:sldMk cId="767236253" sldId="6947"/>
            <ac:cxnSpMk id="34" creationId="{3C4C6A66-98DA-6EDA-A2EE-39B4B101692E}"/>
          </ac:cxnSpMkLst>
        </pc:cxnChg>
      </pc:sldChg>
    </pc:docChg>
  </pc:docChgLst>
  <pc:docChgLst>
    <pc:chgData name="Tabitha Harmon" userId="S::tharmon@iacmi.org::89a75948-cf51-4a65-9fa9-72397292bb2b" providerId="AD" clId="Web-{6DF376D7-603C-1A2A-B628-744DD0B84766}"/>
    <pc:docChg chg="modSld">
      <pc:chgData name="Tabitha Harmon" userId="S::tharmon@iacmi.org::89a75948-cf51-4a65-9fa9-72397292bb2b" providerId="AD" clId="Web-{6DF376D7-603C-1A2A-B628-744DD0B84766}" dt="2026-07-16T17:29:47.030" v="22"/>
      <pc:docMkLst>
        <pc:docMk/>
      </pc:docMkLst>
      <pc:sldChg chg="modSp">
        <pc:chgData name="Tabitha Harmon" userId="S::tharmon@iacmi.org::89a75948-cf51-4a65-9fa9-72397292bb2b" providerId="AD" clId="Web-{6DF376D7-603C-1A2A-B628-744DD0B84766}" dt="2026-07-16T17:26:45.586" v="6" actId="20577"/>
        <pc:sldMkLst>
          <pc:docMk/>
          <pc:sldMk cId="2045947811" sldId="280"/>
        </pc:sldMkLst>
        <pc:spChg chg="mod">
          <ac:chgData name="Tabitha Harmon" userId="S::tharmon@iacmi.org::89a75948-cf51-4a65-9fa9-72397292bb2b" providerId="AD" clId="Web-{6DF376D7-603C-1A2A-B628-744DD0B84766}" dt="2026-07-16T17:26:45.586" v="6" actId="20577"/>
          <ac:spMkLst>
            <pc:docMk/>
            <pc:sldMk cId="2045947811" sldId="280"/>
            <ac:spMk id="5" creationId="{1FE7E07E-BF3D-BF29-E1CE-7C7D2232CAEA}"/>
          </ac:spMkLst>
        </pc:spChg>
      </pc:sldChg>
    </pc:docChg>
  </pc:docChgLst>
  <pc:docChgLst>
    <pc:chgData name="Tabitha Harmon" userId="S::tharmon@iacmi.org::89a75948-cf51-4a65-9fa9-72397292bb2b" providerId="AD" clId="Web-{B99B5727-5904-EDA7-BCDD-7BED467BB4E0}"/>
    <pc:docChg chg="delSld modSld">
      <pc:chgData name="Tabitha Harmon" userId="S::tharmon@iacmi.org::89a75948-cf51-4a65-9fa9-72397292bb2b" providerId="AD" clId="Web-{B99B5727-5904-EDA7-BCDD-7BED467BB4E0}" dt="2026-07-23T13:55:35.781" v="1" actId="20577"/>
      <pc:docMkLst>
        <pc:docMk/>
      </pc:docMkLst>
      <pc:sldChg chg="modSp">
        <pc:chgData name="Tabitha Harmon" userId="S::tharmon@iacmi.org::89a75948-cf51-4a65-9fa9-72397292bb2b" providerId="AD" clId="Web-{B99B5727-5904-EDA7-BCDD-7BED467BB4E0}" dt="2026-07-23T13:55:35.781" v="1" actId="20577"/>
        <pc:sldMkLst>
          <pc:docMk/>
          <pc:sldMk cId="324058760" sldId="530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Segoe UI" panose="020B0502040204020203" pitchFamily="34" charset="0"/>
              </a:rPr>
              <a:t>Have you ever noticed that blocks stack neatly, or that puzzle pieces fit where they are supposed to? That’s because they are made to match in shape and size. </a:t>
            </a:r>
            <a:endParaRPr kumimoji="0" lang="en-US" altLang="en-US" sz="1200" b="0" i="0" u="none" strike="noStrike" cap="none" normalizeH="0" baseline="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chemeClr val="bg1"/>
                </a:solidFill>
                <a:effectLst/>
                <a:latin typeface="Segoe UI" panose="020B0502040204020203" pitchFamily="34" charset="0"/>
              </a:rPr>
              <a:t>When people make things, they often make many copies of the same object. If the shapes or sizes are not the same, the pieces may not fit together, may not work the same way, or may not be fair for everyone who uses them. Making things match helps them work better. </a:t>
            </a:r>
            <a:endParaRPr kumimoji="0" lang="en-US" altLang="en-US" sz="1200" b="0" i="0" u="none" strike="noStrike" cap="none" normalizeH="0" baseline="0">
              <a:ln>
                <a:noFill/>
              </a:ln>
              <a:solidFill>
                <a:schemeClr val="bg1"/>
              </a:solidFill>
              <a:effectLst/>
            </a:endParaRPr>
          </a:p>
          <a:p>
            <a:endParaRPr lang="en-US"/>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a:ln>
                  <a:noFill/>
                </a:ln>
                <a:solidFill>
                  <a:schemeClr val="bg1"/>
                </a:solidFill>
                <a:effectLst/>
                <a:latin typeface="Times New Roman" panose="02020603050405020304" pitchFamily="18" charset="0"/>
              </a:rPr>
              <a:t>Shape</a:t>
            </a:r>
            <a:r>
              <a:rPr kumimoji="0" lang="en-US" altLang="en-US" b="0" i="0" u="none" strike="noStrike" cap="none" normalizeH="0" baseline="0">
                <a:ln>
                  <a:noFill/>
                </a:ln>
                <a:solidFill>
                  <a:schemeClr val="bg1"/>
                </a:solidFill>
                <a:effectLst/>
                <a:latin typeface="Times New Roman" panose="02020603050405020304" pitchFamily="18" charset="0"/>
              </a:rPr>
              <a:t> - What something looks like (like a square or circle). </a:t>
            </a:r>
            <a:endParaRPr kumimoji="0" lang="en-US" altLang="en-US"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a:ln>
                  <a:noFill/>
                </a:ln>
                <a:solidFill>
                  <a:schemeClr val="bg1"/>
                </a:solidFill>
                <a:effectLst/>
                <a:latin typeface="Times New Roman" panose="02020603050405020304" pitchFamily="18" charset="0"/>
              </a:rPr>
              <a:t>Size </a:t>
            </a:r>
            <a:r>
              <a:rPr kumimoji="0" lang="en-US" altLang="en-US" b="0" i="0" u="none" strike="noStrike" cap="none" normalizeH="0" baseline="0">
                <a:ln>
                  <a:noFill/>
                </a:ln>
                <a:solidFill>
                  <a:schemeClr val="bg1"/>
                </a:solidFill>
                <a:effectLst/>
                <a:latin typeface="Times New Roman" panose="02020603050405020304" pitchFamily="18" charset="0"/>
              </a:rPr>
              <a:t>- How big or small something is.  </a:t>
            </a:r>
            <a:endParaRPr kumimoji="0" lang="en-US" altLang="en-US"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a:ln>
                  <a:noFill/>
                </a:ln>
                <a:solidFill>
                  <a:schemeClr val="bg1"/>
                </a:solidFill>
                <a:effectLst/>
                <a:latin typeface="Times New Roman" panose="02020603050405020304" pitchFamily="18" charset="0"/>
              </a:rPr>
              <a:t>Measure </a:t>
            </a:r>
            <a:r>
              <a:rPr kumimoji="0" lang="en-US" altLang="en-US" b="0" i="0" u="none" strike="noStrike" cap="none" normalizeH="0" baseline="0">
                <a:ln>
                  <a:noFill/>
                </a:ln>
                <a:solidFill>
                  <a:schemeClr val="bg1"/>
                </a:solidFill>
                <a:effectLst/>
                <a:latin typeface="Times New Roman" panose="02020603050405020304" pitchFamily="18" charset="0"/>
              </a:rPr>
              <a:t>- To check how big something is.  </a:t>
            </a:r>
            <a:endParaRPr kumimoji="0" lang="en-US" altLang="en-US"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a:ln>
                  <a:noFill/>
                </a:ln>
                <a:solidFill>
                  <a:schemeClr val="bg1"/>
                </a:solidFill>
                <a:effectLst/>
                <a:latin typeface="Times New Roman" panose="02020603050405020304" pitchFamily="18" charset="0"/>
              </a:rPr>
              <a:t>Material</a:t>
            </a:r>
            <a:r>
              <a:rPr kumimoji="0" lang="en-US" altLang="en-US" b="0" i="0" u="none" strike="noStrike" cap="none" normalizeH="0" baseline="0">
                <a:ln>
                  <a:noFill/>
                </a:ln>
                <a:solidFill>
                  <a:schemeClr val="bg1"/>
                </a:solidFill>
                <a:effectLst/>
                <a:latin typeface="Times New Roman" panose="02020603050405020304" pitchFamily="18" charset="0"/>
              </a:rPr>
              <a:t> - What something is made of. </a:t>
            </a:r>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1802191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Times New Roman" panose="02020603050405020304" pitchFamily="18" charset="0"/>
              </a:rPr>
              <a:t>1 six-inch ruler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Times New Roman" panose="02020603050405020304" pitchFamily="18" charset="0"/>
              </a:rPr>
              <a:t>½ a container of play dough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Times New Roman" panose="02020603050405020304" pitchFamily="18" charset="0"/>
              </a:rPr>
              <a:t>1 Wooden mallet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Times New Roman" panose="02020603050405020304" pitchFamily="18" charset="0"/>
              </a:rPr>
              <a:t>2 aluminum foil sheets </a:t>
            </a:r>
            <a:r>
              <a:rPr lang="en-US">
                <a:solidFill>
                  <a:schemeClr val="bg1"/>
                </a:solidFill>
                <a:latin typeface="Montserrat" pitchFamily="2" charset="77"/>
              </a:rPr>
              <a:t>Get your materials ready! </a:t>
            </a:r>
            <a:endParaRPr kumimoji="0" lang="en-US" altLang="en-US" sz="1200" b="0" i="0" u="none" strike="noStrike" cap="none" normalizeH="0">
              <a:ln>
                <a:noFill/>
              </a:ln>
              <a:solidFill>
                <a:schemeClr val="bg1"/>
              </a:solidFill>
              <a:effectLst/>
              <a:latin typeface="verdana" panose="020B0604030504040204" pitchFamily="34" charset="0"/>
            </a:endParaRPr>
          </a:p>
          <a:p>
            <a:endParaRPr lang="en-US"/>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a:ln>
                  <a:noFill/>
                </a:ln>
                <a:solidFill>
                  <a:schemeClr val="bg1"/>
                </a:solidFill>
                <a:effectLst/>
                <a:latin typeface="Times New Roman" panose="02020603050405020304" pitchFamily="18" charset="0"/>
              </a:rPr>
              <a:t>: Forge the play dough Cube</a:t>
            </a:r>
            <a:r>
              <a:rPr kumimoji="0" lang="en-US" altLang="en-US" sz="1200" b="0" i="0" u="none" strike="noStrike" cap="none" normalizeH="0">
                <a:ln>
                  <a:noFill/>
                </a:ln>
                <a:solidFill>
                  <a:schemeClr val="bg1"/>
                </a:solidFill>
                <a:effectLst/>
                <a:latin typeface="Times New Roman" panose="02020603050405020304" pitchFamily="18" charset="0"/>
              </a:rPr>
              <a:t> </a:t>
            </a:r>
            <a:endParaRPr kumimoji="0" lang="en-US" altLang="en-US" sz="1200" b="0" i="0" u="none" strike="noStrike" cap="none" normalizeH="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Times New Roman" panose="02020603050405020304" pitchFamily="18" charset="0"/>
              </a:rPr>
              <a:t>Form a small ball or cube of play dough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Times New Roman" panose="02020603050405020304" pitchFamily="18" charset="0"/>
              </a:rPr>
              <a:t>Use the mallet to gently tap the sides of the play dough to help flatten and shape the dough into a cube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Times New Roman" panose="02020603050405020304" pitchFamily="18" charset="0"/>
              </a:rPr>
              <a:t>Use the ruler to check if the sides of the cube are roughly one inch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Times New Roman" panose="02020603050405020304" pitchFamily="18" charset="0"/>
              </a:rPr>
              <a:t>If the cube is too big, continue hammering the cube to compress it or remove some excess material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Times New Roman" panose="02020603050405020304" pitchFamily="18" charset="0"/>
              </a:rPr>
              <a:t>If the cube is too small, add more play dough and continue hammering until each side is about 1 inch </a:t>
            </a:r>
            <a:endParaRPr kumimoji="0" lang="en-US" altLang="en-US" sz="1200" b="0" i="0" u="none" strike="noStrike" cap="none" normalizeH="0">
              <a:ln>
                <a:noFill/>
              </a:ln>
              <a:solidFill>
                <a:schemeClr val="bg1"/>
              </a:solidFill>
              <a:effectLst/>
              <a:latin typeface="verdana" panose="020B0604030504040204" pitchFamily="34" charset="0"/>
            </a:endParaRPr>
          </a:p>
          <a:p>
            <a:endParaRPr lang="en-US"/>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258C7-591D-2592-15A9-48E4B11A11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812ED-CAFA-5308-6F10-7CD50E8C612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F18184E-45B6-DAEA-C1C8-65F728B446ED}"/>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a:ln>
                  <a:noFill/>
                </a:ln>
                <a:solidFill>
                  <a:schemeClr val="bg1"/>
                </a:solidFill>
                <a:effectLst/>
                <a:latin typeface="Times New Roman" panose="02020603050405020304" pitchFamily="18" charset="0"/>
              </a:rPr>
              <a:t>Forge the Foil Cube</a:t>
            </a:r>
            <a:r>
              <a:rPr kumimoji="0" lang="en-US" altLang="en-US" sz="1200" b="0" i="0" u="none" strike="noStrike" cap="none" normalizeH="0">
                <a:ln>
                  <a:noFill/>
                </a:ln>
                <a:solidFill>
                  <a:schemeClr val="bg1"/>
                </a:solidFill>
                <a:effectLst/>
                <a:latin typeface="Times New Roman" panose="02020603050405020304" pitchFamily="18" charset="0"/>
              </a:rPr>
              <a:t> </a:t>
            </a:r>
            <a:endParaRPr kumimoji="0" lang="en-US" altLang="en-US" sz="1200" b="0" i="0" u="none" strike="noStrike" cap="none" normalizeH="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Times New Roman" panose="02020603050405020304" pitchFamily="18" charset="0"/>
              </a:rPr>
              <a:t>Crumple [PLACEHOLDER AMOUNT] sheets of aluminum foil into a tight ball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Times New Roman" panose="02020603050405020304" pitchFamily="18" charset="0"/>
              </a:rPr>
              <a:t>Gently tap the foil ball with the mallet to forge it into a cube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Times New Roman" panose="02020603050405020304" pitchFamily="18" charset="0"/>
              </a:rPr>
              <a:t>Use a ruler to try to make the foil cube roughly one inch on each side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a:ln>
                  <a:noFill/>
                </a:ln>
                <a:solidFill>
                  <a:schemeClr val="bg1"/>
                </a:solidFill>
                <a:effectLst/>
                <a:latin typeface="Times New Roman" panose="02020603050405020304" pitchFamily="18" charset="0"/>
              </a:rPr>
              <a:t>The finished foil cube should be about the same size as the play dough cube </a:t>
            </a:r>
            <a:endParaRPr kumimoji="0" lang="en-US" altLang="en-US" sz="1200" b="0" i="0" u="none" strike="noStrike" cap="none" normalizeH="0">
              <a:ln>
                <a:noFill/>
              </a:ln>
              <a:solidFill>
                <a:schemeClr val="bg1"/>
              </a:solidFill>
              <a:effectLst/>
              <a:latin typeface="verdana" panose="020B0604030504040204" pitchFamily="34" charset="0"/>
            </a:endParaRPr>
          </a:p>
          <a:p>
            <a:endParaRPr lang="en-US"/>
          </a:p>
        </p:txBody>
      </p:sp>
      <p:sp>
        <p:nvSpPr>
          <p:cNvPr id="4" name="Slide Number Placeholder 3">
            <a:extLst>
              <a:ext uri="{FF2B5EF4-FFF2-40B4-BE49-F238E27FC236}">
                <a16:creationId xmlns:a16="http://schemas.microsoft.com/office/drawing/2014/main" id="{81CCCD00-DD74-A178-CE8C-B967510213AB}"/>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32168921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8</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9</a:t>
            </a:fld>
            <a:endParaRPr lang="en-US"/>
          </a:p>
        </p:txBody>
      </p:sp>
    </p:spTree>
    <p:extLst>
      <p:ext uri="{BB962C8B-B14F-4D97-AF65-F5344CB8AC3E}">
        <p14:creationId xmlns:p14="http://schemas.microsoft.com/office/powerpoint/2010/main" val="880408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pPr marL="285750" indent="-285750" defTabSz="914400">
              <a:buFont typeface="Aptos"/>
              <a:buChar char="•"/>
            </a:pPr>
            <a:r>
              <a:rPr lang="en-US" sz="1200" b="0" i="0" kern="1200">
                <a:solidFill>
                  <a:schemeClr val="tx1"/>
                </a:solidFill>
                <a:effectLst/>
                <a:latin typeface="+mn-lt"/>
                <a:ea typeface="+mn-ea"/>
                <a:cs typeface="+mn-cs"/>
              </a:rPr>
              <a:t>​</a:t>
            </a:r>
            <a:r>
              <a:rPr lang="en-US">
                <a:solidFill>
                  <a:schemeClr val="bg1"/>
                </a:solidFill>
                <a:latin typeface="Times New Roman"/>
                <a:cs typeface="Times New Roman"/>
              </a:rPr>
              <a:t>Toy makers shape parts so toys fit together </a:t>
            </a:r>
            <a:r>
              <a:rPr kumimoji="0" lang="en-US" b="0" i="0" u="none" strike="noStrike" cap="none" normalizeH="0">
                <a:ln>
                  <a:noFill/>
                </a:ln>
                <a:solidFill>
                  <a:schemeClr val="bg1"/>
                </a:solidFill>
                <a:effectLst/>
                <a:latin typeface="Times New Roman"/>
                <a:cs typeface="Times New Roman"/>
              </a:rPr>
              <a:t>and work the </a:t>
            </a:r>
            <a:r>
              <a:rPr lang="en-US">
                <a:solidFill>
                  <a:schemeClr val="bg1"/>
                </a:solidFill>
                <a:latin typeface="Times New Roman"/>
                <a:cs typeface="Times New Roman"/>
              </a:rPr>
              <a:t>same every time</a:t>
            </a:r>
            <a:endParaRPr lang="en-US" b="0" i="0" u="none" strike="noStrike" cap="none" normalizeH="0">
              <a:ln>
                <a:noFill/>
              </a:ln>
              <a:solidFill>
                <a:schemeClr val="bg1"/>
              </a:solidFill>
              <a:effectLst/>
              <a:latin typeface="Times New Roman"/>
              <a:cs typeface="Times New Roman"/>
            </a:endParaRPr>
          </a:p>
          <a:p>
            <a:pPr marL="285750" indent="-285750" defTabSz="914400">
              <a:buFont typeface="Aptos"/>
              <a:buChar char="•"/>
            </a:pPr>
            <a:r>
              <a:rPr lang="en-US">
                <a:solidFill>
                  <a:schemeClr val="bg1"/>
                </a:solidFill>
                <a:latin typeface="Times New Roman"/>
                <a:cs typeface="Times New Roman"/>
              </a:rPr>
              <a:t>Builders measure </a:t>
            </a:r>
            <a:r>
              <a:rPr kumimoji="0" lang="en-US" b="0" i="0" u="none" strike="noStrike" cap="none" normalizeH="0">
                <a:ln>
                  <a:noFill/>
                </a:ln>
                <a:solidFill>
                  <a:schemeClr val="bg1"/>
                </a:solidFill>
                <a:effectLst/>
                <a:latin typeface="Times New Roman"/>
                <a:cs typeface="Times New Roman"/>
              </a:rPr>
              <a:t>and </a:t>
            </a:r>
            <a:r>
              <a:rPr lang="en-US">
                <a:solidFill>
                  <a:schemeClr val="bg1"/>
                </a:solidFill>
                <a:latin typeface="Times New Roman"/>
                <a:cs typeface="Times New Roman"/>
              </a:rPr>
              <a:t>shape </a:t>
            </a:r>
            <a:r>
              <a:rPr kumimoji="0" lang="en-US" b="0" i="0" u="none" strike="noStrike" cap="none" normalizeH="0">
                <a:ln>
                  <a:noFill/>
                </a:ln>
                <a:solidFill>
                  <a:schemeClr val="bg1"/>
                </a:solidFill>
                <a:effectLst/>
                <a:latin typeface="Times New Roman"/>
                <a:cs typeface="Times New Roman"/>
              </a:rPr>
              <a:t>materials </a:t>
            </a:r>
            <a:r>
              <a:rPr lang="en-US">
                <a:solidFill>
                  <a:schemeClr val="bg1"/>
                </a:solidFill>
                <a:latin typeface="Times New Roman"/>
                <a:cs typeface="Times New Roman"/>
              </a:rPr>
              <a:t>so pieces fit together </a:t>
            </a:r>
            <a:r>
              <a:rPr kumimoji="0" lang="en-US" b="0" i="0" u="none" strike="noStrike" cap="none" normalizeH="0">
                <a:ln>
                  <a:noFill/>
                </a:ln>
                <a:solidFill>
                  <a:schemeClr val="bg1"/>
                </a:solidFill>
                <a:effectLst/>
                <a:latin typeface="Times New Roman"/>
                <a:cs typeface="Times New Roman"/>
              </a:rPr>
              <a:t>and </a:t>
            </a:r>
            <a:r>
              <a:rPr lang="en-US">
                <a:solidFill>
                  <a:schemeClr val="bg1"/>
                </a:solidFill>
                <a:latin typeface="Times New Roman"/>
                <a:cs typeface="Times New Roman"/>
              </a:rPr>
              <a:t>stay strong</a:t>
            </a:r>
            <a:endParaRPr lang="en-US" b="0" i="0" u="none" strike="noStrike" cap="none" normalizeH="0">
              <a:ln>
                <a:noFill/>
              </a:ln>
              <a:solidFill>
                <a:schemeClr val="bg1"/>
              </a:solidFill>
              <a:effectLst/>
              <a:latin typeface="Times New Roman"/>
              <a:cs typeface="Times New Roman"/>
            </a:endParaRPr>
          </a:p>
          <a:p>
            <a:pPr marL="285750" indent="-285750" defTabSz="914400">
              <a:buFont typeface="Aptos"/>
              <a:buChar char="•"/>
            </a:pPr>
            <a:r>
              <a:rPr lang="en-US">
                <a:solidFill>
                  <a:schemeClr val="bg1"/>
                </a:solidFill>
                <a:latin typeface="Times New Roman"/>
                <a:cs typeface="Times New Roman"/>
              </a:rPr>
              <a:t>Furniture makers </a:t>
            </a:r>
            <a:r>
              <a:rPr kumimoji="0" lang="en-US" b="0" i="0" u="none" strike="noStrike" cap="none" normalizeH="0">
                <a:ln>
                  <a:noFill/>
                </a:ln>
                <a:solidFill>
                  <a:schemeClr val="bg1"/>
                </a:solidFill>
                <a:effectLst/>
                <a:latin typeface="Times New Roman"/>
                <a:cs typeface="Times New Roman"/>
              </a:rPr>
              <a:t>make </a:t>
            </a:r>
            <a:r>
              <a:rPr lang="en-US">
                <a:solidFill>
                  <a:schemeClr val="bg1"/>
                </a:solidFill>
                <a:latin typeface="Times New Roman"/>
                <a:cs typeface="Times New Roman"/>
              </a:rPr>
              <a:t>parts </a:t>
            </a:r>
            <a:r>
              <a:rPr kumimoji="0" lang="en-US" b="0" i="0" u="none" strike="noStrike" cap="none" normalizeH="0">
                <a:ln>
                  <a:noFill/>
                </a:ln>
                <a:solidFill>
                  <a:schemeClr val="bg1"/>
                </a:solidFill>
                <a:effectLst/>
                <a:latin typeface="Times New Roman"/>
                <a:cs typeface="Times New Roman"/>
              </a:rPr>
              <a:t>that </a:t>
            </a:r>
            <a:r>
              <a:rPr lang="en-US">
                <a:solidFill>
                  <a:schemeClr val="bg1"/>
                </a:solidFill>
                <a:latin typeface="Times New Roman"/>
                <a:cs typeface="Times New Roman"/>
              </a:rPr>
              <a:t>need </a:t>
            </a:r>
            <a:r>
              <a:rPr kumimoji="0" lang="en-US" b="0" i="0" u="none" strike="noStrike" cap="none" normalizeH="0">
                <a:ln>
                  <a:noFill/>
                </a:ln>
                <a:solidFill>
                  <a:schemeClr val="bg1"/>
                </a:solidFill>
                <a:effectLst/>
                <a:latin typeface="Times New Roman"/>
                <a:cs typeface="Times New Roman"/>
              </a:rPr>
              <a:t>to </a:t>
            </a:r>
            <a:r>
              <a:rPr lang="en-US">
                <a:solidFill>
                  <a:schemeClr val="bg1"/>
                </a:solidFill>
                <a:latin typeface="Times New Roman"/>
                <a:cs typeface="Times New Roman"/>
              </a:rPr>
              <a:t>match so </a:t>
            </a:r>
            <a:r>
              <a:rPr kumimoji="0" lang="en-US" b="0" i="0" u="none" strike="noStrike" cap="none" normalizeH="0">
                <a:ln>
                  <a:noFill/>
                </a:ln>
                <a:solidFill>
                  <a:schemeClr val="bg1"/>
                </a:solidFill>
                <a:effectLst/>
                <a:latin typeface="Times New Roman"/>
                <a:cs typeface="Times New Roman"/>
              </a:rPr>
              <a:t>that </a:t>
            </a:r>
            <a:r>
              <a:rPr lang="en-US">
                <a:solidFill>
                  <a:schemeClr val="bg1"/>
                </a:solidFill>
                <a:latin typeface="Times New Roman"/>
                <a:cs typeface="Times New Roman"/>
              </a:rPr>
              <a:t>tables </a:t>
            </a:r>
            <a:r>
              <a:rPr kumimoji="0" lang="en-US" b="0" i="0" u="none" strike="noStrike" cap="none" normalizeH="0">
                <a:ln>
                  <a:noFill/>
                </a:ln>
                <a:solidFill>
                  <a:schemeClr val="bg1"/>
                </a:solidFill>
                <a:effectLst/>
                <a:latin typeface="Times New Roman"/>
                <a:cs typeface="Times New Roman"/>
              </a:rPr>
              <a:t>or </a:t>
            </a:r>
            <a:r>
              <a:rPr lang="en-US">
                <a:solidFill>
                  <a:schemeClr val="bg1"/>
                </a:solidFill>
                <a:latin typeface="Times New Roman"/>
                <a:cs typeface="Times New Roman"/>
              </a:rPr>
              <a:t>chairs don’t wobble</a:t>
            </a:r>
          </a:p>
          <a:p>
            <a:pPr marL="285750" indent="-285750" defTabSz="914400">
              <a:buFont typeface="Aptos"/>
              <a:buChar char="•"/>
            </a:pPr>
            <a:r>
              <a:rPr lang="en-US">
                <a:solidFill>
                  <a:schemeClr val="bg1"/>
                </a:solidFill>
                <a:latin typeface="Times New Roman"/>
                <a:cs typeface="Times New Roman"/>
              </a:rPr>
              <a:t>Factory workers </a:t>
            </a:r>
            <a:r>
              <a:rPr kumimoji="0" lang="en-US" b="0" i="0" u="none" strike="noStrike" cap="none" normalizeH="0">
                <a:ln>
                  <a:noFill/>
                </a:ln>
                <a:solidFill>
                  <a:schemeClr val="bg1"/>
                </a:solidFill>
                <a:effectLst/>
                <a:latin typeface="Times New Roman"/>
                <a:cs typeface="Times New Roman"/>
              </a:rPr>
              <a:t>help </a:t>
            </a:r>
            <a:r>
              <a:rPr lang="en-US">
                <a:solidFill>
                  <a:schemeClr val="bg1"/>
                </a:solidFill>
                <a:latin typeface="Times New Roman"/>
                <a:cs typeface="Times New Roman"/>
              </a:rPr>
              <a:t>make many copies of the same object so they all match</a:t>
            </a:r>
            <a:r>
              <a:rPr lang="en-US" sz="1200" b="0" i="0" kern="1200">
                <a:solidFill>
                  <a:schemeClr val="tx1"/>
                </a:solidFill>
                <a:effectLst/>
                <a:latin typeface="+mn-lt"/>
                <a:ea typeface="+mn-ea"/>
                <a:cs typeface="+mn-cs"/>
              </a:rPr>
              <a:t> </a:t>
            </a:r>
            <a:endParaRPr lang="en-US"/>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10</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sv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2.svg"/><Relationship Id="rId7"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sv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9.sv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569660"/>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800" b="1" dirty="0">
                <a:solidFill>
                  <a:schemeClr val="bg1"/>
                </a:solidFill>
                <a:latin typeface="Montserrat" pitchFamily="2" charset="77"/>
              </a:rPr>
              <a:t>Clay Forging</a:t>
            </a:r>
            <a:endParaRPr lang="en-US" sz="40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idx="4294967295"/>
          </p:nvPr>
        </p:nvSpPr>
        <p:spPr>
          <a:xfrm>
            <a:off x="1086678" y="12667"/>
            <a:ext cx="3790950" cy="1087437"/>
          </a:xfrm>
        </p:spPr>
        <p:txBody>
          <a:bodyPr>
            <a:normAutofit/>
          </a:bodyPr>
          <a:lstStyle/>
          <a:p>
            <a:pPr algn="l"/>
            <a:r>
              <a:rPr lang="en-US" sz="4000" b="1" dirty="0">
                <a:solidFill>
                  <a:schemeClr val="bg1"/>
                </a:solidFill>
                <a:latin typeface="Montserrat"/>
              </a:rPr>
              <a:t>Clay Forging</a:t>
            </a:r>
            <a:endParaRPr lang="en-US" sz="4000" b="1"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4" name="Picture 3">
            <a:extLst>
              <a:ext uri="{FF2B5EF4-FFF2-40B4-BE49-F238E27FC236}">
                <a16:creationId xmlns:a16="http://schemas.microsoft.com/office/drawing/2014/main" id="{51D3E84D-D575-8A8B-DD05-ED967DBDFA93}"/>
              </a:ext>
            </a:extLst>
          </p:cNvPr>
          <p:cNvPicPr>
            <a:picLocks noChangeAspect="1"/>
          </p:cNvPicPr>
          <p:nvPr/>
        </p:nvPicPr>
        <p:blipFill>
          <a:blip r:embed="rId7"/>
          <a:srcRect t="38222" b="36592"/>
          <a:stretch>
            <a:fillRect/>
          </a:stretch>
        </p:blipFill>
        <p:spPr>
          <a:xfrm>
            <a:off x="2724646" y="3655814"/>
            <a:ext cx="10790641" cy="3513810"/>
          </a:xfrm>
          <a:prstGeom prst="rect">
            <a:avLst/>
          </a:prstGeom>
        </p:spPr>
      </p:pic>
      <p:pic>
        <p:nvPicPr>
          <p:cNvPr id="9" name="Picture 2" descr="No alternative text description for this image">
            <a:extLst>
              <a:ext uri="{FF2B5EF4-FFF2-40B4-BE49-F238E27FC236}">
                <a16:creationId xmlns:a16="http://schemas.microsoft.com/office/drawing/2014/main" id="{FB27204B-55A8-CF71-7A09-37073AB8C22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12071"/>
          <a:stretch>
            <a:fillRect/>
          </a:stretch>
        </p:blipFill>
        <p:spPr bwMode="auto">
          <a:xfrm>
            <a:off x="858760" y="1291566"/>
            <a:ext cx="3731771" cy="4373767"/>
          </a:xfrm>
          <a:prstGeom prst="rect">
            <a:avLst/>
          </a:prstGeom>
          <a:noFill/>
          <a:effectLst>
            <a:outerShdw blurRad="76200" dist="38100" dir="810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39D70F4-EE3A-9AC6-E21C-2A018CD40990}"/>
              </a:ext>
            </a:extLst>
          </p:cNvPr>
          <p:cNvPicPr>
            <a:picLocks noChangeAspect="1"/>
          </p:cNvPicPr>
          <p:nvPr/>
        </p:nvPicPr>
        <p:blipFill>
          <a:blip r:embed="rId9"/>
          <a:stretch>
            <a:fillRect/>
          </a:stretch>
        </p:blipFill>
        <p:spPr>
          <a:xfrm>
            <a:off x="4877628" y="556385"/>
            <a:ext cx="5545963" cy="3286997"/>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78A5D6C-5B63-9D1F-9FA5-CECF0AD8B9F2}"/>
              </a:ext>
            </a:extLst>
          </p:cNvPr>
          <p:cNvSpPr>
            <a:spLocks/>
          </p:cNvSpPr>
          <p:nvPr/>
        </p:nvSpPr>
        <p:spPr>
          <a:xfrm>
            <a:off x="15361" y="8202"/>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1FE7E07E-BF3D-BF29-E1CE-7C7D2232CAEA}"/>
              </a:ext>
            </a:extLst>
          </p:cNvPr>
          <p:cNvSpPr>
            <a:spLocks noGrp="1"/>
          </p:cNvSpPr>
          <p:nvPr>
            <p:ph type="title"/>
          </p:nvPr>
        </p:nvSpPr>
        <p:spPr>
          <a:xfrm>
            <a:off x="1238493" y="130300"/>
            <a:ext cx="10268712" cy="859429"/>
          </a:xfrm>
        </p:spPr>
        <p:txBody>
          <a:bodyPr>
            <a:normAutofit/>
          </a:bodyPr>
          <a:lstStyle/>
          <a:p>
            <a:pPr algn="l"/>
            <a:r>
              <a:rPr lang="en-US" sz="3200" b="1">
                <a:solidFill>
                  <a:schemeClr val="bg1"/>
                </a:solidFill>
                <a:latin typeface="Montserrat"/>
              </a:rPr>
              <a:t>Why Does Matching Matter?</a:t>
            </a:r>
            <a:endParaRPr lang="en-US" sz="3200" b="1">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853C6600-860B-B207-0B9E-3383C72C2BAB}"/>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B99A8FE-D85F-19F3-881F-8EC8BED94E3B}"/>
              </a:ext>
            </a:extLst>
          </p:cNvPr>
          <p:cNvPicPr>
            <a:picLocks noChangeAspect="1"/>
          </p:cNvPicPr>
          <p:nvPr/>
        </p:nvPicPr>
        <p:blipFill>
          <a:blip r:embed="rId4"/>
          <a:stretch>
            <a:fillRect/>
          </a:stretch>
        </p:blipFill>
        <p:spPr>
          <a:xfrm>
            <a:off x="7527033" y="187736"/>
            <a:ext cx="1659973" cy="469598"/>
          </a:xfrm>
          <a:prstGeom prst="rect">
            <a:avLst/>
          </a:prstGeom>
        </p:spPr>
      </p:pic>
      <p:pic>
        <p:nvPicPr>
          <p:cNvPr id="19" name="Picture 18">
            <a:extLst>
              <a:ext uri="{FF2B5EF4-FFF2-40B4-BE49-F238E27FC236}">
                <a16:creationId xmlns:a16="http://schemas.microsoft.com/office/drawing/2014/main" id="{96C9A1E2-D295-C9BB-1EA2-FE97D8302731}"/>
              </a:ext>
            </a:extLst>
          </p:cNvPr>
          <p:cNvPicPr>
            <a:picLocks noChangeAspect="1"/>
          </p:cNvPicPr>
          <p:nvPr/>
        </p:nvPicPr>
        <p:blipFill>
          <a:blip r:embed="rId5"/>
          <a:stretch>
            <a:fillRect/>
          </a:stretch>
        </p:blipFill>
        <p:spPr>
          <a:xfrm>
            <a:off x="174023" y="6244876"/>
            <a:ext cx="2158360" cy="552438"/>
          </a:xfrm>
          <a:prstGeom prst="rect">
            <a:avLst/>
          </a:prstGeom>
        </p:spPr>
      </p:pic>
      <p:sp>
        <p:nvSpPr>
          <p:cNvPr id="3" name="Rectangle 1">
            <a:extLst>
              <a:ext uri="{FF2B5EF4-FFF2-40B4-BE49-F238E27FC236}">
                <a16:creationId xmlns:a16="http://schemas.microsoft.com/office/drawing/2014/main" id="{317F4F12-DEEA-93EE-FFC1-37840148E591}"/>
              </a:ext>
            </a:extLst>
          </p:cNvPr>
          <p:cNvSpPr>
            <a:spLocks noChangeArrowheads="1"/>
          </p:cNvSpPr>
          <p:nvPr/>
        </p:nvSpPr>
        <p:spPr bwMode="auto">
          <a:xfrm>
            <a:off x="468085" y="2203123"/>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pic>
        <p:nvPicPr>
          <p:cNvPr id="15" name="Picture 14">
            <a:extLst>
              <a:ext uri="{FF2B5EF4-FFF2-40B4-BE49-F238E27FC236}">
                <a16:creationId xmlns:a16="http://schemas.microsoft.com/office/drawing/2014/main" id="{EB088596-A9D1-62A9-C8E3-F580B9ABA7A7}"/>
              </a:ext>
            </a:extLst>
          </p:cNvPr>
          <p:cNvPicPr>
            <a:picLocks noChangeAspect="1"/>
          </p:cNvPicPr>
          <p:nvPr/>
        </p:nvPicPr>
        <p:blipFill>
          <a:blip r:embed="rId6"/>
          <a:srcRect l="22074"/>
          <a:stretch>
            <a:fillRect/>
          </a:stretch>
        </p:blipFill>
        <p:spPr>
          <a:xfrm>
            <a:off x="-1" y="1020417"/>
            <a:ext cx="12176640" cy="4622785"/>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647086A4-E65F-C728-1598-23BD9E5A9CE0}"/>
              </a:ext>
            </a:extLst>
          </p:cNvPr>
          <p:cNvPicPr>
            <a:picLocks noChangeAspect="1"/>
          </p:cNvPicPr>
          <p:nvPr/>
        </p:nvPicPr>
        <p:blipFill>
          <a:blip r:embed="rId7"/>
          <a:srcRect l="14051" t="37520" r="41046" b="31472"/>
          <a:stretch>
            <a:fillRect/>
          </a:stretch>
        </p:blipFill>
        <p:spPr>
          <a:xfrm>
            <a:off x="8261062" y="657334"/>
            <a:ext cx="4068982" cy="3633022"/>
          </a:xfrm>
          <a:prstGeom prst="rect">
            <a:avLst/>
          </a:prstGeom>
        </p:spPr>
      </p:pic>
      <p:pic>
        <p:nvPicPr>
          <p:cNvPr id="12" name="Picture 11">
            <a:extLst>
              <a:ext uri="{FF2B5EF4-FFF2-40B4-BE49-F238E27FC236}">
                <a16:creationId xmlns:a16="http://schemas.microsoft.com/office/drawing/2014/main" id="{70F129EB-0315-9822-FF26-A56D9658BD89}"/>
              </a:ext>
            </a:extLst>
          </p:cNvPr>
          <p:cNvPicPr>
            <a:picLocks noChangeAspect="1"/>
          </p:cNvPicPr>
          <p:nvPr/>
        </p:nvPicPr>
        <p:blipFill>
          <a:blip r:embed="rId8"/>
          <a:srcRect t="26244" b="24268"/>
          <a:stretch>
            <a:fillRect/>
          </a:stretch>
        </p:blipFill>
        <p:spPr>
          <a:xfrm>
            <a:off x="5933714" y="3130856"/>
            <a:ext cx="3920668" cy="2508683"/>
          </a:xfrm>
          <a:prstGeom prst="rect">
            <a:avLst/>
          </a:prstGeom>
        </p:spPr>
      </p:pic>
      <p:sp>
        <p:nvSpPr>
          <p:cNvPr id="17" name="TextBox 16">
            <a:extLst>
              <a:ext uri="{FF2B5EF4-FFF2-40B4-BE49-F238E27FC236}">
                <a16:creationId xmlns:a16="http://schemas.microsoft.com/office/drawing/2014/main" id="{8E83AF43-262D-2671-F1A0-D40B2170D144}"/>
              </a:ext>
            </a:extLst>
          </p:cNvPr>
          <p:cNvSpPr txBox="1"/>
          <p:nvPr/>
        </p:nvSpPr>
        <p:spPr>
          <a:xfrm>
            <a:off x="764480" y="1394736"/>
            <a:ext cx="8087152" cy="1015663"/>
          </a:xfrm>
          <a:prstGeom prst="rect">
            <a:avLst/>
          </a:prstGeom>
          <a:noFill/>
        </p:spPr>
        <p:txBody>
          <a:bodyPr wrap="square" rtlCol="0">
            <a:spAutoFit/>
          </a:bodyPr>
          <a:lstStyle/>
          <a:p>
            <a:r>
              <a:rPr lang="en-US" sz="2000" b="1">
                <a:solidFill>
                  <a:srgbClr val="2E3192"/>
                </a:solidFill>
                <a:latin typeface="Montserrat" pitchFamily="2" charset="77"/>
              </a:rPr>
              <a:t>Have you ever noticed that blocks stack neatly,</a:t>
            </a:r>
          </a:p>
          <a:p>
            <a:r>
              <a:rPr lang="en-US" sz="2000" b="1">
                <a:solidFill>
                  <a:srgbClr val="2E3192"/>
                </a:solidFill>
                <a:latin typeface="Montserrat" pitchFamily="2" charset="77"/>
              </a:rPr>
              <a:t>or that </a:t>
            </a:r>
            <a:r>
              <a:rPr lang="en-US" sz="2000" b="1">
                <a:solidFill>
                  <a:srgbClr val="ED1C24"/>
                </a:solidFill>
                <a:latin typeface="Montserrat" pitchFamily="2" charset="77"/>
              </a:rPr>
              <a:t>puzzle</a:t>
            </a:r>
            <a:r>
              <a:rPr lang="en-US" sz="2000" b="1">
                <a:solidFill>
                  <a:srgbClr val="2E3192"/>
                </a:solidFill>
                <a:latin typeface="Montserrat" pitchFamily="2" charset="77"/>
              </a:rPr>
              <a:t> pieces fit where they are supposed to?</a:t>
            </a:r>
          </a:p>
          <a:p>
            <a:r>
              <a:rPr lang="en-US" sz="2000" b="1">
                <a:solidFill>
                  <a:srgbClr val="2E3192"/>
                </a:solidFill>
                <a:latin typeface="Montserrat" pitchFamily="2" charset="77"/>
              </a:rPr>
              <a:t>That’s because they are made to </a:t>
            </a:r>
            <a:r>
              <a:rPr lang="en-US" sz="2000" b="1">
                <a:solidFill>
                  <a:srgbClr val="ED1C24"/>
                </a:solidFill>
                <a:latin typeface="Montserrat" pitchFamily="2" charset="77"/>
              </a:rPr>
              <a:t>match</a:t>
            </a:r>
            <a:r>
              <a:rPr lang="en-US" sz="2000" b="1">
                <a:solidFill>
                  <a:srgbClr val="2E3192"/>
                </a:solidFill>
                <a:latin typeface="Montserrat" pitchFamily="2" charset="77"/>
              </a:rPr>
              <a:t> in </a:t>
            </a:r>
            <a:r>
              <a:rPr lang="en-US" sz="2000" b="1" i="1">
                <a:solidFill>
                  <a:srgbClr val="2E3192"/>
                </a:solidFill>
                <a:latin typeface="Montserrat" pitchFamily="2" charset="77"/>
              </a:rPr>
              <a:t>shape</a:t>
            </a:r>
            <a:r>
              <a:rPr lang="en-US" sz="2000" b="1">
                <a:solidFill>
                  <a:srgbClr val="2E3192"/>
                </a:solidFill>
                <a:latin typeface="Montserrat" pitchFamily="2" charset="77"/>
              </a:rPr>
              <a:t> and </a:t>
            </a:r>
            <a:r>
              <a:rPr lang="en-US" sz="2000" b="1" i="1">
                <a:solidFill>
                  <a:srgbClr val="2E3192"/>
                </a:solidFill>
                <a:latin typeface="Montserrat" pitchFamily="2" charset="77"/>
              </a:rPr>
              <a:t>size</a:t>
            </a:r>
            <a:r>
              <a:rPr lang="en-US" sz="2000" b="1">
                <a:solidFill>
                  <a:srgbClr val="2E3192"/>
                </a:solidFill>
                <a:latin typeface="Montserrat" pitchFamily="2" charset="77"/>
              </a:rPr>
              <a:t>. </a:t>
            </a:r>
          </a:p>
        </p:txBody>
      </p:sp>
      <p:sp>
        <p:nvSpPr>
          <p:cNvPr id="18" name="Rounded Rectangle 17">
            <a:extLst>
              <a:ext uri="{FF2B5EF4-FFF2-40B4-BE49-F238E27FC236}">
                <a16:creationId xmlns:a16="http://schemas.microsoft.com/office/drawing/2014/main" id="{C713FAD9-BA1E-9F49-A158-B38D75BF9698}"/>
              </a:ext>
            </a:extLst>
          </p:cNvPr>
          <p:cNvSpPr/>
          <p:nvPr/>
        </p:nvSpPr>
        <p:spPr>
          <a:xfrm>
            <a:off x="605222" y="1245957"/>
            <a:ext cx="8087152" cy="1226285"/>
          </a:xfrm>
          <a:prstGeom prst="roundRect">
            <a:avLst/>
          </a:prstGeom>
          <a:noFill/>
          <a:ln w="38100">
            <a:solidFill>
              <a:srgbClr val="ED1C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ED1C24"/>
              </a:solidFill>
            </a:endParaRPr>
          </a:p>
        </p:txBody>
      </p:sp>
      <p:sp>
        <p:nvSpPr>
          <p:cNvPr id="22" name="TextBox 21">
            <a:extLst>
              <a:ext uri="{FF2B5EF4-FFF2-40B4-BE49-F238E27FC236}">
                <a16:creationId xmlns:a16="http://schemas.microsoft.com/office/drawing/2014/main" id="{31B13298-82DB-916B-F7F7-15C5DF1020DB}"/>
              </a:ext>
            </a:extLst>
          </p:cNvPr>
          <p:cNvSpPr txBox="1"/>
          <p:nvPr/>
        </p:nvSpPr>
        <p:spPr>
          <a:xfrm>
            <a:off x="468085" y="2960794"/>
            <a:ext cx="6150370" cy="2215991"/>
          </a:xfrm>
          <a:prstGeom prst="rect">
            <a:avLst/>
          </a:prstGeom>
          <a:noFill/>
        </p:spPr>
        <p:txBody>
          <a:bodyPr wrap="square" rtlCol="0">
            <a:spAutoFit/>
          </a:bodyPr>
          <a:lstStyle/>
          <a:p>
            <a:r>
              <a:rPr lang="en-US" altLang="en-US" sz="2000">
                <a:solidFill>
                  <a:srgbClr val="2E3192"/>
                </a:solidFill>
                <a:latin typeface="Montserrat" pitchFamily="2" charset="77"/>
              </a:rPr>
              <a:t>When people make things, they often make many copies of the same object. If the </a:t>
            </a:r>
            <a:r>
              <a:rPr lang="en-US" altLang="en-US" sz="2000" b="1">
                <a:solidFill>
                  <a:srgbClr val="ED1C24"/>
                </a:solidFill>
                <a:latin typeface="Montserrat" pitchFamily="2" charset="77"/>
              </a:rPr>
              <a:t>shapes</a:t>
            </a:r>
            <a:r>
              <a:rPr lang="en-US" altLang="en-US" sz="2000">
                <a:solidFill>
                  <a:srgbClr val="2E3192"/>
                </a:solidFill>
                <a:latin typeface="Montserrat" pitchFamily="2" charset="77"/>
              </a:rPr>
              <a:t> or </a:t>
            </a:r>
            <a:r>
              <a:rPr lang="en-US" altLang="en-US" sz="2000" b="1">
                <a:solidFill>
                  <a:srgbClr val="ED1C24"/>
                </a:solidFill>
                <a:latin typeface="Montserrat" pitchFamily="2" charset="77"/>
              </a:rPr>
              <a:t>sizes</a:t>
            </a:r>
            <a:r>
              <a:rPr lang="en-US" altLang="en-US" sz="2000">
                <a:solidFill>
                  <a:srgbClr val="2E3192"/>
                </a:solidFill>
                <a:latin typeface="Montserrat" pitchFamily="2" charset="77"/>
              </a:rPr>
              <a:t> are not the same, the pieces may not fit together, may not work the same way, or may not be fair for everyone who uses them. Making things </a:t>
            </a:r>
            <a:r>
              <a:rPr lang="en-US" altLang="en-US" sz="2000" b="1">
                <a:solidFill>
                  <a:srgbClr val="ED1C24"/>
                </a:solidFill>
                <a:latin typeface="Montserrat" pitchFamily="2" charset="77"/>
              </a:rPr>
              <a:t>match</a:t>
            </a:r>
            <a:r>
              <a:rPr lang="en-US" altLang="en-US" sz="2000">
                <a:solidFill>
                  <a:srgbClr val="2E3192"/>
                </a:solidFill>
                <a:latin typeface="Montserrat" pitchFamily="2" charset="77"/>
              </a:rPr>
              <a:t> helps them work better. </a:t>
            </a:r>
          </a:p>
          <a:p>
            <a:endParaRPr lang="en-US"/>
          </a:p>
        </p:txBody>
      </p:sp>
      <p:sp>
        <p:nvSpPr>
          <p:cNvPr id="24" name="Rounded Rectangle 23">
            <a:extLst>
              <a:ext uri="{FF2B5EF4-FFF2-40B4-BE49-F238E27FC236}">
                <a16:creationId xmlns:a16="http://schemas.microsoft.com/office/drawing/2014/main" id="{159F26A0-E022-77E4-1E7A-4DFC5C77ABCB}"/>
              </a:ext>
            </a:extLst>
          </p:cNvPr>
          <p:cNvSpPr/>
          <p:nvPr/>
        </p:nvSpPr>
        <p:spPr>
          <a:xfrm>
            <a:off x="3115842" y="5832884"/>
            <a:ext cx="8765850" cy="913843"/>
          </a:xfrm>
          <a:prstGeom prst="roundRect">
            <a:avLst/>
          </a:prstGeom>
          <a:gradFill>
            <a:gsLst>
              <a:gs pos="6000">
                <a:srgbClr val="ED1C24"/>
              </a:gs>
              <a:gs pos="67000">
                <a:srgbClr val="2E3192"/>
              </a:gs>
            </a:gsLst>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TextBox 24">
            <a:extLst>
              <a:ext uri="{FF2B5EF4-FFF2-40B4-BE49-F238E27FC236}">
                <a16:creationId xmlns:a16="http://schemas.microsoft.com/office/drawing/2014/main" id="{B8A38AE1-A90E-5B3E-3F1D-758141E32150}"/>
              </a:ext>
            </a:extLst>
          </p:cNvPr>
          <p:cNvSpPr txBox="1"/>
          <p:nvPr/>
        </p:nvSpPr>
        <p:spPr>
          <a:xfrm>
            <a:off x="3398245" y="5976038"/>
            <a:ext cx="8617076" cy="646331"/>
          </a:xfrm>
          <a:prstGeom prst="rect">
            <a:avLst/>
          </a:prstGeom>
          <a:noFill/>
        </p:spPr>
        <p:txBody>
          <a:bodyPr wrap="square">
            <a:spAutoFit/>
          </a:bodyPr>
          <a:lstStyle/>
          <a:p>
            <a:r>
              <a:rPr lang="en-US">
                <a:solidFill>
                  <a:schemeClr val="bg1"/>
                </a:solidFill>
                <a:latin typeface="Montserrat" pitchFamily="2" charset="77"/>
              </a:rPr>
              <a:t>Engineers and materials scientists work to make sure things are made the right way- so they </a:t>
            </a:r>
            <a:r>
              <a:rPr lang="en-US" b="1">
                <a:solidFill>
                  <a:schemeClr val="bg1"/>
                </a:solidFill>
                <a:latin typeface="Montserrat" pitchFamily="2" charset="77"/>
              </a:rPr>
              <a:t>match</a:t>
            </a:r>
            <a:r>
              <a:rPr lang="en-US">
                <a:solidFill>
                  <a:schemeClr val="bg1"/>
                </a:solidFill>
                <a:latin typeface="Montserrat" pitchFamily="2" charset="77"/>
              </a:rPr>
              <a:t>, </a:t>
            </a:r>
            <a:r>
              <a:rPr lang="en-US" b="1">
                <a:solidFill>
                  <a:schemeClr val="bg1"/>
                </a:solidFill>
                <a:latin typeface="Montserrat" pitchFamily="2" charset="77"/>
              </a:rPr>
              <a:t>fit</a:t>
            </a:r>
            <a:r>
              <a:rPr lang="en-US">
                <a:solidFill>
                  <a:schemeClr val="bg1"/>
                </a:solidFill>
                <a:latin typeface="Montserrat" pitchFamily="2" charset="77"/>
              </a:rPr>
              <a:t> and </a:t>
            </a:r>
            <a:r>
              <a:rPr lang="en-US" b="1">
                <a:solidFill>
                  <a:schemeClr val="bg1"/>
                </a:solidFill>
                <a:latin typeface="Montserrat" pitchFamily="2" charset="77"/>
              </a:rPr>
              <a:t>work</a:t>
            </a:r>
            <a:r>
              <a:rPr lang="en-US">
                <a:solidFill>
                  <a:schemeClr val="bg1"/>
                </a:solidFill>
                <a:latin typeface="Montserrat" pitchFamily="2" charset="77"/>
              </a:rPr>
              <a:t> for everyone.</a:t>
            </a:r>
          </a:p>
        </p:txBody>
      </p:sp>
      <p:pic>
        <p:nvPicPr>
          <p:cNvPr id="28" name="Picture 27">
            <a:extLst>
              <a:ext uri="{FF2B5EF4-FFF2-40B4-BE49-F238E27FC236}">
                <a16:creationId xmlns:a16="http://schemas.microsoft.com/office/drawing/2014/main" id="{8B6DEEA8-4D54-A33C-A35B-01AD143CE93F}"/>
              </a:ext>
            </a:extLst>
          </p:cNvPr>
          <p:cNvPicPr>
            <a:picLocks noChangeAspect="1"/>
          </p:cNvPicPr>
          <p:nvPr/>
        </p:nvPicPr>
        <p:blipFill>
          <a:blip r:embed="rId9"/>
          <a:srcRect t="32143" r="38136" b="35569"/>
          <a:stretch>
            <a:fillRect/>
          </a:stretch>
        </p:blipFill>
        <p:spPr>
          <a:xfrm>
            <a:off x="2403023" y="5832884"/>
            <a:ext cx="1448922" cy="977779"/>
          </a:xfrm>
          <a:prstGeom prst="rect">
            <a:avLst/>
          </a:prstGeom>
        </p:spPr>
      </p:pic>
    </p:spTree>
    <p:extLst>
      <p:ext uri="{BB962C8B-B14F-4D97-AF65-F5344CB8AC3E}">
        <p14:creationId xmlns:p14="http://schemas.microsoft.com/office/powerpoint/2010/main" val="204594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b="1">
              <a:solidFill>
                <a:srgbClr val="C17EB6"/>
              </a:solidFill>
              <a:latin typeface="Montserrat" pitchFamily="2" charset="77"/>
            </a:endParaRPr>
          </a:p>
        </p:txBody>
      </p:sp>
      <p:sp>
        <p:nvSpPr>
          <p:cNvPr id="13" name="5-Point Star 12">
            <a:extLst>
              <a:ext uri="{FF2B5EF4-FFF2-40B4-BE49-F238E27FC236}">
                <a16:creationId xmlns:a16="http://schemas.microsoft.com/office/drawing/2014/main" id="{E2311098-2F79-0781-F840-B36D0C72D752}"/>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DE7F18AD-0CDA-BA44-9A09-3268E4AB3A0F}"/>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19D47A7D-69A6-B7F1-2E89-B8D11E0C64AF}"/>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7423881-966F-8C43-8BC1-969D74F971F3}"/>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7886F478-7CD7-D92D-1756-A36D082275FC}"/>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98FE63DE-9A33-D24C-E2D3-DBACA872993F}"/>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DDC6679-0BC2-2170-77DF-9BA1E89679CD}"/>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1C1D69C5-18F0-5F57-D1FB-31A29C544577}"/>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D228456A-805F-63B1-83A8-3CFA39B64AB4}"/>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210BFB6-2F7E-33ED-FB1F-2211E3395F28}"/>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6F0971E-55E3-0984-9187-16C5AE582B04}"/>
              </a:ext>
            </a:extLst>
          </p:cNvPr>
          <p:cNvSpPr/>
          <p:nvPr/>
        </p:nvSpPr>
        <p:spPr>
          <a:xfrm rot="20739421">
            <a:off x="211428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61734AA-4C8C-7B30-03D9-C4586B3BBD8E}"/>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48D516BD-6947-E9AC-534E-566FD22901C3}"/>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587F94EB-D0BB-FF4F-B4E2-E40429ED1822}"/>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32394DDA-8150-39FD-41E6-7ABC53ED6379}"/>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1FD3D59-6528-1C02-1E3B-C0A17E266434}"/>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F4791908-BDD3-92E4-A946-D94EAEF88273}"/>
              </a:ext>
            </a:extLst>
          </p:cNvPr>
          <p:cNvPicPr>
            <a:picLocks noChangeAspect="1"/>
          </p:cNvPicPr>
          <p:nvPr/>
        </p:nvPicPr>
        <p:blipFill>
          <a:blip r:embed="rId5"/>
          <a:stretch>
            <a:fillRect/>
          </a:stretch>
        </p:blipFill>
        <p:spPr>
          <a:xfrm>
            <a:off x="265399" y="6218138"/>
            <a:ext cx="2084162" cy="533447"/>
          </a:xfrm>
          <a:prstGeom prst="rect">
            <a:avLst/>
          </a:prstGeom>
        </p:spPr>
      </p:pic>
      <p:pic>
        <p:nvPicPr>
          <p:cNvPr id="58" name="Picture 57">
            <a:extLst>
              <a:ext uri="{FF2B5EF4-FFF2-40B4-BE49-F238E27FC236}">
                <a16:creationId xmlns:a16="http://schemas.microsoft.com/office/drawing/2014/main" id="{B61B59CF-3CFC-6C03-44D8-1E83F233B099}"/>
              </a:ext>
            </a:extLst>
          </p:cNvPr>
          <p:cNvPicPr>
            <a:picLocks noChangeAspect="1"/>
          </p:cNvPicPr>
          <p:nvPr/>
        </p:nvPicPr>
        <p:blipFill>
          <a:blip r:embed="rId6"/>
          <a:stretch>
            <a:fillRect/>
          </a:stretch>
        </p:blipFill>
        <p:spPr>
          <a:xfrm>
            <a:off x="9936975" y="204695"/>
            <a:ext cx="2067383" cy="584852"/>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1393613" y="3568341"/>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itle 1">
            <a:extLst>
              <a:ext uri="{FF2B5EF4-FFF2-40B4-BE49-F238E27FC236}">
                <a16:creationId xmlns:a16="http://schemas.microsoft.com/office/drawing/2014/main" id="{251734BA-8E92-B1C8-13CF-0D863363EE54}"/>
              </a:ext>
            </a:extLst>
          </p:cNvPr>
          <p:cNvSpPr txBox="1">
            <a:spLocks/>
          </p:cNvSpPr>
          <p:nvPr/>
        </p:nvSpPr>
        <p:spPr>
          <a:xfrm>
            <a:off x="641850" y="2668305"/>
            <a:ext cx="10972800" cy="1143000"/>
          </a:xfrm>
          <a:prstGeom prst="rect">
            <a:avLst/>
          </a:prstGeom>
          <a:effectLst>
            <a:outerShdw blurRad="50800" dist="38100" dir="5400000" sx="102000" sy="102000" algn="t" rotWithShape="0">
              <a:prstClr val="black">
                <a:alpha val="40000"/>
              </a:prstClr>
            </a:outerShdw>
          </a:effectLst>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lang="en-US" b="1">
              <a:solidFill>
                <a:srgbClr val="C17EB6"/>
              </a:solidFill>
              <a:latin typeface="Montserrat" pitchFamily="2" charset="77"/>
            </a:endParaRPr>
          </a:p>
        </p:txBody>
      </p:sp>
      <p:sp>
        <p:nvSpPr>
          <p:cNvPr id="7" name="5-Point Star 6">
            <a:extLst>
              <a:ext uri="{FF2B5EF4-FFF2-40B4-BE49-F238E27FC236}">
                <a16:creationId xmlns:a16="http://schemas.microsoft.com/office/drawing/2014/main" id="{7C6C11BD-1441-4DD6-8BCE-A387D2E30FE9}"/>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5-Point Star 7">
            <a:extLst>
              <a:ext uri="{FF2B5EF4-FFF2-40B4-BE49-F238E27FC236}">
                <a16:creationId xmlns:a16="http://schemas.microsoft.com/office/drawing/2014/main" id="{1E11EBEE-1E2E-A315-EF58-B06BB5820CA4}"/>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3EC12360-FABA-FDF6-B9D4-46809F7B7386}"/>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B146F9C1-4EE8-6DD7-AF23-83AB4E90BD27}"/>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D7C4F97F-7C3E-7F37-6EA3-37F3A8505566}"/>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100D0A43-41BF-5A2B-F8D8-3FFC51E54283}"/>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5-Point Star 58">
            <a:extLst>
              <a:ext uri="{FF2B5EF4-FFF2-40B4-BE49-F238E27FC236}">
                <a16:creationId xmlns:a16="http://schemas.microsoft.com/office/drawing/2014/main" id="{8D034D19-D907-0629-D237-A54E083FD6E1}"/>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5-Point Star 60">
            <a:extLst>
              <a:ext uri="{FF2B5EF4-FFF2-40B4-BE49-F238E27FC236}">
                <a16:creationId xmlns:a16="http://schemas.microsoft.com/office/drawing/2014/main" id="{4328A16D-DD28-05BF-4627-83211446DA27}"/>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5-Point Star 62">
            <a:extLst>
              <a:ext uri="{FF2B5EF4-FFF2-40B4-BE49-F238E27FC236}">
                <a16:creationId xmlns:a16="http://schemas.microsoft.com/office/drawing/2014/main" id="{DAA1D2D7-3CD8-3305-C789-D2AC5183D564}"/>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5-Point Star 63">
            <a:extLst>
              <a:ext uri="{FF2B5EF4-FFF2-40B4-BE49-F238E27FC236}">
                <a16:creationId xmlns:a16="http://schemas.microsoft.com/office/drawing/2014/main" id="{861AA720-7F37-AF3F-487A-CA5332A03666}"/>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5-Point Star 66">
            <a:extLst>
              <a:ext uri="{FF2B5EF4-FFF2-40B4-BE49-F238E27FC236}">
                <a16:creationId xmlns:a16="http://schemas.microsoft.com/office/drawing/2014/main" id="{EF558DC0-079F-DC43-84AA-D0C5D091DC29}"/>
              </a:ext>
            </a:extLst>
          </p:cNvPr>
          <p:cNvSpPr/>
          <p:nvPr/>
        </p:nvSpPr>
        <p:spPr>
          <a:xfrm rot="20739421">
            <a:off x="211428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5-Point Star 67">
            <a:extLst>
              <a:ext uri="{FF2B5EF4-FFF2-40B4-BE49-F238E27FC236}">
                <a16:creationId xmlns:a16="http://schemas.microsoft.com/office/drawing/2014/main" id="{6F022E50-0E17-5ACE-5B38-077AA44DC060}"/>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5-Point Star 68">
            <a:extLst>
              <a:ext uri="{FF2B5EF4-FFF2-40B4-BE49-F238E27FC236}">
                <a16:creationId xmlns:a16="http://schemas.microsoft.com/office/drawing/2014/main" id="{183C5E0B-480F-A4B1-5F77-19C89B4239D8}"/>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5-Point Star 69">
            <a:extLst>
              <a:ext uri="{FF2B5EF4-FFF2-40B4-BE49-F238E27FC236}">
                <a16:creationId xmlns:a16="http://schemas.microsoft.com/office/drawing/2014/main" id="{7645A121-ECF7-AB8D-5D04-4395022A329B}"/>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5-Point Star 71">
            <a:extLst>
              <a:ext uri="{FF2B5EF4-FFF2-40B4-BE49-F238E27FC236}">
                <a16:creationId xmlns:a16="http://schemas.microsoft.com/office/drawing/2014/main" id="{80E2B980-CA20-661E-1C0A-B1FD455F579F}"/>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5-Point Star 73">
            <a:extLst>
              <a:ext uri="{FF2B5EF4-FFF2-40B4-BE49-F238E27FC236}">
                <a16:creationId xmlns:a16="http://schemas.microsoft.com/office/drawing/2014/main" id="{5E7A4C36-9629-8AF8-6739-752B97F1CE16}"/>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5-Point Star 74">
            <a:extLst>
              <a:ext uri="{FF2B5EF4-FFF2-40B4-BE49-F238E27FC236}">
                <a16:creationId xmlns:a16="http://schemas.microsoft.com/office/drawing/2014/main" id="{B0488576-BA6D-4655-321B-0F7802CBB1B0}"/>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ounded Rectangle 75">
            <a:extLst>
              <a:ext uri="{FF2B5EF4-FFF2-40B4-BE49-F238E27FC236}">
                <a16:creationId xmlns:a16="http://schemas.microsoft.com/office/drawing/2014/main" id="{3D8C152F-3AB6-11F0-E110-596A526F0F01}"/>
              </a:ext>
            </a:extLst>
          </p:cNvPr>
          <p:cNvSpPr/>
          <p:nvPr/>
        </p:nvSpPr>
        <p:spPr>
          <a:xfrm>
            <a:off x="728569" y="1145239"/>
            <a:ext cx="1086501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7" name="Rounded Rectangle 76">
            <a:extLst>
              <a:ext uri="{FF2B5EF4-FFF2-40B4-BE49-F238E27FC236}">
                <a16:creationId xmlns:a16="http://schemas.microsoft.com/office/drawing/2014/main" id="{8632E295-32A9-35E5-5BAE-CDB9CE1EECCF}"/>
              </a:ext>
            </a:extLst>
          </p:cNvPr>
          <p:cNvSpPr/>
          <p:nvPr/>
        </p:nvSpPr>
        <p:spPr>
          <a:xfrm>
            <a:off x="728570" y="3569292"/>
            <a:ext cx="10821580"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8" name="Rounded Rectangle 77">
            <a:extLst>
              <a:ext uri="{FF2B5EF4-FFF2-40B4-BE49-F238E27FC236}">
                <a16:creationId xmlns:a16="http://schemas.microsoft.com/office/drawing/2014/main" id="{27BEEE2F-BCA2-50B3-9818-17761BADA972}"/>
              </a:ext>
            </a:extLst>
          </p:cNvPr>
          <p:cNvSpPr/>
          <p:nvPr/>
        </p:nvSpPr>
        <p:spPr>
          <a:xfrm>
            <a:off x="765167" y="4798663"/>
            <a:ext cx="10821580"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CE41C64A-082A-AB7A-A231-1B9D3B8A3FA0}"/>
              </a:ext>
            </a:extLst>
          </p:cNvPr>
          <p:cNvSpPr txBox="1"/>
          <p:nvPr/>
        </p:nvSpPr>
        <p:spPr>
          <a:xfrm>
            <a:off x="1701374" y="1388232"/>
            <a:ext cx="1568637" cy="600164"/>
          </a:xfrm>
          <a:prstGeom prst="rect">
            <a:avLst/>
          </a:prstGeom>
          <a:noFill/>
        </p:spPr>
        <p:txBody>
          <a:bodyPr wrap="square">
            <a:spAutoFit/>
          </a:bodyPr>
          <a:lstStyle/>
          <a:p>
            <a:pPr algn="ctr"/>
            <a:r>
              <a:rPr lang="en-US" sz="3200" b="1">
                <a:solidFill>
                  <a:srgbClr val="ED1C24"/>
                </a:solidFill>
                <a:latin typeface="Montserrat" pitchFamily="2" charset="77"/>
              </a:rPr>
              <a:t>Shape</a:t>
            </a:r>
          </a:p>
        </p:txBody>
      </p:sp>
      <p:sp>
        <p:nvSpPr>
          <p:cNvPr id="80" name="TextBox 79">
            <a:extLst>
              <a:ext uri="{FF2B5EF4-FFF2-40B4-BE49-F238E27FC236}">
                <a16:creationId xmlns:a16="http://schemas.microsoft.com/office/drawing/2014/main" id="{F87F4934-D407-67D5-0F32-09E86DEA28A8}"/>
              </a:ext>
            </a:extLst>
          </p:cNvPr>
          <p:cNvSpPr txBox="1"/>
          <p:nvPr/>
        </p:nvSpPr>
        <p:spPr>
          <a:xfrm>
            <a:off x="1386743" y="3828230"/>
            <a:ext cx="2778662" cy="600164"/>
          </a:xfrm>
          <a:prstGeom prst="rect">
            <a:avLst/>
          </a:prstGeom>
          <a:noFill/>
        </p:spPr>
        <p:txBody>
          <a:bodyPr wrap="square">
            <a:spAutoFit/>
          </a:bodyPr>
          <a:lstStyle/>
          <a:p>
            <a:pPr algn="ctr"/>
            <a:r>
              <a:rPr lang="en-US" sz="3200" b="1">
                <a:solidFill>
                  <a:srgbClr val="ED1C24"/>
                </a:solidFill>
                <a:latin typeface="Montserrat" pitchFamily="2" charset="77"/>
              </a:rPr>
              <a:t>Measure</a:t>
            </a:r>
          </a:p>
        </p:txBody>
      </p:sp>
      <p:sp>
        <p:nvSpPr>
          <p:cNvPr id="81" name="TextBox 80">
            <a:extLst>
              <a:ext uri="{FF2B5EF4-FFF2-40B4-BE49-F238E27FC236}">
                <a16:creationId xmlns:a16="http://schemas.microsoft.com/office/drawing/2014/main" id="{9E5A42CD-AA0A-6787-8A62-777D669C67AF}"/>
              </a:ext>
            </a:extLst>
          </p:cNvPr>
          <p:cNvSpPr txBox="1"/>
          <p:nvPr/>
        </p:nvSpPr>
        <p:spPr>
          <a:xfrm>
            <a:off x="1701374" y="5071212"/>
            <a:ext cx="2172679" cy="600164"/>
          </a:xfrm>
          <a:prstGeom prst="rect">
            <a:avLst/>
          </a:prstGeom>
          <a:noFill/>
        </p:spPr>
        <p:txBody>
          <a:bodyPr wrap="square">
            <a:spAutoFit/>
          </a:bodyPr>
          <a:lstStyle/>
          <a:p>
            <a:pPr algn="ctr"/>
            <a:r>
              <a:rPr lang="en-US" sz="3200" b="1">
                <a:solidFill>
                  <a:srgbClr val="ED1C24"/>
                </a:solidFill>
                <a:latin typeface="Montserrat" pitchFamily="2" charset="77"/>
              </a:rPr>
              <a:t>Material</a:t>
            </a:r>
          </a:p>
        </p:txBody>
      </p:sp>
      <p:cxnSp>
        <p:nvCxnSpPr>
          <p:cNvPr id="82" name="Straight Connector 81">
            <a:extLst>
              <a:ext uri="{FF2B5EF4-FFF2-40B4-BE49-F238E27FC236}">
                <a16:creationId xmlns:a16="http://schemas.microsoft.com/office/drawing/2014/main" id="{FD56FC30-680C-6827-886E-581BC402D2F5}"/>
              </a:ext>
            </a:extLst>
          </p:cNvPr>
          <p:cNvCxnSpPr/>
          <p:nvPr/>
        </p:nvCxnSpPr>
        <p:spPr>
          <a:xfrm>
            <a:off x="1668915" y="1439493"/>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85" name="Rounded Rectangle 84">
            <a:extLst>
              <a:ext uri="{FF2B5EF4-FFF2-40B4-BE49-F238E27FC236}">
                <a16:creationId xmlns:a16="http://schemas.microsoft.com/office/drawing/2014/main" id="{164614F3-341B-0AD2-695F-097BEC5F4A5D}"/>
              </a:ext>
            </a:extLst>
          </p:cNvPr>
          <p:cNvSpPr/>
          <p:nvPr/>
        </p:nvSpPr>
        <p:spPr>
          <a:xfrm>
            <a:off x="721727" y="2341837"/>
            <a:ext cx="1086501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68BA806E-A8E4-929B-825E-6FE687D43ACF}"/>
              </a:ext>
            </a:extLst>
          </p:cNvPr>
          <p:cNvSpPr txBox="1"/>
          <p:nvPr/>
        </p:nvSpPr>
        <p:spPr>
          <a:xfrm>
            <a:off x="3140731" y="1503961"/>
            <a:ext cx="8083759" cy="430887"/>
          </a:xfrm>
          <a:prstGeom prst="rect">
            <a:avLst/>
          </a:prstGeom>
          <a:noFill/>
        </p:spPr>
        <p:txBody>
          <a:bodyPr wrap="square">
            <a:spAutoFit/>
          </a:bodyPr>
          <a:lstStyle/>
          <a:p>
            <a:pPr lvl="0" defTabSz="914400" eaLnBrk="0" fontAlgn="base" hangingPunct="0">
              <a:spcBef>
                <a:spcPct val="0"/>
              </a:spcBef>
              <a:spcAft>
                <a:spcPct val="0"/>
              </a:spcAft>
            </a:pPr>
            <a:r>
              <a:rPr lang="en-US" altLang="en-US" sz="2200" b="1">
                <a:solidFill>
                  <a:srgbClr val="2E3192"/>
                </a:solidFill>
                <a:latin typeface="Montserrat" pitchFamily="2" charset="77"/>
              </a:rPr>
              <a:t>- What something looks like (like a square or circle). </a:t>
            </a:r>
          </a:p>
        </p:txBody>
      </p:sp>
      <p:sp>
        <p:nvSpPr>
          <p:cNvPr id="87" name="TextBox 86">
            <a:extLst>
              <a:ext uri="{FF2B5EF4-FFF2-40B4-BE49-F238E27FC236}">
                <a16:creationId xmlns:a16="http://schemas.microsoft.com/office/drawing/2014/main" id="{85BB01FD-25F7-3320-004B-C846D6270917}"/>
              </a:ext>
            </a:extLst>
          </p:cNvPr>
          <p:cNvSpPr txBox="1"/>
          <p:nvPr/>
        </p:nvSpPr>
        <p:spPr>
          <a:xfrm>
            <a:off x="1415639" y="2580476"/>
            <a:ext cx="1675097" cy="600164"/>
          </a:xfrm>
          <a:prstGeom prst="rect">
            <a:avLst/>
          </a:prstGeom>
          <a:noFill/>
        </p:spPr>
        <p:txBody>
          <a:bodyPr wrap="square">
            <a:spAutoFit/>
          </a:bodyPr>
          <a:lstStyle/>
          <a:p>
            <a:pPr algn="ctr"/>
            <a:r>
              <a:rPr lang="en-US" sz="3200" b="1">
                <a:solidFill>
                  <a:srgbClr val="ED1C24"/>
                </a:solidFill>
                <a:latin typeface="Montserrat" pitchFamily="2" charset="77"/>
              </a:rPr>
              <a:t>Size</a:t>
            </a:r>
          </a:p>
        </p:txBody>
      </p:sp>
      <p:sp>
        <p:nvSpPr>
          <p:cNvPr id="89" name="TextBox 88">
            <a:extLst>
              <a:ext uri="{FF2B5EF4-FFF2-40B4-BE49-F238E27FC236}">
                <a16:creationId xmlns:a16="http://schemas.microsoft.com/office/drawing/2014/main" id="{2B871107-9532-FE1E-6D18-C10E4F54A060}"/>
              </a:ext>
            </a:extLst>
          </p:cNvPr>
          <p:cNvSpPr txBox="1"/>
          <p:nvPr/>
        </p:nvSpPr>
        <p:spPr>
          <a:xfrm>
            <a:off x="2712588" y="2695697"/>
            <a:ext cx="8301452" cy="430887"/>
          </a:xfrm>
          <a:prstGeom prst="rect">
            <a:avLst/>
          </a:prstGeom>
          <a:noFill/>
        </p:spPr>
        <p:txBody>
          <a:bodyPr wrap="square">
            <a:spAutoFit/>
          </a:bodyPr>
          <a:lstStyle/>
          <a:p>
            <a:pPr lvl="0" defTabSz="914400" eaLnBrk="0" fontAlgn="base" hangingPunct="0">
              <a:spcBef>
                <a:spcPct val="0"/>
              </a:spcBef>
              <a:spcAft>
                <a:spcPct val="0"/>
              </a:spcAft>
            </a:pPr>
            <a:r>
              <a:rPr lang="en-US" altLang="en-US" sz="2200" b="1">
                <a:solidFill>
                  <a:srgbClr val="2E3192"/>
                </a:solidFill>
                <a:latin typeface="Montserrat" pitchFamily="2" charset="77"/>
              </a:rPr>
              <a:t>- How big or small something is.  </a:t>
            </a:r>
          </a:p>
        </p:txBody>
      </p:sp>
      <p:sp>
        <p:nvSpPr>
          <p:cNvPr id="90" name="TextBox 89">
            <a:extLst>
              <a:ext uri="{FF2B5EF4-FFF2-40B4-BE49-F238E27FC236}">
                <a16:creationId xmlns:a16="http://schemas.microsoft.com/office/drawing/2014/main" id="{6E9B6010-B4F8-414E-1646-2DFEB3FA6F8C}"/>
              </a:ext>
            </a:extLst>
          </p:cNvPr>
          <p:cNvSpPr txBox="1"/>
          <p:nvPr/>
        </p:nvSpPr>
        <p:spPr>
          <a:xfrm>
            <a:off x="3753343" y="3928257"/>
            <a:ext cx="5221190" cy="430887"/>
          </a:xfrm>
          <a:prstGeom prst="rect">
            <a:avLst/>
          </a:prstGeom>
          <a:noFill/>
        </p:spPr>
        <p:txBody>
          <a:bodyPr wrap="square">
            <a:spAutoFit/>
          </a:bodyPr>
          <a:lstStyle/>
          <a:p>
            <a:pPr defTabSz="914400"/>
            <a:r>
              <a:rPr lang="en-US" altLang="en-US" sz="2200" b="1">
                <a:solidFill>
                  <a:srgbClr val="2E3192"/>
                </a:solidFill>
                <a:latin typeface="Montserrat" pitchFamily="2" charset="77"/>
              </a:rPr>
              <a:t>- To check how big something is.  </a:t>
            </a:r>
            <a:endParaRPr lang="en-US" sz="2200" b="1">
              <a:solidFill>
                <a:srgbClr val="2E3192"/>
              </a:solidFill>
              <a:latin typeface="Montserrat" pitchFamily="2" charset="77"/>
              <a:cs typeface="Arial"/>
            </a:endParaRPr>
          </a:p>
        </p:txBody>
      </p:sp>
      <p:sp>
        <p:nvSpPr>
          <p:cNvPr id="91" name="TextBox 90">
            <a:extLst>
              <a:ext uri="{FF2B5EF4-FFF2-40B4-BE49-F238E27FC236}">
                <a16:creationId xmlns:a16="http://schemas.microsoft.com/office/drawing/2014/main" id="{99358915-31FD-0468-9A0E-8D85FA7733B3}"/>
              </a:ext>
            </a:extLst>
          </p:cNvPr>
          <p:cNvSpPr txBox="1"/>
          <p:nvPr/>
        </p:nvSpPr>
        <p:spPr>
          <a:xfrm>
            <a:off x="3732535" y="5148590"/>
            <a:ext cx="5510737" cy="430887"/>
          </a:xfrm>
          <a:prstGeom prst="rect">
            <a:avLst/>
          </a:prstGeom>
          <a:noFill/>
        </p:spPr>
        <p:txBody>
          <a:bodyPr wrap="square">
            <a:spAutoFit/>
          </a:bodyPr>
          <a:lstStyle/>
          <a:p>
            <a:pPr defTabSz="914400"/>
            <a:r>
              <a:rPr lang="en-US" altLang="en-US" sz="2200" b="1">
                <a:solidFill>
                  <a:srgbClr val="2E3192"/>
                </a:solidFill>
                <a:latin typeface="Montserrat" pitchFamily="2" charset="77"/>
              </a:rPr>
              <a:t>- What something is made of. </a:t>
            </a:r>
            <a:endParaRPr lang="en-US" sz="2200" b="1">
              <a:solidFill>
                <a:srgbClr val="2E3192"/>
              </a:solidFill>
              <a:latin typeface="Montserrat" pitchFamily="2" charset="77"/>
              <a:cs typeface="Arial"/>
            </a:endParaRPr>
          </a:p>
        </p:txBody>
      </p:sp>
      <p:cxnSp>
        <p:nvCxnSpPr>
          <p:cNvPr id="96" name="Straight Connector 95">
            <a:extLst>
              <a:ext uri="{FF2B5EF4-FFF2-40B4-BE49-F238E27FC236}">
                <a16:creationId xmlns:a16="http://schemas.microsoft.com/office/drawing/2014/main" id="{A0B44A75-654E-882C-F908-7D155488E87C}"/>
              </a:ext>
            </a:extLst>
          </p:cNvPr>
          <p:cNvCxnSpPr/>
          <p:nvPr/>
        </p:nvCxnSpPr>
        <p:spPr>
          <a:xfrm>
            <a:off x="1668915" y="2668305"/>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cxnSp>
        <p:nvCxnSpPr>
          <p:cNvPr id="97" name="Straight Connector 96">
            <a:extLst>
              <a:ext uri="{FF2B5EF4-FFF2-40B4-BE49-F238E27FC236}">
                <a16:creationId xmlns:a16="http://schemas.microsoft.com/office/drawing/2014/main" id="{340D9D1C-AA19-BE2A-7AE9-F0FB68974C38}"/>
              </a:ext>
            </a:extLst>
          </p:cNvPr>
          <p:cNvCxnSpPr/>
          <p:nvPr/>
        </p:nvCxnSpPr>
        <p:spPr>
          <a:xfrm>
            <a:off x="1668915" y="3874714"/>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cxnSp>
        <p:nvCxnSpPr>
          <p:cNvPr id="98" name="Straight Connector 97">
            <a:extLst>
              <a:ext uri="{FF2B5EF4-FFF2-40B4-BE49-F238E27FC236}">
                <a16:creationId xmlns:a16="http://schemas.microsoft.com/office/drawing/2014/main" id="{EC9A963F-0BD0-9B8B-F3A0-CA439AA9C19E}"/>
              </a:ext>
            </a:extLst>
          </p:cNvPr>
          <p:cNvCxnSpPr/>
          <p:nvPr/>
        </p:nvCxnSpPr>
        <p:spPr>
          <a:xfrm>
            <a:off x="1677759" y="5098837"/>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pic>
        <p:nvPicPr>
          <p:cNvPr id="100" name="Picture 99">
            <a:extLst>
              <a:ext uri="{FF2B5EF4-FFF2-40B4-BE49-F238E27FC236}">
                <a16:creationId xmlns:a16="http://schemas.microsoft.com/office/drawing/2014/main" id="{949986A2-2CA5-10CB-74F4-35261B269BD5}"/>
              </a:ext>
            </a:extLst>
          </p:cNvPr>
          <p:cNvPicPr>
            <a:picLocks noChangeAspect="1"/>
          </p:cNvPicPr>
          <p:nvPr/>
        </p:nvPicPr>
        <p:blipFill>
          <a:blip r:embed="rId7"/>
          <a:srcRect l="52842" t="44777" b="20952"/>
          <a:stretch>
            <a:fillRect/>
          </a:stretch>
        </p:blipFill>
        <p:spPr>
          <a:xfrm>
            <a:off x="275537" y="4695012"/>
            <a:ext cx="1458495" cy="1370436"/>
          </a:xfrm>
          <a:prstGeom prst="rect">
            <a:avLst/>
          </a:prstGeom>
        </p:spPr>
      </p:pic>
      <p:pic>
        <p:nvPicPr>
          <p:cNvPr id="101" name="Picture 100">
            <a:extLst>
              <a:ext uri="{FF2B5EF4-FFF2-40B4-BE49-F238E27FC236}">
                <a16:creationId xmlns:a16="http://schemas.microsoft.com/office/drawing/2014/main" id="{9853C2A1-89DE-F813-8623-5FAA7E68F176}"/>
              </a:ext>
            </a:extLst>
          </p:cNvPr>
          <p:cNvPicPr>
            <a:picLocks noChangeAspect="1"/>
          </p:cNvPicPr>
          <p:nvPr/>
        </p:nvPicPr>
        <p:blipFill>
          <a:blip r:embed="rId7"/>
          <a:srcRect t="45507" r="52877" b="22460"/>
          <a:stretch>
            <a:fillRect/>
          </a:stretch>
        </p:blipFill>
        <p:spPr>
          <a:xfrm>
            <a:off x="118970" y="3469759"/>
            <a:ext cx="1532749" cy="1347151"/>
          </a:xfrm>
          <a:prstGeom prst="rect">
            <a:avLst/>
          </a:prstGeom>
        </p:spPr>
      </p:pic>
      <p:pic>
        <p:nvPicPr>
          <p:cNvPr id="102" name="Picture 101">
            <a:extLst>
              <a:ext uri="{FF2B5EF4-FFF2-40B4-BE49-F238E27FC236}">
                <a16:creationId xmlns:a16="http://schemas.microsoft.com/office/drawing/2014/main" id="{18BA6993-1CBD-CB35-9595-4A804DF67D32}"/>
              </a:ext>
            </a:extLst>
          </p:cNvPr>
          <p:cNvPicPr>
            <a:picLocks noChangeAspect="1"/>
          </p:cNvPicPr>
          <p:nvPr/>
        </p:nvPicPr>
        <p:blipFill>
          <a:blip r:embed="rId7"/>
          <a:srcRect l="47888" t="3290" r="5315" b="64213"/>
          <a:stretch>
            <a:fillRect/>
          </a:stretch>
        </p:blipFill>
        <p:spPr>
          <a:xfrm>
            <a:off x="164601" y="2144534"/>
            <a:ext cx="1504314" cy="1350644"/>
          </a:xfrm>
          <a:prstGeom prst="rect">
            <a:avLst/>
          </a:prstGeom>
        </p:spPr>
      </p:pic>
      <p:pic>
        <p:nvPicPr>
          <p:cNvPr id="105" name="Picture 104">
            <a:extLst>
              <a:ext uri="{FF2B5EF4-FFF2-40B4-BE49-F238E27FC236}">
                <a16:creationId xmlns:a16="http://schemas.microsoft.com/office/drawing/2014/main" id="{E8CD23F8-B3AA-A464-00CF-5FCF9CC31466}"/>
              </a:ext>
            </a:extLst>
          </p:cNvPr>
          <p:cNvPicPr>
            <a:picLocks noChangeAspect="1"/>
          </p:cNvPicPr>
          <p:nvPr/>
        </p:nvPicPr>
        <p:blipFill>
          <a:blip r:embed="rId8"/>
          <a:srcRect r="53222" b="65032"/>
          <a:stretch>
            <a:fillRect/>
          </a:stretch>
        </p:blipFill>
        <p:spPr>
          <a:xfrm>
            <a:off x="50774" y="840777"/>
            <a:ext cx="1511635" cy="1461048"/>
          </a:xfrm>
          <a:prstGeom prst="rect">
            <a:avLst/>
          </a:prstGeom>
        </p:spPr>
      </p:pic>
      <p:sp>
        <p:nvSpPr>
          <p:cNvPr id="106" name="TextBox 105">
            <a:extLst>
              <a:ext uri="{FF2B5EF4-FFF2-40B4-BE49-F238E27FC236}">
                <a16:creationId xmlns:a16="http://schemas.microsoft.com/office/drawing/2014/main" id="{27253CC1-2CC9-B485-16E3-15E69C0730C1}"/>
              </a:ext>
            </a:extLst>
          </p:cNvPr>
          <p:cNvSpPr txBox="1"/>
          <p:nvPr/>
        </p:nvSpPr>
        <p:spPr>
          <a:xfrm>
            <a:off x="3094257" y="250366"/>
            <a:ext cx="5901667" cy="600164"/>
          </a:xfrm>
          <a:prstGeom prst="rect">
            <a:avLst/>
          </a:prstGeom>
          <a:noFill/>
        </p:spPr>
        <p:txBody>
          <a:bodyPr wrap="square">
            <a:spAutoFit/>
          </a:bodyPr>
          <a:lstStyle/>
          <a:p>
            <a:pPr algn="ctr"/>
            <a:r>
              <a:rPr lang="en-US" sz="3300" b="1">
                <a:solidFill>
                  <a:schemeClr val="bg1"/>
                </a:solidFill>
                <a:latin typeface="Montserrat" pitchFamily="2" charset="77"/>
              </a:rPr>
              <a:t>Key Words to Know</a:t>
            </a:r>
          </a:p>
        </p:txBody>
      </p:sp>
      <p:cxnSp>
        <p:nvCxnSpPr>
          <p:cNvPr id="107" name="Straight Connector 106">
            <a:extLst>
              <a:ext uri="{FF2B5EF4-FFF2-40B4-BE49-F238E27FC236}">
                <a16:creationId xmlns:a16="http://schemas.microsoft.com/office/drawing/2014/main" id="{6E3185E3-3848-7637-21CB-41B674E31267}"/>
              </a:ext>
            </a:extLst>
          </p:cNvPr>
          <p:cNvCxnSpPr>
            <a:cxnSpLocks/>
          </p:cNvCxnSpPr>
          <p:nvPr/>
        </p:nvCxnSpPr>
        <p:spPr>
          <a:xfrm>
            <a:off x="3330054" y="807631"/>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08" name="5-Point Star 107">
            <a:extLst>
              <a:ext uri="{FF2B5EF4-FFF2-40B4-BE49-F238E27FC236}">
                <a16:creationId xmlns:a16="http://schemas.microsoft.com/office/drawing/2014/main" id="{CBCF320D-3A70-5788-B47F-6833DE4D0176}"/>
              </a:ext>
            </a:extLst>
          </p:cNvPr>
          <p:cNvSpPr/>
          <p:nvPr/>
        </p:nvSpPr>
        <p:spPr>
          <a:xfrm>
            <a:off x="8567629" y="68125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787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DDEC7A3-937E-8744-D516-6F5A2D29894C}"/>
              </a:ext>
            </a:extLst>
          </p:cNvPr>
          <p:cNvSpPr>
            <a:spLocks/>
          </p:cNvSpPr>
          <p:nvPr/>
        </p:nvSpPr>
        <p:spPr>
          <a:xfrm>
            <a:off x="0" y="0"/>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680361" y="2291168"/>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87E61B36-366D-6214-3613-8EB2DAA92F20}"/>
              </a:ext>
            </a:extLst>
          </p:cNvPr>
          <p:cNvSpPr>
            <a:spLocks noChangeArrowheads="1"/>
          </p:cNvSpPr>
          <p:nvPr/>
        </p:nvSpPr>
        <p:spPr bwMode="auto">
          <a:xfrm>
            <a:off x="1529448" y="3118401"/>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9" name="Picture 8">
            <a:extLst>
              <a:ext uri="{FF2B5EF4-FFF2-40B4-BE49-F238E27FC236}">
                <a16:creationId xmlns:a16="http://schemas.microsoft.com/office/drawing/2014/main" id="{807B9F5C-B1A0-E8BD-2C0E-3E085D25D469}"/>
              </a:ext>
            </a:extLst>
          </p:cNvPr>
          <p:cNvPicPr>
            <a:picLocks noChangeAspect="1"/>
          </p:cNvPicPr>
          <p:nvPr/>
        </p:nvPicPr>
        <p:blipFill>
          <a:blip r:embed="rId6"/>
          <a:srcRect t="31151" b="32857"/>
          <a:stretch>
            <a:fillRect/>
          </a:stretch>
        </p:blipFill>
        <p:spPr>
          <a:xfrm>
            <a:off x="6482304" y="1459698"/>
            <a:ext cx="7128675" cy="3317405"/>
          </a:xfrm>
          <a:prstGeom prst="rect">
            <a:avLst/>
          </a:prstGeom>
        </p:spPr>
      </p:pic>
      <p:sp>
        <p:nvSpPr>
          <p:cNvPr id="10" name="TextBox 9">
            <a:extLst>
              <a:ext uri="{FF2B5EF4-FFF2-40B4-BE49-F238E27FC236}">
                <a16:creationId xmlns:a16="http://schemas.microsoft.com/office/drawing/2014/main" id="{486C5451-B5E8-7FD4-EF8C-E1EDE9344781}"/>
              </a:ext>
            </a:extLst>
          </p:cNvPr>
          <p:cNvSpPr txBox="1"/>
          <p:nvPr/>
        </p:nvSpPr>
        <p:spPr>
          <a:xfrm>
            <a:off x="2857172" y="369199"/>
            <a:ext cx="6682070" cy="600164"/>
          </a:xfrm>
          <a:prstGeom prst="rect">
            <a:avLst/>
          </a:prstGeom>
          <a:noFill/>
        </p:spPr>
        <p:txBody>
          <a:bodyPr wrap="square">
            <a:spAutoFit/>
          </a:bodyPr>
          <a:lstStyle/>
          <a:p>
            <a:pPr algn="ctr"/>
            <a:r>
              <a:rPr lang="en-US" sz="3300" b="1">
                <a:solidFill>
                  <a:schemeClr val="bg1"/>
                </a:solidFill>
                <a:latin typeface="Montserrat" pitchFamily="2" charset="77"/>
              </a:rPr>
              <a:t>Today’s Materials</a:t>
            </a:r>
          </a:p>
        </p:txBody>
      </p:sp>
      <p:sp>
        <p:nvSpPr>
          <p:cNvPr id="11" name="5-Point Star 10">
            <a:extLst>
              <a:ext uri="{FF2B5EF4-FFF2-40B4-BE49-F238E27FC236}">
                <a16:creationId xmlns:a16="http://schemas.microsoft.com/office/drawing/2014/main" id="{E6383B54-2C31-AB1A-2443-743E9FBD421C}"/>
              </a:ext>
            </a:extLst>
          </p:cNvPr>
          <p:cNvSpPr/>
          <p:nvPr/>
        </p:nvSpPr>
        <p:spPr>
          <a:xfrm>
            <a:off x="8330658" y="757191"/>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BFC5999-7889-24F8-6B62-374183729F96}"/>
              </a:ext>
            </a:extLst>
          </p:cNvPr>
          <p:cNvCxnSpPr>
            <a:cxnSpLocks/>
          </p:cNvCxnSpPr>
          <p:nvPr/>
        </p:nvCxnSpPr>
        <p:spPr>
          <a:xfrm>
            <a:off x="4162627" y="945693"/>
            <a:ext cx="413422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7" name="Rounded Rectangle 16">
            <a:extLst>
              <a:ext uri="{FF2B5EF4-FFF2-40B4-BE49-F238E27FC236}">
                <a16:creationId xmlns:a16="http://schemas.microsoft.com/office/drawing/2014/main" id="{2A5F9B97-00EB-1D27-6ED6-F86929F32790}"/>
              </a:ext>
            </a:extLst>
          </p:cNvPr>
          <p:cNvSpPr/>
          <p:nvPr/>
        </p:nvSpPr>
        <p:spPr>
          <a:xfrm>
            <a:off x="680361" y="1999528"/>
            <a:ext cx="3153122"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ABFBFB4A-F731-C05D-ABC1-1B396FF85D33}"/>
              </a:ext>
            </a:extLst>
          </p:cNvPr>
          <p:cNvSpPr txBox="1"/>
          <p:nvPr/>
        </p:nvSpPr>
        <p:spPr>
          <a:xfrm>
            <a:off x="1212069" y="2307506"/>
            <a:ext cx="2686052" cy="461665"/>
          </a:xfrm>
          <a:prstGeom prst="rect">
            <a:avLst/>
          </a:prstGeom>
          <a:noFill/>
        </p:spPr>
        <p:txBody>
          <a:bodyPr wrap="square">
            <a:spAutoFit/>
          </a:bodyPr>
          <a:lstStyle/>
          <a:p>
            <a:pPr algn="ctr"/>
            <a:r>
              <a:rPr lang="en-US" sz="2400" b="1">
                <a:solidFill>
                  <a:srgbClr val="2E3192"/>
                </a:solidFill>
                <a:latin typeface="Montserrat" pitchFamily="2" charset="77"/>
              </a:rPr>
              <a:t>Six-Inch Ruler</a:t>
            </a:r>
          </a:p>
        </p:txBody>
      </p:sp>
      <p:sp>
        <p:nvSpPr>
          <p:cNvPr id="20" name="Rounded Rectangle 19">
            <a:extLst>
              <a:ext uri="{FF2B5EF4-FFF2-40B4-BE49-F238E27FC236}">
                <a16:creationId xmlns:a16="http://schemas.microsoft.com/office/drawing/2014/main" id="{AB8654D8-F989-048F-680D-A71B919C8435}"/>
              </a:ext>
            </a:extLst>
          </p:cNvPr>
          <p:cNvSpPr/>
          <p:nvPr/>
        </p:nvSpPr>
        <p:spPr>
          <a:xfrm>
            <a:off x="680361" y="3285017"/>
            <a:ext cx="3153122"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3E9A044E-EF5A-559C-A47B-ED100F9E9584}"/>
              </a:ext>
            </a:extLst>
          </p:cNvPr>
          <p:cNvSpPr txBox="1"/>
          <p:nvPr/>
        </p:nvSpPr>
        <p:spPr>
          <a:xfrm>
            <a:off x="1397029" y="3410480"/>
            <a:ext cx="2316131" cy="830997"/>
          </a:xfrm>
          <a:prstGeom prst="rect">
            <a:avLst/>
          </a:prstGeom>
          <a:noFill/>
        </p:spPr>
        <p:txBody>
          <a:bodyPr wrap="square">
            <a:spAutoFit/>
          </a:bodyPr>
          <a:lstStyle/>
          <a:p>
            <a:r>
              <a:rPr lang="en-US" sz="2400" b="1">
                <a:solidFill>
                  <a:srgbClr val="2E3192"/>
                </a:solidFill>
                <a:latin typeface="Montserrat" pitchFamily="2" charset="77"/>
              </a:rPr>
              <a:t>½ Container of playdough</a:t>
            </a:r>
          </a:p>
        </p:txBody>
      </p:sp>
      <p:sp>
        <p:nvSpPr>
          <p:cNvPr id="23" name="Rounded Rectangle 22">
            <a:extLst>
              <a:ext uri="{FF2B5EF4-FFF2-40B4-BE49-F238E27FC236}">
                <a16:creationId xmlns:a16="http://schemas.microsoft.com/office/drawing/2014/main" id="{8BCED75F-F8C7-CF1E-44D1-C2001B2C4A60}"/>
              </a:ext>
            </a:extLst>
          </p:cNvPr>
          <p:cNvSpPr/>
          <p:nvPr/>
        </p:nvSpPr>
        <p:spPr>
          <a:xfrm>
            <a:off x="4203404" y="1999528"/>
            <a:ext cx="3153122"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7F78C178-6252-94BB-1285-27FBF636013E}"/>
              </a:ext>
            </a:extLst>
          </p:cNvPr>
          <p:cNvSpPr txBox="1"/>
          <p:nvPr/>
        </p:nvSpPr>
        <p:spPr>
          <a:xfrm>
            <a:off x="5410316" y="2143597"/>
            <a:ext cx="2316131" cy="830997"/>
          </a:xfrm>
          <a:prstGeom prst="rect">
            <a:avLst/>
          </a:prstGeom>
          <a:noFill/>
        </p:spPr>
        <p:txBody>
          <a:bodyPr wrap="square">
            <a:spAutoFit/>
          </a:bodyPr>
          <a:lstStyle/>
          <a:p>
            <a:r>
              <a:rPr lang="en-US" sz="2400" b="1">
                <a:solidFill>
                  <a:srgbClr val="2E3192"/>
                </a:solidFill>
                <a:latin typeface="Montserrat" pitchFamily="2" charset="77"/>
              </a:rPr>
              <a:t>Wooden Mallet</a:t>
            </a:r>
          </a:p>
        </p:txBody>
      </p:sp>
      <p:sp>
        <p:nvSpPr>
          <p:cNvPr id="25" name="Rounded Rectangle 24">
            <a:extLst>
              <a:ext uri="{FF2B5EF4-FFF2-40B4-BE49-F238E27FC236}">
                <a16:creationId xmlns:a16="http://schemas.microsoft.com/office/drawing/2014/main" id="{CC3B48D0-56E6-ACAA-BE63-CEAA65AD190B}"/>
              </a:ext>
            </a:extLst>
          </p:cNvPr>
          <p:cNvSpPr/>
          <p:nvPr/>
        </p:nvSpPr>
        <p:spPr>
          <a:xfrm>
            <a:off x="4203404" y="3223014"/>
            <a:ext cx="3153122"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07ACF88-BA7A-29E6-DB7D-CFF0BDE55EB7}"/>
              </a:ext>
            </a:extLst>
          </p:cNvPr>
          <p:cNvSpPr txBox="1"/>
          <p:nvPr/>
        </p:nvSpPr>
        <p:spPr>
          <a:xfrm>
            <a:off x="5410316" y="3364468"/>
            <a:ext cx="2316131" cy="830997"/>
          </a:xfrm>
          <a:prstGeom prst="rect">
            <a:avLst/>
          </a:prstGeom>
          <a:noFill/>
        </p:spPr>
        <p:txBody>
          <a:bodyPr wrap="square">
            <a:spAutoFit/>
          </a:bodyPr>
          <a:lstStyle/>
          <a:p>
            <a:r>
              <a:rPr lang="en-US" sz="2400" b="1">
                <a:solidFill>
                  <a:srgbClr val="2E3192"/>
                </a:solidFill>
                <a:latin typeface="Montserrat" pitchFamily="2" charset="77"/>
              </a:rPr>
              <a:t>Aluminum Foil Sheets</a:t>
            </a:r>
          </a:p>
        </p:txBody>
      </p:sp>
      <p:pic>
        <p:nvPicPr>
          <p:cNvPr id="28" name="Picture 27">
            <a:extLst>
              <a:ext uri="{FF2B5EF4-FFF2-40B4-BE49-F238E27FC236}">
                <a16:creationId xmlns:a16="http://schemas.microsoft.com/office/drawing/2014/main" id="{78859755-B55A-87C6-FB1E-B2840603AEDF}"/>
              </a:ext>
            </a:extLst>
          </p:cNvPr>
          <p:cNvPicPr>
            <a:picLocks noChangeAspect="1"/>
          </p:cNvPicPr>
          <p:nvPr/>
        </p:nvPicPr>
        <p:blipFill>
          <a:blip r:embed="rId7"/>
          <a:srcRect t="1" r="52475" b="61942"/>
          <a:stretch>
            <a:fillRect/>
          </a:stretch>
        </p:blipFill>
        <p:spPr>
          <a:xfrm>
            <a:off x="3739919" y="2981954"/>
            <a:ext cx="1492971" cy="1545793"/>
          </a:xfrm>
          <a:prstGeom prst="rect">
            <a:avLst/>
          </a:prstGeom>
        </p:spPr>
      </p:pic>
      <p:pic>
        <p:nvPicPr>
          <p:cNvPr id="29" name="Picture 28">
            <a:extLst>
              <a:ext uri="{FF2B5EF4-FFF2-40B4-BE49-F238E27FC236}">
                <a16:creationId xmlns:a16="http://schemas.microsoft.com/office/drawing/2014/main" id="{5E4EA2BD-858D-3CC4-B56A-D77CC9E50D8D}"/>
              </a:ext>
            </a:extLst>
          </p:cNvPr>
          <p:cNvPicPr>
            <a:picLocks noChangeAspect="1"/>
          </p:cNvPicPr>
          <p:nvPr/>
        </p:nvPicPr>
        <p:blipFill>
          <a:blip r:embed="rId7"/>
          <a:srcRect l="51626" b="63945"/>
          <a:stretch>
            <a:fillRect/>
          </a:stretch>
        </p:blipFill>
        <p:spPr>
          <a:xfrm>
            <a:off x="308262" y="3021317"/>
            <a:ext cx="1396314" cy="1345624"/>
          </a:xfrm>
          <a:prstGeom prst="rect">
            <a:avLst/>
          </a:prstGeom>
        </p:spPr>
      </p:pic>
      <p:pic>
        <p:nvPicPr>
          <p:cNvPr id="30" name="Picture 29">
            <a:extLst>
              <a:ext uri="{FF2B5EF4-FFF2-40B4-BE49-F238E27FC236}">
                <a16:creationId xmlns:a16="http://schemas.microsoft.com/office/drawing/2014/main" id="{2F3EE11C-CC3F-E954-7B17-BE55B0BDCB6A}"/>
              </a:ext>
            </a:extLst>
          </p:cNvPr>
          <p:cNvPicPr>
            <a:picLocks noChangeAspect="1"/>
          </p:cNvPicPr>
          <p:nvPr/>
        </p:nvPicPr>
        <p:blipFill>
          <a:blip r:embed="rId7"/>
          <a:srcRect t="45342" r="55339" b="22540"/>
          <a:stretch>
            <a:fillRect/>
          </a:stretch>
        </p:blipFill>
        <p:spPr>
          <a:xfrm>
            <a:off x="139875" y="1982245"/>
            <a:ext cx="1237173" cy="1150372"/>
          </a:xfrm>
          <a:prstGeom prst="rect">
            <a:avLst/>
          </a:prstGeom>
        </p:spPr>
      </p:pic>
      <p:pic>
        <p:nvPicPr>
          <p:cNvPr id="31" name="Picture 30">
            <a:extLst>
              <a:ext uri="{FF2B5EF4-FFF2-40B4-BE49-F238E27FC236}">
                <a16:creationId xmlns:a16="http://schemas.microsoft.com/office/drawing/2014/main" id="{0C3553F3-F2D0-D287-0951-B317FA400260}"/>
              </a:ext>
            </a:extLst>
          </p:cNvPr>
          <p:cNvPicPr>
            <a:picLocks noChangeAspect="1"/>
          </p:cNvPicPr>
          <p:nvPr/>
        </p:nvPicPr>
        <p:blipFill>
          <a:blip r:embed="rId7"/>
          <a:srcRect l="53750" t="43997" b="23269"/>
          <a:stretch>
            <a:fillRect/>
          </a:stretch>
        </p:blipFill>
        <p:spPr>
          <a:xfrm>
            <a:off x="3908742" y="1895174"/>
            <a:ext cx="1352251" cy="1237443"/>
          </a:xfrm>
          <a:prstGeom prst="rect">
            <a:avLst/>
          </a:prstGeom>
        </p:spPr>
      </p:pic>
      <p:sp>
        <p:nvSpPr>
          <p:cNvPr id="32" name="Rounded Rectangle 31">
            <a:extLst>
              <a:ext uri="{FF2B5EF4-FFF2-40B4-BE49-F238E27FC236}">
                <a16:creationId xmlns:a16="http://schemas.microsoft.com/office/drawing/2014/main" id="{9B8B564F-02F3-83FA-D650-B0917FA0571F}"/>
              </a:ext>
            </a:extLst>
          </p:cNvPr>
          <p:cNvSpPr/>
          <p:nvPr/>
        </p:nvSpPr>
        <p:spPr>
          <a:xfrm>
            <a:off x="3801644" y="5647341"/>
            <a:ext cx="7399758" cy="1050399"/>
          </a:xfrm>
          <a:prstGeom prst="roundRect">
            <a:avLst/>
          </a:prstGeom>
          <a:gradFill>
            <a:gsLst>
              <a:gs pos="6000">
                <a:srgbClr val="ED1C24"/>
              </a:gs>
              <a:gs pos="67000">
                <a:srgbClr val="2E3192"/>
              </a:gs>
            </a:gsLst>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TextBox 32">
            <a:extLst>
              <a:ext uri="{FF2B5EF4-FFF2-40B4-BE49-F238E27FC236}">
                <a16:creationId xmlns:a16="http://schemas.microsoft.com/office/drawing/2014/main" id="{FC733D5A-42E4-E87E-1E31-DF5C5FF5A894}"/>
              </a:ext>
            </a:extLst>
          </p:cNvPr>
          <p:cNvSpPr txBox="1"/>
          <p:nvPr/>
        </p:nvSpPr>
        <p:spPr>
          <a:xfrm>
            <a:off x="4086703" y="6030695"/>
            <a:ext cx="7669870" cy="646331"/>
          </a:xfrm>
          <a:prstGeom prst="rect">
            <a:avLst/>
          </a:prstGeom>
          <a:noFill/>
        </p:spPr>
        <p:txBody>
          <a:bodyPr wrap="square">
            <a:spAutoFit/>
          </a:bodyPr>
          <a:lstStyle/>
          <a:p>
            <a:r>
              <a:rPr lang="en-US">
                <a:solidFill>
                  <a:schemeClr val="bg1"/>
                </a:solidFill>
                <a:latin typeface="Montserrat" pitchFamily="2" charset="77"/>
              </a:rPr>
              <a:t>Today you'll use simple tools to shape clay and discover why making things the same size and shape is so important.</a:t>
            </a:r>
          </a:p>
        </p:txBody>
      </p:sp>
      <p:sp>
        <p:nvSpPr>
          <p:cNvPr id="35" name="TextBox 34">
            <a:extLst>
              <a:ext uri="{FF2B5EF4-FFF2-40B4-BE49-F238E27FC236}">
                <a16:creationId xmlns:a16="http://schemas.microsoft.com/office/drawing/2014/main" id="{E83293A1-D78C-2A79-0338-2E9BB984F16A}"/>
              </a:ext>
            </a:extLst>
          </p:cNvPr>
          <p:cNvSpPr txBox="1"/>
          <p:nvPr/>
        </p:nvSpPr>
        <p:spPr>
          <a:xfrm>
            <a:off x="4086703" y="5696642"/>
            <a:ext cx="4113270" cy="400110"/>
          </a:xfrm>
          <a:prstGeom prst="rect">
            <a:avLst/>
          </a:prstGeom>
          <a:noFill/>
        </p:spPr>
        <p:txBody>
          <a:bodyPr wrap="square">
            <a:spAutoFit/>
          </a:bodyPr>
          <a:lstStyle/>
          <a:p>
            <a:pPr lvl="0" defTabSz="914400" eaLnBrk="0" fontAlgn="base" hangingPunct="0">
              <a:spcBef>
                <a:spcPct val="0"/>
              </a:spcBef>
              <a:spcAft>
                <a:spcPct val="0"/>
              </a:spcAft>
            </a:pPr>
            <a:r>
              <a:rPr lang="en-US" sz="2000" b="1">
                <a:solidFill>
                  <a:schemeClr val="bg1"/>
                </a:solidFill>
                <a:latin typeface="Montserrat" pitchFamily="2" charset="77"/>
              </a:rPr>
              <a:t>Get Your Materials Ready! </a:t>
            </a:r>
            <a:endParaRPr lang="en-US" altLang="en-US" sz="2000" b="1">
              <a:solidFill>
                <a:schemeClr val="bg1"/>
              </a:solidFill>
              <a:latin typeface="verdana" panose="020B0604030504040204" pitchFamily="34" charset="0"/>
            </a:endParaRPr>
          </a:p>
        </p:txBody>
      </p:sp>
      <p:pic>
        <p:nvPicPr>
          <p:cNvPr id="37" name="Picture 36">
            <a:extLst>
              <a:ext uri="{FF2B5EF4-FFF2-40B4-BE49-F238E27FC236}">
                <a16:creationId xmlns:a16="http://schemas.microsoft.com/office/drawing/2014/main" id="{E89C2B8E-8F5D-A654-F79D-1BCE2161F5A5}"/>
              </a:ext>
            </a:extLst>
          </p:cNvPr>
          <p:cNvPicPr>
            <a:picLocks noChangeAspect="1"/>
          </p:cNvPicPr>
          <p:nvPr/>
        </p:nvPicPr>
        <p:blipFill>
          <a:blip r:embed="rId8"/>
          <a:srcRect t="44694" r="50000" b="22710"/>
          <a:stretch>
            <a:fillRect/>
          </a:stretch>
        </p:blipFill>
        <p:spPr>
          <a:xfrm>
            <a:off x="2807651" y="5572864"/>
            <a:ext cx="1492972" cy="1258465"/>
          </a:xfrm>
          <a:prstGeom prst="rect">
            <a:avLst/>
          </a:prstGeom>
        </p:spPr>
      </p:pic>
    </p:spTree>
    <p:extLst>
      <p:ext uri="{BB962C8B-B14F-4D97-AF65-F5344CB8AC3E}">
        <p14:creationId xmlns:p14="http://schemas.microsoft.com/office/powerpoint/2010/main" val="302272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B4249B7-88E8-909B-7E2E-626BE37ACBFF}"/>
              </a:ext>
            </a:extLst>
          </p:cNvPr>
          <p:cNvSpPr>
            <a:spLocks noGrp="1"/>
          </p:cNvSpPr>
          <p:nvPr>
            <p:ph type="title"/>
          </p:nvPr>
        </p:nvSpPr>
        <p:spPr>
          <a:xfrm>
            <a:off x="1018607" y="157421"/>
            <a:ext cx="1659973" cy="859429"/>
          </a:xfrm>
        </p:spPr>
        <p:txBody>
          <a:bodyPr>
            <a:normAutofit/>
          </a:bodyPr>
          <a:lstStyle/>
          <a:p>
            <a:pPr algn="l"/>
            <a:r>
              <a:rPr lang="en-US" sz="3200" b="1">
                <a:solidFill>
                  <a:schemeClr val="bg1"/>
                </a:solidFill>
                <a:latin typeface="Montserrat" pitchFamily="2" charset="77"/>
              </a:rPr>
              <a:t>Step 1</a:t>
            </a:r>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6"/>
          <a:stretch>
            <a:fillRect/>
          </a:stretch>
        </p:blipFill>
        <p:spPr>
          <a:xfrm>
            <a:off x="157694" y="6238476"/>
            <a:ext cx="2158360" cy="552438"/>
          </a:xfrm>
          <a:prstGeom prst="rect">
            <a:avLst/>
          </a:prstGeom>
        </p:spPr>
      </p:pic>
      <p:sp>
        <p:nvSpPr>
          <p:cNvPr id="3" name="Rectangle 1">
            <a:extLst>
              <a:ext uri="{FF2B5EF4-FFF2-40B4-BE49-F238E27FC236}">
                <a16:creationId xmlns:a16="http://schemas.microsoft.com/office/drawing/2014/main" id="{5F7CC6C7-4184-7584-A878-A11BA0FFC9C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pic>
        <p:nvPicPr>
          <p:cNvPr id="4105" name="Picture 9">
            <a:extLst>
              <a:ext uri="{FF2B5EF4-FFF2-40B4-BE49-F238E27FC236}">
                <a16:creationId xmlns:a16="http://schemas.microsoft.com/office/drawing/2014/main" id="{1CFA1F6C-DF21-B672-7840-E64E3F638B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99244" y="1326507"/>
            <a:ext cx="4200370" cy="2800246"/>
          </a:xfrm>
          <a:prstGeom prst="roundRect">
            <a:avLst/>
          </a:prstGeom>
          <a:noFill/>
          <a:effectLst>
            <a:outerShdw blurRad="101600" dist="38100" dir="8100000" sx="101000" sy="101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0F35978-EDD5-5263-6B1E-3099C2876873}"/>
              </a:ext>
            </a:extLst>
          </p:cNvPr>
          <p:cNvSpPr txBox="1"/>
          <p:nvPr/>
        </p:nvSpPr>
        <p:spPr>
          <a:xfrm>
            <a:off x="2745061" y="369536"/>
            <a:ext cx="6682070" cy="600164"/>
          </a:xfrm>
          <a:prstGeom prst="rect">
            <a:avLst/>
          </a:prstGeom>
          <a:noFill/>
        </p:spPr>
        <p:txBody>
          <a:bodyPr wrap="square">
            <a:spAutoFit/>
          </a:bodyPr>
          <a:lstStyle/>
          <a:p>
            <a:pPr algn="ctr"/>
            <a:r>
              <a:rPr lang="en-US" sz="3300" b="1">
                <a:solidFill>
                  <a:schemeClr val="bg1"/>
                </a:solidFill>
                <a:latin typeface="Montserrat" pitchFamily="2" charset="77"/>
              </a:rPr>
              <a:t>Forge the Playdough Cube</a:t>
            </a:r>
          </a:p>
        </p:txBody>
      </p:sp>
      <p:sp>
        <p:nvSpPr>
          <p:cNvPr id="7" name="5-Point Star 6">
            <a:extLst>
              <a:ext uri="{FF2B5EF4-FFF2-40B4-BE49-F238E27FC236}">
                <a16:creationId xmlns:a16="http://schemas.microsoft.com/office/drawing/2014/main" id="{AEEB6F8D-B5EA-9ED9-D80C-51C59A6A7CEA}"/>
              </a:ext>
            </a:extLst>
          </p:cNvPr>
          <p:cNvSpPr/>
          <p:nvPr/>
        </p:nvSpPr>
        <p:spPr>
          <a:xfrm>
            <a:off x="9265144" y="76169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507B78FB-214B-E3E1-E20B-37EE4D312F17}"/>
              </a:ext>
            </a:extLst>
          </p:cNvPr>
          <p:cNvCxnSpPr>
            <a:cxnSpLocks/>
          </p:cNvCxnSpPr>
          <p:nvPr/>
        </p:nvCxnSpPr>
        <p:spPr>
          <a:xfrm>
            <a:off x="3103477" y="943940"/>
            <a:ext cx="6162635"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4E96D246-C1B3-2DFE-9F83-FBEE3DF3275E}"/>
              </a:ext>
            </a:extLst>
          </p:cNvPr>
          <p:cNvSpPr/>
          <p:nvPr/>
        </p:nvSpPr>
        <p:spPr>
          <a:xfrm>
            <a:off x="1049106" y="1465625"/>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765B212-1D2B-460F-67B7-9AD14611FE1D}"/>
              </a:ext>
            </a:extLst>
          </p:cNvPr>
          <p:cNvSpPr txBox="1"/>
          <p:nvPr/>
        </p:nvSpPr>
        <p:spPr>
          <a:xfrm>
            <a:off x="1106606" y="1513480"/>
            <a:ext cx="320634" cy="369332"/>
          </a:xfrm>
          <a:prstGeom prst="rect">
            <a:avLst/>
          </a:prstGeom>
          <a:noFill/>
        </p:spPr>
        <p:txBody>
          <a:bodyPr wrap="square" rtlCol="0">
            <a:spAutoFit/>
          </a:bodyPr>
          <a:lstStyle/>
          <a:p>
            <a:r>
              <a:rPr lang="en-US" b="1">
                <a:solidFill>
                  <a:schemeClr val="bg1"/>
                </a:solidFill>
                <a:latin typeface="Montserrat" pitchFamily="2" charset="77"/>
              </a:rPr>
              <a:t>1</a:t>
            </a:r>
          </a:p>
        </p:txBody>
      </p:sp>
      <p:sp>
        <p:nvSpPr>
          <p:cNvPr id="16" name="Oval 15">
            <a:extLst>
              <a:ext uri="{FF2B5EF4-FFF2-40B4-BE49-F238E27FC236}">
                <a16:creationId xmlns:a16="http://schemas.microsoft.com/office/drawing/2014/main" id="{7F792D78-D878-A1CB-E25B-623AFC2EDA1B}"/>
              </a:ext>
            </a:extLst>
          </p:cNvPr>
          <p:cNvSpPr/>
          <p:nvPr/>
        </p:nvSpPr>
        <p:spPr>
          <a:xfrm>
            <a:off x="1106606" y="2518938"/>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40B553F-9688-EBA3-987A-E71EFE97F1C9}"/>
              </a:ext>
            </a:extLst>
          </p:cNvPr>
          <p:cNvSpPr txBox="1"/>
          <p:nvPr/>
        </p:nvSpPr>
        <p:spPr>
          <a:xfrm>
            <a:off x="1164106" y="2566793"/>
            <a:ext cx="320634" cy="369332"/>
          </a:xfrm>
          <a:prstGeom prst="rect">
            <a:avLst/>
          </a:prstGeom>
          <a:noFill/>
        </p:spPr>
        <p:txBody>
          <a:bodyPr wrap="square" rtlCol="0">
            <a:spAutoFit/>
          </a:bodyPr>
          <a:lstStyle/>
          <a:p>
            <a:r>
              <a:rPr lang="en-US" b="1">
                <a:solidFill>
                  <a:schemeClr val="bg1"/>
                </a:solidFill>
                <a:latin typeface="Montserrat" pitchFamily="2" charset="77"/>
              </a:rPr>
              <a:t>2</a:t>
            </a:r>
          </a:p>
        </p:txBody>
      </p:sp>
      <p:sp>
        <p:nvSpPr>
          <p:cNvPr id="18" name="Oval 17">
            <a:extLst>
              <a:ext uri="{FF2B5EF4-FFF2-40B4-BE49-F238E27FC236}">
                <a16:creationId xmlns:a16="http://schemas.microsoft.com/office/drawing/2014/main" id="{535518AA-57B7-EDE7-4E31-7898EA2F4D15}"/>
              </a:ext>
            </a:extLst>
          </p:cNvPr>
          <p:cNvSpPr/>
          <p:nvPr/>
        </p:nvSpPr>
        <p:spPr>
          <a:xfrm>
            <a:off x="1090277" y="3584633"/>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E899403-DC85-ED98-439D-C60970BD3C98}"/>
              </a:ext>
            </a:extLst>
          </p:cNvPr>
          <p:cNvSpPr txBox="1"/>
          <p:nvPr/>
        </p:nvSpPr>
        <p:spPr>
          <a:xfrm>
            <a:off x="1147777" y="3632488"/>
            <a:ext cx="320634" cy="369332"/>
          </a:xfrm>
          <a:prstGeom prst="rect">
            <a:avLst/>
          </a:prstGeom>
          <a:noFill/>
        </p:spPr>
        <p:txBody>
          <a:bodyPr wrap="square" rtlCol="0">
            <a:spAutoFit/>
          </a:bodyPr>
          <a:lstStyle/>
          <a:p>
            <a:r>
              <a:rPr lang="en-US" b="1">
                <a:solidFill>
                  <a:schemeClr val="bg1"/>
                </a:solidFill>
                <a:latin typeface="Montserrat" pitchFamily="2" charset="77"/>
              </a:rPr>
              <a:t>3</a:t>
            </a:r>
          </a:p>
        </p:txBody>
      </p:sp>
      <p:sp>
        <p:nvSpPr>
          <p:cNvPr id="22" name="TextBox 21">
            <a:extLst>
              <a:ext uri="{FF2B5EF4-FFF2-40B4-BE49-F238E27FC236}">
                <a16:creationId xmlns:a16="http://schemas.microsoft.com/office/drawing/2014/main" id="{82578EE7-3AA2-D24C-4203-C995B811EDB0}"/>
              </a:ext>
            </a:extLst>
          </p:cNvPr>
          <p:cNvSpPr txBox="1"/>
          <p:nvPr/>
        </p:nvSpPr>
        <p:spPr>
          <a:xfrm>
            <a:off x="1484740" y="1500332"/>
            <a:ext cx="5282754" cy="400110"/>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chemeClr val="bg1"/>
                </a:solidFill>
                <a:latin typeface="Montserrat" pitchFamily="2" charset="77"/>
              </a:rPr>
              <a:t>Form a small ball or cube of playdough </a:t>
            </a:r>
          </a:p>
        </p:txBody>
      </p:sp>
      <p:sp>
        <p:nvSpPr>
          <p:cNvPr id="23" name="TextBox 22">
            <a:extLst>
              <a:ext uri="{FF2B5EF4-FFF2-40B4-BE49-F238E27FC236}">
                <a16:creationId xmlns:a16="http://schemas.microsoft.com/office/drawing/2014/main" id="{D3241DA6-B08C-5D19-B596-6E455719F335}"/>
              </a:ext>
            </a:extLst>
          </p:cNvPr>
          <p:cNvSpPr txBox="1"/>
          <p:nvPr/>
        </p:nvSpPr>
        <p:spPr>
          <a:xfrm>
            <a:off x="1542240" y="2264965"/>
            <a:ext cx="5282754" cy="1015663"/>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chemeClr val="bg1"/>
                </a:solidFill>
                <a:latin typeface="Montserrat" pitchFamily="2" charset="77"/>
              </a:rPr>
              <a:t>Use the mallet to gently tap the sides of the playdough to help flatten and shape the dough into a cube </a:t>
            </a:r>
          </a:p>
        </p:txBody>
      </p:sp>
      <p:sp>
        <p:nvSpPr>
          <p:cNvPr id="24" name="TextBox 23">
            <a:extLst>
              <a:ext uri="{FF2B5EF4-FFF2-40B4-BE49-F238E27FC236}">
                <a16:creationId xmlns:a16="http://schemas.microsoft.com/office/drawing/2014/main" id="{5139A86A-C412-1461-148D-8423C91827AF}"/>
              </a:ext>
            </a:extLst>
          </p:cNvPr>
          <p:cNvSpPr txBox="1"/>
          <p:nvPr/>
        </p:nvSpPr>
        <p:spPr>
          <a:xfrm>
            <a:off x="1542240" y="3538746"/>
            <a:ext cx="5282754" cy="707886"/>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chemeClr val="bg1"/>
                </a:solidFill>
                <a:latin typeface="Montserrat" pitchFamily="2" charset="77"/>
              </a:rPr>
              <a:t>Use the ruler to check if the sides of the cube are roughly one inch </a:t>
            </a:r>
          </a:p>
        </p:txBody>
      </p:sp>
      <p:cxnSp>
        <p:nvCxnSpPr>
          <p:cNvPr id="26" name="Straight Connector 25">
            <a:extLst>
              <a:ext uri="{FF2B5EF4-FFF2-40B4-BE49-F238E27FC236}">
                <a16:creationId xmlns:a16="http://schemas.microsoft.com/office/drawing/2014/main" id="{76C7B0A6-A7C5-D1E1-77DF-19B66F7C353D}"/>
              </a:ext>
            </a:extLst>
          </p:cNvPr>
          <p:cNvCxnSpPr>
            <a:cxnSpLocks/>
          </p:cNvCxnSpPr>
          <p:nvPr/>
        </p:nvCxnSpPr>
        <p:spPr>
          <a:xfrm flipV="1">
            <a:off x="1324423" y="2088198"/>
            <a:ext cx="5012771" cy="1683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81323067-0692-E9C3-3974-38D58B7CBA41}"/>
              </a:ext>
            </a:extLst>
          </p:cNvPr>
          <p:cNvCxnSpPr>
            <a:cxnSpLocks/>
          </p:cNvCxnSpPr>
          <p:nvPr/>
        </p:nvCxnSpPr>
        <p:spPr>
          <a:xfrm flipV="1">
            <a:off x="1324423" y="3400230"/>
            <a:ext cx="5012771" cy="1683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35" name="Rounded Rectangle 34">
            <a:extLst>
              <a:ext uri="{FF2B5EF4-FFF2-40B4-BE49-F238E27FC236}">
                <a16:creationId xmlns:a16="http://schemas.microsoft.com/office/drawing/2014/main" id="{60B2A74F-242F-1A5F-E8EC-7759248D8449}"/>
              </a:ext>
            </a:extLst>
          </p:cNvPr>
          <p:cNvSpPr/>
          <p:nvPr/>
        </p:nvSpPr>
        <p:spPr>
          <a:xfrm>
            <a:off x="1164106" y="4469937"/>
            <a:ext cx="10772792" cy="1638438"/>
          </a:xfrm>
          <a:prstGeom prst="roundRect">
            <a:avLst/>
          </a:prstGeom>
          <a:solidFill>
            <a:schemeClr val="bg1"/>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901687B8-3610-503F-8E05-1AA2F8FDB58F}"/>
              </a:ext>
            </a:extLst>
          </p:cNvPr>
          <p:cNvSpPr txBox="1"/>
          <p:nvPr/>
        </p:nvSpPr>
        <p:spPr>
          <a:xfrm>
            <a:off x="3461123" y="4756905"/>
            <a:ext cx="3708883" cy="1200329"/>
          </a:xfrm>
          <a:prstGeom prst="rect">
            <a:avLst/>
          </a:prstGeom>
          <a:noFill/>
        </p:spPr>
        <p:txBody>
          <a:bodyPr wrap="square">
            <a:spAutoFit/>
          </a:bodyPr>
          <a:lstStyle/>
          <a:p>
            <a:pPr lvl="0" defTabSz="914400" eaLnBrk="0" fontAlgn="base" hangingPunct="0">
              <a:spcBef>
                <a:spcPct val="0"/>
              </a:spcBef>
              <a:spcAft>
                <a:spcPct val="0"/>
              </a:spcAft>
            </a:pPr>
            <a:r>
              <a:rPr lang="en-US" altLang="en-US">
                <a:solidFill>
                  <a:srgbClr val="2E3192"/>
                </a:solidFill>
                <a:latin typeface="Montserrat" pitchFamily="2" charset="77"/>
              </a:rPr>
              <a:t>If the cube is too </a:t>
            </a:r>
            <a:r>
              <a:rPr lang="en-US" altLang="en-US" b="1">
                <a:solidFill>
                  <a:srgbClr val="ED1C24"/>
                </a:solidFill>
                <a:latin typeface="Montserrat" pitchFamily="2" charset="77"/>
              </a:rPr>
              <a:t>big</a:t>
            </a:r>
            <a:r>
              <a:rPr lang="en-US" altLang="en-US">
                <a:solidFill>
                  <a:srgbClr val="2E3192"/>
                </a:solidFill>
                <a:latin typeface="Montserrat" pitchFamily="2" charset="77"/>
              </a:rPr>
              <a:t>,</a:t>
            </a:r>
          </a:p>
          <a:p>
            <a:pPr lvl="0" defTabSz="914400" eaLnBrk="0" fontAlgn="base" hangingPunct="0">
              <a:spcBef>
                <a:spcPct val="0"/>
              </a:spcBef>
              <a:spcAft>
                <a:spcPct val="0"/>
              </a:spcAft>
            </a:pPr>
            <a:r>
              <a:rPr lang="en-US" altLang="en-US">
                <a:solidFill>
                  <a:srgbClr val="2E3192"/>
                </a:solidFill>
                <a:latin typeface="Montserrat" pitchFamily="2" charset="77"/>
              </a:rPr>
              <a:t>continue hammering the</a:t>
            </a:r>
          </a:p>
          <a:p>
            <a:pPr lvl="0" defTabSz="914400" eaLnBrk="0" fontAlgn="base" hangingPunct="0">
              <a:spcBef>
                <a:spcPct val="0"/>
              </a:spcBef>
              <a:spcAft>
                <a:spcPct val="0"/>
              </a:spcAft>
            </a:pPr>
            <a:r>
              <a:rPr lang="en-US" altLang="en-US">
                <a:solidFill>
                  <a:srgbClr val="2E3192"/>
                </a:solidFill>
                <a:latin typeface="Montserrat" pitchFamily="2" charset="77"/>
              </a:rPr>
              <a:t>cube to compress it or</a:t>
            </a:r>
          </a:p>
          <a:p>
            <a:pPr lvl="0" defTabSz="914400" eaLnBrk="0" fontAlgn="base" hangingPunct="0">
              <a:spcBef>
                <a:spcPct val="0"/>
              </a:spcBef>
              <a:spcAft>
                <a:spcPct val="0"/>
              </a:spcAft>
            </a:pPr>
            <a:r>
              <a:rPr lang="en-US" altLang="en-US">
                <a:solidFill>
                  <a:srgbClr val="2E3192"/>
                </a:solidFill>
                <a:latin typeface="Montserrat" pitchFamily="2" charset="77"/>
              </a:rPr>
              <a:t>remove some excess material </a:t>
            </a:r>
          </a:p>
        </p:txBody>
      </p:sp>
      <p:sp>
        <p:nvSpPr>
          <p:cNvPr id="39" name="TextBox 38">
            <a:extLst>
              <a:ext uri="{FF2B5EF4-FFF2-40B4-BE49-F238E27FC236}">
                <a16:creationId xmlns:a16="http://schemas.microsoft.com/office/drawing/2014/main" id="{4A5386A8-ABE0-C577-5158-3D261B54D47C}"/>
              </a:ext>
            </a:extLst>
          </p:cNvPr>
          <p:cNvSpPr txBox="1"/>
          <p:nvPr/>
        </p:nvSpPr>
        <p:spPr>
          <a:xfrm>
            <a:off x="8228015" y="4728248"/>
            <a:ext cx="3708884" cy="1200329"/>
          </a:xfrm>
          <a:prstGeom prst="rect">
            <a:avLst/>
          </a:prstGeom>
          <a:noFill/>
        </p:spPr>
        <p:txBody>
          <a:bodyPr wrap="square">
            <a:spAutoFit/>
          </a:bodyPr>
          <a:lstStyle/>
          <a:p>
            <a:pPr lvl="0" defTabSz="914400" eaLnBrk="0" fontAlgn="base" hangingPunct="0">
              <a:spcBef>
                <a:spcPct val="0"/>
              </a:spcBef>
              <a:spcAft>
                <a:spcPct val="0"/>
              </a:spcAft>
            </a:pPr>
            <a:r>
              <a:rPr lang="en-US" altLang="en-US">
                <a:solidFill>
                  <a:srgbClr val="2E3192"/>
                </a:solidFill>
                <a:latin typeface="Montserrat" pitchFamily="2" charset="77"/>
              </a:rPr>
              <a:t>If the cube is too </a:t>
            </a:r>
            <a:r>
              <a:rPr lang="en-US" altLang="en-US" b="1">
                <a:solidFill>
                  <a:srgbClr val="ED1C24"/>
                </a:solidFill>
                <a:latin typeface="Montserrat" pitchFamily="2" charset="77"/>
              </a:rPr>
              <a:t>small</a:t>
            </a:r>
            <a:r>
              <a:rPr lang="en-US" altLang="en-US">
                <a:solidFill>
                  <a:srgbClr val="2E3192"/>
                </a:solidFill>
                <a:latin typeface="Montserrat" pitchFamily="2" charset="77"/>
              </a:rPr>
              <a:t>, add more playdough and continue hammering until each side is about 1 inch </a:t>
            </a:r>
          </a:p>
        </p:txBody>
      </p:sp>
      <p:pic>
        <p:nvPicPr>
          <p:cNvPr id="41" name="Picture 40">
            <a:extLst>
              <a:ext uri="{FF2B5EF4-FFF2-40B4-BE49-F238E27FC236}">
                <a16:creationId xmlns:a16="http://schemas.microsoft.com/office/drawing/2014/main" id="{0CB3631A-9B9C-BFB0-9FEE-4489E332041A}"/>
              </a:ext>
            </a:extLst>
          </p:cNvPr>
          <p:cNvPicPr>
            <a:picLocks noChangeAspect="1"/>
          </p:cNvPicPr>
          <p:nvPr/>
        </p:nvPicPr>
        <p:blipFill>
          <a:blip r:embed="rId8"/>
          <a:srcRect r="50000" b="65316"/>
          <a:stretch>
            <a:fillRect/>
          </a:stretch>
        </p:blipFill>
        <p:spPr>
          <a:xfrm>
            <a:off x="2360584" y="4653186"/>
            <a:ext cx="1241043" cy="1113104"/>
          </a:xfrm>
          <a:prstGeom prst="rect">
            <a:avLst/>
          </a:prstGeom>
        </p:spPr>
      </p:pic>
      <p:pic>
        <p:nvPicPr>
          <p:cNvPr id="42" name="Picture 41">
            <a:extLst>
              <a:ext uri="{FF2B5EF4-FFF2-40B4-BE49-F238E27FC236}">
                <a16:creationId xmlns:a16="http://schemas.microsoft.com/office/drawing/2014/main" id="{F1794E3B-B351-0240-6186-76E31D45578B}"/>
              </a:ext>
            </a:extLst>
          </p:cNvPr>
          <p:cNvPicPr>
            <a:picLocks noChangeAspect="1"/>
          </p:cNvPicPr>
          <p:nvPr/>
        </p:nvPicPr>
        <p:blipFill>
          <a:blip r:embed="rId8"/>
          <a:srcRect l="48406" b="62938"/>
          <a:stretch>
            <a:fillRect/>
          </a:stretch>
        </p:blipFill>
        <p:spPr>
          <a:xfrm>
            <a:off x="7164905" y="4614824"/>
            <a:ext cx="1292369" cy="1200329"/>
          </a:xfrm>
          <a:prstGeom prst="rect">
            <a:avLst/>
          </a:prstGeom>
        </p:spPr>
      </p:pic>
      <p:cxnSp>
        <p:nvCxnSpPr>
          <p:cNvPr id="37" name="Straight Connector 36">
            <a:extLst>
              <a:ext uri="{FF2B5EF4-FFF2-40B4-BE49-F238E27FC236}">
                <a16:creationId xmlns:a16="http://schemas.microsoft.com/office/drawing/2014/main" id="{09E908ED-F253-5BBC-CC02-F989DF3C5F07}"/>
              </a:ext>
            </a:extLst>
          </p:cNvPr>
          <p:cNvCxnSpPr>
            <a:cxnSpLocks/>
          </p:cNvCxnSpPr>
          <p:nvPr/>
        </p:nvCxnSpPr>
        <p:spPr>
          <a:xfrm>
            <a:off x="7127476" y="4720140"/>
            <a:ext cx="0" cy="1131483"/>
          </a:xfrm>
          <a:prstGeom prst="line">
            <a:avLst/>
          </a:prstGeom>
          <a:ln>
            <a:solidFill>
              <a:srgbClr val="ED1C24"/>
            </a:solidFill>
            <a:prstDash val="sysDot"/>
          </a:ln>
          <a:effectLst>
            <a:outerShdw blurRad="40000" dist="20000" dir="5400000" rotWithShape="0">
              <a:srgbClr val="000000">
                <a:alpha val="46000"/>
              </a:srgbClr>
            </a:outerShdw>
          </a:effectLst>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8020455B-9081-ABB5-120C-AC3125612F23}"/>
              </a:ext>
            </a:extLst>
          </p:cNvPr>
          <p:cNvSpPr txBox="1"/>
          <p:nvPr/>
        </p:nvSpPr>
        <p:spPr>
          <a:xfrm>
            <a:off x="853820" y="4984203"/>
            <a:ext cx="1874590" cy="600164"/>
          </a:xfrm>
          <a:prstGeom prst="rect">
            <a:avLst/>
          </a:prstGeom>
          <a:noFill/>
        </p:spPr>
        <p:txBody>
          <a:bodyPr wrap="square">
            <a:spAutoFit/>
          </a:bodyPr>
          <a:lstStyle/>
          <a:p>
            <a:pPr algn="ctr"/>
            <a:r>
              <a:rPr lang="en-US" sz="3300" b="1">
                <a:solidFill>
                  <a:srgbClr val="2E3192"/>
                </a:solidFill>
                <a:latin typeface="Montserrat" pitchFamily="2" charset="77"/>
              </a:rPr>
              <a:t>Tips:</a:t>
            </a:r>
          </a:p>
        </p:txBody>
      </p:sp>
    </p:spTree>
    <p:extLst>
      <p:ext uri="{BB962C8B-B14F-4D97-AF65-F5344CB8AC3E}">
        <p14:creationId xmlns:p14="http://schemas.microsoft.com/office/powerpoint/2010/main" val="394287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1CF2CF96-989E-029D-C171-62D3E4FBE77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085251FA-FC61-4958-0FD7-7F515665CFA3}"/>
              </a:ext>
            </a:extLst>
          </p:cNvPr>
          <p:cNvSpPr>
            <a:spLocks noGrp="1"/>
          </p:cNvSpPr>
          <p:nvPr>
            <p:ph type="title"/>
          </p:nvPr>
        </p:nvSpPr>
        <p:spPr>
          <a:xfrm>
            <a:off x="1018607" y="157421"/>
            <a:ext cx="1659973" cy="859429"/>
          </a:xfrm>
        </p:spPr>
        <p:txBody>
          <a:bodyPr>
            <a:normAutofit/>
          </a:bodyPr>
          <a:lstStyle/>
          <a:p>
            <a:pPr algn="l"/>
            <a:r>
              <a:rPr lang="en-US" sz="3200" b="1">
                <a:solidFill>
                  <a:schemeClr val="bg1"/>
                </a:solidFill>
                <a:latin typeface="Montserrat" pitchFamily="2" charset="77"/>
              </a:rPr>
              <a:t>Step 2</a:t>
            </a:r>
          </a:p>
        </p:txBody>
      </p:sp>
      <p:pic>
        <p:nvPicPr>
          <p:cNvPr id="6" name="Picture 5" descr="A black and white logo&#10;&#10;AI-generated content may be incorrect.">
            <a:extLst>
              <a:ext uri="{FF2B5EF4-FFF2-40B4-BE49-F238E27FC236}">
                <a16:creationId xmlns:a16="http://schemas.microsoft.com/office/drawing/2014/main" id="{C6493180-B258-0E2E-22FE-FEEA69F07051}"/>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6EC58E11-D9CA-7B94-DFE2-824A02BF5910}"/>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A979E0F9-4E76-9D0A-5654-CDFCAA26B633}"/>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A9F74DD-E97D-9C86-9025-24CA727CCE60}"/>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Arial" panose="020B0604020202020204" pitchFamily="34" charset="0"/>
            </a:endParaRPr>
          </a:p>
        </p:txBody>
      </p:sp>
      <p:sp>
        <p:nvSpPr>
          <p:cNvPr id="4" name="TextBox 3">
            <a:extLst>
              <a:ext uri="{FF2B5EF4-FFF2-40B4-BE49-F238E27FC236}">
                <a16:creationId xmlns:a16="http://schemas.microsoft.com/office/drawing/2014/main" id="{D23E2C54-4E31-F81E-5E87-536585B2DB84}"/>
              </a:ext>
            </a:extLst>
          </p:cNvPr>
          <p:cNvSpPr txBox="1"/>
          <p:nvPr/>
        </p:nvSpPr>
        <p:spPr>
          <a:xfrm>
            <a:off x="2745061" y="369536"/>
            <a:ext cx="6682070" cy="600164"/>
          </a:xfrm>
          <a:prstGeom prst="rect">
            <a:avLst/>
          </a:prstGeom>
          <a:noFill/>
        </p:spPr>
        <p:txBody>
          <a:bodyPr wrap="square">
            <a:spAutoFit/>
          </a:bodyPr>
          <a:lstStyle/>
          <a:p>
            <a:pPr algn="ctr"/>
            <a:r>
              <a:rPr lang="en-US" sz="3300" b="1">
                <a:solidFill>
                  <a:schemeClr val="bg1"/>
                </a:solidFill>
                <a:latin typeface="Montserrat" pitchFamily="2" charset="77"/>
              </a:rPr>
              <a:t>Forge the Foil Cube</a:t>
            </a:r>
          </a:p>
        </p:txBody>
      </p:sp>
      <p:sp>
        <p:nvSpPr>
          <p:cNvPr id="7" name="5-Point Star 6">
            <a:extLst>
              <a:ext uri="{FF2B5EF4-FFF2-40B4-BE49-F238E27FC236}">
                <a16:creationId xmlns:a16="http://schemas.microsoft.com/office/drawing/2014/main" id="{7AE3D36E-4F90-7F3B-6E14-EE6CF0CD12DE}"/>
              </a:ext>
            </a:extLst>
          </p:cNvPr>
          <p:cNvSpPr/>
          <p:nvPr/>
        </p:nvSpPr>
        <p:spPr>
          <a:xfrm>
            <a:off x="9265144" y="76169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AC682DE1-0016-9E98-A246-A4531FDD82D6}"/>
              </a:ext>
            </a:extLst>
          </p:cNvPr>
          <p:cNvCxnSpPr>
            <a:cxnSpLocks/>
          </p:cNvCxnSpPr>
          <p:nvPr/>
        </p:nvCxnSpPr>
        <p:spPr>
          <a:xfrm>
            <a:off x="3103477" y="943940"/>
            <a:ext cx="6162635"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D0D3CA37-40B2-A98C-3E5A-FA0DED64C9D4}"/>
              </a:ext>
            </a:extLst>
          </p:cNvPr>
          <p:cNvSpPr/>
          <p:nvPr/>
        </p:nvSpPr>
        <p:spPr>
          <a:xfrm>
            <a:off x="1024961" y="1812936"/>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F38F10E-6D17-B983-CAC5-9FA7B55CD914}"/>
              </a:ext>
            </a:extLst>
          </p:cNvPr>
          <p:cNvSpPr txBox="1"/>
          <p:nvPr/>
        </p:nvSpPr>
        <p:spPr>
          <a:xfrm>
            <a:off x="1082461" y="1860791"/>
            <a:ext cx="320634" cy="369332"/>
          </a:xfrm>
          <a:prstGeom prst="rect">
            <a:avLst/>
          </a:prstGeom>
          <a:noFill/>
        </p:spPr>
        <p:txBody>
          <a:bodyPr wrap="square" rtlCol="0">
            <a:spAutoFit/>
          </a:bodyPr>
          <a:lstStyle/>
          <a:p>
            <a:r>
              <a:rPr lang="en-US" b="1">
                <a:solidFill>
                  <a:schemeClr val="bg1"/>
                </a:solidFill>
                <a:latin typeface="Montserrat" pitchFamily="2" charset="77"/>
              </a:rPr>
              <a:t>1</a:t>
            </a:r>
          </a:p>
        </p:txBody>
      </p:sp>
      <p:sp>
        <p:nvSpPr>
          <p:cNvPr id="16" name="Oval 15">
            <a:extLst>
              <a:ext uri="{FF2B5EF4-FFF2-40B4-BE49-F238E27FC236}">
                <a16:creationId xmlns:a16="http://schemas.microsoft.com/office/drawing/2014/main" id="{F6CB1471-5E06-4550-F28E-C60DC3D2F398}"/>
              </a:ext>
            </a:extLst>
          </p:cNvPr>
          <p:cNvSpPr/>
          <p:nvPr/>
        </p:nvSpPr>
        <p:spPr>
          <a:xfrm>
            <a:off x="1024961" y="2665897"/>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E01B38C-7917-EBEC-807C-5A03A54F8C88}"/>
              </a:ext>
            </a:extLst>
          </p:cNvPr>
          <p:cNvSpPr txBox="1"/>
          <p:nvPr/>
        </p:nvSpPr>
        <p:spPr>
          <a:xfrm>
            <a:off x="1082461" y="2713752"/>
            <a:ext cx="320634" cy="369332"/>
          </a:xfrm>
          <a:prstGeom prst="rect">
            <a:avLst/>
          </a:prstGeom>
          <a:noFill/>
        </p:spPr>
        <p:txBody>
          <a:bodyPr wrap="square" rtlCol="0">
            <a:spAutoFit/>
          </a:bodyPr>
          <a:lstStyle/>
          <a:p>
            <a:r>
              <a:rPr lang="en-US" b="1">
                <a:solidFill>
                  <a:schemeClr val="bg1"/>
                </a:solidFill>
                <a:latin typeface="Montserrat" pitchFamily="2" charset="77"/>
              </a:rPr>
              <a:t>2</a:t>
            </a:r>
          </a:p>
        </p:txBody>
      </p:sp>
      <p:sp>
        <p:nvSpPr>
          <p:cNvPr id="18" name="Oval 17">
            <a:extLst>
              <a:ext uri="{FF2B5EF4-FFF2-40B4-BE49-F238E27FC236}">
                <a16:creationId xmlns:a16="http://schemas.microsoft.com/office/drawing/2014/main" id="{46AAA8A7-33F7-2134-45B4-83D47B02D80E}"/>
              </a:ext>
            </a:extLst>
          </p:cNvPr>
          <p:cNvSpPr/>
          <p:nvPr/>
        </p:nvSpPr>
        <p:spPr>
          <a:xfrm>
            <a:off x="1024961" y="3521314"/>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2292F38-F403-5D29-6A2E-BA5D7AA57A59}"/>
              </a:ext>
            </a:extLst>
          </p:cNvPr>
          <p:cNvSpPr txBox="1"/>
          <p:nvPr/>
        </p:nvSpPr>
        <p:spPr>
          <a:xfrm>
            <a:off x="1082461" y="3569169"/>
            <a:ext cx="320634" cy="369332"/>
          </a:xfrm>
          <a:prstGeom prst="rect">
            <a:avLst/>
          </a:prstGeom>
          <a:noFill/>
        </p:spPr>
        <p:txBody>
          <a:bodyPr wrap="square" rtlCol="0">
            <a:spAutoFit/>
          </a:bodyPr>
          <a:lstStyle/>
          <a:p>
            <a:r>
              <a:rPr lang="en-US" b="1">
                <a:solidFill>
                  <a:schemeClr val="bg1"/>
                </a:solidFill>
                <a:latin typeface="Montserrat" pitchFamily="2" charset="77"/>
              </a:rPr>
              <a:t>3</a:t>
            </a:r>
          </a:p>
        </p:txBody>
      </p:sp>
      <p:sp>
        <p:nvSpPr>
          <p:cNvPr id="22" name="TextBox 21">
            <a:extLst>
              <a:ext uri="{FF2B5EF4-FFF2-40B4-BE49-F238E27FC236}">
                <a16:creationId xmlns:a16="http://schemas.microsoft.com/office/drawing/2014/main" id="{00C4460E-4571-0D0A-FAD6-41C32E30F3A8}"/>
              </a:ext>
            </a:extLst>
          </p:cNvPr>
          <p:cNvSpPr txBox="1"/>
          <p:nvPr/>
        </p:nvSpPr>
        <p:spPr>
          <a:xfrm>
            <a:off x="1429231" y="1631538"/>
            <a:ext cx="5725671" cy="707886"/>
          </a:xfrm>
          <a:prstGeom prst="rect">
            <a:avLst/>
          </a:prstGeom>
          <a:noFill/>
        </p:spPr>
        <p:txBody>
          <a:bodyPr wrap="square">
            <a:spAutoFit/>
          </a:bodyPr>
          <a:lstStyle/>
          <a:p>
            <a:pPr lvl="0" defTabSz="914400" eaLnBrk="0" fontAlgn="base" hangingPunct="0">
              <a:spcBef>
                <a:spcPct val="0"/>
              </a:spcBef>
              <a:spcAft>
                <a:spcPct val="0"/>
              </a:spcAft>
            </a:pPr>
            <a:r>
              <a:rPr lang="en-US" altLang="en-US" sz="2000" dirty="0">
                <a:solidFill>
                  <a:schemeClr val="bg1"/>
                </a:solidFill>
                <a:latin typeface="Montserrat" pitchFamily="2" charset="77"/>
              </a:rPr>
              <a:t>Crumple 2 sheets of aluminum foil into a tight ball </a:t>
            </a:r>
          </a:p>
        </p:txBody>
      </p:sp>
      <p:sp>
        <p:nvSpPr>
          <p:cNvPr id="23" name="TextBox 22">
            <a:extLst>
              <a:ext uri="{FF2B5EF4-FFF2-40B4-BE49-F238E27FC236}">
                <a16:creationId xmlns:a16="http://schemas.microsoft.com/office/drawing/2014/main" id="{9D60C2C1-4A12-AD27-169F-054FA2E88747}"/>
              </a:ext>
            </a:extLst>
          </p:cNvPr>
          <p:cNvSpPr txBox="1"/>
          <p:nvPr/>
        </p:nvSpPr>
        <p:spPr>
          <a:xfrm>
            <a:off x="1460595" y="2557227"/>
            <a:ext cx="5282754" cy="707886"/>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chemeClr val="bg1"/>
                </a:solidFill>
                <a:latin typeface="Montserrat" pitchFamily="2" charset="77"/>
              </a:rPr>
              <a:t>Gently tap the foil ball with the mallet to forge it into a cube </a:t>
            </a:r>
          </a:p>
        </p:txBody>
      </p:sp>
      <p:sp>
        <p:nvSpPr>
          <p:cNvPr id="24" name="TextBox 23">
            <a:extLst>
              <a:ext uri="{FF2B5EF4-FFF2-40B4-BE49-F238E27FC236}">
                <a16:creationId xmlns:a16="http://schemas.microsoft.com/office/drawing/2014/main" id="{8B6649BA-4A7F-F017-4114-441C9FB4D916}"/>
              </a:ext>
            </a:extLst>
          </p:cNvPr>
          <p:cNvSpPr txBox="1"/>
          <p:nvPr/>
        </p:nvSpPr>
        <p:spPr>
          <a:xfrm>
            <a:off x="1476924" y="3475427"/>
            <a:ext cx="5282754" cy="707886"/>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chemeClr val="bg1"/>
                </a:solidFill>
                <a:latin typeface="Montserrat" pitchFamily="2" charset="77"/>
              </a:rPr>
              <a:t>Use a ruler to try to make the foil cube roughly one inch on each side </a:t>
            </a:r>
          </a:p>
        </p:txBody>
      </p:sp>
      <p:cxnSp>
        <p:nvCxnSpPr>
          <p:cNvPr id="26" name="Straight Connector 25">
            <a:extLst>
              <a:ext uri="{FF2B5EF4-FFF2-40B4-BE49-F238E27FC236}">
                <a16:creationId xmlns:a16="http://schemas.microsoft.com/office/drawing/2014/main" id="{792FF30B-0FEC-C380-52F8-1111900EAFC3}"/>
              </a:ext>
            </a:extLst>
          </p:cNvPr>
          <p:cNvCxnSpPr>
            <a:cxnSpLocks/>
          </p:cNvCxnSpPr>
          <p:nvPr/>
        </p:nvCxnSpPr>
        <p:spPr>
          <a:xfrm flipV="1">
            <a:off x="1242778" y="2389806"/>
            <a:ext cx="5012771" cy="1683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919EF115-2C0A-C753-CBED-2252B5B15DA3}"/>
              </a:ext>
            </a:extLst>
          </p:cNvPr>
          <p:cNvCxnSpPr>
            <a:cxnSpLocks/>
          </p:cNvCxnSpPr>
          <p:nvPr/>
        </p:nvCxnSpPr>
        <p:spPr>
          <a:xfrm flipV="1">
            <a:off x="1242778" y="3423429"/>
            <a:ext cx="5012771" cy="1683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35" name="Rounded Rectangle 34">
            <a:extLst>
              <a:ext uri="{FF2B5EF4-FFF2-40B4-BE49-F238E27FC236}">
                <a16:creationId xmlns:a16="http://schemas.microsoft.com/office/drawing/2014/main" id="{97E83632-1BD6-ECE3-95C6-EA748E3D47AB}"/>
              </a:ext>
            </a:extLst>
          </p:cNvPr>
          <p:cNvSpPr/>
          <p:nvPr/>
        </p:nvSpPr>
        <p:spPr>
          <a:xfrm>
            <a:off x="2678580" y="4628318"/>
            <a:ext cx="8680594" cy="1120613"/>
          </a:xfrm>
          <a:prstGeom prst="roundRect">
            <a:avLst/>
          </a:prstGeom>
          <a:solidFill>
            <a:schemeClr val="bg1"/>
          </a:solid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0898C084-DBE9-0988-EF02-6CD89FA7F117}"/>
              </a:ext>
            </a:extLst>
          </p:cNvPr>
          <p:cNvSpPr txBox="1"/>
          <p:nvPr/>
        </p:nvSpPr>
        <p:spPr>
          <a:xfrm>
            <a:off x="5720723" y="4849446"/>
            <a:ext cx="5638450" cy="707886"/>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rgbClr val="2E3192"/>
                </a:solidFill>
                <a:latin typeface="Montserrat" pitchFamily="2" charset="77"/>
              </a:rPr>
              <a:t>The finished foil cube should be about the </a:t>
            </a:r>
            <a:r>
              <a:rPr lang="en-US" altLang="en-US" sz="2000" b="1">
                <a:solidFill>
                  <a:srgbClr val="ED1C24"/>
                </a:solidFill>
                <a:latin typeface="Montserrat" pitchFamily="2" charset="77"/>
              </a:rPr>
              <a:t>same size </a:t>
            </a:r>
            <a:r>
              <a:rPr lang="en-US" altLang="en-US" sz="2000">
                <a:solidFill>
                  <a:srgbClr val="2E3192"/>
                </a:solidFill>
                <a:latin typeface="Montserrat" pitchFamily="2" charset="77"/>
              </a:rPr>
              <a:t>as the playdough cube </a:t>
            </a:r>
          </a:p>
        </p:txBody>
      </p:sp>
      <p:sp>
        <p:nvSpPr>
          <p:cNvPr id="43" name="TextBox 42">
            <a:extLst>
              <a:ext uri="{FF2B5EF4-FFF2-40B4-BE49-F238E27FC236}">
                <a16:creationId xmlns:a16="http://schemas.microsoft.com/office/drawing/2014/main" id="{55E565CD-84C6-5BA4-4384-C9C5DCFFB3B1}"/>
              </a:ext>
            </a:extLst>
          </p:cNvPr>
          <p:cNvSpPr txBox="1"/>
          <p:nvPr/>
        </p:nvSpPr>
        <p:spPr>
          <a:xfrm>
            <a:off x="3439352" y="4672464"/>
            <a:ext cx="2429638" cy="1107996"/>
          </a:xfrm>
          <a:prstGeom prst="rect">
            <a:avLst/>
          </a:prstGeom>
          <a:noFill/>
        </p:spPr>
        <p:txBody>
          <a:bodyPr wrap="square">
            <a:spAutoFit/>
          </a:bodyPr>
          <a:lstStyle/>
          <a:p>
            <a:pPr algn="ctr"/>
            <a:r>
              <a:rPr lang="en-US" sz="3300" b="1">
                <a:solidFill>
                  <a:srgbClr val="2E3192"/>
                </a:solidFill>
                <a:latin typeface="Montserrat" pitchFamily="2" charset="77"/>
              </a:rPr>
              <a:t>Take a Look:</a:t>
            </a:r>
          </a:p>
        </p:txBody>
      </p:sp>
      <p:pic>
        <p:nvPicPr>
          <p:cNvPr id="10" name="Picture 9">
            <a:extLst>
              <a:ext uri="{FF2B5EF4-FFF2-40B4-BE49-F238E27FC236}">
                <a16:creationId xmlns:a16="http://schemas.microsoft.com/office/drawing/2014/main" id="{F5B996BB-FF22-D829-889B-5A30AA225C52}"/>
              </a:ext>
            </a:extLst>
          </p:cNvPr>
          <p:cNvPicPr>
            <a:picLocks noChangeAspect="1"/>
          </p:cNvPicPr>
          <p:nvPr/>
        </p:nvPicPr>
        <p:blipFill>
          <a:blip r:embed="rId7"/>
          <a:srcRect t="43542" b="13668"/>
          <a:stretch>
            <a:fillRect/>
          </a:stretch>
        </p:blipFill>
        <p:spPr>
          <a:xfrm>
            <a:off x="9359837" y="1937551"/>
            <a:ext cx="2805864" cy="1552401"/>
          </a:xfrm>
          <a:prstGeom prst="rect">
            <a:avLst/>
          </a:prstGeom>
        </p:spPr>
      </p:pic>
      <p:pic>
        <p:nvPicPr>
          <p:cNvPr id="11" name="Picture 10">
            <a:extLst>
              <a:ext uri="{FF2B5EF4-FFF2-40B4-BE49-F238E27FC236}">
                <a16:creationId xmlns:a16="http://schemas.microsoft.com/office/drawing/2014/main" id="{D160944F-B23A-7CDB-C72A-9B087F0E4984}"/>
              </a:ext>
            </a:extLst>
          </p:cNvPr>
          <p:cNvPicPr>
            <a:picLocks noChangeAspect="1"/>
          </p:cNvPicPr>
          <p:nvPr/>
        </p:nvPicPr>
        <p:blipFill>
          <a:blip r:embed="rId7"/>
          <a:srcRect b="58792"/>
          <a:stretch>
            <a:fillRect/>
          </a:stretch>
        </p:blipFill>
        <p:spPr>
          <a:xfrm>
            <a:off x="6784520" y="1731427"/>
            <a:ext cx="3238286" cy="1725359"/>
          </a:xfrm>
          <a:prstGeom prst="rect">
            <a:avLst/>
          </a:prstGeom>
        </p:spPr>
      </p:pic>
      <p:pic>
        <p:nvPicPr>
          <p:cNvPr id="13" name="Picture 12">
            <a:extLst>
              <a:ext uri="{FF2B5EF4-FFF2-40B4-BE49-F238E27FC236}">
                <a16:creationId xmlns:a16="http://schemas.microsoft.com/office/drawing/2014/main" id="{8507B80D-A6FE-57B4-1B4F-1F376BFE9216}"/>
              </a:ext>
            </a:extLst>
          </p:cNvPr>
          <p:cNvPicPr>
            <a:picLocks noChangeAspect="1"/>
          </p:cNvPicPr>
          <p:nvPr/>
        </p:nvPicPr>
        <p:blipFill>
          <a:blip r:embed="rId8"/>
          <a:srcRect l="50000" t="3883" r="6315" b="63894"/>
          <a:stretch>
            <a:fillRect/>
          </a:stretch>
        </p:blipFill>
        <p:spPr>
          <a:xfrm>
            <a:off x="2332383" y="4459768"/>
            <a:ext cx="1506657" cy="1436936"/>
          </a:xfrm>
          <a:prstGeom prst="rect">
            <a:avLst/>
          </a:prstGeom>
        </p:spPr>
      </p:pic>
    </p:spTree>
    <p:extLst>
      <p:ext uri="{BB962C8B-B14F-4D97-AF65-F5344CB8AC3E}">
        <p14:creationId xmlns:p14="http://schemas.microsoft.com/office/powerpoint/2010/main" val="1077361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7083465" y="-29301"/>
            <a:ext cx="5108533"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189226" y="166127"/>
            <a:ext cx="4897010" cy="1143000"/>
          </a:xfrm>
        </p:spPr>
        <p:txBody>
          <a:bodyPr>
            <a:normAutofit/>
          </a:bodyPr>
          <a:lstStyle/>
          <a:p>
            <a:r>
              <a:rPr lang="en-US" sz="2800" b="1" dirty="0">
                <a:solidFill>
                  <a:srgbClr val="ED1C24"/>
                </a:solidFill>
                <a:latin typeface="Montserrat" pitchFamily="2" charset="77"/>
              </a:rPr>
              <a:t>You just practiced the art of forging!</a:t>
            </a: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11274" name="Picture 10">
            <a:extLst>
              <a:ext uri="{FF2B5EF4-FFF2-40B4-BE49-F238E27FC236}">
                <a16:creationId xmlns:a16="http://schemas.microsoft.com/office/drawing/2014/main" id="{E8415F18-C5CA-A3E2-89A6-FDBF648E4D9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2669" t="19313" r="19533" b="14520"/>
          <a:stretch>
            <a:fillRect/>
          </a:stretch>
        </p:blipFill>
        <p:spPr bwMode="auto">
          <a:xfrm>
            <a:off x="7083465" y="1514008"/>
            <a:ext cx="5108533" cy="38987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A191E1D-2FFB-2555-DF9C-86D5E43A5DC0}"/>
              </a:ext>
            </a:extLst>
          </p:cNvPr>
          <p:cNvPicPr>
            <a:picLocks noChangeAspect="1"/>
          </p:cNvPicPr>
          <p:nvPr/>
        </p:nvPicPr>
        <p:blipFill>
          <a:blip r:embed="rId6"/>
          <a:stretch>
            <a:fillRect/>
          </a:stretch>
        </p:blipFill>
        <p:spPr>
          <a:xfrm>
            <a:off x="201370" y="1590920"/>
            <a:ext cx="6478512" cy="38585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EFF7E828-D9C3-7889-2100-4CD96A11C9EA}"/>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2D805E14-9279-3E25-68F2-CCEE382D2143}"/>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94463E4-9E37-D487-4CA0-A3900B825CFC}"/>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b="1">
              <a:solidFill>
                <a:srgbClr val="C17EB6"/>
              </a:solidFill>
              <a:latin typeface="Montserrat" pitchFamily="2" charset="77"/>
            </a:endParaRPr>
          </a:p>
        </p:txBody>
      </p:sp>
      <p:sp>
        <p:nvSpPr>
          <p:cNvPr id="12" name="5-Point Star 11">
            <a:extLst>
              <a:ext uri="{FF2B5EF4-FFF2-40B4-BE49-F238E27FC236}">
                <a16:creationId xmlns:a16="http://schemas.microsoft.com/office/drawing/2014/main" id="{E2AB7E97-9EB5-DB25-5ABE-E03971938960}"/>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AF47405-C869-CBFA-9704-8DD34650BC57}"/>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D929C714-C6C5-BA83-962E-626EF07B596A}"/>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C2C4E5EA-489E-434E-7036-6BB53FCF219C}"/>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51BDDB50-3C53-0CB3-9E46-D6F7F888D72A}"/>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C5A02841-3AE9-CF80-6572-ACF1DBC281A1}"/>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646D75EF-FF94-9598-B30B-BA528F1E1264}"/>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AFF26899-F2ED-05AB-4090-7E9C53EE3F4B}"/>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33C5E94-CD9A-11A8-604D-624E49DF2E67}"/>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983015E8-7A49-8BBB-5103-7800DB37C6C9}"/>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A6BD16A7-3908-276B-8866-C98E9BAD86E9}"/>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0993C483-2424-AF64-6025-A5266F023858}"/>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800D058-C2BA-8467-0C0E-4525EEB0B5A5}"/>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61774AAB-7E76-5FEF-47CB-707D990C67A7}"/>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1C2CFB72-2D6A-CCF1-9B3A-80D3CBF21D83}"/>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D4613603-0EB3-811F-B721-82B581E66479}"/>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29542130-5C48-6663-BFEF-AE689C1E651F}"/>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1DDCEF26-F43E-FCA3-DC29-9A3587A59146}"/>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AEB74AC-DE23-DC44-155E-B75A553E9EB7}"/>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B7DCF1D4-FFF4-1929-BFB3-A6E4D05285CD}"/>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5AD8D1B8-DDDE-FA4E-40FF-E2C12A90CCC7}"/>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A9E6F573-DDFF-D5FB-0186-82D897E8CAFF}"/>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8E861E2D-3896-3A88-FA06-8B9A23DFE8E0}"/>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8D4181C1-686B-C583-A23F-12BAB45A6511}"/>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02083207-2B09-9D59-96BC-92BBE24902BC}"/>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DF6A2CE4-7422-70AB-0093-4F8D30A20A2A}"/>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D8C84819-D2AC-6F4A-AC77-DA1412362C7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8A8DDFCD-00A6-3E73-2B82-59E617B597C5}"/>
              </a:ext>
            </a:extLst>
          </p:cNvPr>
          <p:cNvSpPr/>
          <p:nvPr/>
        </p:nvSpPr>
        <p:spPr>
          <a:xfrm rot="20739421">
            <a:off x="211428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DB15D94C-1784-80E3-9CA5-F372FA31030B}"/>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5307567F-C057-E057-287A-195D1090CEC4}"/>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A19327A6-6681-EC7F-075E-C20102602F36}"/>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EC097BF2-5A18-8D93-FB9D-BBBDC2D8E3FA}"/>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F24CA0A0-D13A-4F22-01A4-ADCF63111632}"/>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AA7C2AE-6CA3-0D9E-4FCE-D09FC1654580}"/>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BA821635-24FA-BD7A-E18E-ACEDBC052196}"/>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45391C14-1ADE-809F-508B-2C2D763BED46}"/>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404D0E9F-3AC5-61C7-3214-BA46CFC2F594}"/>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5021F4A0-E9AF-6C20-4F0D-D85B0033C862}"/>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2496EBF6-0A5D-272C-84AF-20FFE0ADD58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AAA69AD6-DF23-0C94-414E-3DB36B78C407}"/>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678AEBE-7E31-7065-BD04-FC048C681496}"/>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34127975-392E-E02B-8CB4-99452D0FF341}"/>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C9B36000-E765-7BD3-5BDE-BA522CFEBA45}"/>
              </a:ext>
            </a:extLst>
          </p:cNvPr>
          <p:cNvPicPr>
            <a:picLocks noChangeAspect="1"/>
          </p:cNvPicPr>
          <p:nvPr/>
        </p:nvPicPr>
        <p:blipFill>
          <a:blip r:embed="rId5"/>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4A5EECF1-313F-0F2B-DBB2-9949FD356669}"/>
              </a:ext>
            </a:extLst>
          </p:cNvPr>
          <p:cNvPicPr>
            <a:picLocks noChangeAspect="1"/>
          </p:cNvPicPr>
          <p:nvPr/>
        </p:nvPicPr>
        <p:blipFill>
          <a:blip r:embed="rId6"/>
          <a:stretch>
            <a:fillRect/>
          </a:stretch>
        </p:blipFill>
        <p:spPr>
          <a:xfrm>
            <a:off x="8279693" y="443057"/>
            <a:ext cx="1743401" cy="493199"/>
          </a:xfrm>
          <a:prstGeom prst="rect">
            <a:avLst/>
          </a:prstGeom>
        </p:spPr>
      </p:pic>
      <p:sp>
        <p:nvSpPr>
          <p:cNvPr id="4" name="5-Point Star 3">
            <a:extLst>
              <a:ext uri="{FF2B5EF4-FFF2-40B4-BE49-F238E27FC236}">
                <a16:creationId xmlns:a16="http://schemas.microsoft.com/office/drawing/2014/main" id="{1E00DF61-A68E-7D84-73DF-838C675AE0CF}"/>
              </a:ext>
            </a:extLst>
          </p:cNvPr>
          <p:cNvSpPr/>
          <p:nvPr/>
        </p:nvSpPr>
        <p:spPr>
          <a:xfrm>
            <a:off x="8868956" y="104573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0CADFE8-2170-2C81-217B-B9D083E7179F}"/>
              </a:ext>
            </a:extLst>
          </p:cNvPr>
          <p:cNvCxnSpPr>
            <a:cxnSpLocks/>
          </p:cNvCxnSpPr>
          <p:nvPr/>
        </p:nvCxnSpPr>
        <p:spPr>
          <a:xfrm>
            <a:off x="2789622" y="1190255"/>
            <a:ext cx="6002564" cy="33003"/>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8BD56BC-501C-686B-ECF1-70660F6427F0}"/>
              </a:ext>
            </a:extLst>
          </p:cNvPr>
          <p:cNvSpPr txBox="1"/>
          <p:nvPr/>
        </p:nvSpPr>
        <p:spPr>
          <a:xfrm>
            <a:off x="3075437" y="586881"/>
            <a:ext cx="5552705" cy="646331"/>
          </a:xfrm>
          <a:prstGeom prst="rect">
            <a:avLst/>
          </a:prstGeom>
          <a:noFill/>
        </p:spPr>
        <p:txBody>
          <a:bodyPr wrap="square">
            <a:spAutoFit/>
          </a:bodyPr>
          <a:lstStyle/>
          <a:p>
            <a:pPr lvl="0" defTabSz="914400" eaLnBrk="0" fontAlgn="base" hangingPunct="0">
              <a:spcBef>
                <a:spcPct val="0"/>
              </a:spcBef>
              <a:spcAft>
                <a:spcPct val="0"/>
              </a:spcAft>
            </a:pPr>
            <a:r>
              <a:rPr lang="en-US" altLang="en-US" sz="3600" b="1">
                <a:latin typeface="Montserrat" pitchFamily="2" charset="77"/>
              </a:rPr>
              <a:t> </a:t>
            </a:r>
            <a:r>
              <a:rPr lang="en-US" altLang="en-US" sz="3600" b="1">
                <a:solidFill>
                  <a:schemeClr val="bg1"/>
                </a:solidFill>
                <a:latin typeface="Montserrat" pitchFamily="2" charset="77"/>
              </a:rPr>
              <a:t>Turn and Talk Time! </a:t>
            </a:r>
          </a:p>
        </p:txBody>
      </p:sp>
      <p:sp>
        <p:nvSpPr>
          <p:cNvPr id="9" name="Rounded Rectangle 8">
            <a:extLst>
              <a:ext uri="{FF2B5EF4-FFF2-40B4-BE49-F238E27FC236}">
                <a16:creationId xmlns:a16="http://schemas.microsoft.com/office/drawing/2014/main" id="{FAEF3FE3-117D-9929-E225-914E3EF860B0}"/>
              </a:ext>
            </a:extLst>
          </p:cNvPr>
          <p:cNvSpPr/>
          <p:nvPr/>
        </p:nvSpPr>
        <p:spPr>
          <a:xfrm>
            <a:off x="1031828" y="1843012"/>
            <a:ext cx="10258106" cy="4222397"/>
          </a:xfrm>
          <a:prstGeom prst="roundRect">
            <a:avLst/>
          </a:prstGeom>
          <a:solidFill>
            <a:schemeClr val="bg1"/>
          </a:solidFill>
          <a:ln w="28575">
            <a:solidFill>
              <a:schemeClr val="bg1"/>
            </a:solidFill>
          </a:ln>
          <a:effectLst>
            <a:outerShdw blurRad="821598" dist="38100" dir="8100000" sx="104000" sy="104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1" name="Picture 60">
            <a:extLst>
              <a:ext uri="{FF2B5EF4-FFF2-40B4-BE49-F238E27FC236}">
                <a16:creationId xmlns:a16="http://schemas.microsoft.com/office/drawing/2014/main" id="{C407DBE2-05CA-B4E1-06D5-909E2E990289}"/>
              </a:ext>
            </a:extLst>
          </p:cNvPr>
          <p:cNvPicPr>
            <a:picLocks noChangeAspect="1"/>
          </p:cNvPicPr>
          <p:nvPr/>
        </p:nvPicPr>
        <p:blipFill>
          <a:blip r:embed="rId7"/>
          <a:srcRect l="24901" t="35779" r="24590" b="36592"/>
          <a:stretch>
            <a:fillRect/>
          </a:stretch>
        </p:blipFill>
        <p:spPr>
          <a:xfrm rot="1443235">
            <a:off x="9461857" y="1982244"/>
            <a:ext cx="1690444" cy="1195601"/>
          </a:xfrm>
          <a:prstGeom prst="rect">
            <a:avLst/>
          </a:prstGeom>
        </p:spPr>
      </p:pic>
      <p:sp>
        <p:nvSpPr>
          <p:cNvPr id="65" name="Rounded Rectangle 64">
            <a:extLst>
              <a:ext uri="{FF2B5EF4-FFF2-40B4-BE49-F238E27FC236}">
                <a16:creationId xmlns:a16="http://schemas.microsoft.com/office/drawing/2014/main" id="{8D247132-7C19-0F15-8C52-B2D94E027FBE}"/>
              </a:ext>
            </a:extLst>
          </p:cNvPr>
          <p:cNvSpPr/>
          <p:nvPr/>
        </p:nvSpPr>
        <p:spPr>
          <a:xfrm>
            <a:off x="798673" y="1735075"/>
            <a:ext cx="5240565" cy="703233"/>
          </a:xfrm>
          <a:prstGeom prst="roundRect">
            <a:avLst/>
          </a:prstGeom>
          <a:solidFill>
            <a:srgbClr val="2E3192"/>
          </a:solidFill>
          <a:ln>
            <a:solidFill>
              <a:schemeClr val="bg1"/>
            </a:solidFill>
          </a:ln>
          <a:effectLst>
            <a:outerShdw blurRad="677622" dist="38100" dir="8100000" sx="103000" sy="103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chemeClr val="bg1"/>
                </a:solidFill>
                <a:latin typeface="Montserrat" pitchFamily="2" charset="77"/>
              </a:rPr>
              <a:t>Questions to Consider</a:t>
            </a:r>
          </a:p>
        </p:txBody>
      </p:sp>
      <p:sp>
        <p:nvSpPr>
          <p:cNvPr id="10" name="TextBox 9">
            <a:extLst>
              <a:ext uri="{FF2B5EF4-FFF2-40B4-BE49-F238E27FC236}">
                <a16:creationId xmlns:a16="http://schemas.microsoft.com/office/drawing/2014/main" id="{1C7597C1-1517-A845-96C3-62EFD5747239}"/>
              </a:ext>
            </a:extLst>
          </p:cNvPr>
          <p:cNvSpPr txBox="1"/>
          <p:nvPr/>
        </p:nvSpPr>
        <p:spPr>
          <a:xfrm>
            <a:off x="1424240" y="2582732"/>
            <a:ext cx="9363715" cy="3271921"/>
          </a:xfrm>
          <a:prstGeom prst="rect">
            <a:avLst/>
          </a:prstGeom>
          <a:noFill/>
        </p:spPr>
        <p:txBody>
          <a:bodyPr wrap="square">
            <a:spAutoFit/>
          </a:bodyPr>
          <a:lstStyle/>
          <a:p>
            <a:pPr marL="285750" indent="-285750">
              <a:lnSpc>
                <a:spcPct val="150000"/>
              </a:lnSpc>
              <a:buFont typeface="Aptos"/>
              <a:buChar char="•"/>
            </a:pPr>
            <a:r>
              <a:rPr lang="en-US" sz="2000" b="1" dirty="0">
                <a:latin typeface="Montserrat" pitchFamily="2" charset="77"/>
                <a:cs typeface="Times New Roman"/>
              </a:rPr>
              <a:t>Which material was easier to shape? Why?</a:t>
            </a:r>
            <a:endParaRPr lang="en-US" sz="2000" b="1" dirty="0">
              <a:highlight>
                <a:srgbClr val="C6C6C6"/>
              </a:highlight>
              <a:latin typeface="Montserrat" pitchFamily="2" charset="77"/>
              <a:cs typeface="Times New Roman"/>
            </a:endParaRPr>
          </a:p>
          <a:p>
            <a:pPr marL="285750" indent="-285750">
              <a:lnSpc>
                <a:spcPct val="150000"/>
              </a:lnSpc>
              <a:buFont typeface="Aptos"/>
              <a:buChar char="•"/>
            </a:pPr>
            <a:r>
              <a:rPr lang="en-US" sz="2000" b="1" dirty="0">
                <a:latin typeface="Montserrat" pitchFamily="2" charset="77"/>
                <a:cs typeface="Times New Roman"/>
              </a:rPr>
              <a:t>How did you measure or check the size of your cubes to see if they matched?</a:t>
            </a:r>
            <a:endParaRPr lang="en-US" sz="2000" b="1" dirty="0">
              <a:highlight>
                <a:srgbClr val="C6C6C6"/>
              </a:highlight>
              <a:latin typeface="Montserrat" pitchFamily="2" charset="77"/>
              <a:cs typeface="Times New Roman"/>
            </a:endParaRPr>
          </a:p>
          <a:p>
            <a:pPr marL="285750" indent="-285750">
              <a:lnSpc>
                <a:spcPct val="150000"/>
              </a:lnSpc>
              <a:buFont typeface="Aptos"/>
              <a:buChar char="•"/>
            </a:pPr>
            <a:r>
              <a:rPr lang="en-US" sz="2000" b="1" dirty="0">
                <a:latin typeface="Montserrat" pitchFamily="2" charset="77"/>
                <a:cs typeface="Times New Roman"/>
              </a:rPr>
              <a:t>Why might it be important to be able to make parts the same size?</a:t>
            </a:r>
            <a:endParaRPr lang="en-US" sz="2000" b="1" dirty="0">
              <a:highlight>
                <a:srgbClr val="C6C6C6"/>
              </a:highlight>
              <a:latin typeface="Montserrat" pitchFamily="2" charset="77"/>
              <a:cs typeface="Times New Roman"/>
            </a:endParaRPr>
          </a:p>
          <a:p>
            <a:pPr marL="285750" indent="-285750">
              <a:lnSpc>
                <a:spcPct val="150000"/>
              </a:lnSpc>
              <a:buFont typeface="Aptos"/>
              <a:buChar char="•"/>
            </a:pPr>
            <a:r>
              <a:rPr lang="en-US" sz="2000" b="1" dirty="0">
                <a:latin typeface="Montserrat" pitchFamily="2" charset="77"/>
                <a:cs typeface="Times New Roman"/>
              </a:rPr>
              <a:t>Why do you think people want the things they make to be the same size and shape?</a:t>
            </a:r>
            <a:endParaRPr lang="en-US" sz="2000" b="1" dirty="0">
              <a:highlight>
                <a:srgbClr val="C6C6C6"/>
              </a:highlight>
              <a:latin typeface="Montserrat" pitchFamily="2" charset="77"/>
              <a:cs typeface="Times New Roman"/>
            </a:endParaRPr>
          </a:p>
        </p:txBody>
      </p:sp>
    </p:spTree>
    <p:extLst>
      <p:ext uri="{BB962C8B-B14F-4D97-AF65-F5344CB8AC3E}">
        <p14:creationId xmlns:p14="http://schemas.microsoft.com/office/powerpoint/2010/main" val="324058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F461EC66-CC9D-83AB-3AB1-5D8C605BC8E5}"/>
              </a:ext>
            </a:extLst>
          </p:cNvPr>
          <p:cNvSpPr>
            <a:spLocks/>
          </p:cNvSpPr>
          <p:nvPr/>
        </p:nvSpPr>
        <p:spPr>
          <a:xfrm>
            <a:off x="0" y="7902"/>
            <a:ext cx="12192000" cy="6858000"/>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3"/>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7FDB4641-3F98-0616-B84B-9DF71D22F929}"/>
              </a:ext>
            </a:extLst>
          </p:cNvPr>
          <p:cNvPicPr>
            <a:picLocks noChangeAspect="1"/>
          </p:cNvPicPr>
          <p:nvPr/>
        </p:nvPicPr>
        <p:blipFill>
          <a:blip r:embed="rId4"/>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5"/>
          <a:stretch>
            <a:fillRect/>
          </a:stretch>
        </p:blipFill>
        <p:spPr>
          <a:xfrm>
            <a:off x="252255" y="6085416"/>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 name="Title 1">
            <a:extLst>
              <a:ext uri="{FF2B5EF4-FFF2-40B4-BE49-F238E27FC236}">
                <a16:creationId xmlns:a16="http://schemas.microsoft.com/office/drawing/2014/main" id="{BB7C3F54-9D5A-EA8F-A41E-883815409A67}"/>
              </a:ext>
            </a:extLst>
          </p:cNvPr>
          <p:cNvSpPr>
            <a:spLocks noGrp="1"/>
          </p:cNvSpPr>
          <p:nvPr/>
        </p:nvSpPr>
        <p:spPr>
          <a:xfrm>
            <a:off x="4589551" y="71062"/>
            <a:ext cx="2615252" cy="138895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b="1">
                <a:solidFill>
                  <a:schemeClr val="bg1"/>
                </a:solidFill>
                <a:latin typeface="Montserrat" pitchFamily="2" charset="77"/>
              </a:rPr>
              <a:t>Wrap Up!</a:t>
            </a:r>
            <a:endParaRPr lang="en-US" sz="2800" b="1">
              <a:solidFill>
                <a:schemeClr val="bg1"/>
              </a:solidFill>
              <a:latin typeface="Montserrat" pitchFamily="2" charset="77"/>
            </a:endParaRPr>
          </a:p>
        </p:txBody>
      </p:sp>
      <p:pic>
        <p:nvPicPr>
          <p:cNvPr id="21" name="Picture 20">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11147606" y="5970748"/>
            <a:ext cx="985793" cy="761749"/>
          </a:xfrm>
          <a:prstGeom prst="rect">
            <a:avLst/>
          </a:prstGeom>
        </p:spPr>
      </p:pic>
      <p:cxnSp>
        <p:nvCxnSpPr>
          <p:cNvPr id="22" name="Straight Connector 21">
            <a:extLst>
              <a:ext uri="{FF2B5EF4-FFF2-40B4-BE49-F238E27FC236}">
                <a16:creationId xmlns:a16="http://schemas.microsoft.com/office/drawing/2014/main" id="{9C1BA083-2346-8E88-1530-A9EA1E5E5FC6}"/>
              </a:ext>
            </a:extLst>
          </p:cNvPr>
          <p:cNvCxnSpPr>
            <a:cxnSpLocks/>
          </p:cNvCxnSpPr>
          <p:nvPr/>
        </p:nvCxnSpPr>
        <p:spPr>
          <a:xfrm>
            <a:off x="4485998" y="1131390"/>
            <a:ext cx="2822359" cy="0"/>
          </a:xfrm>
          <a:prstGeom prst="line">
            <a:avLst/>
          </a:prstGeom>
          <a:ln>
            <a:solidFill>
              <a:srgbClr val="ED1C24"/>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3" name="5-Point Star 22">
            <a:extLst>
              <a:ext uri="{FF2B5EF4-FFF2-40B4-BE49-F238E27FC236}">
                <a16:creationId xmlns:a16="http://schemas.microsoft.com/office/drawing/2014/main" id="{7EB287D4-BD2F-F2E8-FACF-59085ECF5A74}"/>
              </a:ext>
            </a:extLst>
          </p:cNvPr>
          <p:cNvSpPr/>
          <p:nvPr/>
        </p:nvSpPr>
        <p:spPr>
          <a:xfrm>
            <a:off x="7322336" y="976745"/>
            <a:ext cx="237204" cy="231596"/>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5-Point Star 23">
            <a:extLst>
              <a:ext uri="{FF2B5EF4-FFF2-40B4-BE49-F238E27FC236}">
                <a16:creationId xmlns:a16="http://schemas.microsoft.com/office/drawing/2014/main" id="{095E3C6E-C5AA-3C49-F475-1965E106AA61}"/>
              </a:ext>
            </a:extLst>
          </p:cNvPr>
          <p:cNvSpPr/>
          <p:nvPr/>
        </p:nvSpPr>
        <p:spPr>
          <a:xfrm>
            <a:off x="2667579" y="2276897"/>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TextBox 13">
            <a:extLst>
              <a:ext uri="{FF2B5EF4-FFF2-40B4-BE49-F238E27FC236}">
                <a16:creationId xmlns:a16="http://schemas.microsoft.com/office/drawing/2014/main" id="{08ECD171-70FC-E6DD-9F0C-C70D44C8031B}"/>
              </a:ext>
            </a:extLst>
          </p:cNvPr>
          <p:cNvSpPr txBox="1"/>
          <p:nvPr/>
        </p:nvSpPr>
        <p:spPr>
          <a:xfrm>
            <a:off x="3039081" y="2120566"/>
            <a:ext cx="6571404"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000" b="1" dirty="0">
                <a:solidFill>
                  <a:schemeClr val="bg1"/>
                </a:solidFill>
                <a:latin typeface="Montserrat" pitchFamily="2" charset="77"/>
                <a:cs typeface="Times New Roman"/>
              </a:rPr>
              <a:t>Toy makers </a:t>
            </a:r>
            <a:r>
              <a:rPr lang="en-US" sz="2000" dirty="0">
                <a:solidFill>
                  <a:schemeClr val="bg1"/>
                </a:solidFill>
                <a:latin typeface="Montserrat" pitchFamily="2" charset="77"/>
                <a:cs typeface="Times New Roman"/>
              </a:rPr>
              <a:t>shape parts so toys fit together and work the same every time</a:t>
            </a:r>
            <a:endParaRPr lang="en-US" dirty="0">
              <a:solidFill>
                <a:schemeClr val="bg1"/>
              </a:solidFill>
              <a:latin typeface="Montserrat" pitchFamily="2" charset="77"/>
            </a:endParaRPr>
          </a:p>
        </p:txBody>
      </p:sp>
      <p:sp>
        <p:nvSpPr>
          <p:cNvPr id="32" name="Title 1">
            <a:extLst>
              <a:ext uri="{FF2B5EF4-FFF2-40B4-BE49-F238E27FC236}">
                <a16:creationId xmlns:a16="http://schemas.microsoft.com/office/drawing/2014/main" id="{3669DF02-06AB-95BE-FA44-9C8067DF96A2}"/>
              </a:ext>
            </a:extLst>
          </p:cNvPr>
          <p:cNvSpPr txBox="1">
            <a:spLocks/>
          </p:cNvSpPr>
          <p:nvPr/>
        </p:nvSpPr>
        <p:spPr>
          <a:xfrm>
            <a:off x="2894410" y="1038791"/>
            <a:ext cx="6200031" cy="1388952"/>
          </a:xfrm>
          <a:prstGeom prst="rect">
            <a:avLst/>
          </a:prstGeom>
        </p:spPr>
        <p:txBody>
          <a:bodyPr vert="horz" lIns="91440" tIns="45720" rIns="91440" bIns="45720" rtlCol="0" anchor="ctr">
            <a:normAutofit/>
          </a:bodyPr>
          <a:lstStyle>
            <a:defPPr>
              <a:defRPr lang="en-US"/>
            </a:defPPr>
            <a:lvl1pPr marL="0" algn="ctr" defTabSz="457200" rtl="0" eaLnBrk="1" latinLnBrk="0" hangingPunct="1">
              <a:spcBef>
                <a:spcPct val="0"/>
              </a:spcBef>
              <a:buNone/>
              <a:defRPr sz="44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2400" b="1">
                <a:solidFill>
                  <a:schemeClr val="bg1"/>
                </a:solidFill>
                <a:latin typeface="Montserrat" pitchFamily="2" charset="77"/>
              </a:rPr>
              <a:t>What Careers Did We Explore Today?</a:t>
            </a:r>
            <a:endParaRPr lang="en-US" sz="1800" b="1">
              <a:solidFill>
                <a:schemeClr val="bg1"/>
              </a:solidFill>
              <a:latin typeface="Montserrat" pitchFamily="2" charset="77"/>
            </a:endParaRPr>
          </a:p>
        </p:txBody>
      </p:sp>
      <p:cxnSp>
        <p:nvCxnSpPr>
          <p:cNvPr id="34" name="Straight Connector 33">
            <a:extLst>
              <a:ext uri="{FF2B5EF4-FFF2-40B4-BE49-F238E27FC236}">
                <a16:creationId xmlns:a16="http://schemas.microsoft.com/office/drawing/2014/main" id="{3C4C6A66-98DA-6EDA-A2EE-39B4B101692E}"/>
              </a:ext>
            </a:extLst>
          </p:cNvPr>
          <p:cNvCxnSpPr>
            <a:cxnSpLocks/>
          </p:cNvCxnSpPr>
          <p:nvPr/>
        </p:nvCxnSpPr>
        <p:spPr>
          <a:xfrm>
            <a:off x="2868049" y="2962280"/>
            <a:ext cx="6455901"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39" name="5-Point Star 38">
            <a:extLst>
              <a:ext uri="{FF2B5EF4-FFF2-40B4-BE49-F238E27FC236}">
                <a16:creationId xmlns:a16="http://schemas.microsoft.com/office/drawing/2014/main" id="{7E1501A4-7D09-D1D9-1E0A-45CEAC6BDCC0}"/>
              </a:ext>
            </a:extLst>
          </p:cNvPr>
          <p:cNvSpPr/>
          <p:nvPr/>
        </p:nvSpPr>
        <p:spPr>
          <a:xfrm>
            <a:off x="2667579" y="3191474"/>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 name="TextBox 13">
            <a:extLst>
              <a:ext uri="{FF2B5EF4-FFF2-40B4-BE49-F238E27FC236}">
                <a16:creationId xmlns:a16="http://schemas.microsoft.com/office/drawing/2014/main" id="{EF158287-6BCC-7900-1AD6-19731D874843}"/>
              </a:ext>
            </a:extLst>
          </p:cNvPr>
          <p:cNvSpPr txBox="1"/>
          <p:nvPr/>
        </p:nvSpPr>
        <p:spPr>
          <a:xfrm>
            <a:off x="3039081" y="3091141"/>
            <a:ext cx="6571404"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r>
              <a:rPr lang="en-US" sz="2000" b="1">
                <a:solidFill>
                  <a:schemeClr val="bg1"/>
                </a:solidFill>
                <a:latin typeface="Montserrat" pitchFamily="2" charset="77"/>
                <a:cs typeface="Times New Roman"/>
              </a:rPr>
              <a:t>Builders</a:t>
            </a:r>
            <a:r>
              <a:rPr lang="en-US" sz="2000">
                <a:solidFill>
                  <a:schemeClr val="bg1"/>
                </a:solidFill>
                <a:latin typeface="Montserrat" pitchFamily="2" charset="77"/>
                <a:cs typeface="Times New Roman"/>
              </a:rPr>
              <a:t> measure and shape materials so pieces fit together and stay strong</a:t>
            </a:r>
          </a:p>
        </p:txBody>
      </p:sp>
      <p:cxnSp>
        <p:nvCxnSpPr>
          <p:cNvPr id="4" name="Straight Connector 3">
            <a:extLst>
              <a:ext uri="{FF2B5EF4-FFF2-40B4-BE49-F238E27FC236}">
                <a16:creationId xmlns:a16="http://schemas.microsoft.com/office/drawing/2014/main" id="{5E22C416-ECC6-7578-55D7-FFA9A416FE38}"/>
              </a:ext>
            </a:extLst>
          </p:cNvPr>
          <p:cNvCxnSpPr>
            <a:cxnSpLocks/>
          </p:cNvCxnSpPr>
          <p:nvPr/>
        </p:nvCxnSpPr>
        <p:spPr>
          <a:xfrm>
            <a:off x="2894410" y="3927284"/>
            <a:ext cx="6455901"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5" name="5-Point Star 4">
            <a:extLst>
              <a:ext uri="{FF2B5EF4-FFF2-40B4-BE49-F238E27FC236}">
                <a16:creationId xmlns:a16="http://schemas.microsoft.com/office/drawing/2014/main" id="{F4BCFE7D-5BED-BB5A-F80A-D4E7A98F7153}"/>
              </a:ext>
            </a:extLst>
          </p:cNvPr>
          <p:cNvSpPr/>
          <p:nvPr/>
        </p:nvSpPr>
        <p:spPr>
          <a:xfrm>
            <a:off x="2676001" y="4193828"/>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 name="TextBox 13">
            <a:extLst>
              <a:ext uri="{FF2B5EF4-FFF2-40B4-BE49-F238E27FC236}">
                <a16:creationId xmlns:a16="http://schemas.microsoft.com/office/drawing/2014/main" id="{80751D3E-8B85-27E3-82EA-F797F5C00E52}"/>
              </a:ext>
            </a:extLst>
          </p:cNvPr>
          <p:cNvSpPr txBox="1"/>
          <p:nvPr/>
        </p:nvSpPr>
        <p:spPr>
          <a:xfrm>
            <a:off x="3080161" y="4093495"/>
            <a:ext cx="6571404"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000" b="1">
                <a:solidFill>
                  <a:schemeClr val="bg1"/>
                </a:solidFill>
                <a:latin typeface="Montserrat" pitchFamily="2" charset="77"/>
                <a:cs typeface="Times New Roman"/>
              </a:rPr>
              <a:t>Furniture makers </a:t>
            </a:r>
            <a:r>
              <a:rPr lang="en-US" sz="2000">
                <a:solidFill>
                  <a:schemeClr val="bg1"/>
                </a:solidFill>
                <a:latin typeface="Montserrat" pitchFamily="2" charset="77"/>
                <a:cs typeface="Times New Roman"/>
              </a:rPr>
              <a:t>make parts that need to match so that tables or chairs don’t wobble</a:t>
            </a:r>
          </a:p>
        </p:txBody>
      </p:sp>
      <p:cxnSp>
        <p:nvCxnSpPr>
          <p:cNvPr id="9" name="Straight Connector 8">
            <a:extLst>
              <a:ext uri="{FF2B5EF4-FFF2-40B4-BE49-F238E27FC236}">
                <a16:creationId xmlns:a16="http://schemas.microsoft.com/office/drawing/2014/main" id="{7D777686-97EA-BF18-368B-0DAEAEEC6F99}"/>
              </a:ext>
            </a:extLst>
          </p:cNvPr>
          <p:cNvCxnSpPr>
            <a:cxnSpLocks/>
          </p:cNvCxnSpPr>
          <p:nvPr/>
        </p:nvCxnSpPr>
        <p:spPr>
          <a:xfrm>
            <a:off x="2894410" y="4903623"/>
            <a:ext cx="6455901"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10" name="5-Point Star 9">
            <a:extLst>
              <a:ext uri="{FF2B5EF4-FFF2-40B4-BE49-F238E27FC236}">
                <a16:creationId xmlns:a16="http://schemas.microsoft.com/office/drawing/2014/main" id="{A6B1D9E2-75A4-C205-32EF-7316B5D52C2C}"/>
              </a:ext>
            </a:extLst>
          </p:cNvPr>
          <p:cNvSpPr/>
          <p:nvPr/>
        </p:nvSpPr>
        <p:spPr>
          <a:xfrm>
            <a:off x="2667579" y="5174967"/>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1" name="TextBox 13">
            <a:extLst>
              <a:ext uri="{FF2B5EF4-FFF2-40B4-BE49-F238E27FC236}">
                <a16:creationId xmlns:a16="http://schemas.microsoft.com/office/drawing/2014/main" id="{20BAE9F0-A261-09CD-3298-6C0DE9466955}"/>
              </a:ext>
            </a:extLst>
          </p:cNvPr>
          <p:cNvSpPr txBox="1"/>
          <p:nvPr/>
        </p:nvSpPr>
        <p:spPr>
          <a:xfrm>
            <a:off x="3039081" y="5074634"/>
            <a:ext cx="6571404"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r>
              <a:rPr lang="en-US" sz="2000" b="1">
                <a:solidFill>
                  <a:schemeClr val="bg1"/>
                </a:solidFill>
                <a:latin typeface="Montserrat" pitchFamily="2" charset="77"/>
                <a:cs typeface="Times New Roman"/>
              </a:rPr>
              <a:t>Factory workers </a:t>
            </a:r>
            <a:r>
              <a:rPr lang="en-US" sz="2000">
                <a:solidFill>
                  <a:schemeClr val="bg1"/>
                </a:solidFill>
                <a:latin typeface="Montserrat" pitchFamily="2" charset="77"/>
                <a:cs typeface="Times New Roman"/>
              </a:rPr>
              <a:t>help make many copies of the same object so they all match</a:t>
            </a:r>
            <a:r>
              <a:rPr lang="en-US" sz="2000">
                <a:solidFill>
                  <a:schemeClr val="bg1"/>
                </a:solidFill>
                <a:latin typeface="Montserrat" pitchFamily="2" charset="77"/>
              </a:rPr>
              <a:t> </a:t>
            </a:r>
          </a:p>
        </p:txBody>
      </p:sp>
      <p:pic>
        <p:nvPicPr>
          <p:cNvPr id="16" name="Picture 15">
            <a:extLst>
              <a:ext uri="{FF2B5EF4-FFF2-40B4-BE49-F238E27FC236}">
                <a16:creationId xmlns:a16="http://schemas.microsoft.com/office/drawing/2014/main" id="{AA233F78-3ACD-6B50-7221-1656534CC41F}"/>
              </a:ext>
            </a:extLst>
          </p:cNvPr>
          <p:cNvPicPr>
            <a:picLocks noChangeAspect="1"/>
          </p:cNvPicPr>
          <p:nvPr/>
        </p:nvPicPr>
        <p:blipFill>
          <a:blip r:embed="rId6"/>
          <a:srcRect t="48952" r="46789" b="17369"/>
          <a:stretch>
            <a:fillRect/>
          </a:stretch>
        </p:blipFill>
        <p:spPr>
          <a:xfrm>
            <a:off x="9484879" y="1292108"/>
            <a:ext cx="2259657" cy="1849200"/>
          </a:xfrm>
          <a:prstGeom prst="rect">
            <a:avLst/>
          </a:prstGeom>
        </p:spPr>
      </p:pic>
      <p:pic>
        <p:nvPicPr>
          <p:cNvPr id="18" name="Picture 17">
            <a:extLst>
              <a:ext uri="{FF2B5EF4-FFF2-40B4-BE49-F238E27FC236}">
                <a16:creationId xmlns:a16="http://schemas.microsoft.com/office/drawing/2014/main" id="{A4210AD1-7C5A-C803-B993-C063D63F8DD3}"/>
              </a:ext>
            </a:extLst>
          </p:cNvPr>
          <p:cNvPicPr>
            <a:picLocks noChangeAspect="1"/>
          </p:cNvPicPr>
          <p:nvPr/>
        </p:nvPicPr>
        <p:blipFill>
          <a:blip r:embed="rId6"/>
          <a:srcRect l="1" r="36935" b="54486"/>
          <a:stretch>
            <a:fillRect/>
          </a:stretch>
        </p:blipFill>
        <p:spPr>
          <a:xfrm>
            <a:off x="83622" y="1586682"/>
            <a:ext cx="1802642" cy="1682121"/>
          </a:xfrm>
          <a:prstGeom prst="roundRect">
            <a:avLst/>
          </a:prstGeom>
        </p:spPr>
      </p:pic>
      <p:pic>
        <p:nvPicPr>
          <p:cNvPr id="25" name="Picture 24">
            <a:extLst>
              <a:ext uri="{FF2B5EF4-FFF2-40B4-BE49-F238E27FC236}">
                <a16:creationId xmlns:a16="http://schemas.microsoft.com/office/drawing/2014/main" id="{6BE4C75A-EC33-D321-5F37-A3A17169D1C2}"/>
              </a:ext>
            </a:extLst>
          </p:cNvPr>
          <p:cNvPicPr>
            <a:picLocks noChangeAspect="1"/>
          </p:cNvPicPr>
          <p:nvPr/>
        </p:nvPicPr>
        <p:blipFill>
          <a:blip r:embed="rId7"/>
          <a:srcRect l="42660" t="47132"/>
          <a:stretch>
            <a:fillRect/>
          </a:stretch>
        </p:blipFill>
        <p:spPr>
          <a:xfrm>
            <a:off x="8850485" y="4401410"/>
            <a:ext cx="2297121" cy="2738428"/>
          </a:xfrm>
          <a:prstGeom prst="rect">
            <a:avLst/>
          </a:prstGeom>
        </p:spPr>
      </p:pic>
      <p:pic>
        <p:nvPicPr>
          <p:cNvPr id="26" name="Picture 25">
            <a:extLst>
              <a:ext uri="{FF2B5EF4-FFF2-40B4-BE49-F238E27FC236}">
                <a16:creationId xmlns:a16="http://schemas.microsoft.com/office/drawing/2014/main" id="{C68D17F8-0FF0-046B-50FE-00FE57F0D44D}"/>
              </a:ext>
            </a:extLst>
          </p:cNvPr>
          <p:cNvPicPr>
            <a:picLocks noChangeAspect="1"/>
          </p:cNvPicPr>
          <p:nvPr/>
        </p:nvPicPr>
        <p:blipFill>
          <a:blip r:embed="rId7"/>
          <a:srcRect r="42112" b="57038"/>
          <a:stretch>
            <a:fillRect/>
          </a:stretch>
        </p:blipFill>
        <p:spPr>
          <a:xfrm>
            <a:off x="748056" y="4158842"/>
            <a:ext cx="1752272" cy="1681434"/>
          </a:xfrm>
          <a:prstGeom prst="rect">
            <a:avLst/>
          </a:prstGeom>
        </p:spPr>
      </p:pic>
    </p:spTree>
    <p:extLst>
      <p:ext uri="{BB962C8B-B14F-4D97-AF65-F5344CB8AC3E}">
        <p14:creationId xmlns:p14="http://schemas.microsoft.com/office/powerpoint/2010/main" val="76723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AB8A5B-6605-4F13-B144-3F83376A8991}">
  <ds:schemaRefs>
    <ds:schemaRef ds:uri="1f6d1321-5d91-4f7a-ae77-7a79f5a80889"/>
    <ds:schemaRef ds:uri="http://schemas.openxmlformats.org/package/2006/metadata/core-properties"/>
    <ds:schemaRef ds:uri="http://purl.org/dc/dcmitype/"/>
    <ds:schemaRef ds:uri="http://schemas.microsoft.com/office/2006/documentManagement/types"/>
    <ds:schemaRef ds:uri="http://purl.org/dc/elements/1.1/"/>
    <ds:schemaRef ds:uri="http://www.w3.org/XML/1998/namespace"/>
    <ds:schemaRef ds:uri="http://schemas.microsoft.com/office/2006/metadata/properties"/>
    <ds:schemaRef ds:uri="3de6ef40-c28e-4c33-ad84-c9037c327c85"/>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43950FA4-0B16-4F55-979C-A300E795EC92}">
  <ds:schemaRefs>
    <ds:schemaRef ds:uri="1f6d1321-5d91-4f7a-ae77-7a79f5a80889"/>
    <ds:schemaRef ds:uri="3de6ef40-c28e-4c33-ad84-c9037c327c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9CBF920-68B8-4000-978D-B63ED842DB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886</Words>
  <Application>Microsoft Macintosh PowerPoint</Application>
  <PresentationFormat>Widescreen</PresentationFormat>
  <Paragraphs>102</Paragraphs>
  <Slides>10</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Aptos</vt:lpstr>
      <vt:lpstr>Arial</vt:lpstr>
      <vt:lpstr>Calibri</vt:lpstr>
      <vt:lpstr>Montserrat</vt:lpstr>
      <vt:lpstr>Segoe UI</vt:lpstr>
      <vt:lpstr>Times New Roman</vt:lpstr>
      <vt:lpstr>verdana</vt:lpstr>
      <vt:lpstr>Wingdings</vt:lpstr>
      <vt:lpstr>Office Theme</vt:lpstr>
      <vt:lpstr>PowerPoint Presentation</vt:lpstr>
      <vt:lpstr>Clay Forging</vt:lpstr>
      <vt:lpstr>Why Does Matching Matter?</vt:lpstr>
      <vt:lpstr>  </vt:lpstr>
      <vt:lpstr>PowerPoint Presentation</vt:lpstr>
      <vt:lpstr>Step 1</vt:lpstr>
      <vt:lpstr>Step 2</vt:lpstr>
      <vt:lpstr>You just practiced the art of forging!</vt:lpstr>
      <vt:lpstr>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1</cp:revision>
  <dcterms:created xsi:type="dcterms:W3CDTF">2013-01-27T09:14:16Z</dcterms:created>
  <dcterms:modified xsi:type="dcterms:W3CDTF">2026-08-02T17:35:13Z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