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84" r:id="rId5"/>
    <p:sldId id="6928" r:id="rId6"/>
    <p:sldId id="6940" r:id="rId7"/>
    <p:sldId id="6935" r:id="rId8"/>
    <p:sldId id="6929" r:id="rId9"/>
    <p:sldId id="6930" r:id="rId10"/>
    <p:sldId id="6941" r:id="rId11"/>
    <p:sldId id="6942" r:id="rId12"/>
    <p:sldId id="6943" r:id="rId13"/>
    <p:sldId id="267" r:id="rId14"/>
    <p:sldId id="5306" r:id="rId15"/>
    <p:sldId id="6934"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3192"/>
    <a:srgbClr val="23183B"/>
    <a:srgbClr val="ED1C24"/>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BCA93F-1671-C54F-942B-98CE2E738D14}" v="58" dt="2026-08-02T21:55:36.7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68"/>
    <p:restoredTop sz="71370"/>
  </p:normalViewPr>
  <p:slideViewPr>
    <p:cSldViewPr snapToGrid="0">
      <p:cViewPr varScale="1">
        <p:scale>
          <a:sx n="78" d="100"/>
          <a:sy n="78" d="100"/>
        </p:scale>
        <p:origin x="192" y="4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Bledsoe" userId="c9738545-4c56-4193-a6fa-33fe679ebc37" providerId="ADAL" clId="{D1069CD9-D04A-50C0-9BB8-0A004E678B39}"/>
    <pc:docChg chg="undo redo custSel modSld">
      <pc:chgData name="Shelby Bledsoe" userId="c9738545-4c56-4193-a6fa-33fe679ebc37" providerId="ADAL" clId="{D1069CD9-D04A-50C0-9BB8-0A004E678B39}" dt="2026-08-02T21:56:33.039" v="286" actId="1076"/>
      <pc:docMkLst>
        <pc:docMk/>
      </pc:docMkLst>
      <pc:sldChg chg="addSp delSp modSp mod">
        <pc:chgData name="Shelby Bledsoe" userId="c9738545-4c56-4193-a6fa-33fe679ebc37" providerId="ADAL" clId="{D1069CD9-D04A-50C0-9BB8-0A004E678B39}" dt="2026-08-02T21:54:34.030" v="134" actId="1076"/>
        <pc:sldMkLst>
          <pc:docMk/>
          <pc:sldMk cId="0" sldId="267"/>
        </pc:sldMkLst>
        <pc:spChg chg="mod">
          <ac:chgData name="Shelby Bledsoe" userId="c9738545-4c56-4193-a6fa-33fe679ebc37" providerId="ADAL" clId="{D1069CD9-D04A-50C0-9BB8-0A004E678B39}" dt="2026-08-02T21:54:32.596" v="133" actId="1076"/>
          <ac:spMkLst>
            <pc:docMk/>
            <pc:sldMk cId="0" sldId="267"/>
            <ac:spMk id="2" creationId="{00000000-0000-0000-0000-000000000000}"/>
          </ac:spMkLst>
        </pc:spChg>
        <pc:picChg chg="mod">
          <ac:chgData name="Shelby Bledsoe" userId="c9738545-4c56-4193-a6fa-33fe679ebc37" providerId="ADAL" clId="{D1069CD9-D04A-50C0-9BB8-0A004E678B39}" dt="2026-08-02T21:54:34.030" v="134" actId="1076"/>
          <ac:picMkLst>
            <pc:docMk/>
            <pc:sldMk cId="0" sldId="267"/>
            <ac:picMk id="3" creationId="{71550FA2-C75B-4230-4E74-F08342358833}"/>
          </ac:picMkLst>
        </pc:picChg>
        <pc:picChg chg="del">
          <ac:chgData name="Shelby Bledsoe" userId="c9738545-4c56-4193-a6fa-33fe679ebc37" providerId="ADAL" clId="{D1069CD9-D04A-50C0-9BB8-0A004E678B39}" dt="2026-08-02T17:37:48.274" v="15" actId="478"/>
          <ac:picMkLst>
            <pc:docMk/>
            <pc:sldMk cId="0" sldId="267"/>
            <ac:picMk id="7" creationId="{7256A9B2-61B6-BAA5-0AC7-9CD55BE8DB3B}"/>
          </ac:picMkLst>
        </pc:picChg>
        <pc:picChg chg="add del mod">
          <ac:chgData name="Shelby Bledsoe" userId="c9738545-4c56-4193-a6fa-33fe679ebc37" providerId="ADAL" clId="{D1069CD9-D04A-50C0-9BB8-0A004E678B39}" dt="2026-08-02T21:53:34.973" v="110" actId="478"/>
          <ac:picMkLst>
            <pc:docMk/>
            <pc:sldMk cId="0" sldId="267"/>
            <ac:picMk id="8" creationId="{840A4982-8774-7F20-152C-2F52A85E8A0B}"/>
          </ac:picMkLst>
        </pc:picChg>
        <pc:picChg chg="add mod modCrop">
          <ac:chgData name="Shelby Bledsoe" userId="c9738545-4c56-4193-a6fa-33fe679ebc37" providerId="ADAL" clId="{D1069CD9-D04A-50C0-9BB8-0A004E678B39}" dt="2026-08-02T21:54:04.647" v="124" actId="196"/>
          <ac:picMkLst>
            <pc:docMk/>
            <pc:sldMk cId="0" sldId="267"/>
            <ac:picMk id="9" creationId="{A919BF3F-5D49-591B-1739-0B23E87B4291}"/>
          </ac:picMkLst>
        </pc:picChg>
        <pc:picChg chg="add mod">
          <ac:chgData name="Shelby Bledsoe" userId="c9738545-4c56-4193-a6fa-33fe679ebc37" providerId="ADAL" clId="{D1069CD9-D04A-50C0-9BB8-0A004E678B39}" dt="2026-08-02T21:54:07.779" v="125" actId="1076"/>
          <ac:picMkLst>
            <pc:docMk/>
            <pc:sldMk cId="0" sldId="267"/>
            <ac:picMk id="11" creationId="{67E4DF70-4168-0459-90AE-38C8255F6772}"/>
          </ac:picMkLst>
        </pc:picChg>
        <pc:picChg chg="add mod">
          <ac:chgData name="Shelby Bledsoe" userId="c9738545-4c56-4193-a6fa-33fe679ebc37" providerId="ADAL" clId="{D1069CD9-D04A-50C0-9BB8-0A004E678B39}" dt="2026-08-02T21:54:25.646" v="131" actId="1076"/>
          <ac:picMkLst>
            <pc:docMk/>
            <pc:sldMk cId="0" sldId="267"/>
            <ac:picMk id="12" creationId="{2056C191-24EB-E849-FB22-832B220B5D3E}"/>
          </ac:picMkLst>
        </pc:picChg>
        <pc:picChg chg="add mod">
          <ac:chgData name="Shelby Bledsoe" userId="c9738545-4c56-4193-a6fa-33fe679ebc37" providerId="ADAL" clId="{D1069CD9-D04A-50C0-9BB8-0A004E678B39}" dt="2026-08-02T21:54:12.827" v="127" actId="1076"/>
          <ac:picMkLst>
            <pc:docMk/>
            <pc:sldMk cId="0" sldId="267"/>
            <ac:picMk id="13" creationId="{E30DE90F-DE3C-572E-EAB8-3443FBF4BB03}"/>
          </ac:picMkLst>
        </pc:picChg>
        <pc:picChg chg="add mod">
          <ac:chgData name="Shelby Bledsoe" userId="c9738545-4c56-4193-a6fa-33fe679ebc37" providerId="ADAL" clId="{D1069CD9-D04A-50C0-9BB8-0A004E678B39}" dt="2026-08-02T21:54:18.058" v="129" actId="1076"/>
          <ac:picMkLst>
            <pc:docMk/>
            <pc:sldMk cId="0" sldId="267"/>
            <ac:picMk id="14" creationId="{DC7BE21A-9D1A-611E-EF5B-494C6E3F20E7}"/>
          </ac:picMkLst>
        </pc:picChg>
        <pc:picChg chg="del">
          <ac:chgData name="Shelby Bledsoe" userId="c9738545-4c56-4193-a6fa-33fe679ebc37" providerId="ADAL" clId="{D1069CD9-D04A-50C0-9BB8-0A004E678B39}" dt="2026-08-02T17:37:46.824" v="14" actId="478"/>
          <ac:picMkLst>
            <pc:docMk/>
            <pc:sldMk cId="0" sldId="267"/>
            <ac:picMk id="18" creationId="{5896CB95-9750-F98B-B3A4-4072BC60D619}"/>
          </ac:picMkLst>
        </pc:picChg>
      </pc:sldChg>
      <pc:sldChg chg="modSp mod">
        <pc:chgData name="Shelby Bledsoe" userId="c9738545-4c56-4193-a6fa-33fe679ebc37" providerId="ADAL" clId="{D1069CD9-D04A-50C0-9BB8-0A004E678B39}" dt="2026-08-02T21:56:33.039" v="286" actId="1076"/>
        <pc:sldMkLst>
          <pc:docMk/>
          <pc:sldMk cId="2783090172" sldId="284"/>
        </pc:sldMkLst>
        <pc:spChg chg="mod">
          <ac:chgData name="Shelby Bledsoe" userId="c9738545-4c56-4193-a6fa-33fe679ebc37" providerId="ADAL" clId="{D1069CD9-D04A-50C0-9BB8-0A004E678B39}" dt="2026-08-02T21:56:33.039" v="286" actId="1076"/>
          <ac:spMkLst>
            <pc:docMk/>
            <pc:sldMk cId="2783090172" sldId="284"/>
            <ac:spMk id="65" creationId="{123F62CE-6078-28F3-A129-54615E50A2CB}"/>
          </ac:spMkLst>
        </pc:spChg>
      </pc:sldChg>
      <pc:sldChg chg="delSp modSp mod">
        <pc:chgData name="Shelby Bledsoe" userId="c9738545-4c56-4193-a6fa-33fe679ebc37" providerId="ADAL" clId="{D1069CD9-D04A-50C0-9BB8-0A004E678B39}" dt="2026-08-02T17:40:29.863" v="78" actId="1076"/>
        <pc:sldMkLst>
          <pc:docMk/>
          <pc:sldMk cId="324058760" sldId="5306"/>
        </pc:sldMkLst>
        <pc:spChg chg="mod">
          <ac:chgData name="Shelby Bledsoe" userId="c9738545-4c56-4193-a6fa-33fe679ebc37" providerId="ADAL" clId="{D1069CD9-D04A-50C0-9BB8-0A004E678B39}" dt="2026-08-02T17:40:29.863" v="78" actId="1076"/>
          <ac:spMkLst>
            <pc:docMk/>
            <pc:sldMk cId="324058760" sldId="5306"/>
            <ac:spMk id="7" creationId="{AA1F02CE-EE49-EA08-C34F-FB18A6AA3114}"/>
          </ac:spMkLst>
        </pc:spChg>
        <pc:spChg chg="del">
          <ac:chgData name="Shelby Bledsoe" userId="c9738545-4c56-4193-a6fa-33fe679ebc37" providerId="ADAL" clId="{D1069CD9-D04A-50C0-9BB8-0A004E678B39}" dt="2026-08-02T17:40:27.110" v="77" actId="478"/>
          <ac:spMkLst>
            <pc:docMk/>
            <pc:sldMk cId="324058760" sldId="5306"/>
            <ac:spMk id="15" creationId="{D929C714-C6C5-BA83-962E-626EF07B596A}"/>
          </ac:spMkLst>
        </pc:spChg>
        <pc:spChg chg="del">
          <ac:chgData name="Shelby Bledsoe" userId="c9738545-4c56-4193-a6fa-33fe679ebc37" providerId="ADAL" clId="{D1069CD9-D04A-50C0-9BB8-0A004E678B39}" dt="2026-08-02T17:40:27.110" v="77" actId="478"/>
          <ac:spMkLst>
            <pc:docMk/>
            <pc:sldMk cId="324058760" sldId="5306"/>
            <ac:spMk id="19" creationId="{646D75EF-FF94-9598-B30B-BA528F1E1264}"/>
          </ac:spMkLst>
        </pc:spChg>
        <pc:spChg chg="del">
          <ac:chgData name="Shelby Bledsoe" userId="c9738545-4c56-4193-a6fa-33fe679ebc37" providerId="ADAL" clId="{D1069CD9-D04A-50C0-9BB8-0A004E678B39}" dt="2026-08-02T17:40:27.110" v="77" actId="478"/>
          <ac:spMkLst>
            <pc:docMk/>
            <pc:sldMk cId="324058760" sldId="5306"/>
            <ac:spMk id="36" creationId="{8D4181C1-686B-C583-A23F-12BAB45A6511}"/>
          </ac:spMkLst>
        </pc:spChg>
        <pc:spChg chg="del">
          <ac:chgData name="Shelby Bledsoe" userId="c9738545-4c56-4193-a6fa-33fe679ebc37" providerId="ADAL" clId="{D1069CD9-D04A-50C0-9BB8-0A004E678B39}" dt="2026-08-02T17:40:27.110" v="77" actId="478"/>
          <ac:spMkLst>
            <pc:docMk/>
            <pc:sldMk cId="324058760" sldId="5306"/>
            <ac:spMk id="37" creationId="{02083207-2B09-9D59-96BC-92BBE24902BC}"/>
          </ac:spMkLst>
        </pc:spChg>
        <pc:spChg chg="del">
          <ac:chgData name="Shelby Bledsoe" userId="c9738545-4c56-4193-a6fa-33fe679ebc37" providerId="ADAL" clId="{D1069CD9-D04A-50C0-9BB8-0A004E678B39}" dt="2026-08-02T17:40:27.110" v="77" actId="478"/>
          <ac:spMkLst>
            <pc:docMk/>
            <pc:sldMk cId="324058760" sldId="5306"/>
            <ac:spMk id="46" creationId="{AAA7C2AE-6CA3-0D9E-4FCE-D09FC1654580}"/>
          </ac:spMkLst>
        </pc:spChg>
        <pc:spChg chg="del">
          <ac:chgData name="Shelby Bledsoe" userId="c9738545-4c56-4193-a6fa-33fe679ebc37" providerId="ADAL" clId="{D1069CD9-D04A-50C0-9BB8-0A004E678B39}" dt="2026-08-02T17:40:27.110" v="77" actId="478"/>
          <ac:spMkLst>
            <pc:docMk/>
            <pc:sldMk cId="324058760" sldId="5306"/>
            <ac:spMk id="47" creationId="{BA821635-24FA-BD7A-E18E-ACEDBC052196}"/>
          </ac:spMkLst>
        </pc:spChg>
        <pc:spChg chg="del">
          <ac:chgData name="Shelby Bledsoe" userId="c9738545-4c56-4193-a6fa-33fe679ebc37" providerId="ADAL" clId="{D1069CD9-D04A-50C0-9BB8-0A004E678B39}" dt="2026-08-02T17:40:27.110" v="77" actId="478"/>
          <ac:spMkLst>
            <pc:docMk/>
            <pc:sldMk cId="324058760" sldId="5306"/>
            <ac:spMk id="48" creationId="{45391C14-1ADE-809F-508B-2C2D763BED46}"/>
          </ac:spMkLst>
        </pc:spChg>
        <pc:spChg chg="del">
          <ac:chgData name="Shelby Bledsoe" userId="c9738545-4c56-4193-a6fa-33fe679ebc37" providerId="ADAL" clId="{D1069CD9-D04A-50C0-9BB8-0A004E678B39}" dt="2026-08-02T17:40:27.110" v="77" actId="478"/>
          <ac:spMkLst>
            <pc:docMk/>
            <pc:sldMk cId="324058760" sldId="5306"/>
            <ac:spMk id="49" creationId="{404D0E9F-3AC5-61C7-3214-BA46CFC2F594}"/>
          </ac:spMkLst>
        </pc:spChg>
        <pc:spChg chg="del">
          <ac:chgData name="Shelby Bledsoe" userId="c9738545-4c56-4193-a6fa-33fe679ebc37" providerId="ADAL" clId="{D1069CD9-D04A-50C0-9BB8-0A004E678B39}" dt="2026-08-02T17:40:27.110" v="77" actId="478"/>
          <ac:spMkLst>
            <pc:docMk/>
            <pc:sldMk cId="324058760" sldId="5306"/>
            <ac:spMk id="50" creationId="{5021F4A0-E9AF-6C20-4F0D-D85B0033C862}"/>
          </ac:spMkLst>
        </pc:spChg>
      </pc:sldChg>
      <pc:sldChg chg="addSp delSp modSp mod setBg modClrScheme chgLayout">
        <pc:chgData name="Shelby Bledsoe" userId="c9738545-4c56-4193-a6fa-33fe679ebc37" providerId="ADAL" clId="{D1069CD9-D04A-50C0-9BB8-0A004E678B39}" dt="2026-08-02T21:53:01.544" v="101" actId="1076"/>
        <pc:sldMkLst>
          <pc:docMk/>
          <pc:sldMk cId="2960108082" sldId="6928"/>
        </pc:sldMkLst>
        <pc:spChg chg="add del mod">
          <ac:chgData name="Shelby Bledsoe" userId="c9738545-4c56-4193-a6fa-33fe679ebc37" providerId="ADAL" clId="{D1069CD9-D04A-50C0-9BB8-0A004E678B39}" dt="2026-08-02T17:39:02.501" v="35"/>
          <ac:spMkLst>
            <pc:docMk/>
            <pc:sldMk cId="2960108082" sldId="6928"/>
            <ac:spMk id="2" creationId="{185E18AF-0A18-ED2C-F072-71B749A6983B}"/>
          </ac:spMkLst>
        </pc:spChg>
        <pc:spChg chg="mod ord">
          <ac:chgData name="Shelby Bledsoe" userId="c9738545-4c56-4193-a6fa-33fe679ebc37" providerId="ADAL" clId="{D1069CD9-D04A-50C0-9BB8-0A004E678B39}" dt="2026-08-02T21:52:46.373" v="94" actId="1076"/>
          <ac:spMkLst>
            <pc:docMk/>
            <pc:sldMk cId="2960108082" sldId="6928"/>
            <ac:spMk id="3" creationId="{FDA8F8DE-CCB7-0CD1-B976-36B21FBE93FE}"/>
          </ac:spMkLst>
        </pc:spChg>
        <pc:spChg chg="add del mod">
          <ac:chgData name="Shelby Bledsoe" userId="c9738545-4c56-4193-a6fa-33fe679ebc37" providerId="ADAL" clId="{D1069CD9-D04A-50C0-9BB8-0A004E678B39}" dt="2026-08-02T17:39:00.439" v="30"/>
          <ac:spMkLst>
            <pc:docMk/>
            <pc:sldMk cId="2960108082" sldId="6928"/>
            <ac:spMk id="4" creationId="{2AF5C7F6-5A7E-8DC6-4B5A-610662F5AA9D}"/>
          </ac:spMkLst>
        </pc:spChg>
        <pc:spChg chg="add del mod">
          <ac:chgData name="Shelby Bledsoe" userId="c9738545-4c56-4193-a6fa-33fe679ebc37" providerId="ADAL" clId="{D1069CD9-D04A-50C0-9BB8-0A004E678B39}" dt="2026-08-02T17:39:01.422" v="32"/>
          <ac:spMkLst>
            <pc:docMk/>
            <pc:sldMk cId="2960108082" sldId="6928"/>
            <ac:spMk id="8" creationId="{435CFD58-0D03-F9C0-2431-7C18070E2849}"/>
          </ac:spMkLst>
        </pc:spChg>
        <pc:spChg chg="del mod">
          <ac:chgData name="Shelby Bledsoe" userId="c9738545-4c56-4193-a6fa-33fe679ebc37" providerId="ADAL" clId="{D1069CD9-D04A-50C0-9BB8-0A004E678B39}" dt="2026-08-02T17:38:55.331" v="25" actId="478"/>
          <ac:spMkLst>
            <pc:docMk/>
            <pc:sldMk cId="2960108082" sldId="6928"/>
            <ac:spMk id="14" creationId="{34E1C27F-1E5D-E6A9-7D30-101454F7FCB9}"/>
          </ac:spMkLst>
        </pc:spChg>
        <pc:picChg chg="mod">
          <ac:chgData name="Shelby Bledsoe" userId="c9738545-4c56-4193-a6fa-33fe679ebc37" providerId="ADAL" clId="{D1069CD9-D04A-50C0-9BB8-0A004E678B39}" dt="2026-08-02T21:53:01.544" v="101" actId="1076"/>
          <ac:picMkLst>
            <pc:docMk/>
            <pc:sldMk cId="2960108082" sldId="6928"/>
            <ac:picMk id="5" creationId="{45810CF2-545F-33DC-85C2-C508A445424B}"/>
          </ac:picMkLst>
        </pc:picChg>
        <pc:picChg chg="add del mod modCrop">
          <ac:chgData name="Shelby Bledsoe" userId="c9738545-4c56-4193-a6fa-33fe679ebc37" providerId="ADAL" clId="{D1069CD9-D04A-50C0-9BB8-0A004E678B39}" dt="2026-08-02T21:52:57.526" v="98" actId="478"/>
          <ac:picMkLst>
            <pc:docMk/>
            <pc:sldMk cId="2960108082" sldId="6928"/>
            <ac:picMk id="10" creationId="{FCD0F3C8-A065-86A2-46A1-B648A4F7AD0D}"/>
          </ac:picMkLst>
        </pc:picChg>
      </pc:sldChg>
      <pc:sldChg chg="delSp modSp mod setBg">
        <pc:chgData name="Shelby Bledsoe" userId="c9738545-4c56-4193-a6fa-33fe679ebc37" providerId="ADAL" clId="{D1069CD9-D04A-50C0-9BB8-0A004E678B39}" dt="2026-08-02T21:55:44.240" v="181" actId="207"/>
        <pc:sldMkLst>
          <pc:docMk/>
          <pc:sldMk cId="4223517300" sldId="6930"/>
        </pc:sldMkLst>
        <pc:spChg chg="del">
          <ac:chgData name="Shelby Bledsoe" userId="c9738545-4c56-4193-a6fa-33fe679ebc37" providerId="ADAL" clId="{D1069CD9-D04A-50C0-9BB8-0A004E678B39}" dt="2026-08-02T21:55:29.083" v="147" actId="478"/>
          <ac:spMkLst>
            <pc:docMk/>
            <pc:sldMk cId="4223517300" sldId="6930"/>
            <ac:spMk id="21" creationId="{5993185F-54F8-3444-C135-9F38D4E771F3}"/>
          </ac:spMkLst>
        </pc:spChg>
        <pc:spChg chg="mod">
          <ac:chgData name="Shelby Bledsoe" userId="c9738545-4c56-4193-a6fa-33fe679ebc37" providerId="ADAL" clId="{D1069CD9-D04A-50C0-9BB8-0A004E678B39}" dt="2026-08-02T21:55:44.240" v="181" actId="207"/>
          <ac:spMkLst>
            <pc:docMk/>
            <pc:sldMk cId="4223517300" sldId="6930"/>
            <ac:spMk id="33" creationId="{11DB7FCE-2CAC-615B-8DDE-BA8D10014978}"/>
          </ac:spMkLst>
        </pc:spChg>
      </pc:sldChg>
      <pc:sldChg chg="modSp mod">
        <pc:chgData name="Shelby Bledsoe" userId="c9738545-4c56-4193-a6fa-33fe679ebc37" providerId="ADAL" clId="{D1069CD9-D04A-50C0-9BB8-0A004E678B39}" dt="2026-08-02T17:37:35.380" v="13" actId="1076"/>
        <pc:sldMkLst>
          <pc:docMk/>
          <pc:sldMk cId="2066803214" sldId="6934"/>
        </pc:sldMkLst>
        <pc:spChg chg="mod">
          <ac:chgData name="Shelby Bledsoe" userId="c9738545-4c56-4193-a6fa-33fe679ebc37" providerId="ADAL" clId="{D1069CD9-D04A-50C0-9BB8-0A004E678B39}" dt="2026-08-02T17:37:10.371" v="2" actId="1076"/>
          <ac:spMkLst>
            <pc:docMk/>
            <pc:sldMk cId="2066803214" sldId="6934"/>
            <ac:spMk id="11" creationId="{3DDA7C55-219D-54D4-119F-410F46EFF1D5}"/>
          </ac:spMkLst>
        </pc:spChg>
        <pc:spChg chg="mod">
          <ac:chgData name="Shelby Bledsoe" userId="c9738545-4c56-4193-a6fa-33fe679ebc37" providerId="ADAL" clId="{D1069CD9-D04A-50C0-9BB8-0A004E678B39}" dt="2026-08-02T17:37:09.135" v="1" actId="1076"/>
          <ac:spMkLst>
            <pc:docMk/>
            <pc:sldMk cId="2066803214" sldId="6934"/>
            <ac:spMk id="13" creationId="{D7802D1E-B16A-D40B-3B27-9D1789B55792}"/>
          </ac:spMkLst>
        </pc:spChg>
        <pc:spChg chg="mod">
          <ac:chgData name="Shelby Bledsoe" userId="c9738545-4c56-4193-a6fa-33fe679ebc37" providerId="ADAL" clId="{D1069CD9-D04A-50C0-9BB8-0A004E678B39}" dt="2026-08-02T17:37:16.179" v="5" actId="1076"/>
          <ac:spMkLst>
            <pc:docMk/>
            <pc:sldMk cId="2066803214" sldId="6934"/>
            <ac:spMk id="14" creationId="{BE32C5EF-9A16-875D-B292-09EC9683BCA7}"/>
          </ac:spMkLst>
        </pc:spChg>
        <pc:spChg chg="mod">
          <ac:chgData name="Shelby Bledsoe" userId="c9738545-4c56-4193-a6fa-33fe679ebc37" providerId="ADAL" clId="{D1069CD9-D04A-50C0-9BB8-0A004E678B39}" dt="2026-08-02T17:37:30.144" v="11" actId="1076"/>
          <ac:spMkLst>
            <pc:docMk/>
            <pc:sldMk cId="2066803214" sldId="6934"/>
            <ac:spMk id="20" creationId="{4F09B92A-CC13-0A39-B01C-7EADF983E099}"/>
          </ac:spMkLst>
        </pc:spChg>
        <pc:spChg chg="mod">
          <ac:chgData name="Shelby Bledsoe" userId="c9738545-4c56-4193-a6fa-33fe679ebc37" providerId="ADAL" clId="{D1069CD9-D04A-50C0-9BB8-0A004E678B39}" dt="2026-08-02T17:37:25.284" v="9" actId="1076"/>
          <ac:spMkLst>
            <pc:docMk/>
            <pc:sldMk cId="2066803214" sldId="6934"/>
            <ac:spMk id="21" creationId="{31772997-8D56-5EAF-CCFF-E588E778EE80}"/>
          </ac:spMkLst>
        </pc:spChg>
        <pc:spChg chg="mod">
          <ac:chgData name="Shelby Bledsoe" userId="c9738545-4c56-4193-a6fa-33fe679ebc37" providerId="ADAL" clId="{D1069CD9-D04A-50C0-9BB8-0A004E678B39}" dt="2026-08-02T17:37:28.058" v="10" actId="1076"/>
          <ac:spMkLst>
            <pc:docMk/>
            <pc:sldMk cId="2066803214" sldId="6934"/>
            <ac:spMk id="23" creationId="{FC620A5B-3B01-4B75-AF55-E163099D982B}"/>
          </ac:spMkLst>
        </pc:spChg>
        <pc:spChg chg="mod">
          <ac:chgData name="Shelby Bledsoe" userId="c9738545-4c56-4193-a6fa-33fe679ebc37" providerId="ADAL" clId="{D1069CD9-D04A-50C0-9BB8-0A004E678B39}" dt="2026-08-02T17:37:35.380" v="13" actId="1076"/>
          <ac:spMkLst>
            <pc:docMk/>
            <pc:sldMk cId="2066803214" sldId="6934"/>
            <ac:spMk id="24" creationId="{7B975BFA-6059-A922-93EB-217739D26556}"/>
          </ac:spMkLst>
        </pc:spChg>
        <pc:cxnChg chg="mod">
          <ac:chgData name="Shelby Bledsoe" userId="c9738545-4c56-4193-a6fa-33fe679ebc37" providerId="ADAL" clId="{D1069CD9-D04A-50C0-9BB8-0A004E678B39}" dt="2026-08-02T17:37:23.190" v="8" actId="1076"/>
          <ac:cxnSpMkLst>
            <pc:docMk/>
            <pc:sldMk cId="2066803214" sldId="6934"/>
            <ac:cxnSpMk id="16" creationId="{B3432965-0DB9-9407-7457-2A3884EBF3D8}"/>
          </ac:cxnSpMkLst>
        </pc:cxnChg>
      </pc:sldChg>
      <pc:sldChg chg="addSp delSp modSp mod setBg">
        <pc:chgData name="Shelby Bledsoe" userId="c9738545-4c56-4193-a6fa-33fe679ebc37" providerId="ADAL" clId="{D1069CD9-D04A-50C0-9BB8-0A004E678B39}" dt="2026-08-02T17:40:05.566" v="76" actId="207"/>
        <pc:sldMkLst>
          <pc:docMk/>
          <pc:sldMk cId="2790319768" sldId="6935"/>
        </pc:sldMkLst>
        <pc:spChg chg="add del mod">
          <ac:chgData name="Shelby Bledsoe" userId="c9738545-4c56-4193-a6fa-33fe679ebc37" providerId="ADAL" clId="{D1069CD9-D04A-50C0-9BB8-0A004E678B39}" dt="2026-08-02T17:39:39.752" v="58"/>
          <ac:spMkLst>
            <pc:docMk/>
            <pc:sldMk cId="2790319768" sldId="6935"/>
            <ac:spMk id="2" creationId="{0AEE6E04-F931-F4A0-22DB-60904878AF44}"/>
          </ac:spMkLst>
        </pc:spChg>
        <pc:spChg chg="del mod">
          <ac:chgData name="Shelby Bledsoe" userId="c9738545-4c56-4193-a6fa-33fe679ebc37" providerId="ADAL" clId="{D1069CD9-D04A-50C0-9BB8-0A004E678B39}" dt="2026-08-02T17:39:35.823" v="54" actId="478"/>
          <ac:spMkLst>
            <pc:docMk/>
            <pc:sldMk cId="2790319768" sldId="6935"/>
            <ac:spMk id="3" creationId="{463C6D79-51EE-E20F-A492-F528986CC39B}"/>
          </ac:spMkLst>
        </pc:spChg>
        <pc:spChg chg="mod">
          <ac:chgData name="Shelby Bledsoe" userId="c9738545-4c56-4193-a6fa-33fe679ebc37" providerId="ADAL" clId="{D1069CD9-D04A-50C0-9BB8-0A004E678B39}" dt="2026-08-02T17:39:27.145" v="51" actId="207"/>
          <ac:spMkLst>
            <pc:docMk/>
            <pc:sldMk cId="2790319768" sldId="6935"/>
            <ac:spMk id="10" creationId="{62145E7C-8225-C194-F94F-99F0DDCA15C0}"/>
          </ac:spMkLst>
        </pc:spChg>
        <pc:spChg chg="mod">
          <ac:chgData name="Shelby Bledsoe" userId="c9738545-4c56-4193-a6fa-33fe679ebc37" providerId="ADAL" clId="{D1069CD9-D04A-50C0-9BB8-0A004E678B39}" dt="2026-08-02T17:40:05.566" v="76" actId="207"/>
          <ac:spMkLst>
            <pc:docMk/>
            <pc:sldMk cId="2790319768" sldId="6935"/>
            <ac:spMk id="12" creationId="{A2D4D71B-8C2A-0B58-9396-2012307DC3F3}"/>
          </ac:spMkLst>
        </pc:spChg>
        <pc:spChg chg="mod">
          <ac:chgData name="Shelby Bledsoe" userId="c9738545-4c56-4193-a6fa-33fe679ebc37" providerId="ADAL" clId="{D1069CD9-D04A-50C0-9BB8-0A004E678B39}" dt="2026-08-02T17:39:32.010" v="52" actId="207"/>
          <ac:spMkLst>
            <pc:docMk/>
            <pc:sldMk cId="2790319768" sldId="6935"/>
            <ac:spMk id="26" creationId="{0004280B-7AAB-4130-A3C2-55DA6A8F3A5A}"/>
          </ac:spMkLst>
        </pc:spChg>
        <pc:cxnChg chg="mod">
          <ac:chgData name="Shelby Bledsoe" userId="c9738545-4c56-4193-a6fa-33fe679ebc37" providerId="ADAL" clId="{D1069CD9-D04A-50C0-9BB8-0A004E678B39}" dt="2026-08-02T17:40:01.480" v="75" actId="1076"/>
          <ac:cxnSpMkLst>
            <pc:docMk/>
            <pc:sldMk cId="2790319768" sldId="6935"/>
            <ac:cxnSpMk id="28" creationId="{1017FE9E-B55F-A849-D989-37A11B6153E5}"/>
          </ac:cxnSpMkLst>
        </pc:cxnChg>
      </pc:sldChg>
      <pc:sldChg chg="addSp delSp modSp mod">
        <pc:chgData name="Shelby Bledsoe" userId="c9738545-4c56-4193-a6fa-33fe679ebc37" providerId="ADAL" clId="{D1069CD9-D04A-50C0-9BB8-0A004E678B39}" dt="2026-08-02T17:38:42.135" v="21" actId="1076"/>
        <pc:sldMkLst>
          <pc:docMk/>
          <pc:sldMk cId="4257876103" sldId="6940"/>
        </pc:sldMkLst>
        <pc:spChg chg="add del">
          <ac:chgData name="Shelby Bledsoe" userId="c9738545-4c56-4193-a6fa-33fe679ebc37" providerId="ADAL" clId="{D1069CD9-D04A-50C0-9BB8-0A004E678B39}" dt="2026-08-02T17:38:35.789" v="18" actId="478"/>
          <ac:spMkLst>
            <pc:docMk/>
            <pc:sldMk cId="4257876103" sldId="6940"/>
            <ac:spMk id="13" creationId="{E2311098-2F79-0781-F840-B36D0C72D752}"/>
          </ac:spMkLst>
        </pc:spChg>
        <pc:spChg chg="add del">
          <ac:chgData name="Shelby Bledsoe" userId="c9738545-4c56-4193-a6fa-33fe679ebc37" providerId="ADAL" clId="{D1069CD9-D04A-50C0-9BB8-0A004E678B39}" dt="2026-08-02T17:38:35.789" v="18" actId="478"/>
          <ac:spMkLst>
            <pc:docMk/>
            <pc:sldMk cId="4257876103" sldId="6940"/>
            <ac:spMk id="17" creationId="{DE7F18AD-0CDA-BA44-9A09-3268E4AB3A0F}"/>
          </ac:spMkLst>
        </pc:spChg>
        <pc:spChg chg="add del">
          <ac:chgData name="Shelby Bledsoe" userId="c9738545-4c56-4193-a6fa-33fe679ebc37" providerId="ADAL" clId="{D1069CD9-D04A-50C0-9BB8-0A004E678B39}" dt="2026-08-02T17:38:35.789" v="18" actId="478"/>
          <ac:spMkLst>
            <pc:docMk/>
            <pc:sldMk cId="4257876103" sldId="6940"/>
            <ac:spMk id="19" creationId="{34A31639-A57C-80E0-3C04-9A89019D65F5}"/>
          </ac:spMkLst>
        </pc:spChg>
        <pc:spChg chg="add del">
          <ac:chgData name="Shelby Bledsoe" userId="c9738545-4c56-4193-a6fa-33fe679ebc37" providerId="ADAL" clId="{D1069CD9-D04A-50C0-9BB8-0A004E678B39}" dt="2026-08-02T17:38:35.789" v="18" actId="478"/>
          <ac:spMkLst>
            <pc:docMk/>
            <pc:sldMk cId="4257876103" sldId="6940"/>
            <ac:spMk id="23" creationId="{7886F478-7CD7-D92D-1756-A36D082275FC}"/>
          </ac:spMkLst>
        </pc:spChg>
        <pc:spChg chg="add del">
          <ac:chgData name="Shelby Bledsoe" userId="c9738545-4c56-4193-a6fa-33fe679ebc37" providerId="ADAL" clId="{D1069CD9-D04A-50C0-9BB8-0A004E678B39}" dt="2026-08-02T17:38:35.789" v="18" actId="478"/>
          <ac:spMkLst>
            <pc:docMk/>
            <pc:sldMk cId="4257876103" sldId="6940"/>
            <ac:spMk id="26" creationId="{4973FAF4-FE32-37E4-C287-A73CBFDE9E21}"/>
          </ac:spMkLst>
        </pc:spChg>
        <pc:spChg chg="del">
          <ac:chgData name="Shelby Bledsoe" userId="c9738545-4c56-4193-a6fa-33fe679ebc37" providerId="ADAL" clId="{D1069CD9-D04A-50C0-9BB8-0A004E678B39}" dt="2026-08-02T17:38:37.927" v="19" actId="478"/>
          <ac:spMkLst>
            <pc:docMk/>
            <pc:sldMk cId="4257876103" sldId="6940"/>
            <ac:spMk id="27" creationId="{6C9271BB-2E86-E992-597C-5D6A07DB8374}"/>
          </ac:spMkLst>
        </pc:spChg>
        <pc:spChg chg="add del">
          <ac:chgData name="Shelby Bledsoe" userId="c9738545-4c56-4193-a6fa-33fe679ebc37" providerId="ADAL" clId="{D1069CD9-D04A-50C0-9BB8-0A004E678B39}" dt="2026-08-02T17:38:35.789" v="18" actId="478"/>
          <ac:spMkLst>
            <pc:docMk/>
            <pc:sldMk cId="4257876103" sldId="6940"/>
            <ac:spMk id="31" creationId="{D228456A-805F-63B1-83A8-3CFA39B64AB4}"/>
          </ac:spMkLst>
        </pc:spChg>
        <pc:spChg chg="add del">
          <ac:chgData name="Shelby Bledsoe" userId="c9738545-4c56-4193-a6fa-33fe679ebc37" providerId="ADAL" clId="{D1069CD9-D04A-50C0-9BB8-0A004E678B39}" dt="2026-08-02T17:38:35.789" v="18" actId="478"/>
          <ac:spMkLst>
            <pc:docMk/>
            <pc:sldMk cId="4257876103" sldId="6940"/>
            <ac:spMk id="32" creationId="{3210BFB6-2F7E-33ED-FB1F-2211E3395F28}"/>
          </ac:spMkLst>
        </pc:spChg>
        <pc:spChg chg="add del">
          <ac:chgData name="Shelby Bledsoe" userId="c9738545-4c56-4193-a6fa-33fe679ebc37" providerId="ADAL" clId="{D1069CD9-D04A-50C0-9BB8-0A004E678B39}" dt="2026-08-02T17:38:35.789" v="18" actId="478"/>
          <ac:spMkLst>
            <pc:docMk/>
            <pc:sldMk cId="4257876103" sldId="6940"/>
            <ac:spMk id="35" creationId="{B01921CE-854C-ED5B-9238-461C9C9465DA}"/>
          </ac:spMkLst>
        </pc:spChg>
        <pc:spChg chg="add del">
          <ac:chgData name="Shelby Bledsoe" userId="c9738545-4c56-4193-a6fa-33fe679ebc37" providerId="ADAL" clId="{D1069CD9-D04A-50C0-9BB8-0A004E678B39}" dt="2026-08-02T17:38:35.789" v="18" actId="478"/>
          <ac:spMkLst>
            <pc:docMk/>
            <pc:sldMk cId="4257876103" sldId="6940"/>
            <ac:spMk id="38" creationId="{8C91C4DF-07AB-5FCC-B126-DFBF163FF2B9}"/>
          </ac:spMkLst>
        </pc:spChg>
        <pc:spChg chg="add del">
          <ac:chgData name="Shelby Bledsoe" userId="c9738545-4c56-4193-a6fa-33fe679ebc37" providerId="ADAL" clId="{D1069CD9-D04A-50C0-9BB8-0A004E678B39}" dt="2026-08-02T17:38:35.789" v="18" actId="478"/>
          <ac:spMkLst>
            <pc:docMk/>
            <pc:sldMk cId="4257876103" sldId="6940"/>
            <ac:spMk id="48" creationId="{FA282CD7-3705-7482-2045-2EBA36A4BF2C}"/>
          </ac:spMkLst>
        </pc:spChg>
        <pc:picChg chg="mod">
          <ac:chgData name="Shelby Bledsoe" userId="c9738545-4c56-4193-a6fa-33fe679ebc37" providerId="ADAL" clId="{D1069CD9-D04A-50C0-9BB8-0A004E678B39}" dt="2026-08-02T17:38:42.135" v="21" actId="1076"/>
          <ac:picMkLst>
            <pc:docMk/>
            <pc:sldMk cId="4257876103" sldId="6940"/>
            <ac:picMk id="8" creationId="{BF22E9A0-25C7-3C2E-11B4-3E1E92AB1FD9}"/>
          </ac:picMkLst>
        </pc:picChg>
      </pc:sldChg>
      <pc:sldChg chg="modSp mod">
        <pc:chgData name="Shelby Bledsoe" userId="c9738545-4c56-4193-a6fa-33fe679ebc37" providerId="ADAL" clId="{D1069CD9-D04A-50C0-9BB8-0A004E678B39}" dt="2026-08-02T21:55:50.161" v="209" actId="207"/>
        <pc:sldMkLst>
          <pc:docMk/>
          <pc:sldMk cId="2540941448" sldId="6941"/>
        </pc:sldMkLst>
        <pc:spChg chg="mod">
          <ac:chgData name="Shelby Bledsoe" userId="c9738545-4c56-4193-a6fa-33fe679ebc37" providerId="ADAL" clId="{D1069CD9-D04A-50C0-9BB8-0A004E678B39}" dt="2026-08-02T21:55:50.161" v="209" actId="207"/>
          <ac:spMkLst>
            <pc:docMk/>
            <pc:sldMk cId="2540941448" sldId="6941"/>
            <ac:spMk id="31" creationId="{1C631F93-C1C6-BAB1-A8F3-A30AF8C02159}"/>
          </ac:spMkLst>
        </pc:spChg>
      </pc:sldChg>
      <pc:sldChg chg="modSp mod">
        <pc:chgData name="Shelby Bledsoe" userId="c9738545-4c56-4193-a6fa-33fe679ebc37" providerId="ADAL" clId="{D1069CD9-D04A-50C0-9BB8-0A004E678B39}" dt="2026-08-02T21:55:59.803" v="236" actId="207"/>
        <pc:sldMkLst>
          <pc:docMk/>
          <pc:sldMk cId="1350109381" sldId="6942"/>
        </pc:sldMkLst>
        <pc:spChg chg="mod">
          <ac:chgData name="Shelby Bledsoe" userId="c9738545-4c56-4193-a6fa-33fe679ebc37" providerId="ADAL" clId="{D1069CD9-D04A-50C0-9BB8-0A004E678B39}" dt="2026-08-02T21:55:59.803" v="236" actId="207"/>
          <ac:spMkLst>
            <pc:docMk/>
            <pc:sldMk cId="1350109381" sldId="6942"/>
            <ac:spMk id="43" creationId="{E4CC01CC-DB0A-19A7-11A1-D072F650A0C9}"/>
          </ac:spMkLst>
        </pc:spChg>
      </pc:sldChg>
      <pc:sldChg chg="delSp modSp mod setBg">
        <pc:chgData name="Shelby Bledsoe" userId="c9738545-4c56-4193-a6fa-33fe679ebc37" providerId="ADAL" clId="{D1069CD9-D04A-50C0-9BB8-0A004E678B39}" dt="2026-08-02T21:56:08.053" v="254" actId="207"/>
        <pc:sldMkLst>
          <pc:docMk/>
          <pc:sldMk cId="1161081946" sldId="6943"/>
        </pc:sldMkLst>
        <pc:spChg chg="del">
          <ac:chgData name="Shelby Bledsoe" userId="c9738545-4c56-4193-a6fa-33fe679ebc37" providerId="ADAL" clId="{D1069CD9-D04A-50C0-9BB8-0A004E678B39}" dt="2026-08-02T21:54:41.915" v="135" actId="478"/>
          <ac:spMkLst>
            <pc:docMk/>
            <pc:sldMk cId="1161081946" sldId="6943"/>
            <ac:spMk id="21" creationId="{CD0A49F3-4FC1-C988-BE48-1E656A583C21}"/>
          </ac:spMkLst>
        </pc:spChg>
        <pc:spChg chg="mod">
          <ac:chgData name="Shelby Bledsoe" userId="c9738545-4c56-4193-a6fa-33fe679ebc37" providerId="ADAL" clId="{D1069CD9-D04A-50C0-9BB8-0A004E678B39}" dt="2026-08-02T21:56:08.053" v="254" actId="207"/>
          <ac:spMkLst>
            <pc:docMk/>
            <pc:sldMk cId="1161081946" sldId="6943"/>
            <ac:spMk id="33" creationId="{0FE14F30-CD46-195B-62AE-1540FCD2DB3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a:ln>
                  <a:noFill/>
                </a:ln>
                <a:solidFill>
                  <a:schemeClr val="bg1"/>
                </a:solidFill>
                <a:effectLst/>
                <a:latin typeface="Segoe UI"/>
                <a:cs typeface="Segoe UI"/>
              </a:rPr>
              <a:t>Here are some vocabulary words you might need to know</a:t>
            </a:r>
            <a:r>
              <a:rPr lang="en-US" altLang="en-US" sz="1200">
                <a:solidFill>
                  <a:schemeClr val="bg1"/>
                </a:solidFill>
                <a:latin typeface="Segoe UI"/>
                <a:cs typeface="Segoe UI"/>
              </a:rPr>
              <a:t>:</a:t>
            </a:r>
            <a:endParaRPr kumimoji="0" lang="en-US" altLang="en-US" sz="12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a:ln>
                  <a:noFill/>
                </a:ln>
                <a:solidFill>
                  <a:schemeClr val="bg1"/>
                </a:solidFill>
                <a:effectLst/>
                <a:latin typeface="Aptos" panose="020B0004020202020204" pitchFamily="34" charset="0"/>
              </a:rPr>
              <a:t>Material -</a:t>
            </a:r>
            <a:r>
              <a:rPr kumimoji="0" lang="en-US" altLang="en-US" sz="1200" b="0" i="0" u="none" strike="noStrike" cap="none" normalizeH="0">
                <a:ln>
                  <a:noFill/>
                </a:ln>
                <a:solidFill>
                  <a:schemeClr val="bg1"/>
                </a:solidFill>
                <a:effectLst/>
                <a:latin typeface="Aptos" panose="020B0004020202020204" pitchFamily="34" charset="0"/>
              </a:rPr>
              <a:t> What something is made of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a:ln>
                  <a:noFill/>
                </a:ln>
                <a:solidFill>
                  <a:schemeClr val="bg1"/>
                </a:solidFill>
                <a:effectLst/>
                <a:latin typeface="Aptos" panose="020B0004020202020204" pitchFamily="34" charset="0"/>
              </a:rPr>
              <a:t>Change - </a:t>
            </a:r>
            <a:r>
              <a:rPr kumimoji="0" lang="en-US" altLang="en-US" sz="1200" b="0" i="0" u="none" strike="noStrike" cap="none" normalizeH="0">
                <a:ln>
                  <a:noFill/>
                </a:ln>
                <a:solidFill>
                  <a:schemeClr val="bg1"/>
                </a:solidFill>
                <a:effectLst/>
                <a:latin typeface="Aptos" panose="020B0004020202020204" pitchFamily="34" charset="0"/>
              </a:rPr>
              <a:t>When something becomes different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a:ln>
                  <a:noFill/>
                </a:ln>
                <a:solidFill>
                  <a:schemeClr val="bg1"/>
                </a:solidFill>
                <a:effectLst/>
                <a:latin typeface="Aptos" panose="020B0004020202020204" pitchFamily="34" charset="0"/>
              </a:rPr>
              <a:t>Observe - </a:t>
            </a:r>
            <a:r>
              <a:rPr kumimoji="0" lang="en-US" altLang="en-US" sz="1200" b="0" i="0" u="none" strike="noStrike" cap="none" normalizeH="0">
                <a:ln>
                  <a:noFill/>
                </a:ln>
                <a:solidFill>
                  <a:schemeClr val="bg1"/>
                </a:solidFill>
                <a:effectLst/>
                <a:latin typeface="Aptos" panose="020B0004020202020204" pitchFamily="34" charset="0"/>
              </a:rPr>
              <a:t>To look closely and notice what is happening </a:t>
            </a:r>
            <a:endParaRPr kumimoji="0" lang="en-US" altLang="en-US" sz="1200"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1" i="0" u="none" strike="noStrike" cap="none" normalizeH="0">
                <a:ln>
                  <a:noFill/>
                </a:ln>
                <a:solidFill>
                  <a:schemeClr val="bg1"/>
                </a:solidFill>
                <a:effectLst/>
                <a:latin typeface="Aptos" panose="020B0004020202020204" pitchFamily="34" charset="0"/>
              </a:rPr>
              <a:t>Respond - </a:t>
            </a:r>
            <a:r>
              <a:rPr kumimoji="0" lang="en-US" altLang="en-US" sz="1200" b="0" i="0" u="none" strike="noStrike" cap="none" normalizeH="0">
                <a:ln>
                  <a:noFill/>
                </a:ln>
                <a:solidFill>
                  <a:schemeClr val="bg1"/>
                </a:solidFill>
                <a:effectLst/>
                <a:latin typeface="Aptos" panose="020B0004020202020204" pitchFamily="34" charset="0"/>
              </a:rPr>
              <a:t>When something changes because of what is happening around it </a:t>
            </a:r>
            <a:endParaRPr kumimoji="0" lang="en-US" altLang="en-US" sz="1200" b="0" i="0" u="none" strike="noStrike" cap="none" normalizeH="0">
              <a:ln>
                <a:noFill/>
              </a:ln>
              <a:solidFill>
                <a:schemeClr val="bg1"/>
              </a:solidFill>
              <a:effectLst/>
              <a:latin typeface="verdana" panose="020B0604030504040204" pitchFamily="34" charset="0"/>
            </a:endParaRP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3</a:t>
            </a:fld>
            <a:endParaRPr lang="en-US"/>
          </a:p>
        </p:txBody>
      </p:sp>
    </p:spTree>
    <p:extLst>
      <p:ext uri="{BB962C8B-B14F-4D97-AF65-F5344CB8AC3E}">
        <p14:creationId xmlns:p14="http://schemas.microsoft.com/office/powerpoint/2010/main" val="1857370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lnSpc>
                <a:spcPts val="1564"/>
              </a:lnSpc>
            </a:pPr>
            <a:r>
              <a:rPr lang="en-US" sz="1200">
                <a:latin typeface="+mn-lt"/>
                <a:ea typeface="Segoe UI"/>
                <a:cs typeface="Segoe UI"/>
              </a:rPr>
              <a:t>Today, we are going to explore something squishy, stretchy, and surprising: slime! At first, slime might look ordinary, but it has a special secret. When we touch it and play with it, it can change color right before our eyes.</a:t>
            </a:r>
            <a:r>
              <a:rPr lang="en-US" sz="1200">
                <a:latin typeface="+mn-lt"/>
                <a:ea typeface="Aptos"/>
                <a:cs typeface="Aptos"/>
              </a:rPr>
              <a:t> </a:t>
            </a:r>
          </a:p>
          <a:p>
            <a:pPr rtl="0">
              <a:lnSpc>
                <a:spcPts val="1564"/>
              </a:lnSpc>
            </a:pPr>
            <a:r>
              <a:rPr lang="en-US" sz="1200">
                <a:latin typeface="+mn-lt"/>
                <a:ea typeface="Segoe UI"/>
                <a:cs typeface="Segoe UI"/>
              </a:rPr>
              <a:t>Scientists love to ask questions about things like this:</a:t>
            </a:r>
            <a:r>
              <a:rPr lang="en-US" sz="1200">
                <a:latin typeface="+mn-lt"/>
                <a:ea typeface="Aptos"/>
                <a:cs typeface="Aptos"/>
              </a:rPr>
              <a:t> </a:t>
            </a:r>
          </a:p>
          <a:p>
            <a:pPr marL="228600" lvl="0" indent="-228600" rtl="0">
              <a:lnSpc>
                <a:spcPts val="1564"/>
              </a:lnSpc>
              <a:buFont typeface="Aptos"/>
              <a:buChar char="•"/>
            </a:pPr>
            <a:r>
              <a:rPr lang="en-US" sz="1200">
                <a:latin typeface="+mn-lt"/>
                <a:ea typeface="Aptos"/>
                <a:cs typeface="Aptos"/>
              </a:rPr>
              <a:t>What is this made of? </a:t>
            </a:r>
          </a:p>
          <a:p>
            <a:pPr marL="228600" lvl="0" indent="-228600" rtl="0">
              <a:lnSpc>
                <a:spcPts val="1564"/>
              </a:lnSpc>
              <a:buFont typeface="Aptos"/>
              <a:buChar char="•"/>
            </a:pPr>
            <a:r>
              <a:rPr lang="en-US" sz="1200">
                <a:latin typeface="+mn-lt"/>
                <a:ea typeface="Aptos"/>
                <a:cs typeface="Aptos"/>
              </a:rPr>
              <a:t>What can it do? </a:t>
            </a:r>
          </a:p>
          <a:p>
            <a:pPr marL="228600" lvl="0" indent="-228600" rtl="0">
              <a:lnSpc>
                <a:spcPts val="1564"/>
              </a:lnSpc>
              <a:buFont typeface="Aptos"/>
              <a:buChar char="•"/>
            </a:pPr>
            <a:r>
              <a:rPr lang="en-US" sz="1200">
                <a:latin typeface="+mn-lt"/>
                <a:ea typeface="Aptos"/>
                <a:cs typeface="Aptos"/>
              </a:rPr>
              <a:t>What makes it change? </a:t>
            </a:r>
          </a:p>
          <a:p>
            <a:pPr rtl="0">
              <a:lnSpc>
                <a:spcPts val="1564"/>
              </a:lnSpc>
            </a:pPr>
            <a:r>
              <a:rPr lang="en-US" sz="1200">
                <a:latin typeface="+mn-lt"/>
                <a:ea typeface="Segoe UI"/>
                <a:cs typeface="Segoe UI"/>
              </a:rPr>
              <a:t>Today, you are the scientist!</a:t>
            </a:r>
            <a:r>
              <a:rPr lang="en-US" sz="1200">
                <a:latin typeface="+mn-lt"/>
                <a:ea typeface="Aptos"/>
                <a:cs typeface="Aptos"/>
              </a:rPr>
              <a:t> </a:t>
            </a:r>
          </a:p>
          <a:p>
            <a:pPr>
              <a:lnSpc>
                <a:spcPts val="1564"/>
              </a:lnSpc>
            </a:pPr>
            <a:endParaRPr lang="en-US" sz="1200">
              <a:latin typeface="+mn-lt"/>
              <a:ea typeface="Segoe UI"/>
              <a:cs typeface="Segoe UI"/>
            </a:endParaRPr>
          </a:p>
          <a:p>
            <a:pPr rtl="0">
              <a:lnSpc>
                <a:spcPts val="1564"/>
              </a:lnSpc>
            </a:pPr>
            <a:r>
              <a:rPr lang="en-US" sz="1200" u="sng">
                <a:latin typeface="+mn-lt"/>
                <a:ea typeface="Segoe UI"/>
                <a:cs typeface="Segoe UI"/>
              </a:rPr>
              <a:t>Meet a Super Material</a:t>
            </a:r>
            <a:r>
              <a:rPr lang="en-US" sz="1200">
                <a:latin typeface="+mn-lt"/>
                <a:ea typeface="Aptos"/>
                <a:cs typeface="Aptos"/>
              </a:rPr>
              <a:t> </a:t>
            </a:r>
          </a:p>
          <a:p>
            <a:pPr rtl="0">
              <a:lnSpc>
                <a:spcPts val="1564"/>
              </a:lnSpc>
            </a:pPr>
            <a:r>
              <a:rPr lang="en-US" sz="1200">
                <a:latin typeface="+mn-lt"/>
                <a:ea typeface="Segoe UI"/>
                <a:cs typeface="Segoe UI"/>
              </a:rPr>
              <a:t>The slime we will make today is a super material because it can change color when you hold it, stretch it, or squish it in your hands.</a:t>
            </a:r>
            <a:r>
              <a:rPr lang="en-US" sz="1200">
                <a:latin typeface="+mn-lt"/>
                <a:ea typeface="Aptos"/>
                <a:cs typeface="Aptos"/>
              </a:rPr>
              <a:t> </a:t>
            </a:r>
          </a:p>
          <a:p>
            <a:pPr>
              <a:lnSpc>
                <a:spcPts val="1564"/>
              </a:lnSpc>
            </a:pPr>
            <a:endParaRPr lang="en-US" sz="1200">
              <a:latin typeface="+mn-lt"/>
              <a:ea typeface="Aptos"/>
              <a:cs typeface="Aptos"/>
            </a:endParaRPr>
          </a:p>
          <a:p>
            <a:pPr rtl="0">
              <a:lnSpc>
                <a:spcPts val="1564"/>
              </a:lnSpc>
            </a:pPr>
            <a:r>
              <a:rPr lang="en-US" sz="1200">
                <a:latin typeface="+mn-lt"/>
                <a:ea typeface="Segoe UI"/>
                <a:cs typeface="Segoe UI"/>
              </a:rPr>
              <a:t>This slime has a special powder in it with tiny pieces inside that respond to how warm or cold something is. When you hold the slime, your warm hands help those color pieces change, and the slime looks like a new color. When the slime cools down, it can change back again. That’s what makes this slime a super material.</a:t>
            </a:r>
            <a:r>
              <a:rPr lang="en-US" sz="1200">
                <a:latin typeface="+mn-lt"/>
                <a:ea typeface="Aptos"/>
                <a:cs typeface="Aptos"/>
              </a:rPr>
              <a:t> </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1521521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1CDFB-2FFD-34B8-24AA-7CB0ED8954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B6F63E-43F3-D123-6D7F-65CE76F2DD2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57A484E-998A-4949-C596-9AA8AE0EF1C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100" b="0" i="0" u="none" strike="noStrike" cap="none" normalizeH="0" baseline="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Aptos" panose="020B0004020202020204" pitchFamily="34" charset="0"/>
              </a:rPr>
              <a:t>2 tablespoons of Elmer’s glue </a:t>
            </a:r>
            <a:endParaRPr kumimoji="0" lang="en-US" altLang="en-US" sz="1200"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Aptos" panose="020B0004020202020204" pitchFamily="34" charset="0"/>
              </a:rPr>
              <a:t>1 spoon of thermochromic powder </a:t>
            </a:r>
            <a:endParaRPr kumimoji="0" lang="en-US" altLang="en-US" sz="1200"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Aptos" panose="020B0004020202020204" pitchFamily="34" charset="0"/>
              </a:rPr>
              <a:t>Three 1/8 teaspoons of baking soda </a:t>
            </a:r>
            <a:endParaRPr kumimoji="0" lang="en-US" altLang="en-US" sz="1200"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Aptos" panose="020B0004020202020204" pitchFamily="34" charset="0"/>
              </a:rPr>
              <a:t>¾ teaspoon of contact solution </a:t>
            </a:r>
            <a:endParaRPr kumimoji="0" lang="en-US" altLang="en-US" sz="1200"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Aptos" panose="020B0004020202020204" pitchFamily="34" charset="0"/>
              </a:rPr>
              <a:t>1 Ziploc bag </a:t>
            </a:r>
            <a:endParaRPr kumimoji="0" lang="en-US" altLang="en-US" sz="1200"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mn-lt"/>
              </a:rPr>
              <a:t>1 craft stick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Aptos" panose="020B0004020202020204" pitchFamily="34" charset="0"/>
              </a:rPr>
              <a:t>Elmer’s glue </a:t>
            </a:r>
            <a:endParaRPr kumimoji="0" lang="en-US" altLang="en-US" sz="1200"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Aptos" panose="020B0004020202020204" pitchFamily="34" charset="0"/>
              </a:rPr>
              <a:t>Baking soda </a:t>
            </a:r>
            <a:endParaRPr kumimoji="0" lang="en-US" altLang="en-US" sz="1200" b="0" i="0" u="none" strike="noStrike" cap="none" normalizeH="0" baseline="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a:ln>
                  <a:noFill/>
                </a:ln>
                <a:solidFill>
                  <a:schemeClr val="bg1"/>
                </a:solidFill>
                <a:effectLst/>
                <a:latin typeface="Aptos" panose="020B0004020202020204" pitchFamily="34" charset="0"/>
              </a:rPr>
              <a:t>Eye contact solution </a:t>
            </a:r>
            <a:endParaRPr kumimoji="0" lang="en-US" altLang="en-US" sz="1200" b="0" i="0" u="none" strike="noStrike" cap="none" normalizeH="0" baseline="0">
              <a:ln>
                <a:noFill/>
              </a:ln>
              <a:solidFill>
                <a:schemeClr val="bg1"/>
              </a:solidFill>
              <a:effectLst/>
              <a:latin typeface="verdana" panose="020B0604030504040204" pitchFamily="34" charset="0"/>
            </a:endParaRPr>
          </a:p>
          <a:p>
            <a:pPr defTabSz="914400">
              <a:buFontTx/>
              <a:buChar char="•"/>
            </a:pPr>
            <a:r>
              <a:rPr lang="en-US" altLang="en-US" sz="1200">
                <a:solidFill>
                  <a:schemeClr val="bg1"/>
                </a:solidFill>
                <a:latin typeface="+mn-lt"/>
              </a:rPr>
              <a:t>Measuring scoops</a:t>
            </a:r>
            <a:endParaRPr lang="en-US" altLang="en-US" sz="1200" b="0" i="0" u="none" strike="noStrike" cap="none" normalizeH="0" baseline="0">
              <a:ln>
                <a:noFill/>
              </a:ln>
              <a:solidFill>
                <a:schemeClr val="bg1"/>
              </a:solidFill>
              <a:effectLst/>
              <a:latin typeface="verdana" panose="020B0604030504040204" pitchFamily="34" charset="0"/>
              <a:ea typeface="verdana" panose="020B0604030504040204" pitchFamily="34" charset="0"/>
            </a:endParaRPr>
          </a:p>
          <a:p>
            <a:endParaRPr lang="en-US"/>
          </a:p>
        </p:txBody>
      </p:sp>
      <p:sp>
        <p:nvSpPr>
          <p:cNvPr id="4" name="Slide Number Placeholder 3">
            <a:extLst>
              <a:ext uri="{FF2B5EF4-FFF2-40B4-BE49-F238E27FC236}">
                <a16:creationId xmlns:a16="http://schemas.microsoft.com/office/drawing/2014/main" id="{871A1027-B02D-7EB2-9A98-503460F21229}"/>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2766018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7CF2D-253B-5B0D-B6C1-70894AE658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9ABED1-8476-158F-ED3B-2087F167027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9BF654B-674D-83D7-EE00-85F07495BD89}"/>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1"/>
                </a:solidFill>
                <a:effectLst/>
                <a:latin typeface="Aptos" panose="020B0004020202020204" pitchFamily="34" charset="0"/>
              </a:rPr>
              <a:t>: Start with the Base </a:t>
            </a:r>
            <a:endParaRPr kumimoji="0" lang="en-US" altLang="en-US"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bg1"/>
                </a:solidFill>
                <a:effectLst/>
                <a:latin typeface="Aptos" panose="020B0004020202020204" pitchFamily="34" charset="0"/>
              </a:rPr>
              <a:t>Place </a:t>
            </a:r>
            <a:r>
              <a:rPr kumimoji="0" lang="en-US" altLang="en-US" b="1" i="0" u="none" strike="noStrike" cap="none" normalizeH="0" baseline="0" dirty="0">
                <a:ln>
                  <a:noFill/>
                </a:ln>
                <a:solidFill>
                  <a:schemeClr val="bg1"/>
                </a:solidFill>
                <a:effectLst/>
                <a:latin typeface="Aptos" panose="020B0004020202020204" pitchFamily="34" charset="0"/>
              </a:rPr>
              <a:t>2 tablespoons of glue</a:t>
            </a:r>
            <a:r>
              <a:rPr kumimoji="0" lang="en-US" altLang="en-US" b="0" i="0" u="none" strike="noStrike" cap="none" normalizeH="0" baseline="0" dirty="0">
                <a:ln>
                  <a:noFill/>
                </a:ln>
                <a:solidFill>
                  <a:schemeClr val="bg1"/>
                </a:solidFill>
                <a:effectLst/>
                <a:latin typeface="Aptos" panose="020B0004020202020204" pitchFamily="34" charset="0"/>
              </a:rPr>
              <a:t> into your plastic bag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bg1"/>
                </a:solidFill>
                <a:effectLst/>
                <a:latin typeface="Aptos" panose="020B0004020202020204" pitchFamily="34" charset="0"/>
              </a:rPr>
              <a:t>Add </a:t>
            </a:r>
            <a:r>
              <a:rPr kumimoji="0" lang="en-US" altLang="en-US" b="1" i="0" u="none" strike="noStrike" cap="none" normalizeH="0" baseline="0" dirty="0">
                <a:ln>
                  <a:noFill/>
                </a:ln>
                <a:solidFill>
                  <a:schemeClr val="bg1"/>
                </a:solidFill>
                <a:effectLst/>
                <a:latin typeface="Aptos" panose="020B0004020202020204" pitchFamily="34" charset="0"/>
              </a:rPr>
              <a:t>1 spoonful</a:t>
            </a:r>
            <a:r>
              <a:rPr kumimoji="0" lang="en-US" altLang="en-US" b="0" i="0" u="none" strike="noStrike" cap="none" normalizeH="0" baseline="0" dirty="0">
                <a:ln>
                  <a:noFill/>
                </a:ln>
                <a:solidFill>
                  <a:schemeClr val="bg1"/>
                </a:solidFill>
                <a:effectLst/>
                <a:latin typeface="Aptos" panose="020B0004020202020204" pitchFamily="34" charset="0"/>
              </a:rPr>
              <a:t> of color-changing powder to the bag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bg1"/>
                </a:solidFill>
                <a:effectLst/>
                <a:latin typeface="Aptos" panose="020B0004020202020204" pitchFamily="34" charset="0"/>
              </a:rPr>
              <a:t>Seal the bag tightly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bg1"/>
                </a:solidFill>
                <a:effectLst/>
                <a:latin typeface="Aptos" panose="020B0004020202020204" pitchFamily="34" charset="0"/>
              </a:rPr>
              <a:t>Use your hands to gently mush and squish the bag until the glue and powder are mixed together </a:t>
            </a:r>
            <a:endParaRPr kumimoji="0" lang="en-US" altLang="en-US" b="0" i="0" u="none" strike="noStrike" cap="none" normalizeH="0" baseline="0" dirty="0">
              <a:ln>
                <a:noFill/>
              </a:ln>
              <a:solidFill>
                <a:schemeClr val="bg1"/>
              </a:solidFill>
              <a:effectLst/>
              <a:latin typeface="verdana" panose="020B0604030504040204" pitchFamily="34" charset="0"/>
            </a:endParaRPr>
          </a:p>
          <a:p>
            <a:endParaRPr lang="en-US" dirty="0"/>
          </a:p>
        </p:txBody>
      </p:sp>
      <p:sp>
        <p:nvSpPr>
          <p:cNvPr id="4" name="Slide Number Placeholder 3">
            <a:extLst>
              <a:ext uri="{FF2B5EF4-FFF2-40B4-BE49-F238E27FC236}">
                <a16:creationId xmlns:a16="http://schemas.microsoft.com/office/drawing/2014/main" id="{7ECF61D5-5F62-A851-B2DE-D2C521CD55BF}"/>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888428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3F9D3-52C2-2509-7E5A-2BC789268E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8A68A-D4DB-A835-5563-233F4A94B5C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636B25-E27A-44A7-6E13-1D191CE8E89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Aptos" panose="020B0004020202020204" pitchFamily="34" charset="0"/>
              </a:rPr>
              <a:t> Add the Activator </a:t>
            </a:r>
            <a:endParaRPr kumimoji="0" lang="en-US" altLang="en-US" sz="12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Open the bag and add three 1/8 teaspoons of baking soda </a:t>
            </a:r>
            <a:endParaRPr kumimoji="0" lang="en-US" altLang="en-US" sz="1200"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Seal the bag again </a:t>
            </a:r>
            <a:endParaRPr kumimoji="0" lang="en-US" altLang="en-US" sz="1200"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200" b="0" i="0" u="none" strike="noStrike" cap="none" normalizeH="0" baseline="0" dirty="0">
                <a:ln>
                  <a:noFill/>
                </a:ln>
                <a:solidFill>
                  <a:schemeClr val="bg1"/>
                </a:solidFill>
                <a:effectLst/>
                <a:latin typeface="Aptos" panose="020B0004020202020204" pitchFamily="34" charset="0"/>
              </a:rPr>
              <a:t>Use your hands to mush and mix the ingredients through the bag until everything is combined </a:t>
            </a:r>
            <a:endParaRPr kumimoji="0" lang="en-US" altLang="en-US" sz="1200" b="0" i="0" u="none" strike="noStrike" cap="none" normalizeH="0" baseline="0" dirty="0">
              <a:ln>
                <a:noFill/>
              </a:ln>
              <a:solidFill>
                <a:schemeClr val="bg1"/>
              </a:solidFill>
              <a:effectLst/>
              <a:latin typeface="verdana" panose="020B0604030504040204" pitchFamily="34" charset="0"/>
            </a:endParaRPr>
          </a:p>
          <a:p>
            <a:endParaRPr lang="en-US" dirty="0"/>
          </a:p>
        </p:txBody>
      </p:sp>
      <p:sp>
        <p:nvSpPr>
          <p:cNvPr id="4" name="Slide Number Placeholder 3">
            <a:extLst>
              <a:ext uri="{FF2B5EF4-FFF2-40B4-BE49-F238E27FC236}">
                <a16:creationId xmlns:a16="http://schemas.microsoft.com/office/drawing/2014/main" id="{1F53FE03-D4D9-52E5-B74E-090F5DAF8195}"/>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1994749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ACC6A-7A98-5286-4B0B-EAB8B65A70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602CD5-5CA9-09DD-DD99-1DB542E5D0F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0807A9D-A0D3-32E0-A1D5-652BCB0068DA}"/>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bg1"/>
                </a:solidFill>
                <a:effectLst/>
                <a:latin typeface="Aptos" panose="020B0004020202020204" pitchFamily="34" charset="0"/>
              </a:rPr>
              <a:t> Watch the Slime Form </a:t>
            </a:r>
            <a:endParaRPr kumimoji="0" lang="en-US" altLang="en-US"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bg1"/>
                </a:solidFill>
                <a:effectLst/>
                <a:latin typeface="Aptos" panose="020B0004020202020204" pitchFamily="34" charset="0"/>
              </a:rPr>
              <a:t>Open the bag and carefully add ¾ teaspoon of contact solution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bg1"/>
                </a:solidFill>
                <a:effectLst/>
                <a:latin typeface="Aptos" panose="020B0004020202020204" pitchFamily="34" charset="0"/>
              </a:rPr>
              <a:t>Seal the bag one last time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bg1"/>
                </a:solidFill>
                <a:effectLst/>
                <a:latin typeface="Aptos" panose="020B0004020202020204" pitchFamily="34" charset="0"/>
              </a:rPr>
              <a:t>Mush, squeeze, and press the bag with your hands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bg1"/>
                </a:solidFill>
                <a:effectLst/>
                <a:latin typeface="Aptos" panose="020B0004020202020204" pitchFamily="34" charset="0"/>
              </a:rPr>
              <a:t>Keep mixing until the slime starts to pull together and looks stretchy instead of runny </a:t>
            </a:r>
            <a:endParaRPr kumimoji="0" lang="en-US" altLang="en-US" b="0" i="0" u="none" strike="noStrike" cap="none" normalizeH="0" baseline="0" dirty="0">
              <a:ln>
                <a:noFill/>
              </a:ln>
              <a:solidFill>
                <a:schemeClr val="bg1"/>
              </a:solidFill>
              <a:effectLst/>
              <a:latin typeface="verdana" panose="020B0604030504040204" pitchFamily="34" charset="0"/>
            </a:endParaRPr>
          </a:p>
          <a:p>
            <a:endParaRPr lang="en-US" dirty="0"/>
          </a:p>
        </p:txBody>
      </p:sp>
      <p:sp>
        <p:nvSpPr>
          <p:cNvPr id="4" name="Slide Number Placeholder 3">
            <a:extLst>
              <a:ext uri="{FF2B5EF4-FFF2-40B4-BE49-F238E27FC236}">
                <a16:creationId xmlns:a16="http://schemas.microsoft.com/office/drawing/2014/main" id="{72EC2C67-974C-75A7-270D-A696E489E4BA}"/>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1806105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EA32B-6EA0-49FE-72E9-8E89B89303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CF8A54-E7EF-3DB2-8530-FE3A7BC7DAA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EA8212A-526F-2B1B-7B19-CEE73D0A4E84}"/>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ptos" panose="020B0004020202020204" pitchFamily="34" charset="0"/>
              </a:rPr>
              <a:t> </a:t>
            </a:r>
            <a:endParaRPr kumimoji="0" lang="en-US" altLang="en-US"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bg1"/>
                </a:solidFill>
                <a:effectLst/>
                <a:latin typeface="Aptos" panose="020B0004020202020204" pitchFamily="34" charset="0"/>
              </a:rPr>
              <a:t>Hold the bag in your hands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bg1"/>
                </a:solidFill>
                <a:effectLst/>
                <a:latin typeface="Aptos" panose="020B0004020202020204" pitchFamily="34" charset="0"/>
              </a:rPr>
              <a:t>Stretch and squish the slime through the bag </a:t>
            </a:r>
            <a:endParaRPr kumimoji="0" lang="en-US" altLang="en-US" b="0" i="0" u="none" strike="noStrike" cap="none" normalizeH="0" baseline="0" dirty="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baseline="0" dirty="0">
                <a:ln>
                  <a:noFill/>
                </a:ln>
                <a:solidFill>
                  <a:schemeClr val="bg1"/>
                </a:solidFill>
                <a:effectLst/>
                <a:latin typeface="Aptos" panose="020B0004020202020204" pitchFamily="34" charset="0"/>
              </a:rPr>
              <a:t>Watch closely and note the color change as your hands warm up the slime </a:t>
            </a:r>
            <a:endParaRPr kumimoji="0" lang="en-US" altLang="en-US" b="0" i="0" u="none" strike="noStrike" cap="none" normalizeH="0" baseline="0" dirty="0">
              <a:ln>
                <a:noFill/>
              </a:ln>
              <a:solidFill>
                <a:schemeClr val="bg1"/>
              </a:solidFill>
              <a:effectLst/>
              <a:latin typeface="verdana" panose="020B0604030504040204" pitchFamily="34" charset="0"/>
            </a:endParaRPr>
          </a:p>
          <a:p>
            <a:endParaRPr lang="en-US" dirty="0"/>
          </a:p>
        </p:txBody>
      </p:sp>
      <p:sp>
        <p:nvSpPr>
          <p:cNvPr id="4" name="Slide Number Placeholder 3">
            <a:extLst>
              <a:ext uri="{FF2B5EF4-FFF2-40B4-BE49-F238E27FC236}">
                <a16:creationId xmlns:a16="http://schemas.microsoft.com/office/drawing/2014/main" id="{784BE56F-FAC5-AF22-712B-E4D713B68796}"/>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4029809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10</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a:p>
          <a:p>
            <a:pPr algn="l"/>
            <a:r>
              <a:rPr lang="en-US"/>
              <a:t>What do you know about slime or gooey materials?</a:t>
            </a:r>
          </a:p>
          <a:p>
            <a:pPr algn="l"/>
            <a:r>
              <a:rPr lang="en-US"/>
              <a:t>What happened as you held the slime in your hands?</a:t>
            </a:r>
          </a:p>
          <a:p>
            <a:pPr algn="l"/>
            <a:r>
              <a:rPr lang="en-US"/>
              <a:t>Why do you think your hands help change the color of the slime?</a:t>
            </a:r>
          </a:p>
          <a:p>
            <a:pPr algn="l"/>
            <a:r>
              <a:rPr lang="en-US"/>
              <a:t>Is your slime a ”super material”? What makes it super?</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11</a:t>
            </a:fld>
            <a:endParaRPr lang="en-US"/>
          </a:p>
        </p:txBody>
      </p:sp>
    </p:spTree>
    <p:extLst>
      <p:ext uri="{BB962C8B-B14F-4D97-AF65-F5344CB8AC3E}">
        <p14:creationId xmlns:p14="http://schemas.microsoft.com/office/powerpoint/2010/main" val="3450406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CAA3B-BC70-6770-A69F-4DBCFE2FF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2F2EAB-4242-B4D8-BDE2-488996BB3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27B764-8057-FEA6-0E99-C8ADBF51522E}"/>
              </a:ext>
            </a:extLst>
          </p:cNvPr>
          <p:cNvSpPr>
            <a:spLocks noGrp="1"/>
          </p:cNvSpPr>
          <p:nvPr>
            <p:ph type="body" idx="1"/>
          </p:nvPr>
        </p:nvSpPr>
        <p:spPr/>
        <p:txBody>
          <a:bodyPr/>
          <a:lstStyle/>
          <a:p>
            <a:pPr defTabSz="914400">
              <a:buFontTx/>
              <a:buChar char="•"/>
            </a:pPr>
            <a:r>
              <a:rPr kumimoji="0" lang="en-US" altLang="en-US" b="0" i="0" u="none" strike="noStrike" cap="none" normalizeH="0">
                <a:ln>
                  <a:noFill/>
                </a:ln>
                <a:solidFill>
                  <a:schemeClr val="bg1"/>
                </a:solidFill>
                <a:effectLst/>
                <a:latin typeface="+mn-lt"/>
              </a:rPr>
              <a:t>Toy makers regularly choose materials that stretch, squish, bounce, or change colors. They ask what a toy should feel like, how it should move, and what will make it more fun to play with. </a:t>
            </a:r>
            <a:endParaRPr lang="en-US" altLang="en-US">
              <a:solidFill>
                <a:schemeClr val="bg1"/>
              </a:solidFill>
              <a:latin typeface="+mn-lt"/>
              <a:ea typeface="verdana" panose="020B0604030504040204" pitchFamily="34" charset="0"/>
            </a:endParaRPr>
          </a:p>
          <a:p>
            <a:pPr marL="0" marR="0" lvl="0" indent="0" algn="l" defTabSz="914400">
              <a:lnSpc>
                <a:spcPct val="100000"/>
              </a:lnSpc>
              <a:spcBef>
                <a:spcPct val="0"/>
              </a:spcBef>
              <a:spcAft>
                <a:spcPct val="0"/>
              </a:spcAft>
              <a:buClrTx/>
              <a:buSzTx/>
              <a:buFontTx/>
              <a:buChar char="•"/>
              <a:tabLst/>
            </a:pPr>
            <a:endParaRPr lang="en-US" altLang="en-US" b="0" i="0" u="none" strike="noStrike" cap="none" normalizeH="0">
              <a:ln>
                <a:noFill/>
              </a:ln>
              <a:solidFill>
                <a:schemeClr val="bg1"/>
              </a:solidFill>
              <a:effectLst/>
              <a:latin typeface="+mn-lt"/>
              <a:ea typeface="verdana"/>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a:ln>
                  <a:noFill/>
                </a:ln>
                <a:solidFill>
                  <a:schemeClr val="bg1"/>
                </a:solidFill>
                <a:effectLst/>
                <a:latin typeface="Aptos" panose="020B0004020202020204" pitchFamily="34" charset="0"/>
              </a:rPr>
              <a:t>Clothes designers sometimes incorporate smart materials to make clothes more comfortable or more interesting </a:t>
            </a:r>
            <a:endParaRPr kumimoji="0" lang="en-US" altLang="en-US" b="0" i="0" u="none" strike="noStrike" cap="none" normalizeH="0">
              <a:ln>
                <a:noFill/>
              </a:ln>
              <a:solidFill>
                <a:schemeClr val="bg1"/>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b="0" i="0" u="none" strike="noStrike" cap="none" normalizeH="0">
              <a:ln>
                <a:noFill/>
              </a:ln>
              <a:solidFill>
                <a:schemeClr val="bg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0" i="0" u="none" strike="noStrike" cap="none" normalizeH="0">
                <a:ln>
                  <a:noFill/>
                </a:ln>
                <a:solidFill>
                  <a:schemeClr val="bg1"/>
                </a:solidFill>
                <a:effectLst/>
                <a:latin typeface="Aptos" panose="020B0004020202020204" pitchFamily="34" charset="0"/>
              </a:rPr>
              <a:t>Artists sometimes use materials that change color, glow, or more and stretch to create more exciting art </a:t>
            </a:r>
            <a:endParaRPr kumimoji="0" lang="en-US" altLang="en-US" b="0" i="0" u="none" strike="noStrike" cap="none" normalizeH="0">
              <a:ln>
                <a:noFill/>
              </a:ln>
              <a:solidFill>
                <a:schemeClr val="bg1"/>
              </a:solidFill>
              <a:effectLst/>
              <a:latin typeface="verdana" panose="020B0604030504040204" pitchFamily="34" charset="0"/>
            </a:endParaRPr>
          </a:p>
          <a:p>
            <a:endParaRPr lang="en-US"/>
          </a:p>
        </p:txBody>
      </p:sp>
      <p:sp>
        <p:nvSpPr>
          <p:cNvPr id="4" name="Slide Number Placeholder 3">
            <a:extLst>
              <a:ext uri="{FF2B5EF4-FFF2-40B4-BE49-F238E27FC236}">
                <a16:creationId xmlns:a16="http://schemas.microsoft.com/office/drawing/2014/main" id="{FF93072F-6428-A719-97EA-4C0EED10A916}"/>
              </a:ext>
            </a:extLst>
          </p:cNvPr>
          <p:cNvSpPr>
            <a:spLocks noGrp="1"/>
          </p:cNvSpPr>
          <p:nvPr>
            <p:ph type="sldNum" sz="quarter" idx="5"/>
          </p:nvPr>
        </p:nvSpPr>
        <p:spPr/>
        <p:txBody>
          <a:bodyPr/>
          <a:lstStyle/>
          <a:p>
            <a:fld id="{5D863557-D366-4D3F-BC0C-F3272CC15D5F}" type="slidenum">
              <a:rPr lang="en-US" smtClean="0"/>
              <a:t>12</a:t>
            </a:fld>
            <a:endParaRPr lang="en-US"/>
          </a:p>
        </p:txBody>
      </p:sp>
    </p:spTree>
    <p:extLst>
      <p:ext uri="{BB962C8B-B14F-4D97-AF65-F5344CB8AC3E}">
        <p14:creationId xmlns:p14="http://schemas.microsoft.com/office/powerpoint/2010/main" val="16200705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5.sv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5.sv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7.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1.png"/><Relationship Id="rId7"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7.jpe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396946" y="4280661"/>
            <a:ext cx="6851951" cy="1508105"/>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400" b="1" dirty="0">
                <a:solidFill>
                  <a:schemeClr val="bg1"/>
                </a:solidFill>
                <a:latin typeface="Montserrat" pitchFamily="2" charset="77"/>
              </a:rPr>
              <a:t>Color Changing Slime</a:t>
            </a:r>
            <a:endParaRPr lang="en-US" sz="36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idx="4294967295"/>
          </p:nvPr>
        </p:nvSpPr>
        <p:spPr>
          <a:xfrm>
            <a:off x="1086678" y="10533"/>
            <a:ext cx="6000750" cy="1085850"/>
          </a:xfrm>
        </p:spPr>
        <p:txBody>
          <a:bodyPr>
            <a:normAutofit fontScale="90000"/>
          </a:bodyPr>
          <a:lstStyle/>
          <a:p>
            <a:pPr algn="l"/>
            <a:r>
              <a:rPr lang="en-US" sz="4000" b="1" dirty="0">
                <a:solidFill>
                  <a:schemeClr val="bg1"/>
                </a:solidFill>
                <a:latin typeface="Montserrat"/>
              </a:rPr>
              <a:t>Color-Changing Slime</a:t>
            </a:r>
            <a:endParaRPr lang="en-US" sz="4000" b="1"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5" name="Picture 4">
            <a:extLst>
              <a:ext uri="{FF2B5EF4-FFF2-40B4-BE49-F238E27FC236}">
                <a16:creationId xmlns:a16="http://schemas.microsoft.com/office/drawing/2014/main" id="{45810CF2-545F-33DC-85C2-C508A445424B}"/>
              </a:ext>
            </a:extLst>
          </p:cNvPr>
          <p:cNvPicPr>
            <a:picLocks noChangeAspect="1"/>
          </p:cNvPicPr>
          <p:nvPr/>
        </p:nvPicPr>
        <p:blipFill>
          <a:blip r:embed="rId7"/>
          <a:srcRect l="8157" t="26910" b="27843"/>
          <a:stretch>
            <a:fillRect/>
          </a:stretch>
        </p:blipFill>
        <p:spPr>
          <a:xfrm>
            <a:off x="1515954" y="922740"/>
            <a:ext cx="9916984" cy="6317004"/>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1D284D0-CAD9-292F-568D-CE7709E33E17}"/>
              </a:ext>
            </a:extLst>
          </p:cNvPr>
          <p:cNvSpPr>
            <a:spLocks/>
          </p:cNvSpPr>
          <p:nvPr/>
        </p:nvSpPr>
        <p:spPr>
          <a:xfrm>
            <a:off x="-14288" y="-29043"/>
            <a:ext cx="12192000" cy="6858000"/>
          </a:xfrm>
          <a:prstGeom prst="rect">
            <a:avLst/>
          </a:prstGeom>
          <a:gradFill>
            <a:gsLst>
              <a:gs pos="75000">
                <a:srgbClr val="23183B"/>
              </a:gs>
              <a:gs pos="0">
                <a:srgbClr val="2E3192"/>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3"/>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pic>
        <p:nvPicPr>
          <p:cNvPr id="56" name="Picture 55">
            <a:extLst>
              <a:ext uri="{FF2B5EF4-FFF2-40B4-BE49-F238E27FC236}">
                <a16:creationId xmlns:a16="http://schemas.microsoft.com/office/drawing/2014/main" id="{F4791908-BDD3-92E4-A946-D94EAEF88273}"/>
              </a:ext>
            </a:extLst>
          </p:cNvPr>
          <p:cNvPicPr>
            <a:picLocks noChangeAspect="1"/>
          </p:cNvPicPr>
          <p:nvPr/>
        </p:nvPicPr>
        <p:blipFill>
          <a:blip r:embed="rId4"/>
          <a:stretch>
            <a:fillRect/>
          </a:stretch>
        </p:blipFill>
        <p:spPr>
          <a:xfrm>
            <a:off x="265400" y="6121066"/>
            <a:ext cx="2084162" cy="533447"/>
          </a:xfrm>
          <a:prstGeom prst="rect">
            <a:avLst/>
          </a:prstGeom>
        </p:spPr>
      </p:pic>
      <p:sp>
        <p:nvSpPr>
          <p:cNvPr id="7" name="Rounded Rectangle 6">
            <a:extLst>
              <a:ext uri="{FF2B5EF4-FFF2-40B4-BE49-F238E27FC236}">
                <a16:creationId xmlns:a16="http://schemas.microsoft.com/office/drawing/2014/main" id="{7F26E456-3B9F-C340-8268-6B6FC4E12908}"/>
              </a:ext>
            </a:extLst>
          </p:cNvPr>
          <p:cNvSpPr/>
          <p:nvPr/>
        </p:nvSpPr>
        <p:spPr>
          <a:xfrm>
            <a:off x="728569" y="1145239"/>
            <a:ext cx="1086501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B7594345-FA37-7116-ED44-2FB1FC1F2F0A}"/>
              </a:ext>
            </a:extLst>
          </p:cNvPr>
          <p:cNvSpPr/>
          <p:nvPr/>
        </p:nvSpPr>
        <p:spPr>
          <a:xfrm>
            <a:off x="728570" y="3569292"/>
            <a:ext cx="10821580"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707460F3-14B9-DCA8-50DE-82F973601C52}"/>
              </a:ext>
            </a:extLst>
          </p:cNvPr>
          <p:cNvSpPr/>
          <p:nvPr/>
        </p:nvSpPr>
        <p:spPr>
          <a:xfrm>
            <a:off x="765167" y="4798663"/>
            <a:ext cx="10821580"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04CBEF0D-1F08-0CAE-99D8-22AA5F4DE49A}"/>
              </a:ext>
            </a:extLst>
          </p:cNvPr>
          <p:cNvSpPr txBox="1"/>
          <p:nvPr/>
        </p:nvSpPr>
        <p:spPr>
          <a:xfrm>
            <a:off x="3094257" y="250366"/>
            <a:ext cx="5901667" cy="600164"/>
          </a:xfrm>
          <a:prstGeom prst="rect">
            <a:avLst/>
          </a:prstGeom>
          <a:noFill/>
        </p:spPr>
        <p:txBody>
          <a:bodyPr wrap="square">
            <a:spAutoFit/>
          </a:bodyPr>
          <a:lstStyle/>
          <a:p>
            <a:pPr algn="ctr"/>
            <a:r>
              <a:rPr lang="en-US" sz="3300" b="1">
                <a:solidFill>
                  <a:schemeClr val="bg1"/>
                </a:solidFill>
                <a:latin typeface="Montserrat" pitchFamily="2" charset="77"/>
              </a:rPr>
              <a:t>Key Words to Know</a:t>
            </a:r>
          </a:p>
        </p:txBody>
      </p:sp>
      <p:cxnSp>
        <p:nvCxnSpPr>
          <p:cNvPr id="61" name="Straight Connector 60">
            <a:extLst>
              <a:ext uri="{FF2B5EF4-FFF2-40B4-BE49-F238E27FC236}">
                <a16:creationId xmlns:a16="http://schemas.microsoft.com/office/drawing/2014/main" id="{41388B0E-792C-E171-E5D2-A15FBF0FCCDC}"/>
              </a:ext>
            </a:extLst>
          </p:cNvPr>
          <p:cNvCxnSpPr>
            <a:cxnSpLocks/>
          </p:cNvCxnSpPr>
          <p:nvPr/>
        </p:nvCxnSpPr>
        <p:spPr>
          <a:xfrm>
            <a:off x="3330054" y="807631"/>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62" name="5-Point Star 61">
            <a:extLst>
              <a:ext uri="{FF2B5EF4-FFF2-40B4-BE49-F238E27FC236}">
                <a16:creationId xmlns:a16="http://schemas.microsoft.com/office/drawing/2014/main" id="{49BD755A-732D-9F2C-8005-EBBE564F7545}"/>
              </a:ext>
            </a:extLst>
          </p:cNvPr>
          <p:cNvSpPr/>
          <p:nvPr/>
        </p:nvSpPr>
        <p:spPr>
          <a:xfrm>
            <a:off x="8567629" y="68125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A19B5AA5-1E7D-FEF7-C837-F48006CCD8DF}"/>
              </a:ext>
            </a:extLst>
          </p:cNvPr>
          <p:cNvSpPr txBox="1"/>
          <p:nvPr/>
        </p:nvSpPr>
        <p:spPr>
          <a:xfrm>
            <a:off x="1354504" y="1372275"/>
            <a:ext cx="2195715" cy="600164"/>
          </a:xfrm>
          <a:prstGeom prst="rect">
            <a:avLst/>
          </a:prstGeom>
          <a:noFill/>
        </p:spPr>
        <p:txBody>
          <a:bodyPr wrap="square">
            <a:spAutoFit/>
          </a:bodyPr>
          <a:lstStyle/>
          <a:p>
            <a:pPr algn="ctr"/>
            <a:r>
              <a:rPr lang="en-US" sz="3200" b="1">
                <a:solidFill>
                  <a:srgbClr val="ED1C24"/>
                </a:solidFill>
                <a:latin typeface="Montserrat" pitchFamily="2" charset="77"/>
              </a:rPr>
              <a:t>Material</a:t>
            </a:r>
          </a:p>
        </p:txBody>
      </p:sp>
      <p:sp>
        <p:nvSpPr>
          <p:cNvPr id="65" name="TextBox 64">
            <a:extLst>
              <a:ext uri="{FF2B5EF4-FFF2-40B4-BE49-F238E27FC236}">
                <a16:creationId xmlns:a16="http://schemas.microsoft.com/office/drawing/2014/main" id="{B8CE563C-F18A-A4F1-424F-CFA8C290E78D}"/>
              </a:ext>
            </a:extLst>
          </p:cNvPr>
          <p:cNvSpPr txBox="1"/>
          <p:nvPr/>
        </p:nvSpPr>
        <p:spPr>
          <a:xfrm>
            <a:off x="1239632" y="3780104"/>
            <a:ext cx="2412835" cy="600164"/>
          </a:xfrm>
          <a:prstGeom prst="rect">
            <a:avLst/>
          </a:prstGeom>
          <a:noFill/>
        </p:spPr>
        <p:txBody>
          <a:bodyPr wrap="square">
            <a:spAutoFit/>
          </a:bodyPr>
          <a:lstStyle/>
          <a:p>
            <a:pPr algn="ctr"/>
            <a:r>
              <a:rPr lang="en-US" sz="3200" b="1">
                <a:solidFill>
                  <a:srgbClr val="ED1C24"/>
                </a:solidFill>
                <a:latin typeface="Montserrat" pitchFamily="2" charset="77"/>
              </a:rPr>
              <a:t>Observe</a:t>
            </a:r>
          </a:p>
        </p:txBody>
      </p:sp>
      <p:sp>
        <p:nvSpPr>
          <p:cNvPr id="66" name="TextBox 65">
            <a:extLst>
              <a:ext uri="{FF2B5EF4-FFF2-40B4-BE49-F238E27FC236}">
                <a16:creationId xmlns:a16="http://schemas.microsoft.com/office/drawing/2014/main" id="{718689A2-95DA-AE58-244A-5A730EAE284D}"/>
              </a:ext>
            </a:extLst>
          </p:cNvPr>
          <p:cNvSpPr txBox="1"/>
          <p:nvPr/>
        </p:nvSpPr>
        <p:spPr>
          <a:xfrm>
            <a:off x="1404590" y="4986062"/>
            <a:ext cx="2172679" cy="600164"/>
          </a:xfrm>
          <a:prstGeom prst="rect">
            <a:avLst/>
          </a:prstGeom>
          <a:noFill/>
        </p:spPr>
        <p:txBody>
          <a:bodyPr wrap="square">
            <a:spAutoFit/>
          </a:bodyPr>
          <a:lstStyle/>
          <a:p>
            <a:pPr algn="ctr"/>
            <a:r>
              <a:rPr lang="en-US" sz="3200" b="1">
                <a:solidFill>
                  <a:srgbClr val="ED1C24"/>
                </a:solidFill>
                <a:latin typeface="Montserrat" pitchFamily="2" charset="77"/>
              </a:rPr>
              <a:t>Respond</a:t>
            </a:r>
          </a:p>
        </p:txBody>
      </p:sp>
      <p:cxnSp>
        <p:nvCxnSpPr>
          <p:cNvPr id="68" name="Straight Connector 67">
            <a:extLst>
              <a:ext uri="{FF2B5EF4-FFF2-40B4-BE49-F238E27FC236}">
                <a16:creationId xmlns:a16="http://schemas.microsoft.com/office/drawing/2014/main" id="{5C980AC5-F7C5-8E16-2AA9-E11E348ECCBB}"/>
              </a:ext>
            </a:extLst>
          </p:cNvPr>
          <p:cNvCxnSpPr/>
          <p:nvPr/>
        </p:nvCxnSpPr>
        <p:spPr>
          <a:xfrm>
            <a:off x="1424440" y="1422996"/>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cxnSp>
        <p:nvCxnSpPr>
          <p:cNvPr id="70" name="Straight Connector 69">
            <a:extLst>
              <a:ext uri="{FF2B5EF4-FFF2-40B4-BE49-F238E27FC236}">
                <a16:creationId xmlns:a16="http://schemas.microsoft.com/office/drawing/2014/main" id="{38E3B016-D7E2-102F-42C7-AD3605F96DCD}"/>
              </a:ext>
            </a:extLst>
          </p:cNvPr>
          <p:cNvCxnSpPr/>
          <p:nvPr/>
        </p:nvCxnSpPr>
        <p:spPr>
          <a:xfrm>
            <a:off x="1421708" y="3854245"/>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cxnSp>
        <p:nvCxnSpPr>
          <p:cNvPr id="71" name="Straight Connector 70">
            <a:extLst>
              <a:ext uri="{FF2B5EF4-FFF2-40B4-BE49-F238E27FC236}">
                <a16:creationId xmlns:a16="http://schemas.microsoft.com/office/drawing/2014/main" id="{D4BD6565-C873-E56C-9AF5-C0FD1C9F5243}"/>
              </a:ext>
            </a:extLst>
          </p:cNvPr>
          <p:cNvCxnSpPr/>
          <p:nvPr/>
        </p:nvCxnSpPr>
        <p:spPr>
          <a:xfrm>
            <a:off x="1433364" y="5046005"/>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74" name="Rounded Rectangle 73">
            <a:extLst>
              <a:ext uri="{FF2B5EF4-FFF2-40B4-BE49-F238E27FC236}">
                <a16:creationId xmlns:a16="http://schemas.microsoft.com/office/drawing/2014/main" id="{CCFD24B1-3545-D50F-3F50-768DC586A2FB}"/>
              </a:ext>
            </a:extLst>
          </p:cNvPr>
          <p:cNvSpPr/>
          <p:nvPr/>
        </p:nvSpPr>
        <p:spPr>
          <a:xfrm>
            <a:off x="721727" y="2341837"/>
            <a:ext cx="1086501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D42E6593-8371-EEA2-2B7C-93926E0AF06A}"/>
              </a:ext>
            </a:extLst>
          </p:cNvPr>
          <p:cNvSpPr txBox="1"/>
          <p:nvPr/>
        </p:nvSpPr>
        <p:spPr>
          <a:xfrm>
            <a:off x="3420491" y="1442109"/>
            <a:ext cx="4327281" cy="400110"/>
          </a:xfrm>
          <a:prstGeom prst="rect">
            <a:avLst/>
          </a:prstGeom>
          <a:noFill/>
        </p:spPr>
        <p:txBody>
          <a:bodyPr wrap="square">
            <a:spAutoFit/>
          </a:bodyPr>
          <a:lstStyle/>
          <a:p>
            <a:r>
              <a:rPr lang="en-US" altLang="en-US" sz="2000" b="1">
                <a:solidFill>
                  <a:srgbClr val="2E3192"/>
                </a:solidFill>
                <a:latin typeface="Montserrat" pitchFamily="2" charset="77"/>
              </a:rPr>
              <a:t>- What something is made of </a:t>
            </a:r>
            <a:endParaRPr lang="en-US" sz="2400" b="1">
              <a:solidFill>
                <a:srgbClr val="2E3192"/>
              </a:solidFill>
              <a:latin typeface="Montserrat" pitchFamily="2" charset="77"/>
            </a:endParaRPr>
          </a:p>
        </p:txBody>
      </p:sp>
      <p:sp>
        <p:nvSpPr>
          <p:cNvPr id="64" name="TextBox 63">
            <a:extLst>
              <a:ext uri="{FF2B5EF4-FFF2-40B4-BE49-F238E27FC236}">
                <a16:creationId xmlns:a16="http://schemas.microsoft.com/office/drawing/2014/main" id="{1F2F15BA-95C0-2AA0-5336-0F33156EAD95}"/>
              </a:ext>
            </a:extLst>
          </p:cNvPr>
          <p:cNvSpPr txBox="1"/>
          <p:nvPr/>
        </p:nvSpPr>
        <p:spPr>
          <a:xfrm>
            <a:off x="1312150" y="2597202"/>
            <a:ext cx="2128479" cy="600164"/>
          </a:xfrm>
          <a:prstGeom prst="rect">
            <a:avLst/>
          </a:prstGeom>
          <a:noFill/>
        </p:spPr>
        <p:txBody>
          <a:bodyPr wrap="square">
            <a:spAutoFit/>
          </a:bodyPr>
          <a:lstStyle/>
          <a:p>
            <a:pPr algn="ctr"/>
            <a:r>
              <a:rPr lang="en-US" sz="3200" b="1">
                <a:solidFill>
                  <a:srgbClr val="ED1C24"/>
                </a:solidFill>
                <a:latin typeface="Montserrat" pitchFamily="2" charset="77"/>
              </a:rPr>
              <a:t>Change</a:t>
            </a:r>
          </a:p>
        </p:txBody>
      </p:sp>
      <p:cxnSp>
        <p:nvCxnSpPr>
          <p:cNvPr id="69" name="Straight Connector 68">
            <a:extLst>
              <a:ext uri="{FF2B5EF4-FFF2-40B4-BE49-F238E27FC236}">
                <a16:creationId xmlns:a16="http://schemas.microsoft.com/office/drawing/2014/main" id="{AFE4B230-98F1-D58F-E6FF-5BF724B4A188}"/>
              </a:ext>
            </a:extLst>
          </p:cNvPr>
          <p:cNvCxnSpPr/>
          <p:nvPr/>
        </p:nvCxnSpPr>
        <p:spPr>
          <a:xfrm>
            <a:off x="1397669" y="2668305"/>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75" name="TextBox 74">
            <a:extLst>
              <a:ext uri="{FF2B5EF4-FFF2-40B4-BE49-F238E27FC236}">
                <a16:creationId xmlns:a16="http://schemas.microsoft.com/office/drawing/2014/main" id="{466A9A4D-2960-EB24-4B59-7741DAB9D8A3}"/>
              </a:ext>
            </a:extLst>
          </p:cNvPr>
          <p:cNvSpPr txBox="1"/>
          <p:nvPr/>
        </p:nvSpPr>
        <p:spPr>
          <a:xfrm>
            <a:off x="3310610" y="2701211"/>
            <a:ext cx="8301452" cy="400110"/>
          </a:xfrm>
          <a:prstGeom prst="rect">
            <a:avLst/>
          </a:prstGeom>
          <a:noFill/>
        </p:spPr>
        <p:txBody>
          <a:bodyPr wrap="square">
            <a:spAutoFit/>
          </a:bodyPr>
          <a:lstStyle/>
          <a:p>
            <a:pPr lvl="0" defTabSz="914400" eaLnBrk="0" fontAlgn="base" hangingPunct="0">
              <a:spcBef>
                <a:spcPct val="0"/>
              </a:spcBef>
              <a:spcAft>
                <a:spcPct val="0"/>
              </a:spcAft>
            </a:pPr>
            <a:r>
              <a:rPr lang="en-US" altLang="en-US" sz="2000" b="1">
                <a:solidFill>
                  <a:srgbClr val="2E3192"/>
                </a:solidFill>
                <a:latin typeface="Montserrat" pitchFamily="2" charset="77"/>
              </a:rPr>
              <a:t>- When something becomes different </a:t>
            </a:r>
          </a:p>
        </p:txBody>
      </p:sp>
      <p:sp>
        <p:nvSpPr>
          <p:cNvPr id="76" name="TextBox 75">
            <a:extLst>
              <a:ext uri="{FF2B5EF4-FFF2-40B4-BE49-F238E27FC236}">
                <a16:creationId xmlns:a16="http://schemas.microsoft.com/office/drawing/2014/main" id="{BD3BE4E7-44DF-AC43-5EE6-8C58980A841D}"/>
              </a:ext>
            </a:extLst>
          </p:cNvPr>
          <p:cNvSpPr txBox="1"/>
          <p:nvPr/>
        </p:nvSpPr>
        <p:spPr>
          <a:xfrm>
            <a:off x="3410739" y="3891294"/>
            <a:ext cx="8301452" cy="400110"/>
          </a:xfrm>
          <a:prstGeom prst="rect">
            <a:avLst/>
          </a:prstGeom>
          <a:noFill/>
        </p:spPr>
        <p:txBody>
          <a:bodyPr wrap="square">
            <a:spAutoFit/>
          </a:bodyPr>
          <a:lstStyle/>
          <a:p>
            <a:pPr lvl="0" defTabSz="914400" eaLnBrk="0" fontAlgn="base" hangingPunct="0">
              <a:spcBef>
                <a:spcPct val="0"/>
              </a:spcBef>
              <a:spcAft>
                <a:spcPct val="0"/>
              </a:spcAft>
            </a:pPr>
            <a:r>
              <a:rPr lang="en-US" altLang="en-US" sz="2000" b="1">
                <a:solidFill>
                  <a:srgbClr val="2E3192"/>
                </a:solidFill>
                <a:latin typeface="Montserrat" pitchFamily="2" charset="77"/>
              </a:rPr>
              <a:t>- To look closely and notice what is happening </a:t>
            </a:r>
          </a:p>
        </p:txBody>
      </p:sp>
      <p:sp>
        <p:nvSpPr>
          <p:cNvPr id="77" name="TextBox 76">
            <a:extLst>
              <a:ext uri="{FF2B5EF4-FFF2-40B4-BE49-F238E27FC236}">
                <a16:creationId xmlns:a16="http://schemas.microsoft.com/office/drawing/2014/main" id="{CBA40F70-CFFF-9ECE-9E6F-EE29E8D374CD}"/>
              </a:ext>
            </a:extLst>
          </p:cNvPr>
          <p:cNvSpPr txBox="1"/>
          <p:nvPr/>
        </p:nvSpPr>
        <p:spPr>
          <a:xfrm>
            <a:off x="3452584" y="4983737"/>
            <a:ext cx="8301452" cy="1015663"/>
          </a:xfrm>
          <a:prstGeom prst="rect">
            <a:avLst/>
          </a:prstGeom>
          <a:noFill/>
        </p:spPr>
        <p:txBody>
          <a:bodyPr wrap="square">
            <a:spAutoFit/>
          </a:bodyPr>
          <a:lstStyle/>
          <a:p>
            <a:pPr defTabSz="914400"/>
            <a:r>
              <a:rPr lang="en-US" sz="2000" b="1">
                <a:solidFill>
                  <a:srgbClr val="3F3889"/>
                </a:solidFill>
                <a:latin typeface="Montserrat" pitchFamily="2" charset="77"/>
                <a:cs typeface="Arial"/>
              </a:rPr>
              <a:t>- When something changes because of what is happening around it </a:t>
            </a:r>
          </a:p>
          <a:p>
            <a:pPr defTabSz="914400"/>
            <a:endParaRPr lang="en-US" sz="2000" b="1">
              <a:solidFill>
                <a:srgbClr val="3F3889"/>
              </a:solidFill>
              <a:latin typeface="Montserrat" pitchFamily="2" charset="77"/>
              <a:cs typeface="Arial"/>
            </a:endParaRPr>
          </a:p>
        </p:txBody>
      </p:sp>
      <p:pic>
        <p:nvPicPr>
          <p:cNvPr id="5" name="Picture 4">
            <a:extLst>
              <a:ext uri="{FF2B5EF4-FFF2-40B4-BE49-F238E27FC236}">
                <a16:creationId xmlns:a16="http://schemas.microsoft.com/office/drawing/2014/main" id="{E74651B0-B56D-CA1D-5770-1E6803558DB1}"/>
              </a:ext>
            </a:extLst>
          </p:cNvPr>
          <p:cNvPicPr>
            <a:picLocks noChangeAspect="1"/>
          </p:cNvPicPr>
          <p:nvPr/>
        </p:nvPicPr>
        <p:blipFill>
          <a:blip r:embed="rId5"/>
          <a:srcRect l="2513" t="64697" r="50000"/>
          <a:stretch>
            <a:fillRect/>
          </a:stretch>
        </p:blipFill>
        <p:spPr>
          <a:xfrm>
            <a:off x="31243" y="4717067"/>
            <a:ext cx="1467847" cy="1410926"/>
          </a:xfrm>
          <a:prstGeom prst="rect">
            <a:avLst/>
          </a:prstGeom>
        </p:spPr>
      </p:pic>
      <p:pic>
        <p:nvPicPr>
          <p:cNvPr id="6" name="Picture 5">
            <a:extLst>
              <a:ext uri="{FF2B5EF4-FFF2-40B4-BE49-F238E27FC236}">
                <a16:creationId xmlns:a16="http://schemas.microsoft.com/office/drawing/2014/main" id="{EC5FF32B-7D12-FF62-44EF-31BCA7E0970F}"/>
              </a:ext>
            </a:extLst>
          </p:cNvPr>
          <p:cNvPicPr>
            <a:picLocks noChangeAspect="1"/>
          </p:cNvPicPr>
          <p:nvPr/>
        </p:nvPicPr>
        <p:blipFill>
          <a:blip r:embed="rId5"/>
          <a:srcRect t="32692" r="55345" b="36190"/>
          <a:stretch>
            <a:fillRect/>
          </a:stretch>
        </p:blipFill>
        <p:spPr>
          <a:xfrm>
            <a:off x="-9379" y="3450874"/>
            <a:ext cx="1391871" cy="1254089"/>
          </a:xfrm>
          <a:prstGeom prst="rect">
            <a:avLst/>
          </a:prstGeom>
        </p:spPr>
      </p:pic>
      <p:pic>
        <p:nvPicPr>
          <p:cNvPr id="8" name="Picture 7">
            <a:extLst>
              <a:ext uri="{FF2B5EF4-FFF2-40B4-BE49-F238E27FC236}">
                <a16:creationId xmlns:a16="http://schemas.microsoft.com/office/drawing/2014/main" id="{BF22E9A0-25C7-3C2E-11B4-3E1E92AB1FD9}"/>
              </a:ext>
            </a:extLst>
          </p:cNvPr>
          <p:cNvPicPr>
            <a:picLocks noChangeAspect="1"/>
          </p:cNvPicPr>
          <p:nvPr/>
        </p:nvPicPr>
        <p:blipFill>
          <a:blip r:embed="rId5"/>
          <a:srcRect l="51014" t="30922" r="1871" b="35470"/>
          <a:stretch>
            <a:fillRect/>
          </a:stretch>
        </p:blipFill>
        <p:spPr>
          <a:xfrm>
            <a:off x="-87386" y="948305"/>
            <a:ext cx="1509281" cy="1392021"/>
          </a:xfrm>
          <a:prstGeom prst="rect">
            <a:avLst/>
          </a:prstGeom>
        </p:spPr>
      </p:pic>
      <p:pic>
        <p:nvPicPr>
          <p:cNvPr id="11" name="Picture 10">
            <a:extLst>
              <a:ext uri="{FF2B5EF4-FFF2-40B4-BE49-F238E27FC236}">
                <a16:creationId xmlns:a16="http://schemas.microsoft.com/office/drawing/2014/main" id="{24BDFE8F-F183-AFE6-122C-4BC864DD40C5}"/>
              </a:ext>
            </a:extLst>
          </p:cNvPr>
          <p:cNvPicPr>
            <a:picLocks noChangeAspect="1"/>
          </p:cNvPicPr>
          <p:nvPr/>
        </p:nvPicPr>
        <p:blipFill>
          <a:blip r:embed="rId5"/>
          <a:srcRect r="56850" b="67787"/>
          <a:stretch>
            <a:fillRect/>
          </a:stretch>
        </p:blipFill>
        <p:spPr>
          <a:xfrm>
            <a:off x="0" y="2196958"/>
            <a:ext cx="1299231" cy="1254089"/>
          </a:xfrm>
          <a:prstGeom prst="rect">
            <a:avLst/>
          </a:prstGeom>
        </p:spPr>
      </p:pic>
    </p:spTree>
    <p:extLst>
      <p:ext uri="{BB962C8B-B14F-4D97-AF65-F5344CB8AC3E}">
        <p14:creationId xmlns:p14="http://schemas.microsoft.com/office/powerpoint/2010/main" val="4257876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5FF1782-D50A-A761-2731-C0F81154749A}"/>
              </a:ext>
            </a:extLst>
          </p:cNvPr>
          <p:cNvSpPr txBox="1">
            <a:spLocks/>
          </p:cNvSpPr>
          <p:nvPr/>
        </p:nvSpPr>
        <p:spPr>
          <a:xfrm>
            <a:off x="2122581" y="373367"/>
            <a:ext cx="10268712" cy="859429"/>
          </a:xfrm>
          <a:prstGeom prst="rect">
            <a:avLst/>
          </a:prstGeom>
        </p:spPr>
        <p:txBody>
          <a:bodyPr lIns="91440" tIns="45720" rIns="91440" bIns="4572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300" b="1">
                <a:solidFill>
                  <a:schemeClr val="bg1"/>
                </a:solidFill>
                <a:latin typeface="Montserrat"/>
              </a:rPr>
              <a:t>The Foundations of Super Materials</a:t>
            </a:r>
            <a:endParaRPr lang="en-US" sz="3300" b="1">
              <a:solidFill>
                <a:schemeClr val="bg1"/>
              </a:solidFill>
              <a:latin typeface="Montserrat" pitchFamily="2" charset="77"/>
            </a:endParaRPr>
          </a:p>
        </p:txBody>
      </p:sp>
      <p:pic>
        <p:nvPicPr>
          <p:cNvPr id="7" name="Picture 6" descr="A black and white logo&#10;&#10;AI-generated content may be incorrect.">
            <a:extLst>
              <a:ext uri="{FF2B5EF4-FFF2-40B4-BE49-F238E27FC236}">
                <a16:creationId xmlns:a16="http://schemas.microsoft.com/office/drawing/2014/main" id="{B4C92307-8F00-1542-D3C9-E65BB75A43F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9" name="Picture 8" descr="A black background with white lines&#10;&#10;AI-generated content may be incorrect.">
            <a:extLst>
              <a:ext uri="{FF2B5EF4-FFF2-40B4-BE49-F238E27FC236}">
                <a16:creationId xmlns:a16="http://schemas.microsoft.com/office/drawing/2014/main" id="{3ED3D917-EE94-F097-7AA8-6B7D8E242198}"/>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1" name="Picture 10" descr="A black and white logo&#10;&#10;AI-generated content may be incorrect.">
            <a:extLst>
              <a:ext uri="{FF2B5EF4-FFF2-40B4-BE49-F238E27FC236}">
                <a16:creationId xmlns:a16="http://schemas.microsoft.com/office/drawing/2014/main" id="{946B0417-E6B5-D8F1-6C96-E76F460981D1}"/>
              </a:ext>
            </a:extLst>
          </p:cNvPr>
          <p:cNvPicPr>
            <a:picLocks noChangeAspect="1"/>
          </p:cNvPicPr>
          <p:nvPr/>
        </p:nvPicPr>
        <p:blipFill>
          <a:blip r:embed="rId6"/>
          <a:stretch>
            <a:fillRect/>
          </a:stretch>
        </p:blipFill>
        <p:spPr>
          <a:xfrm>
            <a:off x="174023" y="6173160"/>
            <a:ext cx="2158360" cy="552438"/>
          </a:xfrm>
          <a:prstGeom prst="rect">
            <a:avLst/>
          </a:prstGeom>
        </p:spPr>
      </p:pic>
      <p:sp>
        <p:nvSpPr>
          <p:cNvPr id="13" name="Rectangle 1">
            <a:extLst>
              <a:ext uri="{FF2B5EF4-FFF2-40B4-BE49-F238E27FC236}">
                <a16:creationId xmlns:a16="http://schemas.microsoft.com/office/drawing/2014/main" id="{7C2C4662-DA12-091C-D163-A8C6BB5BF806}"/>
              </a:ext>
            </a:extLst>
          </p:cNvPr>
          <p:cNvSpPr>
            <a:spLocks noChangeArrowheads="1"/>
          </p:cNvSpPr>
          <p:nvPr/>
        </p:nvSpPr>
        <p:spPr bwMode="auto">
          <a:xfrm>
            <a:off x="1507067" y="2770125"/>
            <a:ext cx="8769858"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14400"/>
            <a:r>
              <a:rPr lang="en-US" sz="2800">
                <a:solidFill>
                  <a:srgbClr val="000000"/>
                </a:solidFill>
                <a:latin typeface="-webkit-standard"/>
                <a:cs typeface="Segoe UI"/>
              </a:rPr>
              <a:t> </a:t>
            </a:r>
            <a:br>
              <a:rPr lang="en-US" sz="2800">
                <a:solidFill>
                  <a:srgbClr val="000000"/>
                </a:solidFill>
                <a:latin typeface="-webkit-standard"/>
              </a:rPr>
            </a:br>
            <a:endParaRPr lang="en-US" sz="2800" b="0" i="0" u="none" strike="noStrike" cap="none" normalizeH="0">
              <a:ln>
                <a:noFill/>
              </a:ln>
              <a:solidFill>
                <a:srgbClr val="000000"/>
              </a:solidFill>
              <a:effectLst/>
              <a:latin typeface="-webkit-standard"/>
            </a:endParaRPr>
          </a:p>
          <a:p>
            <a:pPr marL="285750" lvl="0" indent="-285750" algn="l" defTabSz="914400">
              <a:lnSpc>
                <a:spcPct val="100000"/>
              </a:lnSpc>
              <a:spcBef>
                <a:spcPct val="0"/>
              </a:spcBef>
              <a:spcAft>
                <a:spcPct val="0"/>
              </a:spcAft>
              <a:buFont typeface="Arial"/>
              <a:buChar char="•"/>
              <a:tabLst/>
            </a:pPr>
            <a:endParaRPr lang="en-US" sz="2800" b="0" i="0" u="none" strike="noStrike" cap="none" normalizeH="0">
              <a:ln>
                <a:noFill/>
              </a:ln>
              <a:solidFill>
                <a:srgbClr val="000000"/>
              </a:solidFill>
              <a:effectLst/>
              <a:latin typeface="-webkit-standard"/>
            </a:endParaRPr>
          </a:p>
          <a:p>
            <a:pPr marL="0" marR="0" lvl="0" indent="0" algn="l" defTabSz="914400">
              <a:lnSpc>
                <a:spcPct val="100000"/>
              </a:lnSpc>
              <a:spcBef>
                <a:spcPct val="0"/>
              </a:spcBef>
              <a:spcAft>
                <a:spcPct val="0"/>
              </a:spcAft>
              <a:buClrTx/>
              <a:buSzTx/>
              <a:tabLst/>
            </a:pPr>
            <a:endParaRPr lang="en-US" altLang="en-US" sz="2800" b="0" i="0" u="none" strike="noStrike" cap="none" normalizeH="0">
              <a:ln>
                <a:noFill/>
              </a:ln>
              <a:solidFill>
                <a:schemeClr val="bg1"/>
              </a:solidFill>
              <a:effectLst/>
              <a:latin typeface="Segoe UI"/>
              <a:cs typeface="Segoe UI"/>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cxnSp>
        <p:nvCxnSpPr>
          <p:cNvPr id="4" name="Straight Connector 3">
            <a:extLst>
              <a:ext uri="{FF2B5EF4-FFF2-40B4-BE49-F238E27FC236}">
                <a16:creationId xmlns:a16="http://schemas.microsoft.com/office/drawing/2014/main" id="{4B4F24BC-A6CE-F526-E1B5-CF4BEE61E3ED}"/>
              </a:ext>
            </a:extLst>
          </p:cNvPr>
          <p:cNvCxnSpPr>
            <a:cxnSpLocks/>
          </p:cNvCxnSpPr>
          <p:nvPr/>
        </p:nvCxnSpPr>
        <p:spPr>
          <a:xfrm flipV="1">
            <a:off x="2251806" y="922996"/>
            <a:ext cx="7780542" cy="2238"/>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6" name="5-Point Star 5">
            <a:extLst>
              <a:ext uri="{FF2B5EF4-FFF2-40B4-BE49-F238E27FC236}">
                <a16:creationId xmlns:a16="http://schemas.microsoft.com/office/drawing/2014/main" id="{49BFF3C7-2851-AA08-9BF4-696BC2AA25B0}"/>
              </a:ext>
            </a:extLst>
          </p:cNvPr>
          <p:cNvSpPr/>
          <p:nvPr/>
        </p:nvSpPr>
        <p:spPr>
          <a:xfrm>
            <a:off x="10080042" y="80031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TextBox 9">
            <a:extLst>
              <a:ext uri="{FF2B5EF4-FFF2-40B4-BE49-F238E27FC236}">
                <a16:creationId xmlns:a16="http://schemas.microsoft.com/office/drawing/2014/main" id="{62145E7C-8225-C194-F94F-99F0DDCA15C0}"/>
              </a:ext>
            </a:extLst>
          </p:cNvPr>
          <p:cNvSpPr txBox="1"/>
          <p:nvPr/>
        </p:nvSpPr>
        <p:spPr>
          <a:xfrm>
            <a:off x="1507067" y="1099176"/>
            <a:ext cx="9764671" cy="1015663"/>
          </a:xfrm>
          <a:prstGeom prst="rect">
            <a:avLst/>
          </a:prstGeom>
          <a:noFill/>
        </p:spPr>
        <p:txBody>
          <a:bodyPr wrap="square">
            <a:spAutoFit/>
          </a:bodyPr>
          <a:lstStyle/>
          <a:p>
            <a:r>
              <a:rPr lang="en-US" altLang="en-US" sz="2000" dirty="0">
                <a:solidFill>
                  <a:schemeClr val="bg1"/>
                </a:solidFill>
                <a:latin typeface="Montserrat" pitchFamily="2" charset="77"/>
              </a:rPr>
              <a:t>Today, we are going to explore something squishy, stretchy, and surprising: </a:t>
            </a:r>
            <a:r>
              <a:rPr lang="en-US" altLang="en-US" sz="2000" b="1" dirty="0">
                <a:solidFill>
                  <a:schemeClr val="bg1"/>
                </a:solidFill>
                <a:latin typeface="Montserrat" pitchFamily="2" charset="77"/>
              </a:rPr>
              <a:t>slime</a:t>
            </a:r>
            <a:r>
              <a:rPr lang="en-US" altLang="en-US" sz="2000" dirty="0">
                <a:solidFill>
                  <a:schemeClr val="bg1"/>
                </a:solidFill>
                <a:latin typeface="Montserrat" pitchFamily="2" charset="77"/>
              </a:rPr>
              <a:t>! At first, slime might look ordinary, but it has a special secret. When we touch it and play with it, it can change color right before our eyes. </a:t>
            </a:r>
          </a:p>
        </p:txBody>
      </p:sp>
      <p:sp>
        <p:nvSpPr>
          <p:cNvPr id="12" name="Rounded Rectangle 11">
            <a:extLst>
              <a:ext uri="{FF2B5EF4-FFF2-40B4-BE49-F238E27FC236}">
                <a16:creationId xmlns:a16="http://schemas.microsoft.com/office/drawing/2014/main" id="{A2D4D71B-8C2A-0B58-9396-2012307DC3F3}"/>
              </a:ext>
            </a:extLst>
          </p:cNvPr>
          <p:cNvSpPr/>
          <p:nvPr/>
        </p:nvSpPr>
        <p:spPr>
          <a:xfrm>
            <a:off x="278809" y="2557526"/>
            <a:ext cx="4641459" cy="3377478"/>
          </a:xfrm>
          <a:prstGeom prst="roundRect">
            <a:avLst/>
          </a:prstGeom>
          <a:solidFill>
            <a:srgbClr val="2E3192"/>
          </a:solidFill>
          <a:ln w="38100">
            <a:solidFill>
              <a:srgbClr val="ED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0048665-03FD-CD41-F5AE-536C0A9885B5}"/>
              </a:ext>
            </a:extLst>
          </p:cNvPr>
          <p:cNvSpPr txBox="1"/>
          <p:nvPr/>
        </p:nvSpPr>
        <p:spPr>
          <a:xfrm>
            <a:off x="633046" y="2948050"/>
            <a:ext cx="3991707" cy="646331"/>
          </a:xfrm>
          <a:prstGeom prst="rect">
            <a:avLst/>
          </a:prstGeom>
          <a:noFill/>
        </p:spPr>
        <p:txBody>
          <a:bodyPr wrap="square">
            <a:spAutoFit/>
          </a:bodyPr>
          <a:lstStyle/>
          <a:p>
            <a:pPr algn="ctr"/>
            <a:r>
              <a:rPr lang="en-US" altLang="en-US" b="1">
                <a:solidFill>
                  <a:schemeClr val="bg1"/>
                </a:solidFill>
                <a:latin typeface="Montserrat" pitchFamily="2" charset="77"/>
              </a:rPr>
              <a:t>Scientists love to ask questions about things like this:</a:t>
            </a:r>
          </a:p>
        </p:txBody>
      </p:sp>
      <p:sp>
        <p:nvSpPr>
          <p:cNvPr id="15" name="5-Point Star 14">
            <a:extLst>
              <a:ext uri="{FF2B5EF4-FFF2-40B4-BE49-F238E27FC236}">
                <a16:creationId xmlns:a16="http://schemas.microsoft.com/office/drawing/2014/main" id="{3C670C78-DB94-2E1A-76F0-861EB631F56A}"/>
              </a:ext>
            </a:extLst>
          </p:cNvPr>
          <p:cNvSpPr/>
          <p:nvPr/>
        </p:nvSpPr>
        <p:spPr>
          <a:xfrm>
            <a:off x="964739" y="369610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TextBox 15">
            <a:extLst>
              <a:ext uri="{FF2B5EF4-FFF2-40B4-BE49-F238E27FC236}">
                <a16:creationId xmlns:a16="http://schemas.microsoft.com/office/drawing/2014/main" id="{FAEB550F-15B0-5333-82E1-5B7C72BDDD92}"/>
              </a:ext>
            </a:extLst>
          </p:cNvPr>
          <p:cNvSpPr txBox="1"/>
          <p:nvPr/>
        </p:nvSpPr>
        <p:spPr>
          <a:xfrm>
            <a:off x="1224982" y="3657584"/>
            <a:ext cx="2573295" cy="369332"/>
          </a:xfrm>
          <a:prstGeom prst="rect">
            <a:avLst/>
          </a:prstGeom>
          <a:noFill/>
        </p:spPr>
        <p:txBody>
          <a:bodyPr wrap="square">
            <a:spAutoFit/>
          </a:bodyPr>
          <a:lstStyle/>
          <a:p>
            <a:r>
              <a:rPr lang="en-US" altLang="en-US">
                <a:solidFill>
                  <a:schemeClr val="bg1"/>
                </a:solidFill>
                <a:latin typeface="Montserrat" pitchFamily="2" charset="77"/>
              </a:rPr>
              <a:t>What is it made of?</a:t>
            </a:r>
          </a:p>
        </p:txBody>
      </p:sp>
      <p:sp>
        <p:nvSpPr>
          <p:cNvPr id="17" name="5-Point Star 16">
            <a:extLst>
              <a:ext uri="{FF2B5EF4-FFF2-40B4-BE49-F238E27FC236}">
                <a16:creationId xmlns:a16="http://schemas.microsoft.com/office/drawing/2014/main" id="{BE37F2B8-E145-2C78-5546-EB84BBB92D27}"/>
              </a:ext>
            </a:extLst>
          </p:cNvPr>
          <p:cNvSpPr/>
          <p:nvPr/>
        </p:nvSpPr>
        <p:spPr>
          <a:xfrm>
            <a:off x="982324" y="409579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17">
            <a:extLst>
              <a:ext uri="{FF2B5EF4-FFF2-40B4-BE49-F238E27FC236}">
                <a16:creationId xmlns:a16="http://schemas.microsoft.com/office/drawing/2014/main" id="{52C3D81C-BEE0-3AFC-1FFD-317CA2DC1347}"/>
              </a:ext>
            </a:extLst>
          </p:cNvPr>
          <p:cNvSpPr txBox="1"/>
          <p:nvPr/>
        </p:nvSpPr>
        <p:spPr>
          <a:xfrm>
            <a:off x="1242567" y="4057269"/>
            <a:ext cx="2573295" cy="369332"/>
          </a:xfrm>
          <a:prstGeom prst="rect">
            <a:avLst/>
          </a:prstGeom>
          <a:noFill/>
        </p:spPr>
        <p:txBody>
          <a:bodyPr wrap="square">
            <a:spAutoFit/>
          </a:bodyPr>
          <a:lstStyle/>
          <a:p>
            <a:r>
              <a:rPr lang="en-US" altLang="en-US">
                <a:solidFill>
                  <a:schemeClr val="bg1"/>
                </a:solidFill>
                <a:latin typeface="Montserrat" pitchFamily="2" charset="77"/>
              </a:rPr>
              <a:t>What can it do?</a:t>
            </a:r>
          </a:p>
        </p:txBody>
      </p:sp>
      <p:sp>
        <p:nvSpPr>
          <p:cNvPr id="19" name="5-Point Star 18">
            <a:extLst>
              <a:ext uri="{FF2B5EF4-FFF2-40B4-BE49-F238E27FC236}">
                <a16:creationId xmlns:a16="http://schemas.microsoft.com/office/drawing/2014/main" id="{F43A86E2-EA9C-6BF1-B5FC-D9B096159783}"/>
              </a:ext>
            </a:extLst>
          </p:cNvPr>
          <p:cNvSpPr/>
          <p:nvPr/>
        </p:nvSpPr>
        <p:spPr>
          <a:xfrm>
            <a:off x="964739" y="448595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TextBox 19">
            <a:extLst>
              <a:ext uri="{FF2B5EF4-FFF2-40B4-BE49-F238E27FC236}">
                <a16:creationId xmlns:a16="http://schemas.microsoft.com/office/drawing/2014/main" id="{05CDEA17-A0CE-A464-C38D-8BFD80347DCB}"/>
              </a:ext>
            </a:extLst>
          </p:cNvPr>
          <p:cNvSpPr txBox="1"/>
          <p:nvPr/>
        </p:nvSpPr>
        <p:spPr>
          <a:xfrm>
            <a:off x="1224982" y="4447429"/>
            <a:ext cx="3012910" cy="369332"/>
          </a:xfrm>
          <a:prstGeom prst="rect">
            <a:avLst/>
          </a:prstGeom>
          <a:noFill/>
        </p:spPr>
        <p:txBody>
          <a:bodyPr wrap="square">
            <a:spAutoFit/>
          </a:bodyPr>
          <a:lstStyle/>
          <a:p>
            <a:r>
              <a:rPr lang="en-US" altLang="en-US">
                <a:solidFill>
                  <a:schemeClr val="bg1"/>
                </a:solidFill>
                <a:latin typeface="Montserrat" pitchFamily="2" charset="77"/>
              </a:rPr>
              <a:t>What makes it change?</a:t>
            </a:r>
          </a:p>
        </p:txBody>
      </p:sp>
      <p:sp>
        <p:nvSpPr>
          <p:cNvPr id="22" name="TextBox 21">
            <a:extLst>
              <a:ext uri="{FF2B5EF4-FFF2-40B4-BE49-F238E27FC236}">
                <a16:creationId xmlns:a16="http://schemas.microsoft.com/office/drawing/2014/main" id="{C286A325-872C-D3A6-401A-C82D7FB69FBF}"/>
              </a:ext>
            </a:extLst>
          </p:cNvPr>
          <p:cNvSpPr txBox="1"/>
          <p:nvPr/>
        </p:nvSpPr>
        <p:spPr>
          <a:xfrm>
            <a:off x="650632" y="5066194"/>
            <a:ext cx="3991706" cy="400110"/>
          </a:xfrm>
          <a:prstGeom prst="rect">
            <a:avLst/>
          </a:prstGeom>
          <a:noFill/>
        </p:spPr>
        <p:txBody>
          <a:bodyPr wrap="square">
            <a:spAutoFit/>
          </a:bodyPr>
          <a:lstStyle/>
          <a:p>
            <a:r>
              <a:rPr lang="en-US" altLang="en-US" sz="2000" b="1">
                <a:solidFill>
                  <a:schemeClr val="bg1"/>
                </a:solidFill>
                <a:latin typeface="Montserrat" pitchFamily="2" charset="77"/>
              </a:rPr>
              <a:t>Today- you are the scientist!</a:t>
            </a:r>
          </a:p>
        </p:txBody>
      </p:sp>
      <p:cxnSp>
        <p:nvCxnSpPr>
          <p:cNvPr id="23" name="Straight Connector 22">
            <a:extLst>
              <a:ext uri="{FF2B5EF4-FFF2-40B4-BE49-F238E27FC236}">
                <a16:creationId xmlns:a16="http://schemas.microsoft.com/office/drawing/2014/main" id="{A2EFFD34-1875-69FE-E4A7-85E76B607BB2}"/>
              </a:ext>
            </a:extLst>
          </p:cNvPr>
          <p:cNvCxnSpPr>
            <a:cxnSpLocks/>
          </p:cNvCxnSpPr>
          <p:nvPr/>
        </p:nvCxnSpPr>
        <p:spPr>
          <a:xfrm>
            <a:off x="791308" y="4957929"/>
            <a:ext cx="3660529"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6" name="Title 1">
            <a:extLst>
              <a:ext uri="{FF2B5EF4-FFF2-40B4-BE49-F238E27FC236}">
                <a16:creationId xmlns:a16="http://schemas.microsoft.com/office/drawing/2014/main" id="{0004280B-7AAB-4130-A3C2-55DA6A8F3A5A}"/>
              </a:ext>
            </a:extLst>
          </p:cNvPr>
          <p:cNvSpPr txBox="1">
            <a:spLocks/>
          </p:cNvSpPr>
          <p:nvPr/>
        </p:nvSpPr>
        <p:spPr>
          <a:xfrm>
            <a:off x="5891996" y="2195608"/>
            <a:ext cx="5762259" cy="859429"/>
          </a:xfrm>
          <a:prstGeom prst="rect">
            <a:avLst/>
          </a:prstGeom>
        </p:spPr>
        <p:txBody>
          <a:bodyPr lIns="91440" tIns="45720" rIns="91440" bIns="4572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300" b="1" dirty="0">
                <a:solidFill>
                  <a:schemeClr val="bg1"/>
                </a:solidFill>
                <a:latin typeface="Montserrat"/>
              </a:rPr>
              <a:t>Meet a Super Material!</a:t>
            </a:r>
            <a:endParaRPr lang="en-US" sz="3300" b="1" dirty="0">
              <a:solidFill>
                <a:schemeClr val="bg1"/>
              </a:solidFill>
              <a:latin typeface="Montserrat" pitchFamily="2" charset="77"/>
            </a:endParaRPr>
          </a:p>
        </p:txBody>
      </p:sp>
      <p:sp>
        <p:nvSpPr>
          <p:cNvPr id="32" name="Rounded Rectangle 31">
            <a:extLst>
              <a:ext uri="{FF2B5EF4-FFF2-40B4-BE49-F238E27FC236}">
                <a16:creationId xmlns:a16="http://schemas.microsoft.com/office/drawing/2014/main" id="{0DDBDC21-D761-6201-73CD-DDA61D95B002}"/>
              </a:ext>
            </a:extLst>
          </p:cNvPr>
          <p:cNvSpPr/>
          <p:nvPr/>
        </p:nvSpPr>
        <p:spPr>
          <a:xfrm>
            <a:off x="5357209" y="2797835"/>
            <a:ext cx="6555981" cy="3564478"/>
          </a:xfrm>
          <a:prstGeom prst="roundRect">
            <a:avLst/>
          </a:prstGeom>
          <a:solidFill>
            <a:schemeClr val="bg1"/>
          </a:solidFill>
          <a:ln w="381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1017FE9E-B55F-A849-D989-37A11B6153E5}"/>
              </a:ext>
            </a:extLst>
          </p:cNvPr>
          <p:cNvCxnSpPr>
            <a:cxnSpLocks/>
          </p:cNvCxnSpPr>
          <p:nvPr/>
        </p:nvCxnSpPr>
        <p:spPr>
          <a:xfrm>
            <a:off x="5153643" y="2557526"/>
            <a:ext cx="0" cy="3713333"/>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E7B07828-55CF-C052-0A24-6E65BCDAD346}"/>
              </a:ext>
            </a:extLst>
          </p:cNvPr>
          <p:cNvSpPr txBox="1"/>
          <p:nvPr/>
        </p:nvSpPr>
        <p:spPr>
          <a:xfrm>
            <a:off x="5516358" y="2955785"/>
            <a:ext cx="6343077" cy="3616375"/>
          </a:xfrm>
          <a:prstGeom prst="rect">
            <a:avLst/>
          </a:prstGeom>
          <a:noFill/>
        </p:spPr>
        <p:txBody>
          <a:bodyPr wrap="square">
            <a:spAutoFit/>
          </a:bodyPr>
          <a:lstStyle/>
          <a:p>
            <a:r>
              <a:rPr lang="en-US" altLang="en-US" sz="1900">
                <a:solidFill>
                  <a:srgbClr val="2E3192"/>
                </a:solidFill>
                <a:latin typeface="Montserrat" pitchFamily="2" charset="77"/>
              </a:rPr>
              <a:t>The </a:t>
            </a:r>
            <a:r>
              <a:rPr lang="en-US" altLang="en-US" sz="1900" b="1">
                <a:solidFill>
                  <a:srgbClr val="ED1C24"/>
                </a:solidFill>
                <a:latin typeface="Montserrat" pitchFamily="2" charset="77"/>
              </a:rPr>
              <a:t>slime</a:t>
            </a:r>
            <a:r>
              <a:rPr lang="en-US" altLang="en-US" sz="1900">
                <a:solidFill>
                  <a:srgbClr val="2E3192"/>
                </a:solidFill>
                <a:latin typeface="Montserrat" pitchFamily="2" charset="77"/>
              </a:rPr>
              <a:t> we will make today is a super material because it can change color when you hold it, stretch it, or squish it in your hands. </a:t>
            </a:r>
          </a:p>
          <a:p>
            <a:endParaRPr lang="en-US" altLang="en-US" sz="1900">
              <a:solidFill>
                <a:srgbClr val="2E3192"/>
              </a:solidFill>
              <a:latin typeface="Montserrat" pitchFamily="2" charset="77"/>
            </a:endParaRPr>
          </a:p>
          <a:p>
            <a:r>
              <a:rPr lang="en-US" sz="1900">
                <a:solidFill>
                  <a:srgbClr val="2E3192"/>
                </a:solidFill>
                <a:latin typeface="Montserrat" pitchFamily="2" charset="77"/>
                <a:ea typeface="Segoe UI"/>
                <a:cs typeface="Segoe UI"/>
              </a:rPr>
              <a:t>This slime contains a special powder with tiny pieces that respond to how </a:t>
            </a:r>
            <a:r>
              <a:rPr lang="en-US" sz="1900" b="1">
                <a:solidFill>
                  <a:srgbClr val="ED1C24"/>
                </a:solidFill>
                <a:latin typeface="Montserrat" pitchFamily="2" charset="77"/>
                <a:ea typeface="Segoe UI"/>
                <a:cs typeface="Segoe UI"/>
              </a:rPr>
              <a:t>warm</a:t>
            </a:r>
            <a:r>
              <a:rPr lang="en-US" sz="1900">
                <a:solidFill>
                  <a:srgbClr val="2E3192"/>
                </a:solidFill>
                <a:latin typeface="Montserrat" pitchFamily="2" charset="77"/>
                <a:ea typeface="Segoe UI"/>
                <a:cs typeface="Segoe UI"/>
              </a:rPr>
              <a:t> or </a:t>
            </a:r>
            <a:r>
              <a:rPr lang="en-US" sz="1900" b="1">
                <a:solidFill>
                  <a:srgbClr val="ED1C24"/>
                </a:solidFill>
                <a:latin typeface="Montserrat" pitchFamily="2" charset="77"/>
                <a:ea typeface="Segoe UI"/>
                <a:cs typeface="Segoe UI"/>
              </a:rPr>
              <a:t>cold</a:t>
            </a:r>
            <a:r>
              <a:rPr lang="en-US" sz="1900">
                <a:solidFill>
                  <a:srgbClr val="2E3192"/>
                </a:solidFill>
                <a:latin typeface="Montserrat" pitchFamily="2" charset="77"/>
                <a:ea typeface="Segoe UI"/>
                <a:cs typeface="Segoe UI"/>
              </a:rPr>
              <a:t> something is. When you hold the slime, your </a:t>
            </a:r>
            <a:r>
              <a:rPr lang="en-US" sz="1900" b="1">
                <a:solidFill>
                  <a:srgbClr val="ED1C24"/>
                </a:solidFill>
                <a:latin typeface="Montserrat" pitchFamily="2" charset="77"/>
                <a:ea typeface="Segoe UI"/>
                <a:cs typeface="Segoe UI"/>
              </a:rPr>
              <a:t>warm</a:t>
            </a:r>
            <a:r>
              <a:rPr lang="en-US" sz="1900">
                <a:solidFill>
                  <a:srgbClr val="2E3192"/>
                </a:solidFill>
                <a:latin typeface="Montserrat" pitchFamily="2" charset="77"/>
                <a:ea typeface="Segoe UI"/>
                <a:cs typeface="Segoe UI"/>
              </a:rPr>
              <a:t> hands help those color pieces change, and the slime looks like a </a:t>
            </a:r>
            <a:r>
              <a:rPr lang="en-US" sz="1900" b="1">
                <a:solidFill>
                  <a:srgbClr val="ED1C24"/>
                </a:solidFill>
                <a:latin typeface="Montserrat" pitchFamily="2" charset="77"/>
                <a:ea typeface="Segoe UI"/>
                <a:cs typeface="Segoe UI"/>
              </a:rPr>
              <a:t>new</a:t>
            </a:r>
            <a:r>
              <a:rPr lang="en-US" sz="1900">
                <a:solidFill>
                  <a:srgbClr val="2E3192"/>
                </a:solidFill>
                <a:latin typeface="Montserrat" pitchFamily="2" charset="77"/>
                <a:ea typeface="Segoe UI"/>
                <a:cs typeface="Segoe UI"/>
              </a:rPr>
              <a:t> color. When the slime cools down, it can change back again. That’s what makes this slime a </a:t>
            </a:r>
            <a:r>
              <a:rPr lang="en-US" sz="1900" b="1">
                <a:solidFill>
                  <a:srgbClr val="ED1C24"/>
                </a:solidFill>
                <a:latin typeface="Montserrat" pitchFamily="2" charset="77"/>
                <a:ea typeface="Segoe UI"/>
                <a:cs typeface="Segoe UI"/>
              </a:rPr>
              <a:t>super material</a:t>
            </a:r>
            <a:r>
              <a:rPr lang="en-US" sz="1900">
                <a:solidFill>
                  <a:srgbClr val="2E3192"/>
                </a:solidFill>
                <a:latin typeface="Montserrat" pitchFamily="2" charset="77"/>
                <a:ea typeface="Segoe UI"/>
                <a:cs typeface="Segoe UI"/>
              </a:rPr>
              <a:t>.</a:t>
            </a:r>
            <a:r>
              <a:rPr lang="en-US" sz="1900">
                <a:solidFill>
                  <a:srgbClr val="2E3192"/>
                </a:solidFill>
                <a:latin typeface="Montserrat" pitchFamily="2" charset="77"/>
                <a:ea typeface="Aptos"/>
                <a:cs typeface="Aptos"/>
              </a:rPr>
              <a:t> </a:t>
            </a:r>
          </a:p>
          <a:p>
            <a:endParaRPr lang="en-US" altLang="en-US" sz="2000">
              <a:solidFill>
                <a:schemeClr val="bg1"/>
              </a:solidFill>
              <a:latin typeface="Montserrat" pitchFamily="2" charset="77"/>
            </a:endParaRPr>
          </a:p>
        </p:txBody>
      </p:sp>
    </p:spTree>
    <p:extLst>
      <p:ext uri="{BB962C8B-B14F-4D97-AF65-F5344CB8AC3E}">
        <p14:creationId xmlns:p14="http://schemas.microsoft.com/office/powerpoint/2010/main" val="2790319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96B97-30BD-CF35-5359-390C431D9CE9}"/>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C7AEBDB2-D0DB-3218-CC8F-2C3B3A015B34}"/>
              </a:ext>
            </a:extLst>
          </p:cNvPr>
          <p:cNvSpPr>
            <a:spLocks/>
          </p:cNvSpPr>
          <p:nvPr/>
        </p:nvSpPr>
        <p:spPr>
          <a:xfrm>
            <a:off x="0" y="0"/>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39F4ABE-3B87-80F6-EF8E-131682E05843}"/>
              </a:ext>
            </a:extLst>
          </p:cNvPr>
          <p:cNvSpPr>
            <a:spLocks noGrp="1"/>
          </p:cNvSpPr>
          <p:nvPr>
            <p:ph type="title"/>
          </p:nvPr>
        </p:nvSpPr>
        <p:spPr>
          <a:xfrm>
            <a:off x="4106156" y="117747"/>
            <a:ext cx="3979687" cy="859429"/>
          </a:xfrm>
        </p:spPr>
        <p:txBody>
          <a:bodyPr>
            <a:normAutofit/>
          </a:bodyPr>
          <a:lstStyle/>
          <a:p>
            <a:pPr algn="l"/>
            <a:r>
              <a:rPr lang="en-US" sz="3200" b="1">
                <a:solidFill>
                  <a:schemeClr val="bg1"/>
                </a:solidFill>
                <a:latin typeface="Montserrat" pitchFamily="2" charset="77"/>
              </a:rPr>
              <a:t>Today’s Materials</a:t>
            </a:r>
          </a:p>
        </p:txBody>
      </p:sp>
      <p:pic>
        <p:nvPicPr>
          <p:cNvPr id="6" name="Picture 5" descr="A black and white logo&#10;&#10;AI-generated content may be incorrect.">
            <a:extLst>
              <a:ext uri="{FF2B5EF4-FFF2-40B4-BE49-F238E27FC236}">
                <a16:creationId xmlns:a16="http://schemas.microsoft.com/office/drawing/2014/main" id="{2A0B93E5-365B-7E86-C71A-B58E1B229A2B}"/>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156B061B-B425-AF98-F54A-565FCC6F8B64}"/>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7CAB3883-E32C-4653-2B09-0790F92D44F6}"/>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A6005763-297E-EF97-7978-CBEA92341D9F}"/>
              </a:ext>
            </a:extLst>
          </p:cNvPr>
          <p:cNvSpPr>
            <a:spLocks noChangeArrowheads="1"/>
          </p:cNvSpPr>
          <p:nvPr/>
        </p:nvSpPr>
        <p:spPr bwMode="auto">
          <a:xfrm>
            <a:off x="1507067" y="3416456"/>
            <a:ext cx="876985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3076" name="Picture 4">
            <a:extLst>
              <a:ext uri="{FF2B5EF4-FFF2-40B4-BE49-F238E27FC236}">
                <a16:creationId xmlns:a16="http://schemas.microsoft.com/office/drawing/2014/main" id="{29D6D7A1-C90B-7371-20A9-4ACC0E4E36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38715" y="1648929"/>
            <a:ext cx="4359848" cy="2906565"/>
          </a:xfrm>
          <a:prstGeom prst="roundRect">
            <a:avLst/>
          </a:prstGeom>
          <a:noFill/>
          <a:effectLst>
            <a:outerShdw blurRad="101600" dist="38100" dir="8100000" sx="101000" sy="101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0587334E-B5A8-F4E0-6F2C-7DE3557BC4BB}"/>
              </a:ext>
            </a:extLst>
          </p:cNvPr>
          <p:cNvSpPr>
            <a:spLocks noChangeArrowheads="1"/>
          </p:cNvSpPr>
          <p:nvPr/>
        </p:nvSpPr>
        <p:spPr bwMode="auto">
          <a:xfrm>
            <a:off x="1652541" y="3118401"/>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Rounded Rectangle 8">
            <a:extLst>
              <a:ext uri="{FF2B5EF4-FFF2-40B4-BE49-F238E27FC236}">
                <a16:creationId xmlns:a16="http://schemas.microsoft.com/office/drawing/2014/main" id="{0F75B79F-3CEA-925B-8803-EB9A30BDA851}"/>
              </a:ext>
            </a:extLst>
          </p:cNvPr>
          <p:cNvSpPr/>
          <p:nvPr/>
        </p:nvSpPr>
        <p:spPr>
          <a:xfrm>
            <a:off x="415050" y="1331091"/>
            <a:ext cx="3153122"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A4ED433-AEE6-C592-5123-320B4F0CEEE5}"/>
              </a:ext>
            </a:extLst>
          </p:cNvPr>
          <p:cNvSpPr txBox="1"/>
          <p:nvPr/>
        </p:nvSpPr>
        <p:spPr>
          <a:xfrm>
            <a:off x="1320840" y="1626646"/>
            <a:ext cx="2204694" cy="461665"/>
          </a:xfrm>
          <a:prstGeom prst="rect">
            <a:avLst/>
          </a:prstGeom>
          <a:noFill/>
        </p:spPr>
        <p:txBody>
          <a:bodyPr wrap="square">
            <a:spAutoFit/>
          </a:bodyPr>
          <a:lstStyle/>
          <a:p>
            <a:pPr algn="ctr"/>
            <a:r>
              <a:rPr lang="en-US" sz="2000" b="1">
                <a:solidFill>
                  <a:srgbClr val="2E3192"/>
                </a:solidFill>
                <a:latin typeface="Montserrat" pitchFamily="2" charset="77"/>
              </a:rPr>
              <a:t>Elmer’s</a:t>
            </a:r>
            <a:r>
              <a:rPr lang="en-US" sz="2400" b="1">
                <a:solidFill>
                  <a:srgbClr val="2E3192"/>
                </a:solidFill>
                <a:latin typeface="Montserrat" pitchFamily="2" charset="77"/>
              </a:rPr>
              <a:t> </a:t>
            </a:r>
            <a:r>
              <a:rPr lang="en-US" sz="2000" b="1">
                <a:solidFill>
                  <a:srgbClr val="2E3192"/>
                </a:solidFill>
                <a:latin typeface="Montserrat" pitchFamily="2" charset="77"/>
              </a:rPr>
              <a:t>Glue</a:t>
            </a:r>
            <a:endParaRPr lang="en-US" sz="2400" b="1">
              <a:solidFill>
                <a:srgbClr val="2E3192"/>
              </a:solidFill>
              <a:latin typeface="Montserrat" pitchFamily="2" charset="77"/>
            </a:endParaRPr>
          </a:p>
        </p:txBody>
      </p:sp>
      <p:sp>
        <p:nvSpPr>
          <p:cNvPr id="11" name="Rounded Rectangle 10">
            <a:extLst>
              <a:ext uri="{FF2B5EF4-FFF2-40B4-BE49-F238E27FC236}">
                <a16:creationId xmlns:a16="http://schemas.microsoft.com/office/drawing/2014/main" id="{EB68E0CC-CA1E-D126-956D-167155340561}"/>
              </a:ext>
            </a:extLst>
          </p:cNvPr>
          <p:cNvSpPr/>
          <p:nvPr/>
        </p:nvSpPr>
        <p:spPr>
          <a:xfrm>
            <a:off x="393437" y="2565126"/>
            <a:ext cx="3153122"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7F05BD1-2F95-E9C0-B5B8-6B01A589047D}"/>
              </a:ext>
            </a:extLst>
          </p:cNvPr>
          <p:cNvSpPr txBox="1"/>
          <p:nvPr/>
        </p:nvSpPr>
        <p:spPr>
          <a:xfrm>
            <a:off x="1243351" y="2733777"/>
            <a:ext cx="2878494" cy="707886"/>
          </a:xfrm>
          <a:prstGeom prst="rect">
            <a:avLst/>
          </a:prstGeom>
          <a:noFill/>
        </p:spPr>
        <p:txBody>
          <a:bodyPr wrap="square">
            <a:spAutoFit/>
          </a:bodyPr>
          <a:lstStyle/>
          <a:p>
            <a:pPr lvl="0" defTabSz="914400" eaLnBrk="0" fontAlgn="base" hangingPunct="0">
              <a:spcBef>
                <a:spcPct val="0"/>
              </a:spcBef>
              <a:spcAft>
                <a:spcPct val="0"/>
              </a:spcAft>
            </a:pPr>
            <a:r>
              <a:rPr lang="en-US" altLang="en-US" sz="2000" b="1">
                <a:solidFill>
                  <a:srgbClr val="2E3192"/>
                </a:solidFill>
                <a:latin typeface="Montserrat" pitchFamily="2" charset="77"/>
              </a:rPr>
              <a:t>Thermochromic Powder </a:t>
            </a:r>
          </a:p>
        </p:txBody>
      </p:sp>
      <p:sp>
        <p:nvSpPr>
          <p:cNvPr id="13" name="Rounded Rectangle 12">
            <a:extLst>
              <a:ext uri="{FF2B5EF4-FFF2-40B4-BE49-F238E27FC236}">
                <a16:creationId xmlns:a16="http://schemas.microsoft.com/office/drawing/2014/main" id="{8B103CEF-9EC1-5825-A865-C01967754837}"/>
              </a:ext>
            </a:extLst>
          </p:cNvPr>
          <p:cNvSpPr/>
          <p:nvPr/>
        </p:nvSpPr>
        <p:spPr>
          <a:xfrm>
            <a:off x="3701675" y="1346488"/>
            <a:ext cx="3153122"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56566F6D-079C-9C1E-9141-D87934239C6A}"/>
              </a:ext>
            </a:extLst>
          </p:cNvPr>
          <p:cNvSpPr/>
          <p:nvPr/>
        </p:nvSpPr>
        <p:spPr>
          <a:xfrm>
            <a:off x="3701675" y="2561250"/>
            <a:ext cx="3153122"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063A733C-CCF8-0C75-D487-77F41A7CCADC}"/>
              </a:ext>
            </a:extLst>
          </p:cNvPr>
          <p:cNvCxnSpPr>
            <a:cxnSpLocks/>
          </p:cNvCxnSpPr>
          <p:nvPr/>
        </p:nvCxnSpPr>
        <p:spPr>
          <a:xfrm>
            <a:off x="4203404" y="818171"/>
            <a:ext cx="3882439"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2" name="5-Point Star 21">
            <a:extLst>
              <a:ext uri="{FF2B5EF4-FFF2-40B4-BE49-F238E27FC236}">
                <a16:creationId xmlns:a16="http://schemas.microsoft.com/office/drawing/2014/main" id="{D4874331-8E30-6ACD-026A-D667CB10361F}"/>
              </a:ext>
            </a:extLst>
          </p:cNvPr>
          <p:cNvSpPr/>
          <p:nvPr/>
        </p:nvSpPr>
        <p:spPr>
          <a:xfrm>
            <a:off x="8085843" y="69439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Rounded Rectangle 26">
            <a:extLst>
              <a:ext uri="{FF2B5EF4-FFF2-40B4-BE49-F238E27FC236}">
                <a16:creationId xmlns:a16="http://schemas.microsoft.com/office/drawing/2014/main" id="{FE61C2A9-18F5-1482-D281-3FFDC684DADB}"/>
              </a:ext>
            </a:extLst>
          </p:cNvPr>
          <p:cNvSpPr/>
          <p:nvPr/>
        </p:nvSpPr>
        <p:spPr>
          <a:xfrm>
            <a:off x="415050" y="3796077"/>
            <a:ext cx="3153122"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8" name="Rounded Rectangle 27">
            <a:extLst>
              <a:ext uri="{FF2B5EF4-FFF2-40B4-BE49-F238E27FC236}">
                <a16:creationId xmlns:a16="http://schemas.microsoft.com/office/drawing/2014/main" id="{C769A949-1FED-A570-5177-27488ED55855}"/>
              </a:ext>
            </a:extLst>
          </p:cNvPr>
          <p:cNvSpPr/>
          <p:nvPr/>
        </p:nvSpPr>
        <p:spPr>
          <a:xfrm>
            <a:off x="3701675" y="3790321"/>
            <a:ext cx="3153122"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4560D7D2-2DAB-9628-B064-728344026714}"/>
              </a:ext>
            </a:extLst>
          </p:cNvPr>
          <p:cNvSpPr/>
          <p:nvPr/>
        </p:nvSpPr>
        <p:spPr>
          <a:xfrm>
            <a:off x="2235808" y="5005851"/>
            <a:ext cx="3153122"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5459C7CD-FFB4-A2C4-7175-0AAFC0251FAE}"/>
              </a:ext>
            </a:extLst>
          </p:cNvPr>
          <p:cNvSpPr txBox="1"/>
          <p:nvPr/>
        </p:nvSpPr>
        <p:spPr>
          <a:xfrm>
            <a:off x="1234477" y="4120106"/>
            <a:ext cx="2204694" cy="400110"/>
          </a:xfrm>
          <a:prstGeom prst="rect">
            <a:avLst/>
          </a:prstGeom>
          <a:noFill/>
        </p:spPr>
        <p:txBody>
          <a:bodyPr wrap="square">
            <a:spAutoFit/>
          </a:bodyPr>
          <a:lstStyle/>
          <a:p>
            <a:pPr algn="ctr"/>
            <a:r>
              <a:rPr lang="en-US" sz="2000" b="1">
                <a:solidFill>
                  <a:srgbClr val="2E3192"/>
                </a:solidFill>
                <a:latin typeface="Montserrat" pitchFamily="2" charset="77"/>
              </a:rPr>
              <a:t>Baking Soda</a:t>
            </a:r>
          </a:p>
        </p:txBody>
      </p:sp>
      <p:sp>
        <p:nvSpPr>
          <p:cNvPr id="31" name="TextBox 30">
            <a:extLst>
              <a:ext uri="{FF2B5EF4-FFF2-40B4-BE49-F238E27FC236}">
                <a16:creationId xmlns:a16="http://schemas.microsoft.com/office/drawing/2014/main" id="{70B1E785-AB15-6309-CFED-96BD5B2BB4C4}"/>
              </a:ext>
            </a:extLst>
          </p:cNvPr>
          <p:cNvSpPr txBox="1"/>
          <p:nvPr/>
        </p:nvSpPr>
        <p:spPr>
          <a:xfrm>
            <a:off x="4628156" y="1544818"/>
            <a:ext cx="2204694" cy="707886"/>
          </a:xfrm>
          <a:prstGeom prst="rect">
            <a:avLst/>
          </a:prstGeom>
          <a:noFill/>
        </p:spPr>
        <p:txBody>
          <a:bodyPr wrap="square">
            <a:spAutoFit/>
          </a:bodyPr>
          <a:lstStyle/>
          <a:p>
            <a:pPr algn="ctr"/>
            <a:r>
              <a:rPr lang="en-US" sz="2000" b="1">
                <a:solidFill>
                  <a:srgbClr val="2E3192"/>
                </a:solidFill>
                <a:latin typeface="Montserrat" pitchFamily="2" charset="77"/>
              </a:rPr>
              <a:t>Contact Solution</a:t>
            </a:r>
          </a:p>
        </p:txBody>
      </p:sp>
      <p:sp>
        <p:nvSpPr>
          <p:cNvPr id="32" name="TextBox 31">
            <a:extLst>
              <a:ext uri="{FF2B5EF4-FFF2-40B4-BE49-F238E27FC236}">
                <a16:creationId xmlns:a16="http://schemas.microsoft.com/office/drawing/2014/main" id="{CE23B896-99F7-CFC8-4D3D-410FBB4511E7}"/>
              </a:ext>
            </a:extLst>
          </p:cNvPr>
          <p:cNvSpPr txBox="1"/>
          <p:nvPr/>
        </p:nvSpPr>
        <p:spPr>
          <a:xfrm>
            <a:off x="4650103" y="2935383"/>
            <a:ext cx="2204694" cy="400110"/>
          </a:xfrm>
          <a:prstGeom prst="rect">
            <a:avLst/>
          </a:prstGeom>
          <a:noFill/>
        </p:spPr>
        <p:txBody>
          <a:bodyPr wrap="square">
            <a:spAutoFit/>
          </a:bodyPr>
          <a:lstStyle/>
          <a:p>
            <a:pPr algn="ctr"/>
            <a:r>
              <a:rPr lang="en-US" sz="2000" b="1">
                <a:solidFill>
                  <a:srgbClr val="2E3192"/>
                </a:solidFill>
                <a:latin typeface="Montserrat" pitchFamily="2" charset="77"/>
              </a:rPr>
              <a:t>Ziplock Bag</a:t>
            </a:r>
          </a:p>
        </p:txBody>
      </p:sp>
      <p:sp>
        <p:nvSpPr>
          <p:cNvPr id="33" name="TextBox 32">
            <a:extLst>
              <a:ext uri="{FF2B5EF4-FFF2-40B4-BE49-F238E27FC236}">
                <a16:creationId xmlns:a16="http://schemas.microsoft.com/office/drawing/2014/main" id="{861EEE2A-46E9-E038-10FE-18D74429C233}"/>
              </a:ext>
            </a:extLst>
          </p:cNvPr>
          <p:cNvSpPr txBox="1"/>
          <p:nvPr/>
        </p:nvSpPr>
        <p:spPr>
          <a:xfrm>
            <a:off x="4555297" y="4123482"/>
            <a:ext cx="2204694" cy="400110"/>
          </a:xfrm>
          <a:prstGeom prst="rect">
            <a:avLst/>
          </a:prstGeom>
          <a:noFill/>
        </p:spPr>
        <p:txBody>
          <a:bodyPr wrap="square">
            <a:spAutoFit/>
          </a:bodyPr>
          <a:lstStyle/>
          <a:p>
            <a:pPr algn="ctr"/>
            <a:r>
              <a:rPr lang="en-US" sz="2000" b="1">
                <a:solidFill>
                  <a:srgbClr val="2E3192"/>
                </a:solidFill>
                <a:latin typeface="Montserrat" pitchFamily="2" charset="77"/>
              </a:rPr>
              <a:t>Craft Stick</a:t>
            </a:r>
          </a:p>
        </p:txBody>
      </p:sp>
      <p:sp>
        <p:nvSpPr>
          <p:cNvPr id="34" name="TextBox 33">
            <a:extLst>
              <a:ext uri="{FF2B5EF4-FFF2-40B4-BE49-F238E27FC236}">
                <a16:creationId xmlns:a16="http://schemas.microsoft.com/office/drawing/2014/main" id="{9E6FBBCE-A7AD-55F8-2027-3E785594FD96}"/>
              </a:ext>
            </a:extLst>
          </p:cNvPr>
          <p:cNvSpPr txBox="1"/>
          <p:nvPr/>
        </p:nvSpPr>
        <p:spPr>
          <a:xfrm>
            <a:off x="3126902" y="5167218"/>
            <a:ext cx="2204694" cy="707886"/>
          </a:xfrm>
          <a:prstGeom prst="rect">
            <a:avLst/>
          </a:prstGeom>
          <a:noFill/>
        </p:spPr>
        <p:txBody>
          <a:bodyPr wrap="square">
            <a:spAutoFit/>
          </a:bodyPr>
          <a:lstStyle/>
          <a:p>
            <a:pPr algn="ctr"/>
            <a:r>
              <a:rPr lang="en-US" sz="2000" b="1">
                <a:solidFill>
                  <a:srgbClr val="2E3192"/>
                </a:solidFill>
                <a:latin typeface="Montserrat" pitchFamily="2" charset="77"/>
              </a:rPr>
              <a:t>Measuring Scoops</a:t>
            </a:r>
          </a:p>
        </p:txBody>
      </p:sp>
      <p:pic>
        <p:nvPicPr>
          <p:cNvPr id="36" name="Picture 35">
            <a:extLst>
              <a:ext uri="{FF2B5EF4-FFF2-40B4-BE49-F238E27FC236}">
                <a16:creationId xmlns:a16="http://schemas.microsoft.com/office/drawing/2014/main" id="{3963AAD3-1296-3453-C517-6EA8ABD8FF49}"/>
              </a:ext>
            </a:extLst>
          </p:cNvPr>
          <p:cNvPicPr>
            <a:picLocks noChangeAspect="1"/>
          </p:cNvPicPr>
          <p:nvPr/>
        </p:nvPicPr>
        <p:blipFill>
          <a:blip r:embed="rId7"/>
          <a:srcRect l="54446" t="34565" b="33330"/>
          <a:stretch>
            <a:fillRect/>
          </a:stretch>
        </p:blipFill>
        <p:spPr>
          <a:xfrm>
            <a:off x="3473630" y="3745021"/>
            <a:ext cx="1419527" cy="1295157"/>
          </a:xfrm>
          <a:prstGeom prst="rect">
            <a:avLst/>
          </a:prstGeom>
          <a:effectLst>
            <a:outerShdw blurRad="114300" dist="38100" dir="8100000" sx="101000" sy="101000" algn="tr" rotWithShape="0">
              <a:prstClr val="black">
                <a:alpha val="40000"/>
              </a:prstClr>
            </a:outerShdw>
          </a:effectLst>
        </p:spPr>
      </p:pic>
      <p:pic>
        <p:nvPicPr>
          <p:cNvPr id="38" name="Picture 37">
            <a:extLst>
              <a:ext uri="{FF2B5EF4-FFF2-40B4-BE49-F238E27FC236}">
                <a16:creationId xmlns:a16="http://schemas.microsoft.com/office/drawing/2014/main" id="{08ACA103-3248-945F-6689-4ECDFEAD87B8}"/>
              </a:ext>
            </a:extLst>
          </p:cNvPr>
          <p:cNvPicPr>
            <a:picLocks noChangeAspect="1"/>
          </p:cNvPicPr>
          <p:nvPr/>
        </p:nvPicPr>
        <p:blipFill>
          <a:blip r:embed="rId8"/>
          <a:srcRect l="7387" t="2276" r="49954" b="67175"/>
          <a:stretch>
            <a:fillRect/>
          </a:stretch>
        </p:blipFill>
        <p:spPr>
          <a:xfrm>
            <a:off x="2033776" y="4881429"/>
            <a:ext cx="1356201" cy="1257274"/>
          </a:xfrm>
          <a:prstGeom prst="rect">
            <a:avLst/>
          </a:prstGeom>
          <a:effectLst>
            <a:outerShdw blurRad="114300" dist="38100" dir="8100000" sx="101000" sy="101000" algn="tr" rotWithShape="0">
              <a:prstClr val="black">
                <a:alpha val="40000"/>
              </a:prstClr>
            </a:outerShdw>
          </a:effectLst>
        </p:spPr>
      </p:pic>
      <p:pic>
        <p:nvPicPr>
          <p:cNvPr id="39" name="Picture 38">
            <a:extLst>
              <a:ext uri="{FF2B5EF4-FFF2-40B4-BE49-F238E27FC236}">
                <a16:creationId xmlns:a16="http://schemas.microsoft.com/office/drawing/2014/main" id="{78844060-A6FB-5A59-7373-3400755A307A}"/>
              </a:ext>
            </a:extLst>
          </p:cNvPr>
          <p:cNvPicPr>
            <a:picLocks noChangeAspect="1"/>
          </p:cNvPicPr>
          <p:nvPr/>
        </p:nvPicPr>
        <p:blipFill>
          <a:blip r:embed="rId7"/>
          <a:srcRect l="2456" t="34680" r="48584" b="33422"/>
          <a:stretch>
            <a:fillRect/>
          </a:stretch>
        </p:blipFill>
        <p:spPr>
          <a:xfrm>
            <a:off x="-52283" y="3731469"/>
            <a:ext cx="1470837" cy="1240559"/>
          </a:xfrm>
          <a:prstGeom prst="rect">
            <a:avLst/>
          </a:prstGeom>
          <a:effectLst>
            <a:outerShdw blurRad="114300" dist="38100" dir="8100000" sx="101000" sy="101000" algn="tr" rotWithShape="0">
              <a:prstClr val="black">
                <a:alpha val="40000"/>
              </a:prstClr>
            </a:outerShdw>
          </a:effectLst>
        </p:spPr>
      </p:pic>
      <p:pic>
        <p:nvPicPr>
          <p:cNvPr id="40" name="Picture 39">
            <a:extLst>
              <a:ext uri="{FF2B5EF4-FFF2-40B4-BE49-F238E27FC236}">
                <a16:creationId xmlns:a16="http://schemas.microsoft.com/office/drawing/2014/main" id="{EF354B48-35F3-6B44-89F6-9D564B6299FE}"/>
              </a:ext>
            </a:extLst>
          </p:cNvPr>
          <p:cNvPicPr>
            <a:picLocks noChangeAspect="1"/>
          </p:cNvPicPr>
          <p:nvPr/>
        </p:nvPicPr>
        <p:blipFill>
          <a:blip r:embed="rId7"/>
          <a:srcRect l="55814" t="-72" b="65381"/>
          <a:stretch>
            <a:fillRect/>
          </a:stretch>
        </p:blipFill>
        <p:spPr>
          <a:xfrm>
            <a:off x="153254" y="1162983"/>
            <a:ext cx="1321561" cy="1343269"/>
          </a:xfrm>
          <a:prstGeom prst="rect">
            <a:avLst/>
          </a:prstGeom>
          <a:effectLst>
            <a:outerShdw blurRad="114300" dist="38100" dir="8100000" sx="101000" sy="101000" algn="tr" rotWithShape="0">
              <a:prstClr val="black">
                <a:alpha val="40000"/>
              </a:prstClr>
            </a:outerShdw>
          </a:effectLst>
        </p:spPr>
      </p:pic>
      <p:pic>
        <p:nvPicPr>
          <p:cNvPr id="41" name="Picture 40">
            <a:extLst>
              <a:ext uri="{FF2B5EF4-FFF2-40B4-BE49-F238E27FC236}">
                <a16:creationId xmlns:a16="http://schemas.microsoft.com/office/drawing/2014/main" id="{5F128D0F-86D2-113C-69A5-BD966B566A8D}"/>
              </a:ext>
            </a:extLst>
          </p:cNvPr>
          <p:cNvPicPr>
            <a:picLocks noChangeAspect="1"/>
          </p:cNvPicPr>
          <p:nvPr/>
        </p:nvPicPr>
        <p:blipFill>
          <a:blip r:embed="rId7"/>
          <a:srcRect r="49351" b="67192"/>
          <a:stretch>
            <a:fillRect/>
          </a:stretch>
        </p:blipFill>
        <p:spPr>
          <a:xfrm>
            <a:off x="3331524" y="1129697"/>
            <a:ext cx="1604884" cy="1345814"/>
          </a:xfrm>
          <a:prstGeom prst="rect">
            <a:avLst/>
          </a:prstGeom>
          <a:effectLst>
            <a:outerShdw blurRad="114300" dist="38100" dir="8100000" sx="101000" sy="101000" algn="tr" rotWithShape="0">
              <a:prstClr val="black">
                <a:alpha val="40000"/>
              </a:prstClr>
            </a:outerShdw>
          </a:effectLst>
        </p:spPr>
      </p:pic>
      <p:pic>
        <p:nvPicPr>
          <p:cNvPr id="42" name="Picture 41">
            <a:extLst>
              <a:ext uri="{FF2B5EF4-FFF2-40B4-BE49-F238E27FC236}">
                <a16:creationId xmlns:a16="http://schemas.microsoft.com/office/drawing/2014/main" id="{40AE948C-A1B5-7CE2-9362-E74FE605F03B}"/>
              </a:ext>
            </a:extLst>
          </p:cNvPr>
          <p:cNvPicPr>
            <a:picLocks noChangeAspect="1"/>
          </p:cNvPicPr>
          <p:nvPr/>
        </p:nvPicPr>
        <p:blipFill>
          <a:blip r:embed="rId7"/>
          <a:srcRect l="52499" t="65406"/>
          <a:stretch>
            <a:fillRect/>
          </a:stretch>
        </p:blipFill>
        <p:spPr>
          <a:xfrm>
            <a:off x="-6596" y="2495236"/>
            <a:ext cx="1442949" cy="1360431"/>
          </a:xfrm>
          <a:prstGeom prst="rect">
            <a:avLst/>
          </a:prstGeom>
          <a:effectLst>
            <a:outerShdw blurRad="114300" dist="38100" dir="8100000" sx="101000" sy="101000" algn="tr" rotWithShape="0">
              <a:prstClr val="black">
                <a:alpha val="40000"/>
              </a:prstClr>
            </a:outerShdw>
          </a:effectLst>
        </p:spPr>
      </p:pic>
      <p:pic>
        <p:nvPicPr>
          <p:cNvPr id="43" name="Picture 42">
            <a:extLst>
              <a:ext uri="{FF2B5EF4-FFF2-40B4-BE49-F238E27FC236}">
                <a16:creationId xmlns:a16="http://schemas.microsoft.com/office/drawing/2014/main" id="{0484B20F-0DB1-F319-7100-8EF43F667AFE}"/>
              </a:ext>
            </a:extLst>
          </p:cNvPr>
          <p:cNvPicPr>
            <a:picLocks noChangeAspect="1"/>
          </p:cNvPicPr>
          <p:nvPr/>
        </p:nvPicPr>
        <p:blipFill>
          <a:blip r:embed="rId7"/>
          <a:srcRect t="66163" r="50378"/>
          <a:stretch>
            <a:fillRect/>
          </a:stretch>
        </p:blipFill>
        <p:spPr>
          <a:xfrm>
            <a:off x="3330247" y="2528300"/>
            <a:ext cx="1503606" cy="1327367"/>
          </a:xfrm>
          <a:prstGeom prst="rect">
            <a:avLst/>
          </a:prstGeom>
          <a:effectLst>
            <a:outerShdw blurRad="114300" dist="38100" dir="8100000" sx="101000" sy="101000" algn="tr" rotWithShape="0">
              <a:prstClr val="black">
                <a:alpha val="40000"/>
              </a:prstClr>
            </a:outerShdw>
          </a:effectLst>
        </p:spPr>
      </p:pic>
    </p:spTree>
    <p:extLst>
      <p:ext uri="{BB962C8B-B14F-4D97-AF65-F5344CB8AC3E}">
        <p14:creationId xmlns:p14="http://schemas.microsoft.com/office/powerpoint/2010/main" val="289091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FB969814-80B2-CF4D-A4E9-8E9B960CDAE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F80842C-6E9A-0C88-47EF-DE0F9FEC5CDE}"/>
              </a:ext>
            </a:extLst>
          </p:cNvPr>
          <p:cNvSpPr>
            <a:spLocks noGrp="1"/>
          </p:cNvSpPr>
          <p:nvPr>
            <p:ph type="title"/>
          </p:nvPr>
        </p:nvSpPr>
        <p:spPr>
          <a:xfrm>
            <a:off x="1085088" y="271143"/>
            <a:ext cx="10268712" cy="859429"/>
          </a:xfrm>
        </p:spPr>
        <p:txBody>
          <a:bodyPr>
            <a:normAutofit/>
          </a:bodyPr>
          <a:lstStyle/>
          <a:p>
            <a:pPr algn="l"/>
            <a:r>
              <a:rPr lang="en-US" sz="3200" b="1">
                <a:solidFill>
                  <a:schemeClr val="bg1"/>
                </a:solidFill>
                <a:latin typeface="Montserrat" pitchFamily="2" charset="77"/>
              </a:rPr>
              <a:t>Step 1</a:t>
            </a:r>
          </a:p>
        </p:txBody>
      </p:sp>
      <p:pic>
        <p:nvPicPr>
          <p:cNvPr id="6" name="Picture 5" descr="A black and white logo&#10;&#10;AI-generated content may be incorrect.">
            <a:extLst>
              <a:ext uri="{FF2B5EF4-FFF2-40B4-BE49-F238E27FC236}">
                <a16:creationId xmlns:a16="http://schemas.microsoft.com/office/drawing/2014/main" id="{3458FA16-2585-B251-716E-B50EE395014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8AD82053-F0BF-0CC8-FA29-A48B0ABFABD3}"/>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338E307-02A0-D813-3E8D-43780CE46758}"/>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EA2493F6-9621-938F-5F22-24D2C1605C06}"/>
              </a:ext>
            </a:extLst>
          </p:cNvPr>
          <p:cNvSpPr>
            <a:spLocks noChangeArrowheads="1"/>
          </p:cNvSpPr>
          <p:nvPr/>
        </p:nvSpPr>
        <p:spPr bwMode="auto">
          <a:xfrm>
            <a:off x="1507067" y="3416456"/>
            <a:ext cx="876985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09D89529-39DC-6411-FD75-33DC46891EE4}"/>
              </a:ext>
            </a:extLst>
          </p:cNvPr>
          <p:cNvSpPr>
            <a:spLocks noChangeArrowheads="1"/>
          </p:cNvSpPr>
          <p:nvPr/>
        </p:nvSpPr>
        <p:spPr bwMode="auto">
          <a:xfrm>
            <a:off x="468084" y="2041310"/>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9" name="Oval 8">
            <a:extLst>
              <a:ext uri="{FF2B5EF4-FFF2-40B4-BE49-F238E27FC236}">
                <a16:creationId xmlns:a16="http://schemas.microsoft.com/office/drawing/2014/main" id="{6C3F2C9A-9AD9-44DC-605F-DD03DEED5C59}"/>
              </a:ext>
            </a:extLst>
          </p:cNvPr>
          <p:cNvSpPr/>
          <p:nvPr/>
        </p:nvSpPr>
        <p:spPr>
          <a:xfrm>
            <a:off x="1106605" y="1432448"/>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9C6494C-94BA-1C9F-7323-94FEBC5C9662}"/>
              </a:ext>
            </a:extLst>
          </p:cNvPr>
          <p:cNvSpPr txBox="1"/>
          <p:nvPr/>
        </p:nvSpPr>
        <p:spPr>
          <a:xfrm>
            <a:off x="1164105" y="1480303"/>
            <a:ext cx="320634" cy="369332"/>
          </a:xfrm>
          <a:prstGeom prst="rect">
            <a:avLst/>
          </a:prstGeom>
          <a:noFill/>
        </p:spPr>
        <p:txBody>
          <a:bodyPr wrap="square" rtlCol="0">
            <a:spAutoFit/>
          </a:bodyPr>
          <a:lstStyle/>
          <a:p>
            <a:r>
              <a:rPr lang="en-US" b="1">
                <a:solidFill>
                  <a:schemeClr val="bg1"/>
                </a:solidFill>
                <a:latin typeface="Montserrat" pitchFamily="2" charset="77"/>
              </a:rPr>
              <a:t>1</a:t>
            </a:r>
          </a:p>
        </p:txBody>
      </p:sp>
      <p:sp>
        <p:nvSpPr>
          <p:cNvPr id="11" name="Oval 10">
            <a:extLst>
              <a:ext uri="{FF2B5EF4-FFF2-40B4-BE49-F238E27FC236}">
                <a16:creationId xmlns:a16="http://schemas.microsoft.com/office/drawing/2014/main" id="{EF0D42BA-5426-E129-DF45-C12492D67BAB}"/>
              </a:ext>
            </a:extLst>
          </p:cNvPr>
          <p:cNvSpPr/>
          <p:nvPr/>
        </p:nvSpPr>
        <p:spPr>
          <a:xfrm>
            <a:off x="1106605" y="2285409"/>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2D0ECEB-4FF7-74C5-7AAD-8FE58C2458F9}"/>
              </a:ext>
            </a:extLst>
          </p:cNvPr>
          <p:cNvSpPr txBox="1"/>
          <p:nvPr/>
        </p:nvSpPr>
        <p:spPr>
          <a:xfrm>
            <a:off x="1135077" y="2333264"/>
            <a:ext cx="320634" cy="369332"/>
          </a:xfrm>
          <a:prstGeom prst="rect">
            <a:avLst/>
          </a:prstGeom>
          <a:noFill/>
        </p:spPr>
        <p:txBody>
          <a:bodyPr wrap="square" rtlCol="0">
            <a:spAutoFit/>
          </a:bodyPr>
          <a:lstStyle/>
          <a:p>
            <a:r>
              <a:rPr lang="en-US" b="1">
                <a:solidFill>
                  <a:schemeClr val="bg1"/>
                </a:solidFill>
                <a:latin typeface="Montserrat" pitchFamily="2" charset="77"/>
              </a:rPr>
              <a:t>2</a:t>
            </a:r>
          </a:p>
        </p:txBody>
      </p:sp>
      <p:sp>
        <p:nvSpPr>
          <p:cNvPr id="13" name="Oval 12">
            <a:extLst>
              <a:ext uri="{FF2B5EF4-FFF2-40B4-BE49-F238E27FC236}">
                <a16:creationId xmlns:a16="http://schemas.microsoft.com/office/drawing/2014/main" id="{3406CB48-D285-9AE6-3F00-C865D61F7C83}"/>
              </a:ext>
            </a:extLst>
          </p:cNvPr>
          <p:cNvSpPr/>
          <p:nvPr/>
        </p:nvSpPr>
        <p:spPr>
          <a:xfrm>
            <a:off x="1106605" y="3140826"/>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8760CB7-7FC3-2E62-13CA-11F6C036DAD8}"/>
              </a:ext>
            </a:extLst>
          </p:cNvPr>
          <p:cNvSpPr txBox="1"/>
          <p:nvPr/>
        </p:nvSpPr>
        <p:spPr>
          <a:xfrm>
            <a:off x="1135077" y="3188681"/>
            <a:ext cx="320634" cy="369332"/>
          </a:xfrm>
          <a:prstGeom prst="rect">
            <a:avLst/>
          </a:prstGeom>
          <a:noFill/>
        </p:spPr>
        <p:txBody>
          <a:bodyPr wrap="square" rtlCol="0">
            <a:spAutoFit/>
          </a:bodyPr>
          <a:lstStyle/>
          <a:p>
            <a:r>
              <a:rPr lang="en-US" b="1">
                <a:solidFill>
                  <a:schemeClr val="bg1"/>
                </a:solidFill>
                <a:latin typeface="Montserrat" pitchFamily="2" charset="77"/>
              </a:rPr>
              <a:t>3</a:t>
            </a:r>
          </a:p>
        </p:txBody>
      </p:sp>
      <p:sp>
        <p:nvSpPr>
          <p:cNvPr id="15" name="TextBox 14">
            <a:extLst>
              <a:ext uri="{FF2B5EF4-FFF2-40B4-BE49-F238E27FC236}">
                <a16:creationId xmlns:a16="http://schemas.microsoft.com/office/drawing/2014/main" id="{FBDF217A-4812-7F61-F60E-CD13C3B3639F}"/>
              </a:ext>
            </a:extLst>
          </p:cNvPr>
          <p:cNvSpPr txBox="1"/>
          <p:nvPr/>
        </p:nvSpPr>
        <p:spPr>
          <a:xfrm>
            <a:off x="1522840" y="1395669"/>
            <a:ext cx="6556732" cy="400110"/>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Place 2 tablespoons of glue into your plastic bag </a:t>
            </a:r>
          </a:p>
        </p:txBody>
      </p:sp>
      <p:sp>
        <p:nvSpPr>
          <p:cNvPr id="16" name="TextBox 15">
            <a:extLst>
              <a:ext uri="{FF2B5EF4-FFF2-40B4-BE49-F238E27FC236}">
                <a16:creationId xmlns:a16="http://schemas.microsoft.com/office/drawing/2014/main" id="{895DD113-C697-2435-D206-72CE4BB74958}"/>
              </a:ext>
            </a:extLst>
          </p:cNvPr>
          <p:cNvSpPr txBox="1"/>
          <p:nvPr/>
        </p:nvSpPr>
        <p:spPr>
          <a:xfrm>
            <a:off x="1558568" y="2149032"/>
            <a:ext cx="5282754" cy="707886"/>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Add </a:t>
            </a:r>
            <a:r>
              <a:rPr lang="en-US" altLang="en-US" sz="2000" b="1">
                <a:solidFill>
                  <a:schemeClr val="bg1"/>
                </a:solidFill>
                <a:latin typeface="Montserrat" pitchFamily="2" charset="77"/>
              </a:rPr>
              <a:t>1 spoonful</a:t>
            </a:r>
            <a:r>
              <a:rPr lang="en-US" altLang="en-US" sz="2000">
                <a:solidFill>
                  <a:schemeClr val="bg1"/>
                </a:solidFill>
                <a:latin typeface="Montserrat" pitchFamily="2" charset="77"/>
              </a:rPr>
              <a:t> of color-changing powder to the bag </a:t>
            </a:r>
          </a:p>
        </p:txBody>
      </p:sp>
      <p:sp>
        <p:nvSpPr>
          <p:cNvPr id="17" name="TextBox 16">
            <a:extLst>
              <a:ext uri="{FF2B5EF4-FFF2-40B4-BE49-F238E27FC236}">
                <a16:creationId xmlns:a16="http://schemas.microsoft.com/office/drawing/2014/main" id="{9F5E3C2D-7804-D52B-CFD5-98740B6F0AFA}"/>
              </a:ext>
            </a:extLst>
          </p:cNvPr>
          <p:cNvSpPr txBox="1"/>
          <p:nvPr/>
        </p:nvSpPr>
        <p:spPr>
          <a:xfrm>
            <a:off x="1558568" y="3195519"/>
            <a:ext cx="5282754" cy="400110"/>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Seal the bag tightly </a:t>
            </a:r>
          </a:p>
        </p:txBody>
      </p:sp>
      <p:cxnSp>
        <p:nvCxnSpPr>
          <p:cNvPr id="18" name="Straight Connector 17">
            <a:extLst>
              <a:ext uri="{FF2B5EF4-FFF2-40B4-BE49-F238E27FC236}">
                <a16:creationId xmlns:a16="http://schemas.microsoft.com/office/drawing/2014/main" id="{C56BB5E6-1991-A315-B3AD-1BBCDFBAF37A}"/>
              </a:ext>
            </a:extLst>
          </p:cNvPr>
          <p:cNvCxnSpPr>
            <a:cxnSpLocks/>
          </p:cNvCxnSpPr>
          <p:nvPr/>
        </p:nvCxnSpPr>
        <p:spPr>
          <a:xfrm flipV="1">
            <a:off x="1324422" y="1976660"/>
            <a:ext cx="5012771" cy="1683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6ACF741-14DD-3169-1C1A-05BFAB375A1C}"/>
              </a:ext>
            </a:extLst>
          </p:cNvPr>
          <p:cNvCxnSpPr>
            <a:cxnSpLocks/>
          </p:cNvCxnSpPr>
          <p:nvPr/>
        </p:nvCxnSpPr>
        <p:spPr>
          <a:xfrm flipV="1">
            <a:off x="1324422" y="2970371"/>
            <a:ext cx="5012771" cy="1683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6B80AF00-DEAB-D53C-42BD-E8D23CAED1AB}"/>
              </a:ext>
            </a:extLst>
          </p:cNvPr>
          <p:cNvSpPr txBox="1">
            <a:spLocks/>
          </p:cNvSpPr>
          <p:nvPr/>
        </p:nvSpPr>
        <p:spPr>
          <a:xfrm>
            <a:off x="3999699" y="89349"/>
            <a:ext cx="4674987"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bg1"/>
                </a:solidFill>
                <a:latin typeface="Montserrat" pitchFamily="2" charset="77"/>
              </a:rPr>
              <a:t>Start With the Base</a:t>
            </a:r>
          </a:p>
        </p:txBody>
      </p:sp>
      <p:cxnSp>
        <p:nvCxnSpPr>
          <p:cNvPr id="29" name="Straight Connector 28">
            <a:extLst>
              <a:ext uri="{FF2B5EF4-FFF2-40B4-BE49-F238E27FC236}">
                <a16:creationId xmlns:a16="http://schemas.microsoft.com/office/drawing/2014/main" id="{4210291C-F747-5EA0-8CA3-D2060BD943C8}"/>
              </a:ext>
            </a:extLst>
          </p:cNvPr>
          <p:cNvCxnSpPr>
            <a:cxnSpLocks/>
          </p:cNvCxnSpPr>
          <p:nvPr/>
        </p:nvCxnSpPr>
        <p:spPr>
          <a:xfrm>
            <a:off x="3999699" y="818171"/>
            <a:ext cx="4376429"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30" name="5-Point Star 29">
            <a:extLst>
              <a:ext uri="{FF2B5EF4-FFF2-40B4-BE49-F238E27FC236}">
                <a16:creationId xmlns:a16="http://schemas.microsoft.com/office/drawing/2014/main" id="{3522EAD0-79BA-52E3-536D-312D39652C96}"/>
              </a:ext>
            </a:extLst>
          </p:cNvPr>
          <p:cNvSpPr/>
          <p:nvPr/>
        </p:nvSpPr>
        <p:spPr>
          <a:xfrm>
            <a:off x="8376128" y="67988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Rounded Rectangle 32">
            <a:extLst>
              <a:ext uri="{FF2B5EF4-FFF2-40B4-BE49-F238E27FC236}">
                <a16:creationId xmlns:a16="http://schemas.microsoft.com/office/drawing/2014/main" id="{11DB7FCE-2CAC-615B-8DDE-BA8D10014978}"/>
              </a:ext>
            </a:extLst>
          </p:cNvPr>
          <p:cNvSpPr/>
          <p:nvPr/>
        </p:nvSpPr>
        <p:spPr>
          <a:xfrm>
            <a:off x="3700254" y="5350623"/>
            <a:ext cx="7028482" cy="1202891"/>
          </a:xfrm>
          <a:prstGeom prst="roundRect">
            <a:avLst/>
          </a:prstGeom>
          <a:gradFill>
            <a:gsLst>
              <a:gs pos="0">
                <a:srgbClr val="ED1C24"/>
              </a:gs>
              <a:gs pos="32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TextBox 33">
            <a:extLst>
              <a:ext uri="{FF2B5EF4-FFF2-40B4-BE49-F238E27FC236}">
                <a16:creationId xmlns:a16="http://schemas.microsoft.com/office/drawing/2014/main" id="{A7187551-A42F-69DE-95BA-6BB0A08B9BDE}"/>
              </a:ext>
            </a:extLst>
          </p:cNvPr>
          <p:cNvSpPr txBox="1"/>
          <p:nvPr/>
        </p:nvSpPr>
        <p:spPr>
          <a:xfrm>
            <a:off x="4031574" y="5832115"/>
            <a:ext cx="6697162" cy="615553"/>
          </a:xfrm>
          <a:prstGeom prst="rect">
            <a:avLst/>
          </a:prstGeom>
          <a:noFill/>
        </p:spPr>
        <p:txBody>
          <a:bodyPr wrap="square">
            <a:spAutoFit/>
          </a:bodyPr>
          <a:lstStyle/>
          <a:p>
            <a:r>
              <a:rPr lang="en-US" sz="1700">
                <a:solidFill>
                  <a:schemeClr val="bg1"/>
                </a:solidFill>
                <a:latin typeface="Montserrat" pitchFamily="2" charset="77"/>
              </a:rPr>
              <a:t>Mix your ingredients carefully and get ready to create a slime with a superpower.</a:t>
            </a:r>
          </a:p>
        </p:txBody>
      </p:sp>
      <p:sp>
        <p:nvSpPr>
          <p:cNvPr id="35" name="TextBox 34">
            <a:extLst>
              <a:ext uri="{FF2B5EF4-FFF2-40B4-BE49-F238E27FC236}">
                <a16:creationId xmlns:a16="http://schemas.microsoft.com/office/drawing/2014/main" id="{64C4042F-0F37-1FB9-54CC-7CC3A29549F4}"/>
              </a:ext>
            </a:extLst>
          </p:cNvPr>
          <p:cNvSpPr txBox="1"/>
          <p:nvPr/>
        </p:nvSpPr>
        <p:spPr>
          <a:xfrm>
            <a:off x="4031574" y="5458341"/>
            <a:ext cx="5910712" cy="369332"/>
          </a:xfrm>
          <a:prstGeom prst="rect">
            <a:avLst/>
          </a:prstGeom>
          <a:noFill/>
        </p:spPr>
        <p:txBody>
          <a:bodyPr wrap="square">
            <a:spAutoFit/>
          </a:bodyPr>
          <a:lstStyle/>
          <a:p>
            <a:r>
              <a:rPr lang="en-US" b="1" i="0" u="none" strike="noStrike">
                <a:solidFill>
                  <a:schemeClr val="bg1"/>
                </a:solidFill>
                <a:effectLst/>
                <a:latin typeface="Montserrat" pitchFamily="2" charset="77"/>
              </a:rPr>
              <a:t>It’s Time to Become a Materials Scientist!</a:t>
            </a:r>
            <a:endParaRPr lang="en-US" b="1">
              <a:solidFill>
                <a:schemeClr val="bg1"/>
              </a:solidFill>
              <a:latin typeface="Montserrat" pitchFamily="2" charset="77"/>
            </a:endParaRPr>
          </a:p>
        </p:txBody>
      </p:sp>
      <p:pic>
        <p:nvPicPr>
          <p:cNvPr id="36" name="Picture 35">
            <a:extLst>
              <a:ext uri="{FF2B5EF4-FFF2-40B4-BE49-F238E27FC236}">
                <a16:creationId xmlns:a16="http://schemas.microsoft.com/office/drawing/2014/main" id="{648A9E39-297F-D3CE-D4BF-57611C4E452D}"/>
              </a:ext>
            </a:extLst>
          </p:cNvPr>
          <p:cNvPicPr>
            <a:picLocks noChangeAspect="1"/>
          </p:cNvPicPr>
          <p:nvPr/>
        </p:nvPicPr>
        <p:blipFill>
          <a:blip r:embed="rId7"/>
          <a:srcRect t="51844" r="50000" b="14366"/>
          <a:stretch>
            <a:fillRect/>
          </a:stretch>
        </p:blipFill>
        <p:spPr>
          <a:xfrm>
            <a:off x="2495551" y="5248717"/>
            <a:ext cx="1653266" cy="1444576"/>
          </a:xfrm>
          <a:prstGeom prst="rect">
            <a:avLst/>
          </a:prstGeom>
        </p:spPr>
      </p:pic>
      <p:cxnSp>
        <p:nvCxnSpPr>
          <p:cNvPr id="37" name="Straight Connector 36">
            <a:extLst>
              <a:ext uri="{FF2B5EF4-FFF2-40B4-BE49-F238E27FC236}">
                <a16:creationId xmlns:a16="http://schemas.microsoft.com/office/drawing/2014/main" id="{38B2E12A-AB4E-6AA4-6CE5-5A4C7A34AFD7}"/>
              </a:ext>
            </a:extLst>
          </p:cNvPr>
          <p:cNvCxnSpPr>
            <a:cxnSpLocks/>
          </p:cNvCxnSpPr>
          <p:nvPr/>
        </p:nvCxnSpPr>
        <p:spPr>
          <a:xfrm flipV="1">
            <a:off x="1324421" y="3789129"/>
            <a:ext cx="5012771" cy="1683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1B737CD2-D160-AD33-B568-4259A7A445CE}"/>
              </a:ext>
            </a:extLst>
          </p:cNvPr>
          <p:cNvSpPr txBox="1"/>
          <p:nvPr/>
        </p:nvSpPr>
        <p:spPr>
          <a:xfrm>
            <a:off x="1558568" y="3854837"/>
            <a:ext cx="5282754" cy="1015663"/>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Use your hands to gently mush and squish the bag until the glue and powder are mixed together </a:t>
            </a:r>
          </a:p>
        </p:txBody>
      </p:sp>
      <p:sp>
        <p:nvSpPr>
          <p:cNvPr id="39" name="Oval 38">
            <a:extLst>
              <a:ext uri="{FF2B5EF4-FFF2-40B4-BE49-F238E27FC236}">
                <a16:creationId xmlns:a16="http://schemas.microsoft.com/office/drawing/2014/main" id="{032C3A49-E4D1-C83C-A134-DE23B2C903B9}"/>
              </a:ext>
            </a:extLst>
          </p:cNvPr>
          <p:cNvSpPr/>
          <p:nvPr/>
        </p:nvSpPr>
        <p:spPr>
          <a:xfrm>
            <a:off x="1128377" y="4076996"/>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743F6C25-1629-831F-EECF-FC906247153D}"/>
              </a:ext>
            </a:extLst>
          </p:cNvPr>
          <p:cNvSpPr txBox="1"/>
          <p:nvPr/>
        </p:nvSpPr>
        <p:spPr>
          <a:xfrm>
            <a:off x="1156849" y="4124851"/>
            <a:ext cx="320634" cy="369332"/>
          </a:xfrm>
          <a:prstGeom prst="rect">
            <a:avLst/>
          </a:prstGeom>
          <a:noFill/>
        </p:spPr>
        <p:txBody>
          <a:bodyPr wrap="square" rtlCol="0">
            <a:spAutoFit/>
          </a:bodyPr>
          <a:lstStyle/>
          <a:p>
            <a:r>
              <a:rPr lang="en-US" b="1">
                <a:solidFill>
                  <a:schemeClr val="bg1"/>
                </a:solidFill>
                <a:latin typeface="Montserrat" pitchFamily="2" charset="77"/>
              </a:rPr>
              <a:t>4</a:t>
            </a:r>
          </a:p>
        </p:txBody>
      </p:sp>
      <p:pic>
        <p:nvPicPr>
          <p:cNvPr id="44" name="Picture 43">
            <a:extLst>
              <a:ext uri="{FF2B5EF4-FFF2-40B4-BE49-F238E27FC236}">
                <a16:creationId xmlns:a16="http://schemas.microsoft.com/office/drawing/2014/main" id="{E412C619-0EDC-94D5-BAC9-508C9B1D9F56}"/>
              </a:ext>
            </a:extLst>
          </p:cNvPr>
          <p:cNvPicPr>
            <a:picLocks noChangeAspect="1"/>
          </p:cNvPicPr>
          <p:nvPr/>
        </p:nvPicPr>
        <p:blipFill>
          <a:blip r:embed="rId8"/>
          <a:srcRect l="48835" t="59449"/>
          <a:stretch>
            <a:fillRect/>
          </a:stretch>
        </p:blipFill>
        <p:spPr>
          <a:xfrm>
            <a:off x="9779074" y="2987201"/>
            <a:ext cx="2120580" cy="2173054"/>
          </a:xfrm>
          <a:prstGeom prst="rect">
            <a:avLst/>
          </a:prstGeom>
        </p:spPr>
      </p:pic>
      <p:pic>
        <p:nvPicPr>
          <p:cNvPr id="45" name="Picture 44">
            <a:extLst>
              <a:ext uri="{FF2B5EF4-FFF2-40B4-BE49-F238E27FC236}">
                <a16:creationId xmlns:a16="http://schemas.microsoft.com/office/drawing/2014/main" id="{770A92EA-DD69-9527-8458-26F7F9E253B3}"/>
              </a:ext>
            </a:extLst>
          </p:cNvPr>
          <p:cNvPicPr>
            <a:picLocks noChangeAspect="1"/>
          </p:cNvPicPr>
          <p:nvPr/>
        </p:nvPicPr>
        <p:blipFill>
          <a:blip r:embed="rId8"/>
          <a:srcRect r="47355" b="41805"/>
          <a:stretch>
            <a:fillRect/>
          </a:stretch>
        </p:blipFill>
        <p:spPr>
          <a:xfrm>
            <a:off x="7436618" y="1087067"/>
            <a:ext cx="1767909" cy="2526821"/>
          </a:xfrm>
          <a:prstGeom prst="rect">
            <a:avLst/>
          </a:prstGeom>
        </p:spPr>
      </p:pic>
    </p:spTree>
    <p:extLst>
      <p:ext uri="{BB962C8B-B14F-4D97-AF65-F5344CB8AC3E}">
        <p14:creationId xmlns:p14="http://schemas.microsoft.com/office/powerpoint/2010/main" val="422351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02230-7027-B147-2213-29F506BD348F}"/>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8D7FDEB4-1141-27B2-C262-BDA62810B775}"/>
              </a:ext>
            </a:extLst>
          </p:cNvPr>
          <p:cNvSpPr>
            <a:spLocks/>
          </p:cNvSpPr>
          <p:nvPr/>
        </p:nvSpPr>
        <p:spPr>
          <a:xfrm>
            <a:off x="15361" y="-19076"/>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33BE211A-C7AF-A149-AD0A-BEA3A6FB52B3}"/>
              </a:ext>
            </a:extLst>
          </p:cNvPr>
          <p:cNvSpPr>
            <a:spLocks noGrp="1"/>
          </p:cNvSpPr>
          <p:nvPr>
            <p:ph type="title"/>
          </p:nvPr>
        </p:nvSpPr>
        <p:spPr>
          <a:xfrm>
            <a:off x="1085088" y="271143"/>
            <a:ext cx="10268712" cy="859429"/>
          </a:xfrm>
        </p:spPr>
        <p:txBody>
          <a:bodyPr>
            <a:normAutofit/>
          </a:bodyPr>
          <a:lstStyle/>
          <a:p>
            <a:pPr algn="l"/>
            <a:r>
              <a:rPr lang="en-US" sz="3200" b="1">
                <a:solidFill>
                  <a:schemeClr val="bg1"/>
                </a:solidFill>
                <a:latin typeface="Montserrat" pitchFamily="2" charset="77"/>
              </a:rPr>
              <a:t>Step 2</a:t>
            </a:r>
          </a:p>
        </p:txBody>
      </p:sp>
      <p:pic>
        <p:nvPicPr>
          <p:cNvPr id="6" name="Picture 5" descr="A black and white logo&#10;&#10;AI-generated content may be incorrect.">
            <a:extLst>
              <a:ext uri="{FF2B5EF4-FFF2-40B4-BE49-F238E27FC236}">
                <a16:creationId xmlns:a16="http://schemas.microsoft.com/office/drawing/2014/main" id="{A5CDC67D-C531-2FCB-AF5E-9ACEC1DC8DF3}"/>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5F42B66D-4A05-7D86-F793-791DD0A52B09}"/>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1ABC2013-5715-3063-626F-5D93AF5C4FDD}"/>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BAF3BDF0-AD09-3541-2A8B-BDEE006EB148}"/>
              </a:ext>
            </a:extLst>
          </p:cNvPr>
          <p:cNvSpPr>
            <a:spLocks noChangeArrowheads="1"/>
          </p:cNvSpPr>
          <p:nvPr/>
        </p:nvSpPr>
        <p:spPr bwMode="auto">
          <a:xfrm>
            <a:off x="1507067" y="3416456"/>
            <a:ext cx="876985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CA8867FF-9044-8A7B-545A-37CC89A4C99B}"/>
              </a:ext>
            </a:extLst>
          </p:cNvPr>
          <p:cNvSpPr>
            <a:spLocks noChangeArrowheads="1"/>
          </p:cNvSpPr>
          <p:nvPr/>
        </p:nvSpPr>
        <p:spPr bwMode="auto">
          <a:xfrm>
            <a:off x="468084" y="2041310"/>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9" name="Oval 8">
            <a:extLst>
              <a:ext uri="{FF2B5EF4-FFF2-40B4-BE49-F238E27FC236}">
                <a16:creationId xmlns:a16="http://schemas.microsoft.com/office/drawing/2014/main" id="{DA8EF09F-57A7-8087-4081-AEC339ADD82E}"/>
              </a:ext>
            </a:extLst>
          </p:cNvPr>
          <p:cNvSpPr/>
          <p:nvPr/>
        </p:nvSpPr>
        <p:spPr>
          <a:xfrm>
            <a:off x="1106605" y="1591267"/>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2C77B5B-9C14-335B-7069-AAAC54563089}"/>
              </a:ext>
            </a:extLst>
          </p:cNvPr>
          <p:cNvSpPr txBox="1"/>
          <p:nvPr/>
        </p:nvSpPr>
        <p:spPr>
          <a:xfrm>
            <a:off x="1164105" y="1639122"/>
            <a:ext cx="320634" cy="369332"/>
          </a:xfrm>
          <a:prstGeom prst="rect">
            <a:avLst/>
          </a:prstGeom>
          <a:noFill/>
        </p:spPr>
        <p:txBody>
          <a:bodyPr wrap="square" rtlCol="0">
            <a:spAutoFit/>
          </a:bodyPr>
          <a:lstStyle/>
          <a:p>
            <a:r>
              <a:rPr lang="en-US" b="1">
                <a:solidFill>
                  <a:schemeClr val="bg1"/>
                </a:solidFill>
                <a:latin typeface="Montserrat" pitchFamily="2" charset="77"/>
              </a:rPr>
              <a:t>5</a:t>
            </a:r>
          </a:p>
        </p:txBody>
      </p:sp>
      <p:sp>
        <p:nvSpPr>
          <p:cNvPr id="11" name="Oval 10">
            <a:extLst>
              <a:ext uri="{FF2B5EF4-FFF2-40B4-BE49-F238E27FC236}">
                <a16:creationId xmlns:a16="http://schemas.microsoft.com/office/drawing/2014/main" id="{2718B156-1DA8-E5F4-CFD4-26F33721806A}"/>
              </a:ext>
            </a:extLst>
          </p:cNvPr>
          <p:cNvSpPr/>
          <p:nvPr/>
        </p:nvSpPr>
        <p:spPr>
          <a:xfrm>
            <a:off x="1106605" y="2532153"/>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E158F16-AB0A-61DA-1CD0-000A58579271}"/>
              </a:ext>
            </a:extLst>
          </p:cNvPr>
          <p:cNvSpPr txBox="1"/>
          <p:nvPr/>
        </p:nvSpPr>
        <p:spPr>
          <a:xfrm>
            <a:off x="1149591" y="2580008"/>
            <a:ext cx="320634" cy="369332"/>
          </a:xfrm>
          <a:prstGeom prst="rect">
            <a:avLst/>
          </a:prstGeom>
          <a:noFill/>
        </p:spPr>
        <p:txBody>
          <a:bodyPr wrap="square" rtlCol="0">
            <a:spAutoFit/>
          </a:bodyPr>
          <a:lstStyle/>
          <a:p>
            <a:r>
              <a:rPr lang="en-US" b="1">
                <a:solidFill>
                  <a:schemeClr val="bg1"/>
                </a:solidFill>
                <a:latin typeface="Montserrat" pitchFamily="2" charset="77"/>
              </a:rPr>
              <a:t>6</a:t>
            </a:r>
          </a:p>
        </p:txBody>
      </p:sp>
      <p:sp>
        <p:nvSpPr>
          <p:cNvPr id="13" name="Oval 12">
            <a:extLst>
              <a:ext uri="{FF2B5EF4-FFF2-40B4-BE49-F238E27FC236}">
                <a16:creationId xmlns:a16="http://schemas.microsoft.com/office/drawing/2014/main" id="{FB6557EC-0BE3-2831-15CE-3167A8C4F9D9}"/>
              </a:ext>
            </a:extLst>
          </p:cNvPr>
          <p:cNvSpPr/>
          <p:nvPr/>
        </p:nvSpPr>
        <p:spPr>
          <a:xfrm>
            <a:off x="1103534" y="3440325"/>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3EDD420-31F4-5B13-BA88-1AA9557BD8CF}"/>
              </a:ext>
            </a:extLst>
          </p:cNvPr>
          <p:cNvSpPr txBox="1"/>
          <p:nvPr/>
        </p:nvSpPr>
        <p:spPr>
          <a:xfrm>
            <a:off x="1146520" y="3488180"/>
            <a:ext cx="320634" cy="369332"/>
          </a:xfrm>
          <a:prstGeom prst="rect">
            <a:avLst/>
          </a:prstGeom>
          <a:noFill/>
        </p:spPr>
        <p:txBody>
          <a:bodyPr wrap="square" rtlCol="0">
            <a:spAutoFit/>
          </a:bodyPr>
          <a:lstStyle/>
          <a:p>
            <a:r>
              <a:rPr lang="en-US" b="1">
                <a:solidFill>
                  <a:schemeClr val="bg1"/>
                </a:solidFill>
                <a:latin typeface="Montserrat" pitchFamily="2" charset="77"/>
              </a:rPr>
              <a:t>7</a:t>
            </a:r>
          </a:p>
        </p:txBody>
      </p:sp>
      <p:sp>
        <p:nvSpPr>
          <p:cNvPr id="15" name="TextBox 14">
            <a:extLst>
              <a:ext uri="{FF2B5EF4-FFF2-40B4-BE49-F238E27FC236}">
                <a16:creationId xmlns:a16="http://schemas.microsoft.com/office/drawing/2014/main" id="{02D924DA-4089-4220-46B4-58333E12B14C}"/>
              </a:ext>
            </a:extLst>
          </p:cNvPr>
          <p:cNvSpPr txBox="1"/>
          <p:nvPr/>
        </p:nvSpPr>
        <p:spPr>
          <a:xfrm>
            <a:off x="1542239" y="1486299"/>
            <a:ext cx="5282754" cy="707886"/>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Open the bag and add three 1/8 teaspoons of baking soda </a:t>
            </a:r>
          </a:p>
        </p:txBody>
      </p:sp>
      <p:sp>
        <p:nvSpPr>
          <p:cNvPr id="16" name="TextBox 15">
            <a:extLst>
              <a:ext uri="{FF2B5EF4-FFF2-40B4-BE49-F238E27FC236}">
                <a16:creationId xmlns:a16="http://schemas.microsoft.com/office/drawing/2014/main" id="{C43E8AFF-9A41-49C9-75CC-110B5C7C1F0A}"/>
              </a:ext>
            </a:extLst>
          </p:cNvPr>
          <p:cNvSpPr txBox="1"/>
          <p:nvPr/>
        </p:nvSpPr>
        <p:spPr>
          <a:xfrm>
            <a:off x="1535464" y="2524581"/>
            <a:ext cx="5282754" cy="707886"/>
          </a:xfrm>
          <a:prstGeom prst="rect">
            <a:avLst/>
          </a:prstGeom>
          <a:noFill/>
        </p:spPr>
        <p:txBody>
          <a:bodyPr wrap="square">
            <a:spAutoFit/>
          </a:bodyPr>
          <a:lstStyle/>
          <a:p>
            <a:pPr defTabSz="914400" eaLnBrk="0" fontAlgn="base" hangingPunct="0">
              <a:spcBef>
                <a:spcPct val="0"/>
              </a:spcBef>
              <a:spcAft>
                <a:spcPct val="0"/>
              </a:spcAft>
            </a:pPr>
            <a:r>
              <a:rPr lang="en-US" altLang="en-US" sz="2000">
                <a:solidFill>
                  <a:schemeClr val="bg1"/>
                </a:solidFill>
                <a:latin typeface="Montserrat" pitchFamily="2" charset="77"/>
              </a:rPr>
              <a:t>Seal the bag again </a:t>
            </a:r>
          </a:p>
          <a:p>
            <a:pPr defTabSz="914400" eaLnBrk="0" fontAlgn="base" hangingPunct="0">
              <a:spcBef>
                <a:spcPct val="0"/>
              </a:spcBef>
              <a:spcAft>
                <a:spcPct val="0"/>
              </a:spcAft>
            </a:pPr>
            <a:endParaRPr lang="en-US" altLang="en-US" sz="2000">
              <a:solidFill>
                <a:schemeClr val="bg1"/>
              </a:solidFill>
              <a:latin typeface="Montserrat" pitchFamily="2" charset="77"/>
            </a:endParaRPr>
          </a:p>
        </p:txBody>
      </p:sp>
      <p:sp>
        <p:nvSpPr>
          <p:cNvPr id="17" name="TextBox 16">
            <a:extLst>
              <a:ext uri="{FF2B5EF4-FFF2-40B4-BE49-F238E27FC236}">
                <a16:creationId xmlns:a16="http://schemas.microsoft.com/office/drawing/2014/main" id="{662DA87F-889A-5BB5-FD74-E18C71E5B6D5}"/>
              </a:ext>
            </a:extLst>
          </p:cNvPr>
          <p:cNvSpPr txBox="1"/>
          <p:nvPr/>
        </p:nvSpPr>
        <p:spPr>
          <a:xfrm>
            <a:off x="1542239" y="3255118"/>
            <a:ext cx="5282754" cy="1323439"/>
          </a:xfrm>
          <a:prstGeom prst="rect">
            <a:avLst/>
          </a:prstGeom>
          <a:noFill/>
        </p:spPr>
        <p:txBody>
          <a:bodyPr wrap="square">
            <a:spAutoFit/>
          </a:bodyPr>
          <a:lstStyle/>
          <a:p>
            <a:pPr defTabSz="914400" eaLnBrk="0" fontAlgn="base" hangingPunct="0">
              <a:spcBef>
                <a:spcPct val="0"/>
              </a:spcBef>
              <a:spcAft>
                <a:spcPct val="0"/>
              </a:spcAft>
            </a:pPr>
            <a:r>
              <a:rPr lang="en-US" altLang="en-US" sz="2000">
                <a:solidFill>
                  <a:schemeClr val="bg1"/>
                </a:solidFill>
                <a:latin typeface="Montserrat" pitchFamily="2" charset="77"/>
              </a:rPr>
              <a:t>Use your hands to mush and mix the ingredients through the bag until everything is combined </a:t>
            </a:r>
          </a:p>
          <a:p>
            <a:pPr defTabSz="914400" eaLnBrk="0" fontAlgn="base" hangingPunct="0">
              <a:spcBef>
                <a:spcPct val="0"/>
              </a:spcBef>
              <a:spcAft>
                <a:spcPct val="0"/>
              </a:spcAft>
            </a:pPr>
            <a:endParaRPr lang="en-US" altLang="en-US" sz="2000">
              <a:solidFill>
                <a:schemeClr val="bg1"/>
              </a:solidFill>
              <a:latin typeface="Montserrat" pitchFamily="2" charset="77"/>
            </a:endParaRPr>
          </a:p>
        </p:txBody>
      </p:sp>
      <p:cxnSp>
        <p:nvCxnSpPr>
          <p:cNvPr id="18" name="Straight Connector 17">
            <a:extLst>
              <a:ext uri="{FF2B5EF4-FFF2-40B4-BE49-F238E27FC236}">
                <a16:creationId xmlns:a16="http://schemas.microsoft.com/office/drawing/2014/main" id="{675074FE-34D3-A83A-E5EF-E66CDC77A5EE}"/>
              </a:ext>
            </a:extLst>
          </p:cNvPr>
          <p:cNvCxnSpPr>
            <a:cxnSpLocks/>
          </p:cNvCxnSpPr>
          <p:nvPr/>
        </p:nvCxnSpPr>
        <p:spPr>
          <a:xfrm flipV="1">
            <a:off x="1324422" y="2364267"/>
            <a:ext cx="5012771" cy="1683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E0832D20-828C-6DC0-CA18-AB73E9E9ED87}"/>
              </a:ext>
            </a:extLst>
          </p:cNvPr>
          <p:cNvCxnSpPr>
            <a:cxnSpLocks/>
          </p:cNvCxnSpPr>
          <p:nvPr/>
        </p:nvCxnSpPr>
        <p:spPr>
          <a:xfrm flipV="1">
            <a:off x="1324422" y="3166590"/>
            <a:ext cx="5012771" cy="1683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5AB8B00E-48FC-FFE5-EE8F-4D61377D7CA5}"/>
              </a:ext>
            </a:extLst>
          </p:cNvPr>
          <p:cNvSpPr txBox="1">
            <a:spLocks/>
          </p:cNvSpPr>
          <p:nvPr/>
        </p:nvSpPr>
        <p:spPr>
          <a:xfrm>
            <a:off x="3999699" y="89349"/>
            <a:ext cx="4674987"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bg1"/>
                </a:solidFill>
                <a:latin typeface="Montserrat" pitchFamily="2" charset="77"/>
              </a:rPr>
              <a:t>Add the Activator</a:t>
            </a:r>
          </a:p>
        </p:txBody>
      </p:sp>
      <p:cxnSp>
        <p:nvCxnSpPr>
          <p:cNvPr id="29" name="Straight Connector 28">
            <a:extLst>
              <a:ext uri="{FF2B5EF4-FFF2-40B4-BE49-F238E27FC236}">
                <a16:creationId xmlns:a16="http://schemas.microsoft.com/office/drawing/2014/main" id="{878F054F-781B-3F85-68FD-E2F8D282908E}"/>
              </a:ext>
            </a:extLst>
          </p:cNvPr>
          <p:cNvCxnSpPr>
            <a:cxnSpLocks/>
          </p:cNvCxnSpPr>
          <p:nvPr/>
        </p:nvCxnSpPr>
        <p:spPr>
          <a:xfrm>
            <a:off x="3999699" y="818171"/>
            <a:ext cx="4376429"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30" name="5-Point Star 29">
            <a:extLst>
              <a:ext uri="{FF2B5EF4-FFF2-40B4-BE49-F238E27FC236}">
                <a16:creationId xmlns:a16="http://schemas.microsoft.com/office/drawing/2014/main" id="{DDA675A4-74CA-4CA0-5F8F-E4E89AAA93FA}"/>
              </a:ext>
            </a:extLst>
          </p:cNvPr>
          <p:cNvSpPr/>
          <p:nvPr/>
        </p:nvSpPr>
        <p:spPr>
          <a:xfrm>
            <a:off x="8376128" y="67988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Rounded Rectangle 30">
            <a:extLst>
              <a:ext uri="{FF2B5EF4-FFF2-40B4-BE49-F238E27FC236}">
                <a16:creationId xmlns:a16="http://schemas.microsoft.com/office/drawing/2014/main" id="{1C631F93-C1C6-BAB1-A8F3-A30AF8C02159}"/>
              </a:ext>
            </a:extLst>
          </p:cNvPr>
          <p:cNvSpPr/>
          <p:nvPr/>
        </p:nvSpPr>
        <p:spPr>
          <a:xfrm>
            <a:off x="3700254" y="5350623"/>
            <a:ext cx="7028482" cy="1202891"/>
          </a:xfrm>
          <a:prstGeom prst="roundRect">
            <a:avLst/>
          </a:prstGeom>
          <a:gradFill>
            <a:gsLst>
              <a:gs pos="6000">
                <a:srgbClr val="ED1C24"/>
              </a:gs>
              <a:gs pos="31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TextBox 31">
            <a:extLst>
              <a:ext uri="{FF2B5EF4-FFF2-40B4-BE49-F238E27FC236}">
                <a16:creationId xmlns:a16="http://schemas.microsoft.com/office/drawing/2014/main" id="{4FC71B71-9B38-3189-76C4-02AE38F7746F}"/>
              </a:ext>
            </a:extLst>
          </p:cNvPr>
          <p:cNvSpPr txBox="1"/>
          <p:nvPr/>
        </p:nvSpPr>
        <p:spPr>
          <a:xfrm>
            <a:off x="4031574" y="5832115"/>
            <a:ext cx="6697162" cy="615553"/>
          </a:xfrm>
          <a:prstGeom prst="rect">
            <a:avLst/>
          </a:prstGeom>
          <a:noFill/>
        </p:spPr>
        <p:txBody>
          <a:bodyPr wrap="square">
            <a:spAutoFit/>
          </a:bodyPr>
          <a:lstStyle/>
          <a:p>
            <a:r>
              <a:rPr lang="en-US" sz="1700">
                <a:solidFill>
                  <a:schemeClr val="bg1"/>
                </a:solidFill>
                <a:latin typeface="Montserrat" pitchFamily="2" charset="77"/>
              </a:rPr>
              <a:t>You're one step closer to creating a super material! Mix everything well and get ready to see your slime come to life.</a:t>
            </a:r>
          </a:p>
        </p:txBody>
      </p:sp>
      <p:sp>
        <p:nvSpPr>
          <p:cNvPr id="33" name="TextBox 32">
            <a:extLst>
              <a:ext uri="{FF2B5EF4-FFF2-40B4-BE49-F238E27FC236}">
                <a16:creationId xmlns:a16="http://schemas.microsoft.com/office/drawing/2014/main" id="{0FC1BE3B-E28F-32E3-F504-274ECCA06197}"/>
              </a:ext>
            </a:extLst>
          </p:cNvPr>
          <p:cNvSpPr txBox="1"/>
          <p:nvPr/>
        </p:nvSpPr>
        <p:spPr>
          <a:xfrm>
            <a:off x="4031574" y="5458341"/>
            <a:ext cx="5910712" cy="369332"/>
          </a:xfrm>
          <a:prstGeom prst="rect">
            <a:avLst/>
          </a:prstGeom>
          <a:noFill/>
        </p:spPr>
        <p:txBody>
          <a:bodyPr wrap="square">
            <a:spAutoFit/>
          </a:bodyPr>
          <a:lstStyle/>
          <a:p>
            <a:r>
              <a:rPr lang="en-US" b="1" i="0" u="none" strike="noStrike">
                <a:solidFill>
                  <a:schemeClr val="bg1"/>
                </a:solidFill>
                <a:effectLst/>
                <a:latin typeface="Montserrat" pitchFamily="2" charset="77"/>
              </a:rPr>
              <a:t>You’re Almost There!</a:t>
            </a:r>
            <a:endParaRPr lang="en-US" b="1">
              <a:solidFill>
                <a:schemeClr val="bg1"/>
              </a:solidFill>
              <a:latin typeface="Montserrat" pitchFamily="2" charset="77"/>
            </a:endParaRPr>
          </a:p>
        </p:txBody>
      </p:sp>
      <p:pic>
        <p:nvPicPr>
          <p:cNvPr id="35" name="Picture 34">
            <a:extLst>
              <a:ext uri="{FF2B5EF4-FFF2-40B4-BE49-F238E27FC236}">
                <a16:creationId xmlns:a16="http://schemas.microsoft.com/office/drawing/2014/main" id="{AD71B2BC-E383-5E91-B04F-0E2187EB63A9}"/>
              </a:ext>
            </a:extLst>
          </p:cNvPr>
          <p:cNvPicPr>
            <a:picLocks noChangeAspect="1"/>
          </p:cNvPicPr>
          <p:nvPr/>
        </p:nvPicPr>
        <p:blipFill>
          <a:blip r:embed="rId6"/>
          <a:srcRect l="54320" t="52049" b="13546"/>
          <a:stretch>
            <a:fillRect/>
          </a:stretch>
        </p:blipFill>
        <p:spPr>
          <a:xfrm>
            <a:off x="2853448" y="5330700"/>
            <a:ext cx="1362292" cy="1326656"/>
          </a:xfrm>
          <a:prstGeom prst="rect">
            <a:avLst/>
          </a:prstGeom>
        </p:spPr>
      </p:pic>
      <p:pic>
        <p:nvPicPr>
          <p:cNvPr id="37" name="Picture 36">
            <a:extLst>
              <a:ext uri="{FF2B5EF4-FFF2-40B4-BE49-F238E27FC236}">
                <a16:creationId xmlns:a16="http://schemas.microsoft.com/office/drawing/2014/main" id="{32391C28-AB15-78AC-6595-B3FD70F07D70}"/>
              </a:ext>
            </a:extLst>
          </p:cNvPr>
          <p:cNvPicPr>
            <a:picLocks noChangeAspect="1"/>
          </p:cNvPicPr>
          <p:nvPr/>
        </p:nvPicPr>
        <p:blipFill>
          <a:blip r:embed="rId7"/>
          <a:srcRect l="9321" t="5625" r="44676" b="57240"/>
          <a:stretch>
            <a:fillRect/>
          </a:stretch>
        </p:blipFill>
        <p:spPr>
          <a:xfrm>
            <a:off x="7029260" y="1372720"/>
            <a:ext cx="2026816" cy="2115460"/>
          </a:xfrm>
          <a:prstGeom prst="rect">
            <a:avLst/>
          </a:prstGeom>
        </p:spPr>
      </p:pic>
      <p:pic>
        <p:nvPicPr>
          <p:cNvPr id="39" name="Picture 38">
            <a:extLst>
              <a:ext uri="{FF2B5EF4-FFF2-40B4-BE49-F238E27FC236}">
                <a16:creationId xmlns:a16="http://schemas.microsoft.com/office/drawing/2014/main" id="{E881C35A-9FBB-6137-9661-35E3614BC4F8}"/>
              </a:ext>
            </a:extLst>
          </p:cNvPr>
          <p:cNvPicPr>
            <a:picLocks noChangeAspect="1"/>
          </p:cNvPicPr>
          <p:nvPr/>
        </p:nvPicPr>
        <p:blipFill>
          <a:blip r:embed="rId7"/>
          <a:srcRect l="40149" t="47449" r="10322" b="19311"/>
          <a:stretch>
            <a:fillRect/>
          </a:stretch>
        </p:blipFill>
        <p:spPr>
          <a:xfrm>
            <a:off x="9287958" y="2878524"/>
            <a:ext cx="2182202" cy="1893537"/>
          </a:xfrm>
          <a:prstGeom prst="rect">
            <a:avLst/>
          </a:prstGeom>
        </p:spPr>
      </p:pic>
    </p:spTree>
    <p:extLst>
      <p:ext uri="{BB962C8B-B14F-4D97-AF65-F5344CB8AC3E}">
        <p14:creationId xmlns:p14="http://schemas.microsoft.com/office/powerpoint/2010/main" val="254094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A37DC-74E1-0D99-968D-19930DCB1CB4}"/>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DED6433-7D1E-8131-14EE-37B1FF901352}"/>
              </a:ext>
            </a:extLst>
          </p:cNvPr>
          <p:cNvSpPr>
            <a:spLocks/>
          </p:cNvSpPr>
          <p:nvPr/>
        </p:nvSpPr>
        <p:spPr>
          <a:xfrm>
            <a:off x="15361" y="-19076"/>
            <a:ext cx="12192000" cy="6871063"/>
          </a:xfrm>
          <a:prstGeom prst="rect">
            <a:avLst/>
          </a:prstGeom>
          <a:gradFill flip="none" rotWithShape="1">
            <a:gsLst>
              <a:gs pos="95000">
                <a:srgbClr val="23183B"/>
              </a:gs>
              <a:gs pos="34000">
                <a:srgbClr val="3F3889"/>
              </a:gs>
              <a:gs pos="0">
                <a:srgbClr val="ED1C24"/>
              </a:gs>
              <a:gs pos="65000">
                <a:srgbClr val="2E3192"/>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2F68E96-7550-D3A4-967F-FA4984184E1E}"/>
              </a:ext>
            </a:extLst>
          </p:cNvPr>
          <p:cNvSpPr>
            <a:spLocks noGrp="1"/>
          </p:cNvSpPr>
          <p:nvPr>
            <p:ph type="title"/>
          </p:nvPr>
        </p:nvSpPr>
        <p:spPr>
          <a:xfrm>
            <a:off x="1085088" y="271143"/>
            <a:ext cx="10268712" cy="859429"/>
          </a:xfrm>
        </p:spPr>
        <p:txBody>
          <a:bodyPr>
            <a:normAutofit/>
          </a:bodyPr>
          <a:lstStyle/>
          <a:p>
            <a:pPr algn="l"/>
            <a:r>
              <a:rPr lang="en-US" sz="3200" b="1">
                <a:solidFill>
                  <a:schemeClr val="bg1"/>
                </a:solidFill>
                <a:latin typeface="Montserrat" pitchFamily="2" charset="77"/>
              </a:rPr>
              <a:t>Step 3</a:t>
            </a:r>
          </a:p>
        </p:txBody>
      </p:sp>
      <p:pic>
        <p:nvPicPr>
          <p:cNvPr id="6" name="Picture 5" descr="A black and white logo&#10;&#10;AI-generated content may be incorrect.">
            <a:extLst>
              <a:ext uri="{FF2B5EF4-FFF2-40B4-BE49-F238E27FC236}">
                <a16:creationId xmlns:a16="http://schemas.microsoft.com/office/drawing/2014/main" id="{5B247061-DF44-51B8-1F2B-E1503D376BD3}"/>
              </a:ext>
            </a:extLst>
          </p:cNvPr>
          <p:cNvPicPr>
            <a:picLocks noChangeAspect="1"/>
          </p:cNvPicPr>
          <p:nvPr/>
        </p:nvPicPr>
        <p:blipFill>
          <a:blip r:embed="rId3"/>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06CE330F-47C9-6013-B223-9A5B69BCA72D}"/>
              </a:ext>
            </a:extLst>
          </p:cNvPr>
          <p:cNvPicPr>
            <a:picLocks noChangeAspect="1"/>
          </p:cNvPicPr>
          <p:nvPr/>
        </p:nvPicPr>
        <p:blipFill>
          <a:blip r:embed="rId4"/>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5DE37070-B287-DEEE-F751-9BCB16ADA941}"/>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59EA56E-CBD6-5140-3871-9231D350EC32}"/>
              </a:ext>
            </a:extLst>
          </p:cNvPr>
          <p:cNvSpPr>
            <a:spLocks noChangeArrowheads="1"/>
          </p:cNvSpPr>
          <p:nvPr/>
        </p:nvSpPr>
        <p:spPr bwMode="auto">
          <a:xfrm>
            <a:off x="1507067" y="3416456"/>
            <a:ext cx="876985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E1E1EA36-9FB6-F0C5-B05C-A6FA790E5B18}"/>
              </a:ext>
            </a:extLst>
          </p:cNvPr>
          <p:cNvSpPr>
            <a:spLocks noChangeArrowheads="1"/>
          </p:cNvSpPr>
          <p:nvPr/>
        </p:nvSpPr>
        <p:spPr bwMode="auto">
          <a:xfrm>
            <a:off x="468084" y="2041310"/>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9" name="Oval 8">
            <a:extLst>
              <a:ext uri="{FF2B5EF4-FFF2-40B4-BE49-F238E27FC236}">
                <a16:creationId xmlns:a16="http://schemas.microsoft.com/office/drawing/2014/main" id="{95E67C82-6371-7305-19D7-CA12C2CD821D}"/>
              </a:ext>
            </a:extLst>
          </p:cNvPr>
          <p:cNvSpPr/>
          <p:nvPr/>
        </p:nvSpPr>
        <p:spPr>
          <a:xfrm>
            <a:off x="1106605" y="1461476"/>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A102FAA-13B4-93D9-2D45-EBD5EAAB5198}"/>
              </a:ext>
            </a:extLst>
          </p:cNvPr>
          <p:cNvSpPr txBox="1"/>
          <p:nvPr/>
        </p:nvSpPr>
        <p:spPr>
          <a:xfrm>
            <a:off x="1135077" y="1509331"/>
            <a:ext cx="320634" cy="369332"/>
          </a:xfrm>
          <a:prstGeom prst="rect">
            <a:avLst/>
          </a:prstGeom>
          <a:noFill/>
        </p:spPr>
        <p:txBody>
          <a:bodyPr wrap="square" rtlCol="0">
            <a:spAutoFit/>
          </a:bodyPr>
          <a:lstStyle/>
          <a:p>
            <a:r>
              <a:rPr lang="en-US" b="1">
                <a:solidFill>
                  <a:schemeClr val="bg1"/>
                </a:solidFill>
                <a:latin typeface="Montserrat" pitchFamily="2" charset="77"/>
              </a:rPr>
              <a:t>8</a:t>
            </a:r>
          </a:p>
        </p:txBody>
      </p:sp>
      <p:sp>
        <p:nvSpPr>
          <p:cNvPr id="11" name="Oval 10">
            <a:extLst>
              <a:ext uri="{FF2B5EF4-FFF2-40B4-BE49-F238E27FC236}">
                <a16:creationId xmlns:a16="http://schemas.microsoft.com/office/drawing/2014/main" id="{B44639F3-CE0C-6F43-98F0-A37E5BAAC917}"/>
              </a:ext>
            </a:extLst>
          </p:cNvPr>
          <p:cNvSpPr/>
          <p:nvPr/>
        </p:nvSpPr>
        <p:spPr>
          <a:xfrm>
            <a:off x="1106605" y="2285409"/>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BB9CDBA-8110-2FDE-1FFA-C914E2B0C425}"/>
              </a:ext>
            </a:extLst>
          </p:cNvPr>
          <p:cNvSpPr txBox="1"/>
          <p:nvPr/>
        </p:nvSpPr>
        <p:spPr>
          <a:xfrm>
            <a:off x="1149591" y="2333264"/>
            <a:ext cx="320634" cy="369332"/>
          </a:xfrm>
          <a:prstGeom prst="rect">
            <a:avLst/>
          </a:prstGeom>
          <a:noFill/>
        </p:spPr>
        <p:txBody>
          <a:bodyPr wrap="square" rtlCol="0">
            <a:spAutoFit/>
          </a:bodyPr>
          <a:lstStyle/>
          <a:p>
            <a:r>
              <a:rPr lang="en-US" b="1">
                <a:solidFill>
                  <a:schemeClr val="bg1"/>
                </a:solidFill>
                <a:latin typeface="Montserrat" pitchFamily="2" charset="77"/>
              </a:rPr>
              <a:t>9</a:t>
            </a:r>
          </a:p>
        </p:txBody>
      </p:sp>
      <p:sp>
        <p:nvSpPr>
          <p:cNvPr id="13" name="Oval 12">
            <a:extLst>
              <a:ext uri="{FF2B5EF4-FFF2-40B4-BE49-F238E27FC236}">
                <a16:creationId xmlns:a16="http://schemas.microsoft.com/office/drawing/2014/main" id="{1C66B941-9BD5-BA07-496F-413DC1BFB1BA}"/>
              </a:ext>
            </a:extLst>
          </p:cNvPr>
          <p:cNvSpPr/>
          <p:nvPr/>
        </p:nvSpPr>
        <p:spPr>
          <a:xfrm>
            <a:off x="1106605" y="3184368"/>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D9FABDB-E343-5EB4-B083-3D9AEA77D67B}"/>
              </a:ext>
            </a:extLst>
          </p:cNvPr>
          <p:cNvSpPr txBox="1"/>
          <p:nvPr/>
        </p:nvSpPr>
        <p:spPr>
          <a:xfrm>
            <a:off x="1085088" y="3229820"/>
            <a:ext cx="534122" cy="369332"/>
          </a:xfrm>
          <a:prstGeom prst="rect">
            <a:avLst/>
          </a:prstGeom>
          <a:noFill/>
        </p:spPr>
        <p:txBody>
          <a:bodyPr wrap="square" rtlCol="0">
            <a:spAutoFit/>
          </a:bodyPr>
          <a:lstStyle/>
          <a:p>
            <a:r>
              <a:rPr lang="en-US" b="1">
                <a:solidFill>
                  <a:schemeClr val="bg1"/>
                </a:solidFill>
                <a:latin typeface="Montserrat" pitchFamily="2" charset="77"/>
              </a:rPr>
              <a:t>10</a:t>
            </a:r>
          </a:p>
        </p:txBody>
      </p:sp>
      <p:sp>
        <p:nvSpPr>
          <p:cNvPr id="15" name="TextBox 14">
            <a:extLst>
              <a:ext uri="{FF2B5EF4-FFF2-40B4-BE49-F238E27FC236}">
                <a16:creationId xmlns:a16="http://schemas.microsoft.com/office/drawing/2014/main" id="{AF5B808D-CA7F-78BD-9142-4E5EB354805A}"/>
              </a:ext>
            </a:extLst>
          </p:cNvPr>
          <p:cNvSpPr txBox="1"/>
          <p:nvPr/>
        </p:nvSpPr>
        <p:spPr>
          <a:xfrm>
            <a:off x="1571460" y="1336167"/>
            <a:ext cx="5282754" cy="707886"/>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Open the bag and carefully add ¾ teaspoon of contact solution </a:t>
            </a:r>
          </a:p>
        </p:txBody>
      </p:sp>
      <p:sp>
        <p:nvSpPr>
          <p:cNvPr id="16" name="TextBox 15">
            <a:extLst>
              <a:ext uri="{FF2B5EF4-FFF2-40B4-BE49-F238E27FC236}">
                <a16:creationId xmlns:a16="http://schemas.microsoft.com/office/drawing/2014/main" id="{5D751FE0-C3D6-E075-05F6-2E900AE5865C}"/>
              </a:ext>
            </a:extLst>
          </p:cNvPr>
          <p:cNvSpPr txBox="1"/>
          <p:nvPr/>
        </p:nvSpPr>
        <p:spPr>
          <a:xfrm>
            <a:off x="1542239" y="2291804"/>
            <a:ext cx="5282754" cy="400110"/>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Seal the bag one last time </a:t>
            </a:r>
          </a:p>
        </p:txBody>
      </p:sp>
      <p:sp>
        <p:nvSpPr>
          <p:cNvPr id="17" name="TextBox 16">
            <a:extLst>
              <a:ext uri="{FF2B5EF4-FFF2-40B4-BE49-F238E27FC236}">
                <a16:creationId xmlns:a16="http://schemas.microsoft.com/office/drawing/2014/main" id="{407E1856-8D3C-462E-AE70-205A24A333BB}"/>
              </a:ext>
            </a:extLst>
          </p:cNvPr>
          <p:cNvSpPr txBox="1"/>
          <p:nvPr/>
        </p:nvSpPr>
        <p:spPr>
          <a:xfrm>
            <a:off x="1554382" y="3064640"/>
            <a:ext cx="5734676" cy="1015663"/>
          </a:xfrm>
          <a:prstGeom prst="rect">
            <a:avLst/>
          </a:prstGeom>
          <a:noFill/>
        </p:spPr>
        <p:txBody>
          <a:bodyPr wrap="square">
            <a:spAutoFit/>
          </a:bodyPr>
          <a:lstStyle/>
          <a:p>
            <a:pPr defTabSz="914400" eaLnBrk="0" fontAlgn="base" hangingPunct="0">
              <a:spcBef>
                <a:spcPct val="0"/>
              </a:spcBef>
              <a:spcAft>
                <a:spcPct val="0"/>
              </a:spcAft>
            </a:pPr>
            <a:r>
              <a:rPr lang="en-US" altLang="en-US" sz="2000">
                <a:solidFill>
                  <a:schemeClr val="bg1"/>
                </a:solidFill>
                <a:latin typeface="Montserrat" pitchFamily="2" charset="77"/>
              </a:rPr>
              <a:t>Mush, squeeze, and press the bag with your hands </a:t>
            </a:r>
          </a:p>
          <a:p>
            <a:pPr lvl="0" defTabSz="914400" eaLnBrk="0" fontAlgn="base" hangingPunct="0">
              <a:spcBef>
                <a:spcPct val="0"/>
              </a:spcBef>
              <a:spcAft>
                <a:spcPct val="0"/>
              </a:spcAft>
            </a:pPr>
            <a:endParaRPr lang="en-US" altLang="en-US" sz="2000">
              <a:solidFill>
                <a:schemeClr val="bg1"/>
              </a:solidFill>
              <a:latin typeface="Montserrat" pitchFamily="2" charset="77"/>
            </a:endParaRPr>
          </a:p>
        </p:txBody>
      </p:sp>
      <p:cxnSp>
        <p:nvCxnSpPr>
          <p:cNvPr id="18" name="Straight Connector 17">
            <a:extLst>
              <a:ext uri="{FF2B5EF4-FFF2-40B4-BE49-F238E27FC236}">
                <a16:creationId xmlns:a16="http://schemas.microsoft.com/office/drawing/2014/main" id="{5543BC7F-C708-7DB8-6D34-1997BDE633EC}"/>
              </a:ext>
            </a:extLst>
          </p:cNvPr>
          <p:cNvCxnSpPr>
            <a:cxnSpLocks/>
          </p:cNvCxnSpPr>
          <p:nvPr/>
        </p:nvCxnSpPr>
        <p:spPr>
          <a:xfrm>
            <a:off x="1303836" y="2109881"/>
            <a:ext cx="5507607" cy="20981"/>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4" name="Title 1">
            <a:extLst>
              <a:ext uri="{FF2B5EF4-FFF2-40B4-BE49-F238E27FC236}">
                <a16:creationId xmlns:a16="http://schemas.microsoft.com/office/drawing/2014/main" id="{87514E43-C90B-5C7D-7DFF-304C529040DA}"/>
              </a:ext>
            </a:extLst>
          </p:cNvPr>
          <p:cNvSpPr txBox="1">
            <a:spLocks/>
          </p:cNvSpPr>
          <p:nvPr/>
        </p:nvSpPr>
        <p:spPr>
          <a:xfrm>
            <a:off x="3251201" y="89349"/>
            <a:ext cx="5423486"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bg1"/>
                </a:solidFill>
                <a:latin typeface="Montserrat" pitchFamily="2" charset="77"/>
              </a:rPr>
              <a:t>Watch the Slime Form</a:t>
            </a:r>
          </a:p>
        </p:txBody>
      </p:sp>
      <p:cxnSp>
        <p:nvCxnSpPr>
          <p:cNvPr id="29" name="Straight Connector 28">
            <a:extLst>
              <a:ext uri="{FF2B5EF4-FFF2-40B4-BE49-F238E27FC236}">
                <a16:creationId xmlns:a16="http://schemas.microsoft.com/office/drawing/2014/main" id="{13F3B6F3-A2AF-405E-8670-1DCAB7BE5F88}"/>
              </a:ext>
            </a:extLst>
          </p:cNvPr>
          <p:cNvCxnSpPr>
            <a:cxnSpLocks/>
          </p:cNvCxnSpPr>
          <p:nvPr/>
        </p:nvCxnSpPr>
        <p:spPr>
          <a:xfrm>
            <a:off x="3403066" y="787117"/>
            <a:ext cx="4766892"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30" name="5-Point Star 29">
            <a:extLst>
              <a:ext uri="{FF2B5EF4-FFF2-40B4-BE49-F238E27FC236}">
                <a16:creationId xmlns:a16="http://schemas.microsoft.com/office/drawing/2014/main" id="{F9DE9863-09BB-5EB0-F7E3-44682C83DCC6}"/>
              </a:ext>
            </a:extLst>
          </p:cNvPr>
          <p:cNvSpPr/>
          <p:nvPr/>
        </p:nvSpPr>
        <p:spPr>
          <a:xfrm>
            <a:off x="8187445" y="636340"/>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Oval 32">
            <a:extLst>
              <a:ext uri="{FF2B5EF4-FFF2-40B4-BE49-F238E27FC236}">
                <a16:creationId xmlns:a16="http://schemas.microsoft.com/office/drawing/2014/main" id="{D9331A2C-D822-FC6C-B4F8-CF4E1CD24E4F}"/>
              </a:ext>
            </a:extLst>
          </p:cNvPr>
          <p:cNvSpPr/>
          <p:nvPr/>
        </p:nvSpPr>
        <p:spPr>
          <a:xfrm>
            <a:off x="1135633" y="4169059"/>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3F9FFC4D-82DD-DA20-286F-8A0CBD1606FE}"/>
              </a:ext>
            </a:extLst>
          </p:cNvPr>
          <p:cNvSpPr txBox="1"/>
          <p:nvPr/>
        </p:nvSpPr>
        <p:spPr>
          <a:xfrm>
            <a:off x="1164104" y="4216914"/>
            <a:ext cx="469619" cy="369332"/>
          </a:xfrm>
          <a:prstGeom prst="rect">
            <a:avLst/>
          </a:prstGeom>
          <a:noFill/>
        </p:spPr>
        <p:txBody>
          <a:bodyPr wrap="square" rtlCol="0">
            <a:spAutoFit/>
          </a:bodyPr>
          <a:lstStyle/>
          <a:p>
            <a:r>
              <a:rPr lang="en-US" b="1">
                <a:solidFill>
                  <a:schemeClr val="bg1"/>
                </a:solidFill>
                <a:latin typeface="Montserrat" pitchFamily="2" charset="77"/>
              </a:rPr>
              <a:t>11</a:t>
            </a:r>
          </a:p>
        </p:txBody>
      </p:sp>
      <p:sp>
        <p:nvSpPr>
          <p:cNvPr id="35" name="TextBox 34">
            <a:extLst>
              <a:ext uri="{FF2B5EF4-FFF2-40B4-BE49-F238E27FC236}">
                <a16:creationId xmlns:a16="http://schemas.microsoft.com/office/drawing/2014/main" id="{18705FBE-91FF-F705-B428-76566E83F6D8}"/>
              </a:ext>
            </a:extLst>
          </p:cNvPr>
          <p:cNvSpPr txBox="1"/>
          <p:nvPr/>
        </p:nvSpPr>
        <p:spPr>
          <a:xfrm>
            <a:off x="1542239" y="3922137"/>
            <a:ext cx="5734676" cy="1323439"/>
          </a:xfrm>
          <a:prstGeom prst="rect">
            <a:avLst/>
          </a:prstGeom>
          <a:noFill/>
        </p:spPr>
        <p:txBody>
          <a:bodyPr wrap="square">
            <a:spAutoFit/>
          </a:bodyPr>
          <a:lstStyle/>
          <a:p>
            <a:pPr defTabSz="914400" eaLnBrk="0" fontAlgn="base" hangingPunct="0">
              <a:spcBef>
                <a:spcPct val="0"/>
              </a:spcBef>
              <a:spcAft>
                <a:spcPct val="0"/>
              </a:spcAft>
            </a:pPr>
            <a:r>
              <a:rPr lang="en-US" altLang="en-US" sz="2000">
                <a:solidFill>
                  <a:schemeClr val="bg1"/>
                </a:solidFill>
                <a:latin typeface="Montserrat" pitchFamily="2" charset="77"/>
              </a:rPr>
              <a:t>Keep mixing until the slime starts to pull together and looks stretchy instead of runny </a:t>
            </a:r>
          </a:p>
          <a:p>
            <a:pPr lvl="0" defTabSz="914400" eaLnBrk="0" fontAlgn="base" hangingPunct="0">
              <a:spcBef>
                <a:spcPct val="0"/>
              </a:spcBef>
              <a:spcAft>
                <a:spcPct val="0"/>
              </a:spcAft>
            </a:pPr>
            <a:endParaRPr lang="en-US" altLang="en-US" sz="2000">
              <a:solidFill>
                <a:schemeClr val="bg1"/>
              </a:solidFill>
              <a:latin typeface="Montserrat" pitchFamily="2" charset="77"/>
            </a:endParaRPr>
          </a:p>
        </p:txBody>
      </p:sp>
      <p:cxnSp>
        <p:nvCxnSpPr>
          <p:cNvPr id="40" name="Straight Connector 39">
            <a:extLst>
              <a:ext uri="{FF2B5EF4-FFF2-40B4-BE49-F238E27FC236}">
                <a16:creationId xmlns:a16="http://schemas.microsoft.com/office/drawing/2014/main" id="{70243F8C-E635-C0BC-BB3F-1DDE1B31C6C3}"/>
              </a:ext>
            </a:extLst>
          </p:cNvPr>
          <p:cNvCxnSpPr>
            <a:cxnSpLocks/>
          </p:cNvCxnSpPr>
          <p:nvPr/>
        </p:nvCxnSpPr>
        <p:spPr>
          <a:xfrm>
            <a:off x="1317386" y="2914592"/>
            <a:ext cx="5507607" cy="20981"/>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E062C382-147B-22D3-12D8-235647B8F3A3}"/>
              </a:ext>
            </a:extLst>
          </p:cNvPr>
          <p:cNvCxnSpPr>
            <a:cxnSpLocks/>
          </p:cNvCxnSpPr>
          <p:nvPr/>
        </p:nvCxnSpPr>
        <p:spPr>
          <a:xfrm>
            <a:off x="1324422" y="3893737"/>
            <a:ext cx="5507607" cy="20981"/>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43" name="Rounded Rectangle 42">
            <a:extLst>
              <a:ext uri="{FF2B5EF4-FFF2-40B4-BE49-F238E27FC236}">
                <a16:creationId xmlns:a16="http://schemas.microsoft.com/office/drawing/2014/main" id="{E4CC01CC-DB0A-19A7-11A1-D072F650A0C9}"/>
              </a:ext>
            </a:extLst>
          </p:cNvPr>
          <p:cNvSpPr/>
          <p:nvPr/>
        </p:nvSpPr>
        <p:spPr>
          <a:xfrm>
            <a:off x="3700254" y="5350623"/>
            <a:ext cx="7028482" cy="1202891"/>
          </a:xfrm>
          <a:prstGeom prst="roundRect">
            <a:avLst/>
          </a:prstGeom>
          <a:gradFill>
            <a:gsLst>
              <a:gs pos="6000">
                <a:srgbClr val="ED1C24"/>
              </a:gs>
              <a:gs pos="27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4" name="TextBox 43">
            <a:extLst>
              <a:ext uri="{FF2B5EF4-FFF2-40B4-BE49-F238E27FC236}">
                <a16:creationId xmlns:a16="http://schemas.microsoft.com/office/drawing/2014/main" id="{70E465FE-3B7F-05DB-7115-8FD260BED5A7}"/>
              </a:ext>
            </a:extLst>
          </p:cNvPr>
          <p:cNvSpPr txBox="1"/>
          <p:nvPr/>
        </p:nvSpPr>
        <p:spPr>
          <a:xfrm>
            <a:off x="4027561" y="5669281"/>
            <a:ext cx="6697162" cy="877163"/>
          </a:xfrm>
          <a:prstGeom prst="rect">
            <a:avLst/>
          </a:prstGeom>
          <a:noFill/>
        </p:spPr>
        <p:txBody>
          <a:bodyPr wrap="square">
            <a:spAutoFit/>
          </a:bodyPr>
          <a:lstStyle/>
          <a:p>
            <a:r>
              <a:rPr lang="en-US" sz="1700">
                <a:solidFill>
                  <a:schemeClr val="bg1"/>
                </a:solidFill>
                <a:latin typeface="Montserrat" pitchFamily="2" charset="77"/>
              </a:rPr>
              <a:t>Watch your material transform! The contact solution helps the ingredients link together, turning the mixture into a stretchy slime with amazing new properties.</a:t>
            </a:r>
          </a:p>
        </p:txBody>
      </p:sp>
      <p:sp>
        <p:nvSpPr>
          <p:cNvPr id="45" name="TextBox 44">
            <a:extLst>
              <a:ext uri="{FF2B5EF4-FFF2-40B4-BE49-F238E27FC236}">
                <a16:creationId xmlns:a16="http://schemas.microsoft.com/office/drawing/2014/main" id="{23D76F6D-1CE2-F2E1-F2FE-946FEFFD23C5}"/>
              </a:ext>
            </a:extLst>
          </p:cNvPr>
          <p:cNvSpPr txBox="1"/>
          <p:nvPr/>
        </p:nvSpPr>
        <p:spPr>
          <a:xfrm>
            <a:off x="4056589" y="5370808"/>
            <a:ext cx="5910712" cy="369332"/>
          </a:xfrm>
          <a:prstGeom prst="rect">
            <a:avLst/>
          </a:prstGeom>
          <a:noFill/>
        </p:spPr>
        <p:txBody>
          <a:bodyPr wrap="square">
            <a:spAutoFit/>
          </a:bodyPr>
          <a:lstStyle/>
          <a:p>
            <a:r>
              <a:rPr lang="en-US" b="1">
                <a:solidFill>
                  <a:schemeClr val="bg1"/>
                </a:solidFill>
                <a:latin typeface="Montserrat" pitchFamily="2" charset="77"/>
              </a:rPr>
              <a:t>Scientist Tip:</a:t>
            </a:r>
          </a:p>
        </p:txBody>
      </p:sp>
      <p:pic>
        <p:nvPicPr>
          <p:cNvPr id="49" name="Picture 48">
            <a:extLst>
              <a:ext uri="{FF2B5EF4-FFF2-40B4-BE49-F238E27FC236}">
                <a16:creationId xmlns:a16="http://schemas.microsoft.com/office/drawing/2014/main" id="{83E9F330-BED7-9491-4D3D-E3F276AA0607}"/>
              </a:ext>
            </a:extLst>
          </p:cNvPr>
          <p:cNvPicPr>
            <a:picLocks noChangeAspect="1"/>
          </p:cNvPicPr>
          <p:nvPr/>
        </p:nvPicPr>
        <p:blipFill>
          <a:blip r:embed="rId6"/>
          <a:srcRect r="52839" b="63055"/>
          <a:stretch>
            <a:fillRect/>
          </a:stretch>
        </p:blipFill>
        <p:spPr>
          <a:xfrm>
            <a:off x="2824262" y="5334982"/>
            <a:ext cx="1298205" cy="1314916"/>
          </a:xfrm>
          <a:prstGeom prst="rect">
            <a:avLst/>
          </a:prstGeom>
        </p:spPr>
      </p:pic>
      <p:pic>
        <p:nvPicPr>
          <p:cNvPr id="20" name="Picture 19">
            <a:extLst>
              <a:ext uri="{FF2B5EF4-FFF2-40B4-BE49-F238E27FC236}">
                <a16:creationId xmlns:a16="http://schemas.microsoft.com/office/drawing/2014/main" id="{211446F4-89B2-8E7B-F3FD-088AF7B330BC}"/>
              </a:ext>
            </a:extLst>
          </p:cNvPr>
          <p:cNvPicPr>
            <a:picLocks noChangeAspect="1"/>
          </p:cNvPicPr>
          <p:nvPr/>
        </p:nvPicPr>
        <p:blipFill>
          <a:blip r:embed="rId7"/>
          <a:stretch>
            <a:fillRect/>
          </a:stretch>
        </p:blipFill>
        <p:spPr>
          <a:xfrm>
            <a:off x="7136193" y="1774976"/>
            <a:ext cx="4774040" cy="2681714"/>
          </a:xfrm>
          <a:prstGeom prst="roundRect">
            <a:avLst/>
          </a:prstGeom>
          <a:ln w="28575">
            <a:solidFill>
              <a:schemeClr val="bg1"/>
            </a:solidFill>
          </a:ln>
          <a:effectLst>
            <a:outerShdw blurRad="88900" dist="38100" dir="8100000" sx="102000" sy="102000" algn="tr" rotWithShape="0">
              <a:prstClr val="black">
                <a:alpha val="40000"/>
              </a:prstClr>
            </a:outerShdw>
          </a:effectLst>
        </p:spPr>
      </p:pic>
    </p:spTree>
    <p:extLst>
      <p:ext uri="{BB962C8B-B14F-4D97-AF65-F5344CB8AC3E}">
        <p14:creationId xmlns:p14="http://schemas.microsoft.com/office/powerpoint/2010/main" val="1350109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B0C6861-059C-83A8-6806-6248184F2407}"/>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682D146-40A3-2370-8D71-852D86BF578D}"/>
              </a:ext>
            </a:extLst>
          </p:cNvPr>
          <p:cNvSpPr>
            <a:spLocks noGrp="1"/>
          </p:cNvSpPr>
          <p:nvPr>
            <p:ph type="title"/>
          </p:nvPr>
        </p:nvSpPr>
        <p:spPr>
          <a:xfrm>
            <a:off x="1085088" y="271143"/>
            <a:ext cx="10268712" cy="859429"/>
          </a:xfrm>
        </p:spPr>
        <p:txBody>
          <a:bodyPr>
            <a:normAutofit/>
          </a:bodyPr>
          <a:lstStyle/>
          <a:p>
            <a:pPr algn="l"/>
            <a:r>
              <a:rPr lang="en-US" sz="3200" b="1">
                <a:solidFill>
                  <a:schemeClr val="bg1"/>
                </a:solidFill>
                <a:latin typeface="Montserrat" pitchFamily="2" charset="77"/>
              </a:rPr>
              <a:t>Step 4</a:t>
            </a:r>
          </a:p>
        </p:txBody>
      </p:sp>
      <p:pic>
        <p:nvPicPr>
          <p:cNvPr id="6" name="Picture 5" descr="A black and white logo&#10;&#10;AI-generated content may be incorrect.">
            <a:extLst>
              <a:ext uri="{FF2B5EF4-FFF2-40B4-BE49-F238E27FC236}">
                <a16:creationId xmlns:a16="http://schemas.microsoft.com/office/drawing/2014/main" id="{DEAA21EB-4E19-3CF3-DBA0-02D8484BB3A6}"/>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FF0F10DE-30D4-AD9A-22AE-7A50ADCC48DF}"/>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C30CBD4-66E4-8F2C-5EED-0EA1721A2573}"/>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E585638D-0C44-7627-EB05-1354A958E07F}"/>
              </a:ext>
            </a:extLst>
          </p:cNvPr>
          <p:cNvSpPr>
            <a:spLocks noChangeArrowheads="1"/>
          </p:cNvSpPr>
          <p:nvPr/>
        </p:nvSpPr>
        <p:spPr bwMode="auto">
          <a:xfrm>
            <a:off x="1507067" y="3416456"/>
            <a:ext cx="876985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1">
            <a:extLst>
              <a:ext uri="{FF2B5EF4-FFF2-40B4-BE49-F238E27FC236}">
                <a16:creationId xmlns:a16="http://schemas.microsoft.com/office/drawing/2014/main" id="{A3590119-0582-6179-A151-FC611E9DF59A}"/>
              </a:ext>
            </a:extLst>
          </p:cNvPr>
          <p:cNvSpPr>
            <a:spLocks noChangeArrowheads="1"/>
          </p:cNvSpPr>
          <p:nvPr/>
        </p:nvSpPr>
        <p:spPr bwMode="auto">
          <a:xfrm>
            <a:off x="468084" y="2041310"/>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9" name="Oval 8">
            <a:extLst>
              <a:ext uri="{FF2B5EF4-FFF2-40B4-BE49-F238E27FC236}">
                <a16:creationId xmlns:a16="http://schemas.microsoft.com/office/drawing/2014/main" id="{B4D2EBC3-19F5-59D5-0574-AB5016640B46}"/>
              </a:ext>
            </a:extLst>
          </p:cNvPr>
          <p:cNvSpPr/>
          <p:nvPr/>
        </p:nvSpPr>
        <p:spPr>
          <a:xfrm>
            <a:off x="951662" y="1949209"/>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55E91EA-8EAC-22F4-FB70-B36F150A6C39}"/>
              </a:ext>
            </a:extLst>
          </p:cNvPr>
          <p:cNvSpPr txBox="1"/>
          <p:nvPr/>
        </p:nvSpPr>
        <p:spPr>
          <a:xfrm>
            <a:off x="951105" y="1997064"/>
            <a:ext cx="621153" cy="369332"/>
          </a:xfrm>
          <a:prstGeom prst="rect">
            <a:avLst/>
          </a:prstGeom>
          <a:noFill/>
        </p:spPr>
        <p:txBody>
          <a:bodyPr wrap="square" rtlCol="0">
            <a:spAutoFit/>
          </a:bodyPr>
          <a:lstStyle/>
          <a:p>
            <a:r>
              <a:rPr lang="en-US" b="1">
                <a:solidFill>
                  <a:schemeClr val="bg1"/>
                </a:solidFill>
                <a:latin typeface="Montserrat" pitchFamily="2" charset="77"/>
              </a:rPr>
              <a:t>12</a:t>
            </a:r>
          </a:p>
        </p:txBody>
      </p:sp>
      <p:sp>
        <p:nvSpPr>
          <p:cNvPr id="11" name="Oval 10">
            <a:extLst>
              <a:ext uri="{FF2B5EF4-FFF2-40B4-BE49-F238E27FC236}">
                <a16:creationId xmlns:a16="http://schemas.microsoft.com/office/drawing/2014/main" id="{ABE2BD94-D947-AEF9-D76E-460A061294AD}"/>
              </a:ext>
            </a:extLst>
          </p:cNvPr>
          <p:cNvSpPr/>
          <p:nvPr/>
        </p:nvSpPr>
        <p:spPr>
          <a:xfrm>
            <a:off x="951662" y="2802170"/>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DC92256-C671-7975-4EAC-FCF778101A80}"/>
              </a:ext>
            </a:extLst>
          </p:cNvPr>
          <p:cNvSpPr txBox="1"/>
          <p:nvPr/>
        </p:nvSpPr>
        <p:spPr>
          <a:xfrm>
            <a:off x="965620" y="2850025"/>
            <a:ext cx="577610" cy="369332"/>
          </a:xfrm>
          <a:prstGeom prst="rect">
            <a:avLst/>
          </a:prstGeom>
          <a:noFill/>
        </p:spPr>
        <p:txBody>
          <a:bodyPr wrap="square" rtlCol="0">
            <a:spAutoFit/>
          </a:bodyPr>
          <a:lstStyle/>
          <a:p>
            <a:r>
              <a:rPr lang="en-US" b="1">
                <a:solidFill>
                  <a:schemeClr val="bg1"/>
                </a:solidFill>
                <a:latin typeface="Montserrat" pitchFamily="2" charset="77"/>
              </a:rPr>
              <a:t>13</a:t>
            </a:r>
          </a:p>
        </p:txBody>
      </p:sp>
      <p:sp>
        <p:nvSpPr>
          <p:cNvPr id="13" name="Oval 12">
            <a:extLst>
              <a:ext uri="{FF2B5EF4-FFF2-40B4-BE49-F238E27FC236}">
                <a16:creationId xmlns:a16="http://schemas.microsoft.com/office/drawing/2014/main" id="{08863811-2C5D-CF8F-F566-FBCDCAEC189B}"/>
              </a:ext>
            </a:extLst>
          </p:cNvPr>
          <p:cNvSpPr/>
          <p:nvPr/>
        </p:nvSpPr>
        <p:spPr>
          <a:xfrm>
            <a:off x="951662" y="3657587"/>
            <a:ext cx="394463" cy="440871"/>
          </a:xfrm>
          <a:prstGeom prst="ellipse">
            <a:avLst/>
          </a:prstGeom>
          <a:solidFill>
            <a:srgbClr val="ED1C24"/>
          </a:solidFill>
          <a:ln w="1270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C6B577D-038F-C703-4A5A-D64C72EA763C}"/>
              </a:ext>
            </a:extLst>
          </p:cNvPr>
          <p:cNvSpPr txBox="1"/>
          <p:nvPr/>
        </p:nvSpPr>
        <p:spPr>
          <a:xfrm>
            <a:off x="944660" y="3705302"/>
            <a:ext cx="750970" cy="369332"/>
          </a:xfrm>
          <a:prstGeom prst="rect">
            <a:avLst/>
          </a:prstGeom>
          <a:noFill/>
        </p:spPr>
        <p:txBody>
          <a:bodyPr wrap="square" rtlCol="0">
            <a:spAutoFit/>
          </a:bodyPr>
          <a:lstStyle/>
          <a:p>
            <a:r>
              <a:rPr lang="en-US" b="1">
                <a:solidFill>
                  <a:schemeClr val="bg1"/>
                </a:solidFill>
                <a:latin typeface="Montserrat" pitchFamily="2" charset="77"/>
              </a:rPr>
              <a:t>14</a:t>
            </a:r>
          </a:p>
        </p:txBody>
      </p:sp>
      <p:sp>
        <p:nvSpPr>
          <p:cNvPr id="15" name="TextBox 14">
            <a:extLst>
              <a:ext uri="{FF2B5EF4-FFF2-40B4-BE49-F238E27FC236}">
                <a16:creationId xmlns:a16="http://schemas.microsoft.com/office/drawing/2014/main" id="{7C298254-DBA3-66D2-E84C-EFDFF9F52F8F}"/>
              </a:ext>
            </a:extLst>
          </p:cNvPr>
          <p:cNvSpPr txBox="1"/>
          <p:nvPr/>
        </p:nvSpPr>
        <p:spPr>
          <a:xfrm>
            <a:off x="1383188" y="1997064"/>
            <a:ext cx="5869109" cy="707886"/>
          </a:xfrm>
          <a:prstGeom prst="rect">
            <a:avLst/>
          </a:prstGeom>
          <a:noFill/>
        </p:spPr>
        <p:txBody>
          <a:bodyPr wrap="square">
            <a:spAutoFit/>
          </a:bodyPr>
          <a:lstStyle/>
          <a:p>
            <a:pPr defTabSz="914400" eaLnBrk="0" fontAlgn="base" hangingPunct="0">
              <a:spcBef>
                <a:spcPct val="0"/>
              </a:spcBef>
              <a:spcAft>
                <a:spcPct val="0"/>
              </a:spcAft>
            </a:pPr>
            <a:r>
              <a:rPr lang="en-US" altLang="en-US" sz="2000">
                <a:solidFill>
                  <a:schemeClr val="bg1"/>
                </a:solidFill>
                <a:latin typeface="Montserrat" pitchFamily="2" charset="77"/>
              </a:rPr>
              <a:t>Hold the bag in your hands </a:t>
            </a:r>
          </a:p>
          <a:p>
            <a:pPr defTabSz="914400" eaLnBrk="0" fontAlgn="base" hangingPunct="0">
              <a:spcBef>
                <a:spcPct val="0"/>
              </a:spcBef>
              <a:spcAft>
                <a:spcPct val="0"/>
              </a:spcAft>
            </a:pPr>
            <a:endParaRPr lang="en-US" altLang="en-US" sz="2000">
              <a:solidFill>
                <a:schemeClr val="bg1"/>
              </a:solidFill>
              <a:latin typeface="Montserrat" pitchFamily="2" charset="77"/>
            </a:endParaRPr>
          </a:p>
        </p:txBody>
      </p:sp>
      <p:sp>
        <p:nvSpPr>
          <p:cNvPr id="16" name="TextBox 15">
            <a:extLst>
              <a:ext uri="{FF2B5EF4-FFF2-40B4-BE49-F238E27FC236}">
                <a16:creationId xmlns:a16="http://schemas.microsoft.com/office/drawing/2014/main" id="{407783FC-8745-D2D8-A411-E80E1B65C64C}"/>
              </a:ext>
            </a:extLst>
          </p:cNvPr>
          <p:cNvSpPr txBox="1"/>
          <p:nvPr/>
        </p:nvSpPr>
        <p:spPr>
          <a:xfrm>
            <a:off x="1383188" y="2679517"/>
            <a:ext cx="4805285" cy="707886"/>
          </a:xfrm>
          <a:prstGeom prst="rect">
            <a:avLst/>
          </a:prstGeom>
          <a:noFill/>
        </p:spPr>
        <p:txBody>
          <a:bodyPr wrap="square">
            <a:spAutoFit/>
          </a:bodyPr>
          <a:lstStyle/>
          <a:p>
            <a:pPr lvl="0" defTabSz="914400" eaLnBrk="0" fontAlgn="base" hangingPunct="0">
              <a:spcBef>
                <a:spcPct val="0"/>
              </a:spcBef>
              <a:spcAft>
                <a:spcPct val="0"/>
              </a:spcAft>
            </a:pPr>
            <a:r>
              <a:rPr lang="en-US" altLang="en-US" sz="2000">
                <a:solidFill>
                  <a:schemeClr val="bg1"/>
                </a:solidFill>
                <a:latin typeface="Montserrat" pitchFamily="2" charset="77"/>
              </a:rPr>
              <a:t>Stretch and squish the slime through the bag </a:t>
            </a:r>
          </a:p>
        </p:txBody>
      </p:sp>
      <p:sp>
        <p:nvSpPr>
          <p:cNvPr id="17" name="TextBox 16">
            <a:extLst>
              <a:ext uri="{FF2B5EF4-FFF2-40B4-BE49-F238E27FC236}">
                <a16:creationId xmlns:a16="http://schemas.microsoft.com/office/drawing/2014/main" id="{BA65091C-8890-19F4-13EF-7C8D49015151}"/>
              </a:ext>
            </a:extLst>
          </p:cNvPr>
          <p:cNvSpPr txBox="1"/>
          <p:nvPr/>
        </p:nvSpPr>
        <p:spPr>
          <a:xfrm>
            <a:off x="1403625" y="3611700"/>
            <a:ext cx="5523444" cy="1015663"/>
          </a:xfrm>
          <a:prstGeom prst="rect">
            <a:avLst/>
          </a:prstGeom>
          <a:noFill/>
        </p:spPr>
        <p:txBody>
          <a:bodyPr wrap="square">
            <a:spAutoFit/>
          </a:bodyPr>
          <a:lstStyle/>
          <a:p>
            <a:pPr lvl="0" defTabSz="914400" eaLnBrk="0" fontAlgn="base" hangingPunct="0">
              <a:spcBef>
                <a:spcPct val="0"/>
              </a:spcBef>
              <a:spcAft>
                <a:spcPct val="0"/>
              </a:spcAft>
            </a:pPr>
            <a:r>
              <a:rPr lang="en-US" altLang="en-US" sz="2000" dirty="0">
                <a:solidFill>
                  <a:schemeClr val="bg1"/>
                </a:solidFill>
                <a:latin typeface="Montserrat" pitchFamily="2" charset="77"/>
              </a:rPr>
              <a:t>Watch closely and note the color change as your hands warm up the slime </a:t>
            </a:r>
          </a:p>
          <a:p>
            <a:pPr lvl="0" defTabSz="914400" eaLnBrk="0" fontAlgn="base" hangingPunct="0">
              <a:spcBef>
                <a:spcPct val="0"/>
              </a:spcBef>
              <a:spcAft>
                <a:spcPct val="0"/>
              </a:spcAft>
            </a:pPr>
            <a:endParaRPr lang="en-US" altLang="en-US" sz="2000" dirty="0">
              <a:solidFill>
                <a:schemeClr val="bg1"/>
              </a:solidFill>
              <a:latin typeface="Montserrat" pitchFamily="2" charset="77"/>
            </a:endParaRPr>
          </a:p>
        </p:txBody>
      </p:sp>
      <p:cxnSp>
        <p:nvCxnSpPr>
          <p:cNvPr id="18" name="Straight Connector 17">
            <a:extLst>
              <a:ext uri="{FF2B5EF4-FFF2-40B4-BE49-F238E27FC236}">
                <a16:creationId xmlns:a16="http://schemas.microsoft.com/office/drawing/2014/main" id="{59584B2F-E970-02EE-E87F-1C0A797D7976}"/>
              </a:ext>
            </a:extLst>
          </p:cNvPr>
          <p:cNvCxnSpPr>
            <a:cxnSpLocks/>
          </p:cNvCxnSpPr>
          <p:nvPr/>
        </p:nvCxnSpPr>
        <p:spPr>
          <a:xfrm flipV="1">
            <a:off x="1196870" y="2577433"/>
            <a:ext cx="5012771" cy="1683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0CBEE32-2D20-B182-0531-146670F09108}"/>
              </a:ext>
            </a:extLst>
          </p:cNvPr>
          <p:cNvCxnSpPr>
            <a:cxnSpLocks/>
          </p:cNvCxnSpPr>
          <p:nvPr/>
        </p:nvCxnSpPr>
        <p:spPr>
          <a:xfrm flipV="1">
            <a:off x="1196870" y="3500421"/>
            <a:ext cx="5012771" cy="1683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pic>
        <p:nvPicPr>
          <p:cNvPr id="4" name="Picture 2">
            <a:extLst>
              <a:ext uri="{FF2B5EF4-FFF2-40B4-BE49-F238E27FC236}">
                <a16:creationId xmlns:a16="http://schemas.microsoft.com/office/drawing/2014/main" id="{691EDCF5-9E03-5FCC-74AC-F9CBB74161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23182" y="1323205"/>
            <a:ext cx="4825799" cy="3217199"/>
          </a:xfrm>
          <a:prstGeom prst="roundRect">
            <a:avLst/>
          </a:prstGeom>
          <a:noFill/>
          <a:effectLst>
            <a:outerShdw blurRad="101600" dist="38100" dir="8100000" sx="101000" sy="101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2241F569-610C-CAAE-4A28-6FFEBD360D1F}"/>
              </a:ext>
            </a:extLst>
          </p:cNvPr>
          <p:cNvSpPr txBox="1">
            <a:spLocks/>
          </p:cNvSpPr>
          <p:nvPr/>
        </p:nvSpPr>
        <p:spPr>
          <a:xfrm>
            <a:off x="3043698" y="222350"/>
            <a:ext cx="5733142"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bg1"/>
                </a:solidFill>
                <a:latin typeface="Montserrat" pitchFamily="2" charset="77"/>
              </a:rPr>
              <a:t>Watch the Color Change!</a:t>
            </a:r>
          </a:p>
        </p:txBody>
      </p:sp>
      <p:cxnSp>
        <p:nvCxnSpPr>
          <p:cNvPr id="29" name="Straight Connector 28">
            <a:extLst>
              <a:ext uri="{FF2B5EF4-FFF2-40B4-BE49-F238E27FC236}">
                <a16:creationId xmlns:a16="http://schemas.microsoft.com/office/drawing/2014/main" id="{23FD647E-3A30-865E-518F-8C005E55EDFB}"/>
              </a:ext>
            </a:extLst>
          </p:cNvPr>
          <p:cNvCxnSpPr>
            <a:cxnSpLocks/>
          </p:cNvCxnSpPr>
          <p:nvPr/>
        </p:nvCxnSpPr>
        <p:spPr>
          <a:xfrm>
            <a:off x="3226960" y="961629"/>
            <a:ext cx="5316552"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30" name="5-Point Star 29">
            <a:extLst>
              <a:ext uri="{FF2B5EF4-FFF2-40B4-BE49-F238E27FC236}">
                <a16:creationId xmlns:a16="http://schemas.microsoft.com/office/drawing/2014/main" id="{AD590A0F-55FA-7FD9-061F-619FDE69EB85}"/>
              </a:ext>
            </a:extLst>
          </p:cNvPr>
          <p:cNvSpPr/>
          <p:nvPr/>
        </p:nvSpPr>
        <p:spPr>
          <a:xfrm>
            <a:off x="8543512" y="81440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Rounded Rectangle 32">
            <a:extLst>
              <a:ext uri="{FF2B5EF4-FFF2-40B4-BE49-F238E27FC236}">
                <a16:creationId xmlns:a16="http://schemas.microsoft.com/office/drawing/2014/main" id="{0FE14F30-CD46-195B-62AE-1540FCD2DB37}"/>
              </a:ext>
            </a:extLst>
          </p:cNvPr>
          <p:cNvSpPr/>
          <p:nvPr/>
        </p:nvSpPr>
        <p:spPr>
          <a:xfrm>
            <a:off x="3700254" y="5350623"/>
            <a:ext cx="7028482" cy="1202891"/>
          </a:xfrm>
          <a:prstGeom prst="roundRect">
            <a:avLst/>
          </a:prstGeom>
          <a:gradFill>
            <a:gsLst>
              <a:gs pos="0">
                <a:srgbClr val="ED1C24"/>
              </a:gs>
              <a:gs pos="35000">
                <a:srgbClr val="2E3192"/>
              </a:gs>
            </a:gsLst>
            <a:lin ang="15000000" scaled="0"/>
          </a:gra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4" name="TextBox 33">
            <a:extLst>
              <a:ext uri="{FF2B5EF4-FFF2-40B4-BE49-F238E27FC236}">
                <a16:creationId xmlns:a16="http://schemas.microsoft.com/office/drawing/2014/main" id="{9BB8E4E5-C9A2-9315-D2AC-2D8079DC4C3E}"/>
              </a:ext>
            </a:extLst>
          </p:cNvPr>
          <p:cNvSpPr txBox="1"/>
          <p:nvPr/>
        </p:nvSpPr>
        <p:spPr>
          <a:xfrm>
            <a:off x="4056589" y="5856043"/>
            <a:ext cx="7028481" cy="615553"/>
          </a:xfrm>
          <a:prstGeom prst="rect">
            <a:avLst/>
          </a:prstGeom>
          <a:noFill/>
        </p:spPr>
        <p:txBody>
          <a:bodyPr wrap="square">
            <a:spAutoFit/>
          </a:bodyPr>
          <a:lstStyle/>
          <a:p>
            <a:r>
              <a:rPr lang="en-US" sz="1700">
                <a:solidFill>
                  <a:schemeClr val="bg1"/>
                </a:solidFill>
                <a:latin typeface="Montserrat" pitchFamily="2" charset="77"/>
              </a:rPr>
              <a:t>Heat from your hands is triggering tiny color-changing particles inside the slime, creating a reversible color change.</a:t>
            </a:r>
          </a:p>
        </p:txBody>
      </p:sp>
      <p:sp>
        <p:nvSpPr>
          <p:cNvPr id="35" name="TextBox 34">
            <a:extLst>
              <a:ext uri="{FF2B5EF4-FFF2-40B4-BE49-F238E27FC236}">
                <a16:creationId xmlns:a16="http://schemas.microsoft.com/office/drawing/2014/main" id="{7A4CCF29-8BD9-0EA2-8B68-12D6ABA043F7}"/>
              </a:ext>
            </a:extLst>
          </p:cNvPr>
          <p:cNvSpPr txBox="1"/>
          <p:nvPr/>
        </p:nvSpPr>
        <p:spPr>
          <a:xfrm>
            <a:off x="4080606" y="5484312"/>
            <a:ext cx="5910712" cy="369332"/>
          </a:xfrm>
          <a:prstGeom prst="rect">
            <a:avLst/>
          </a:prstGeom>
          <a:noFill/>
        </p:spPr>
        <p:txBody>
          <a:bodyPr wrap="square">
            <a:spAutoFit/>
          </a:bodyPr>
          <a:lstStyle/>
          <a:p>
            <a:r>
              <a:rPr lang="en-US" b="1">
                <a:solidFill>
                  <a:schemeClr val="bg1"/>
                </a:solidFill>
                <a:latin typeface="Montserrat" pitchFamily="2" charset="77"/>
              </a:rPr>
              <a:t>You Made a Super Material!</a:t>
            </a:r>
          </a:p>
        </p:txBody>
      </p:sp>
      <p:pic>
        <p:nvPicPr>
          <p:cNvPr id="36" name="Picture 35">
            <a:extLst>
              <a:ext uri="{FF2B5EF4-FFF2-40B4-BE49-F238E27FC236}">
                <a16:creationId xmlns:a16="http://schemas.microsoft.com/office/drawing/2014/main" id="{22BD622C-0579-ABB9-5509-193074A2B6A7}"/>
              </a:ext>
            </a:extLst>
          </p:cNvPr>
          <p:cNvPicPr>
            <a:picLocks noChangeAspect="1"/>
          </p:cNvPicPr>
          <p:nvPr/>
        </p:nvPicPr>
        <p:blipFill>
          <a:blip r:embed="rId8"/>
          <a:srcRect l="50261" t="52472" r="-829" b="10250"/>
          <a:stretch>
            <a:fillRect/>
          </a:stretch>
        </p:blipFill>
        <p:spPr>
          <a:xfrm>
            <a:off x="3000969" y="5449828"/>
            <a:ext cx="1282114" cy="1222100"/>
          </a:xfrm>
          <a:prstGeom prst="rect">
            <a:avLst/>
          </a:prstGeom>
        </p:spPr>
      </p:pic>
    </p:spTree>
    <p:extLst>
      <p:ext uri="{BB962C8B-B14F-4D97-AF65-F5344CB8AC3E}">
        <p14:creationId xmlns:p14="http://schemas.microsoft.com/office/powerpoint/2010/main" val="1161081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4897291" y="0"/>
            <a:ext cx="7294707"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013995" y="183190"/>
            <a:ext cx="7178005" cy="1143000"/>
          </a:xfrm>
        </p:spPr>
        <p:txBody>
          <a:bodyPr>
            <a:normAutofit/>
          </a:bodyPr>
          <a:lstStyle/>
          <a:p>
            <a:r>
              <a:rPr lang="en-US" sz="2800" b="1" dirty="0">
                <a:solidFill>
                  <a:srgbClr val="ED1C24"/>
                </a:solidFill>
                <a:latin typeface="Montserrat"/>
              </a:rPr>
              <a:t>You just created color-changing slime! </a:t>
            </a: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3" name="Picture 2">
            <a:extLst>
              <a:ext uri="{FF2B5EF4-FFF2-40B4-BE49-F238E27FC236}">
                <a16:creationId xmlns:a16="http://schemas.microsoft.com/office/drawing/2014/main" id="{71550FA2-C75B-4230-4E74-F08342358833}"/>
              </a:ext>
            </a:extLst>
          </p:cNvPr>
          <p:cNvPicPr>
            <a:picLocks noChangeAspect="1"/>
          </p:cNvPicPr>
          <p:nvPr/>
        </p:nvPicPr>
        <p:blipFill>
          <a:blip r:embed="rId5"/>
          <a:stretch>
            <a:fillRect/>
          </a:stretch>
        </p:blipFill>
        <p:spPr>
          <a:xfrm>
            <a:off x="5631197" y="1783976"/>
            <a:ext cx="5943600" cy="3962400"/>
          </a:xfrm>
          <a:prstGeom prst="rect">
            <a:avLst/>
          </a:prstGeom>
        </p:spPr>
      </p:pic>
      <p:pic>
        <p:nvPicPr>
          <p:cNvPr id="9" name="Picture 8">
            <a:extLst>
              <a:ext uri="{FF2B5EF4-FFF2-40B4-BE49-F238E27FC236}">
                <a16:creationId xmlns:a16="http://schemas.microsoft.com/office/drawing/2014/main" id="{A919BF3F-5D49-591B-1739-0B23E87B4291}"/>
              </a:ext>
            </a:extLst>
          </p:cNvPr>
          <p:cNvPicPr>
            <a:picLocks noChangeAspect="1"/>
          </p:cNvPicPr>
          <p:nvPr/>
        </p:nvPicPr>
        <p:blipFill>
          <a:blip r:embed="rId6"/>
          <a:srcRect t="-1" r="12804" b="41117"/>
          <a:stretch>
            <a:fillRect/>
          </a:stretch>
        </p:blipFill>
        <p:spPr>
          <a:xfrm flipH="1">
            <a:off x="-112632" y="1375159"/>
            <a:ext cx="5029545" cy="2134027"/>
          </a:xfrm>
          <a:prstGeom prst="rect">
            <a:avLst/>
          </a:prstGeom>
        </p:spPr>
      </p:pic>
      <p:pic>
        <p:nvPicPr>
          <p:cNvPr id="11" name="Picture 10">
            <a:extLst>
              <a:ext uri="{FF2B5EF4-FFF2-40B4-BE49-F238E27FC236}">
                <a16:creationId xmlns:a16="http://schemas.microsoft.com/office/drawing/2014/main" id="{67E4DF70-4168-0459-90AE-38C8255F6772}"/>
              </a:ext>
            </a:extLst>
          </p:cNvPr>
          <p:cNvPicPr>
            <a:picLocks noChangeAspect="1"/>
          </p:cNvPicPr>
          <p:nvPr/>
        </p:nvPicPr>
        <p:blipFill>
          <a:blip r:embed="rId6"/>
          <a:srcRect t="-1" r="12804" b="41117"/>
          <a:stretch>
            <a:fillRect/>
          </a:stretch>
        </p:blipFill>
        <p:spPr>
          <a:xfrm>
            <a:off x="-46221" y="2707395"/>
            <a:ext cx="5029545" cy="2134027"/>
          </a:xfrm>
          <a:prstGeom prst="rect">
            <a:avLst/>
          </a:prstGeom>
        </p:spPr>
      </p:pic>
      <p:pic>
        <p:nvPicPr>
          <p:cNvPr id="12" name="Picture 11">
            <a:extLst>
              <a:ext uri="{FF2B5EF4-FFF2-40B4-BE49-F238E27FC236}">
                <a16:creationId xmlns:a16="http://schemas.microsoft.com/office/drawing/2014/main" id="{2056C191-24EB-E849-FB22-832B220B5D3E}"/>
              </a:ext>
            </a:extLst>
          </p:cNvPr>
          <p:cNvPicPr>
            <a:picLocks noChangeAspect="1"/>
          </p:cNvPicPr>
          <p:nvPr/>
        </p:nvPicPr>
        <p:blipFill>
          <a:blip r:embed="rId6"/>
          <a:srcRect t="-1" r="12804" b="41117"/>
          <a:stretch>
            <a:fillRect/>
          </a:stretch>
        </p:blipFill>
        <p:spPr>
          <a:xfrm>
            <a:off x="-25288" y="526267"/>
            <a:ext cx="5029545" cy="2134027"/>
          </a:xfrm>
          <a:prstGeom prst="rect">
            <a:avLst/>
          </a:prstGeom>
        </p:spPr>
      </p:pic>
      <p:pic>
        <p:nvPicPr>
          <p:cNvPr id="13" name="Picture 12">
            <a:extLst>
              <a:ext uri="{FF2B5EF4-FFF2-40B4-BE49-F238E27FC236}">
                <a16:creationId xmlns:a16="http://schemas.microsoft.com/office/drawing/2014/main" id="{E30DE90F-DE3C-572E-EAB8-3443FBF4BB03}"/>
              </a:ext>
            </a:extLst>
          </p:cNvPr>
          <p:cNvPicPr>
            <a:picLocks noChangeAspect="1"/>
          </p:cNvPicPr>
          <p:nvPr/>
        </p:nvPicPr>
        <p:blipFill>
          <a:blip r:embed="rId6"/>
          <a:srcRect t="-1" r="12804" b="41117"/>
          <a:stretch>
            <a:fillRect/>
          </a:stretch>
        </p:blipFill>
        <p:spPr>
          <a:xfrm flipH="1">
            <a:off x="-46221" y="3969283"/>
            <a:ext cx="5029545" cy="2134027"/>
          </a:xfrm>
          <a:prstGeom prst="rect">
            <a:avLst/>
          </a:prstGeom>
        </p:spPr>
      </p:pic>
      <p:pic>
        <p:nvPicPr>
          <p:cNvPr id="14" name="Picture 13">
            <a:extLst>
              <a:ext uri="{FF2B5EF4-FFF2-40B4-BE49-F238E27FC236}">
                <a16:creationId xmlns:a16="http://schemas.microsoft.com/office/drawing/2014/main" id="{DC7BE21A-9D1A-611E-EF5B-494C6E3F20E7}"/>
              </a:ext>
            </a:extLst>
          </p:cNvPr>
          <p:cNvPicPr>
            <a:picLocks noChangeAspect="1"/>
          </p:cNvPicPr>
          <p:nvPr/>
        </p:nvPicPr>
        <p:blipFill>
          <a:blip r:embed="rId6"/>
          <a:srcRect t="-1" r="12804" b="41117"/>
          <a:stretch>
            <a:fillRect/>
          </a:stretch>
        </p:blipFill>
        <p:spPr>
          <a:xfrm>
            <a:off x="-46221" y="4771074"/>
            <a:ext cx="5029545" cy="21340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7E828-D9C3-7889-2100-4CD96A11C9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CA6F7E0-4507-3E37-8F82-03A7E482F0CD}"/>
              </a:ext>
            </a:extLst>
          </p:cNvPr>
          <p:cNvSpPr>
            <a:spLocks/>
          </p:cNvSpPr>
          <p:nvPr/>
        </p:nvSpPr>
        <p:spPr>
          <a:xfrm>
            <a:off x="0" y="0"/>
            <a:ext cx="12192000" cy="6858000"/>
          </a:xfrm>
          <a:prstGeom prst="rect">
            <a:avLst/>
          </a:prstGeom>
          <a:gradFill>
            <a:gsLst>
              <a:gs pos="75000">
                <a:srgbClr val="23183B"/>
              </a:gs>
              <a:gs pos="0">
                <a:srgbClr val="2E3192"/>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p:txBody>
      </p:sp>
      <p:pic>
        <p:nvPicPr>
          <p:cNvPr id="57" name="Picture 56">
            <a:extLst>
              <a:ext uri="{FF2B5EF4-FFF2-40B4-BE49-F238E27FC236}">
                <a16:creationId xmlns:a16="http://schemas.microsoft.com/office/drawing/2014/main" id="{2D805E14-9279-3E25-68F2-CCEE382D2143}"/>
              </a:ext>
            </a:extLst>
          </p:cNvPr>
          <p:cNvPicPr>
            <a:picLocks noChangeAspect="1"/>
          </p:cNvPicPr>
          <p:nvPr/>
        </p:nvPicPr>
        <p:blipFill>
          <a:blip r:embed="rId3"/>
          <a:stretch>
            <a:fillRect/>
          </a:stretch>
        </p:blipFill>
        <p:spPr>
          <a:xfrm>
            <a:off x="11135681" y="5985265"/>
            <a:ext cx="915816" cy="707676"/>
          </a:xfrm>
          <a:prstGeom prst="rect">
            <a:avLst/>
          </a:prstGeom>
        </p:spPr>
      </p:pic>
      <p:sp>
        <p:nvSpPr>
          <p:cNvPr id="12" name="5-Point Star 11">
            <a:extLst>
              <a:ext uri="{FF2B5EF4-FFF2-40B4-BE49-F238E27FC236}">
                <a16:creationId xmlns:a16="http://schemas.microsoft.com/office/drawing/2014/main" id="{E2AB7E97-9EB5-DB25-5ABE-E03971938960}"/>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AF47405-C869-CBFA-9704-8DD34650BC57}"/>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C2C4E5EA-489E-434E-7036-6BB53FCF219C}"/>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51BDDB50-3C53-0CB3-9E46-D6F7F888D72A}"/>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C5A02841-3AE9-CF80-6572-ACF1DBC281A1}"/>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AFF26899-F2ED-05AB-4090-7E9C53EE3F4B}"/>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33C5E94-CD9A-11A8-604D-624E49DF2E67}"/>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983015E8-7A49-8BBB-5103-7800DB37C6C9}"/>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A6BD16A7-3908-276B-8866-C98E9BAD86E9}"/>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0993C483-2424-AF64-6025-A5266F023858}"/>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800D058-C2BA-8467-0C0E-4525EEB0B5A5}"/>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61774AAB-7E76-5FEF-47CB-707D990C67A7}"/>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1C2CFB72-2D6A-CCF1-9B3A-80D3CBF21D83}"/>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D4613603-0EB3-811F-B721-82B581E66479}"/>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29542130-5C48-6663-BFEF-AE689C1E651F}"/>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1DDCEF26-F43E-FCA3-DC29-9A3587A59146}"/>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AEB74AC-DE23-DC44-155E-B75A553E9EB7}"/>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B7DCF1D4-FFF4-1929-BFB3-A6E4D05285CD}"/>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5AD8D1B8-DDDE-FA4E-40FF-E2C12A90CCC7}"/>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A9E6F573-DDFF-D5FB-0186-82D897E8CAF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8E861E2D-3896-3A88-FA06-8B9A23DFE8E0}"/>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DF6A2CE4-7422-70AB-0093-4F8D30A20A2A}"/>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D8C84819-D2AC-6F4A-AC77-DA1412362C7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8A8DDFCD-00A6-3E73-2B82-59E617B597C5}"/>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DB15D94C-1784-80E3-9CA5-F372FA31030B}"/>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5307567F-C057-E057-287A-195D1090CEC4}"/>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A19327A6-6681-EC7F-075E-C20102602F36}"/>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EC097BF2-5A18-8D93-FB9D-BBBDC2D8E3FA}"/>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F24CA0A0-D13A-4F22-01A4-ADCF63111632}"/>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2496EBF6-0A5D-272C-84AF-20FFE0ADD58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AAA69AD6-DF23-0C94-414E-3DB36B78C407}"/>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678AEBE-7E31-7065-BD04-FC048C681496}"/>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34127975-392E-E02B-8CB4-99452D0FF341}"/>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C9B36000-E765-7BD3-5BDE-BA522CFEBA45}"/>
              </a:ext>
            </a:extLst>
          </p:cNvPr>
          <p:cNvPicPr>
            <a:picLocks noChangeAspect="1"/>
          </p:cNvPicPr>
          <p:nvPr/>
        </p:nvPicPr>
        <p:blipFill>
          <a:blip r:embed="rId4"/>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4A5EECF1-313F-0F2B-DBB2-9949FD356669}"/>
              </a:ext>
            </a:extLst>
          </p:cNvPr>
          <p:cNvPicPr>
            <a:picLocks noChangeAspect="1"/>
          </p:cNvPicPr>
          <p:nvPr/>
        </p:nvPicPr>
        <p:blipFill>
          <a:blip r:embed="rId5"/>
          <a:stretch>
            <a:fillRect/>
          </a:stretch>
        </p:blipFill>
        <p:spPr>
          <a:xfrm>
            <a:off x="9934337" y="237608"/>
            <a:ext cx="1832812" cy="518493"/>
          </a:xfrm>
          <a:prstGeom prst="rect">
            <a:avLst/>
          </a:prstGeom>
        </p:spPr>
      </p:pic>
      <p:sp>
        <p:nvSpPr>
          <p:cNvPr id="7" name="Title 1">
            <a:extLst>
              <a:ext uri="{FF2B5EF4-FFF2-40B4-BE49-F238E27FC236}">
                <a16:creationId xmlns:a16="http://schemas.microsoft.com/office/drawing/2014/main" id="{AA1F02CE-EE49-EA08-C34F-FB18A6AA3114}"/>
              </a:ext>
            </a:extLst>
          </p:cNvPr>
          <p:cNvSpPr>
            <a:spLocks noGrp="1"/>
          </p:cNvSpPr>
          <p:nvPr>
            <p:ph type="title"/>
          </p:nvPr>
        </p:nvSpPr>
        <p:spPr>
          <a:xfrm>
            <a:off x="3889620" y="271929"/>
            <a:ext cx="4986589" cy="859429"/>
          </a:xfrm>
        </p:spPr>
        <p:txBody>
          <a:bodyPr>
            <a:normAutofit/>
          </a:bodyPr>
          <a:lstStyle/>
          <a:p>
            <a:pPr algn="l"/>
            <a:r>
              <a:rPr lang="en-US" sz="3200" b="1" dirty="0">
                <a:solidFill>
                  <a:schemeClr val="bg1"/>
                </a:solidFill>
                <a:latin typeface="Montserrat" pitchFamily="2" charset="77"/>
              </a:rPr>
              <a:t>Turn and Talk Time!</a:t>
            </a:r>
          </a:p>
        </p:txBody>
      </p:sp>
      <p:cxnSp>
        <p:nvCxnSpPr>
          <p:cNvPr id="8" name="Straight Connector 7">
            <a:extLst>
              <a:ext uri="{FF2B5EF4-FFF2-40B4-BE49-F238E27FC236}">
                <a16:creationId xmlns:a16="http://schemas.microsoft.com/office/drawing/2014/main" id="{6F6C63D1-6E32-10A1-41E0-94EDCBB9B254}"/>
              </a:ext>
            </a:extLst>
          </p:cNvPr>
          <p:cNvCxnSpPr>
            <a:cxnSpLocks/>
          </p:cNvCxnSpPr>
          <p:nvPr/>
        </p:nvCxnSpPr>
        <p:spPr>
          <a:xfrm>
            <a:off x="4032429" y="1144266"/>
            <a:ext cx="4139521" cy="7977"/>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EA7E9542-33D8-CD4B-66C6-C682DA1176DD}"/>
              </a:ext>
            </a:extLst>
          </p:cNvPr>
          <p:cNvSpPr/>
          <p:nvPr/>
        </p:nvSpPr>
        <p:spPr>
          <a:xfrm>
            <a:off x="8171950" y="102846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Rounded Rectangle 9">
            <a:extLst>
              <a:ext uri="{FF2B5EF4-FFF2-40B4-BE49-F238E27FC236}">
                <a16:creationId xmlns:a16="http://schemas.microsoft.com/office/drawing/2014/main" id="{CEDCF081-B1F1-42D5-3BC6-CB1C45009047}"/>
              </a:ext>
            </a:extLst>
          </p:cNvPr>
          <p:cNvSpPr/>
          <p:nvPr/>
        </p:nvSpPr>
        <p:spPr>
          <a:xfrm>
            <a:off x="2699096" y="1640739"/>
            <a:ext cx="7334252"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531E78F-5537-280C-E63E-B2541B5D9097}"/>
              </a:ext>
            </a:extLst>
          </p:cNvPr>
          <p:cNvSpPr txBox="1"/>
          <p:nvPr/>
        </p:nvSpPr>
        <p:spPr>
          <a:xfrm>
            <a:off x="3882960" y="1779513"/>
            <a:ext cx="6547485" cy="830997"/>
          </a:xfrm>
          <a:prstGeom prst="rect">
            <a:avLst/>
          </a:prstGeom>
          <a:noFill/>
        </p:spPr>
        <p:txBody>
          <a:bodyPr wrap="square">
            <a:spAutoFit/>
          </a:bodyPr>
          <a:lstStyle/>
          <a:p>
            <a:r>
              <a:rPr lang="en-US" altLang="en-US" sz="2400" b="1">
                <a:solidFill>
                  <a:srgbClr val="2E3192"/>
                </a:solidFill>
                <a:latin typeface="Montserrat" pitchFamily="2" charset="77"/>
              </a:rPr>
              <a:t>What do you know about slime or gooey materials?</a:t>
            </a:r>
          </a:p>
        </p:txBody>
      </p:sp>
      <p:sp>
        <p:nvSpPr>
          <p:cNvPr id="55" name="Rounded Rectangle 54">
            <a:extLst>
              <a:ext uri="{FF2B5EF4-FFF2-40B4-BE49-F238E27FC236}">
                <a16:creationId xmlns:a16="http://schemas.microsoft.com/office/drawing/2014/main" id="{F50CBB82-4E16-2064-441A-690AAF4FA039}"/>
              </a:ext>
            </a:extLst>
          </p:cNvPr>
          <p:cNvSpPr/>
          <p:nvPr/>
        </p:nvSpPr>
        <p:spPr>
          <a:xfrm>
            <a:off x="2699095" y="2826789"/>
            <a:ext cx="734570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533291BE-7AEC-15BE-9A35-F56788BBFF26}"/>
              </a:ext>
            </a:extLst>
          </p:cNvPr>
          <p:cNvSpPr txBox="1"/>
          <p:nvPr/>
        </p:nvSpPr>
        <p:spPr>
          <a:xfrm>
            <a:off x="3882961" y="2982972"/>
            <a:ext cx="6150388" cy="830997"/>
          </a:xfrm>
          <a:prstGeom prst="rect">
            <a:avLst/>
          </a:prstGeom>
          <a:noFill/>
        </p:spPr>
        <p:txBody>
          <a:bodyPr wrap="square">
            <a:spAutoFit/>
          </a:bodyPr>
          <a:lstStyle/>
          <a:p>
            <a:r>
              <a:rPr lang="en-US" altLang="en-US" sz="2400" b="1">
                <a:solidFill>
                  <a:srgbClr val="2E3192"/>
                </a:solidFill>
                <a:latin typeface="Montserrat" pitchFamily="2" charset="77"/>
              </a:rPr>
              <a:t>What happened as you held the slime in your hands?</a:t>
            </a:r>
          </a:p>
        </p:txBody>
      </p:sp>
      <p:sp>
        <p:nvSpPr>
          <p:cNvPr id="60" name="Rounded Rectangle 59">
            <a:extLst>
              <a:ext uri="{FF2B5EF4-FFF2-40B4-BE49-F238E27FC236}">
                <a16:creationId xmlns:a16="http://schemas.microsoft.com/office/drawing/2014/main" id="{BB0E9E90-DFF7-7B9F-5F61-25542D097E24}"/>
              </a:ext>
            </a:extLst>
          </p:cNvPr>
          <p:cNvSpPr/>
          <p:nvPr/>
        </p:nvSpPr>
        <p:spPr>
          <a:xfrm>
            <a:off x="2699095" y="4012839"/>
            <a:ext cx="734570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46FB01DF-C551-B4D6-9BD7-4BACA16165BF}"/>
              </a:ext>
            </a:extLst>
          </p:cNvPr>
          <p:cNvSpPr txBox="1"/>
          <p:nvPr/>
        </p:nvSpPr>
        <p:spPr>
          <a:xfrm>
            <a:off x="3911151" y="4175389"/>
            <a:ext cx="6547485" cy="830997"/>
          </a:xfrm>
          <a:prstGeom prst="rect">
            <a:avLst/>
          </a:prstGeom>
          <a:noFill/>
        </p:spPr>
        <p:txBody>
          <a:bodyPr wrap="square">
            <a:spAutoFit/>
          </a:bodyPr>
          <a:lstStyle/>
          <a:p>
            <a:r>
              <a:rPr lang="en-US" altLang="en-US" sz="2400" b="1">
                <a:solidFill>
                  <a:srgbClr val="2E3192"/>
                </a:solidFill>
                <a:latin typeface="Montserrat" pitchFamily="2" charset="77"/>
              </a:rPr>
              <a:t>Why do you think your hands help change the color of the slime?</a:t>
            </a:r>
          </a:p>
        </p:txBody>
      </p:sp>
      <p:sp>
        <p:nvSpPr>
          <p:cNvPr id="62" name="Rounded Rectangle 61">
            <a:extLst>
              <a:ext uri="{FF2B5EF4-FFF2-40B4-BE49-F238E27FC236}">
                <a16:creationId xmlns:a16="http://schemas.microsoft.com/office/drawing/2014/main" id="{F0DCA0D7-19D5-EAAD-A1B6-E3C08D304AE0}"/>
              </a:ext>
            </a:extLst>
          </p:cNvPr>
          <p:cNvSpPr/>
          <p:nvPr/>
        </p:nvSpPr>
        <p:spPr>
          <a:xfrm>
            <a:off x="2687639" y="5239795"/>
            <a:ext cx="734570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id="{00CBDA83-29AB-E9CE-B806-B5678808BD16}"/>
              </a:ext>
            </a:extLst>
          </p:cNvPr>
          <p:cNvSpPr txBox="1"/>
          <p:nvPr/>
        </p:nvSpPr>
        <p:spPr>
          <a:xfrm>
            <a:off x="3882960" y="5373186"/>
            <a:ext cx="5944558" cy="830997"/>
          </a:xfrm>
          <a:prstGeom prst="rect">
            <a:avLst/>
          </a:prstGeom>
          <a:noFill/>
        </p:spPr>
        <p:txBody>
          <a:bodyPr wrap="square">
            <a:spAutoFit/>
          </a:bodyPr>
          <a:lstStyle/>
          <a:p>
            <a:r>
              <a:rPr lang="en-US" sz="2400" b="1">
                <a:solidFill>
                  <a:srgbClr val="2E3192"/>
                </a:solidFill>
                <a:latin typeface="Montserrat" pitchFamily="2" charset="77"/>
              </a:rPr>
              <a:t>Is your slime a ”super material”? What makes it super?</a:t>
            </a:r>
          </a:p>
        </p:txBody>
      </p:sp>
      <p:pic>
        <p:nvPicPr>
          <p:cNvPr id="65" name="Picture 64">
            <a:extLst>
              <a:ext uri="{FF2B5EF4-FFF2-40B4-BE49-F238E27FC236}">
                <a16:creationId xmlns:a16="http://schemas.microsoft.com/office/drawing/2014/main" id="{301BCBDF-1689-1715-368D-ED91C2FFDF3B}"/>
              </a:ext>
            </a:extLst>
          </p:cNvPr>
          <p:cNvPicPr>
            <a:picLocks noChangeAspect="1"/>
          </p:cNvPicPr>
          <p:nvPr/>
        </p:nvPicPr>
        <p:blipFill>
          <a:blip r:embed="rId6"/>
          <a:srcRect l="52842" t="52797" b="14378"/>
          <a:stretch>
            <a:fillRect/>
          </a:stretch>
        </p:blipFill>
        <p:spPr>
          <a:xfrm>
            <a:off x="2344126" y="5148272"/>
            <a:ext cx="1481675" cy="1333508"/>
          </a:xfrm>
          <a:prstGeom prst="rect">
            <a:avLst/>
          </a:prstGeom>
          <a:effectLst>
            <a:outerShdw blurRad="114300" dist="38100" dir="8100000" sx="101000" sy="101000" algn="tr" rotWithShape="0">
              <a:prstClr val="black">
                <a:alpha val="40000"/>
              </a:prstClr>
            </a:outerShdw>
          </a:effectLst>
        </p:spPr>
      </p:pic>
      <p:pic>
        <p:nvPicPr>
          <p:cNvPr id="66" name="Picture 65">
            <a:extLst>
              <a:ext uri="{FF2B5EF4-FFF2-40B4-BE49-F238E27FC236}">
                <a16:creationId xmlns:a16="http://schemas.microsoft.com/office/drawing/2014/main" id="{3DC2D647-62BB-8898-EB84-AEA330BAF046}"/>
              </a:ext>
            </a:extLst>
          </p:cNvPr>
          <p:cNvPicPr>
            <a:picLocks noChangeAspect="1"/>
          </p:cNvPicPr>
          <p:nvPr/>
        </p:nvPicPr>
        <p:blipFill>
          <a:blip r:embed="rId6"/>
          <a:srcRect t="45397" r="56681" b="21778"/>
          <a:stretch>
            <a:fillRect/>
          </a:stretch>
        </p:blipFill>
        <p:spPr>
          <a:xfrm>
            <a:off x="2344127" y="3867706"/>
            <a:ext cx="1361040" cy="1333507"/>
          </a:xfrm>
          <a:prstGeom prst="rect">
            <a:avLst/>
          </a:prstGeom>
          <a:effectLst>
            <a:outerShdw blurRad="114300" dist="38100" dir="8100000" sx="101000" sy="101000" algn="tr" rotWithShape="0">
              <a:prstClr val="black">
                <a:alpha val="40000"/>
              </a:prstClr>
            </a:outerShdw>
          </a:effectLst>
        </p:spPr>
      </p:pic>
      <p:pic>
        <p:nvPicPr>
          <p:cNvPr id="67" name="Picture 66">
            <a:extLst>
              <a:ext uri="{FF2B5EF4-FFF2-40B4-BE49-F238E27FC236}">
                <a16:creationId xmlns:a16="http://schemas.microsoft.com/office/drawing/2014/main" id="{9A6FF935-0B06-80D6-EB8D-B36F1A988EB8}"/>
              </a:ext>
            </a:extLst>
          </p:cNvPr>
          <p:cNvPicPr>
            <a:picLocks noChangeAspect="1"/>
          </p:cNvPicPr>
          <p:nvPr/>
        </p:nvPicPr>
        <p:blipFill>
          <a:blip r:embed="rId6"/>
          <a:srcRect l="51354" t="4204" b="62480"/>
          <a:stretch>
            <a:fillRect/>
          </a:stretch>
        </p:blipFill>
        <p:spPr>
          <a:xfrm>
            <a:off x="2250871" y="2621210"/>
            <a:ext cx="1528442" cy="1353438"/>
          </a:xfrm>
          <a:prstGeom prst="rect">
            <a:avLst/>
          </a:prstGeom>
          <a:effectLst>
            <a:outerShdw blurRad="114300" dist="38100" dir="8100000" sx="101000" sy="101000" algn="tr" rotWithShape="0">
              <a:prstClr val="black">
                <a:alpha val="40000"/>
              </a:prstClr>
            </a:outerShdw>
          </a:effectLst>
        </p:spPr>
      </p:pic>
      <p:pic>
        <p:nvPicPr>
          <p:cNvPr id="69" name="Picture 68">
            <a:extLst>
              <a:ext uri="{FF2B5EF4-FFF2-40B4-BE49-F238E27FC236}">
                <a16:creationId xmlns:a16="http://schemas.microsoft.com/office/drawing/2014/main" id="{E659C3FE-A535-CC67-7655-A6B3D16B3CB4}"/>
              </a:ext>
            </a:extLst>
          </p:cNvPr>
          <p:cNvPicPr>
            <a:picLocks noChangeAspect="1"/>
          </p:cNvPicPr>
          <p:nvPr/>
        </p:nvPicPr>
        <p:blipFill>
          <a:blip r:embed="rId6"/>
          <a:srcRect r="57098" b="67004"/>
          <a:stretch>
            <a:fillRect/>
          </a:stretch>
        </p:blipFill>
        <p:spPr>
          <a:xfrm>
            <a:off x="2300830" y="1447075"/>
            <a:ext cx="1347955" cy="1340460"/>
          </a:xfrm>
          <a:prstGeom prst="rect">
            <a:avLst/>
          </a:prstGeom>
          <a:effectLst>
            <a:outerShdw blurRad="114300" dist="38100" dir="8100000" sx="101000" sy="101000" algn="tr" rotWithShape="0">
              <a:prstClr val="black">
                <a:alpha val="40000"/>
              </a:prstClr>
            </a:outerShdw>
          </a:effectLst>
        </p:spPr>
      </p:pic>
    </p:spTree>
    <p:extLst>
      <p:ext uri="{BB962C8B-B14F-4D97-AF65-F5344CB8AC3E}">
        <p14:creationId xmlns:p14="http://schemas.microsoft.com/office/powerpoint/2010/main" val="324058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5C5BDB4-03BA-1236-96DF-7EB40DA92459}"/>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BE32C5EF-9A16-875D-B292-09EC9683BCA7}"/>
              </a:ext>
            </a:extLst>
          </p:cNvPr>
          <p:cNvSpPr>
            <a:spLocks/>
          </p:cNvSpPr>
          <p:nvPr/>
        </p:nvSpPr>
        <p:spPr>
          <a:xfrm>
            <a:off x="0" y="0"/>
            <a:ext cx="12192000" cy="6858000"/>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F1D9A19-957B-7C21-12ED-95731C3F5925}"/>
              </a:ext>
            </a:extLst>
          </p:cNvPr>
          <p:cNvPicPr>
            <a:picLocks noChangeAspect="1"/>
          </p:cNvPicPr>
          <p:nvPr/>
        </p:nvPicPr>
        <p:blipFill>
          <a:blip r:embed="rId3"/>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51EF2A66-0048-2926-1E5F-26C129AD9E5B}"/>
              </a:ext>
            </a:extLst>
          </p:cNvPr>
          <p:cNvPicPr>
            <a:picLocks noChangeAspect="1"/>
          </p:cNvPicPr>
          <p:nvPr/>
        </p:nvPicPr>
        <p:blipFill>
          <a:blip r:embed="rId4"/>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B91453A-3C96-1C99-4570-6ECE309AC4B9}"/>
              </a:ext>
            </a:extLst>
          </p:cNvPr>
          <p:cNvPicPr>
            <a:picLocks noChangeAspect="1"/>
          </p:cNvPicPr>
          <p:nvPr/>
        </p:nvPicPr>
        <p:blipFill>
          <a:blip r:embed="rId5"/>
          <a:stretch>
            <a:fillRect/>
          </a:stretch>
        </p:blipFill>
        <p:spPr>
          <a:xfrm>
            <a:off x="139849" y="6325586"/>
            <a:ext cx="2080127" cy="532414"/>
          </a:xfrm>
          <a:prstGeom prst="rect">
            <a:avLst/>
          </a:prstGeom>
        </p:spPr>
      </p:pic>
      <p:sp>
        <p:nvSpPr>
          <p:cNvPr id="8" name="Title 1">
            <a:extLst>
              <a:ext uri="{FF2B5EF4-FFF2-40B4-BE49-F238E27FC236}">
                <a16:creationId xmlns:a16="http://schemas.microsoft.com/office/drawing/2014/main" id="{B491D169-67DD-D5F0-0F8C-03F5EEFF1195}"/>
              </a:ext>
            </a:extLst>
          </p:cNvPr>
          <p:cNvSpPr>
            <a:spLocks noGrp="1"/>
          </p:cNvSpPr>
          <p:nvPr/>
        </p:nvSpPr>
        <p:spPr>
          <a:xfrm>
            <a:off x="4609195" y="-159430"/>
            <a:ext cx="2615252" cy="138895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b="1">
                <a:solidFill>
                  <a:schemeClr val="bg1"/>
                </a:solidFill>
                <a:latin typeface="Montserrat" pitchFamily="2" charset="77"/>
              </a:rPr>
              <a:t>Wrap Up!</a:t>
            </a:r>
            <a:endParaRPr lang="en-US" sz="2800" b="1">
              <a:solidFill>
                <a:schemeClr val="bg1"/>
              </a:solidFill>
              <a:latin typeface="Montserrat" pitchFamily="2" charset="77"/>
            </a:endParaRPr>
          </a:p>
        </p:txBody>
      </p:sp>
      <p:cxnSp>
        <p:nvCxnSpPr>
          <p:cNvPr id="9" name="Straight Connector 8">
            <a:extLst>
              <a:ext uri="{FF2B5EF4-FFF2-40B4-BE49-F238E27FC236}">
                <a16:creationId xmlns:a16="http://schemas.microsoft.com/office/drawing/2014/main" id="{D546BDC5-ED9F-CD70-ED8F-9F3954AB72F4}"/>
              </a:ext>
            </a:extLst>
          </p:cNvPr>
          <p:cNvCxnSpPr>
            <a:cxnSpLocks/>
          </p:cNvCxnSpPr>
          <p:nvPr/>
        </p:nvCxnSpPr>
        <p:spPr>
          <a:xfrm>
            <a:off x="4469130" y="922740"/>
            <a:ext cx="2822359" cy="0"/>
          </a:xfrm>
          <a:prstGeom prst="line">
            <a:avLst/>
          </a:prstGeom>
          <a:ln>
            <a:solidFill>
              <a:srgbClr val="ED1C24"/>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0" name="5-Point Star 9">
            <a:extLst>
              <a:ext uri="{FF2B5EF4-FFF2-40B4-BE49-F238E27FC236}">
                <a16:creationId xmlns:a16="http://schemas.microsoft.com/office/drawing/2014/main" id="{AEC07EF3-A5CE-9BCB-10DA-09C5A5A4584E}"/>
              </a:ext>
            </a:extLst>
          </p:cNvPr>
          <p:cNvSpPr/>
          <p:nvPr/>
        </p:nvSpPr>
        <p:spPr>
          <a:xfrm>
            <a:off x="7305468" y="768095"/>
            <a:ext cx="237204" cy="231596"/>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1" name="5-Point Star 10">
            <a:extLst>
              <a:ext uri="{FF2B5EF4-FFF2-40B4-BE49-F238E27FC236}">
                <a16:creationId xmlns:a16="http://schemas.microsoft.com/office/drawing/2014/main" id="{3DDA7C55-219D-54D4-119F-410F46EFF1D5}"/>
              </a:ext>
            </a:extLst>
          </p:cNvPr>
          <p:cNvSpPr/>
          <p:nvPr/>
        </p:nvSpPr>
        <p:spPr>
          <a:xfrm>
            <a:off x="6917097" y="2473073"/>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 name="TextBox 13">
            <a:extLst>
              <a:ext uri="{FF2B5EF4-FFF2-40B4-BE49-F238E27FC236}">
                <a16:creationId xmlns:a16="http://schemas.microsoft.com/office/drawing/2014/main" id="{D7802D1E-B16A-D40B-3B27-9D1789B55792}"/>
              </a:ext>
            </a:extLst>
          </p:cNvPr>
          <p:cNvSpPr txBox="1"/>
          <p:nvPr/>
        </p:nvSpPr>
        <p:spPr>
          <a:xfrm>
            <a:off x="7288599" y="1771982"/>
            <a:ext cx="4763551" cy="221599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sz="2000" b="1" dirty="0">
                <a:solidFill>
                  <a:schemeClr val="bg1"/>
                </a:solidFill>
                <a:latin typeface="Montserrat" pitchFamily="2" charset="77"/>
                <a:cs typeface="Times New Roman"/>
              </a:rPr>
              <a:t>Toy makers </a:t>
            </a:r>
            <a:r>
              <a:rPr lang="en-US" sz="2000" dirty="0">
                <a:solidFill>
                  <a:schemeClr val="bg1"/>
                </a:solidFill>
                <a:latin typeface="Montserrat" pitchFamily="2" charset="77"/>
                <a:cs typeface="Times New Roman"/>
              </a:rPr>
              <a:t>regularly choose materials that stretch, squish, bounce, or change colors. They ask what a toy should feel like, how it should move, and what will</a:t>
            </a:r>
          </a:p>
          <a:p>
            <a:pPr fontAlgn="base"/>
            <a:r>
              <a:rPr lang="en-US" sz="2000" dirty="0">
                <a:solidFill>
                  <a:schemeClr val="bg1"/>
                </a:solidFill>
                <a:latin typeface="Montserrat" pitchFamily="2" charset="77"/>
                <a:cs typeface="Times New Roman"/>
              </a:rPr>
              <a:t>make it more fun to play with. </a:t>
            </a:r>
          </a:p>
          <a:p>
            <a:pPr fontAlgn="base"/>
            <a:endParaRPr lang="en-US" dirty="0">
              <a:solidFill>
                <a:schemeClr val="bg1"/>
              </a:solidFill>
              <a:latin typeface="Montserrat" pitchFamily="2" charset="77"/>
            </a:endParaRPr>
          </a:p>
        </p:txBody>
      </p:sp>
      <p:sp>
        <p:nvSpPr>
          <p:cNvPr id="15" name="Title 1">
            <a:extLst>
              <a:ext uri="{FF2B5EF4-FFF2-40B4-BE49-F238E27FC236}">
                <a16:creationId xmlns:a16="http://schemas.microsoft.com/office/drawing/2014/main" id="{F7BD8462-876E-AF29-2A48-0518A0B69ABF}"/>
              </a:ext>
            </a:extLst>
          </p:cNvPr>
          <p:cNvSpPr txBox="1">
            <a:spLocks/>
          </p:cNvSpPr>
          <p:nvPr/>
        </p:nvSpPr>
        <p:spPr>
          <a:xfrm>
            <a:off x="3009482" y="597678"/>
            <a:ext cx="6200031" cy="1388952"/>
          </a:xfrm>
          <a:prstGeom prst="rect">
            <a:avLst/>
          </a:prstGeom>
        </p:spPr>
        <p:txBody>
          <a:bodyPr vert="horz" lIns="91440" tIns="45720" rIns="91440" bIns="45720" rtlCol="0" anchor="ctr">
            <a:normAutofit/>
          </a:bodyPr>
          <a:lstStyle>
            <a:defPPr>
              <a:defRPr lang="en-US"/>
            </a:defPPr>
            <a:lvl1pPr marL="0" algn="ctr" defTabSz="457200" rtl="0" eaLnBrk="1" latinLnBrk="0" hangingPunct="1">
              <a:spcBef>
                <a:spcPct val="0"/>
              </a:spcBef>
              <a:buNone/>
              <a:defRPr sz="44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2400" b="1">
                <a:solidFill>
                  <a:schemeClr val="bg1"/>
                </a:solidFill>
                <a:latin typeface="Montserrat" pitchFamily="2" charset="77"/>
              </a:rPr>
              <a:t>What Careers Did We Explore Today?</a:t>
            </a:r>
            <a:endParaRPr lang="en-US" sz="1800" b="1">
              <a:solidFill>
                <a:schemeClr val="bg1"/>
              </a:solidFill>
              <a:latin typeface="Montserrat" pitchFamily="2" charset="77"/>
            </a:endParaRPr>
          </a:p>
        </p:txBody>
      </p:sp>
      <p:cxnSp>
        <p:nvCxnSpPr>
          <p:cNvPr id="16" name="Straight Connector 15">
            <a:extLst>
              <a:ext uri="{FF2B5EF4-FFF2-40B4-BE49-F238E27FC236}">
                <a16:creationId xmlns:a16="http://schemas.microsoft.com/office/drawing/2014/main" id="{B3432965-0DB9-9407-7457-2A3884EBF3D8}"/>
              </a:ext>
            </a:extLst>
          </p:cNvPr>
          <p:cNvCxnSpPr>
            <a:cxnSpLocks/>
          </p:cNvCxnSpPr>
          <p:nvPr/>
        </p:nvCxnSpPr>
        <p:spPr>
          <a:xfrm>
            <a:off x="7352439" y="3806715"/>
            <a:ext cx="4035278"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
        <p:nvSpPr>
          <p:cNvPr id="20" name="5-Point Star 19">
            <a:extLst>
              <a:ext uri="{FF2B5EF4-FFF2-40B4-BE49-F238E27FC236}">
                <a16:creationId xmlns:a16="http://schemas.microsoft.com/office/drawing/2014/main" id="{4F09B92A-CC13-0A39-B01C-7EADF983E099}"/>
              </a:ext>
            </a:extLst>
          </p:cNvPr>
          <p:cNvSpPr/>
          <p:nvPr/>
        </p:nvSpPr>
        <p:spPr>
          <a:xfrm>
            <a:off x="6854905" y="4279917"/>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TextBox 13">
            <a:extLst>
              <a:ext uri="{FF2B5EF4-FFF2-40B4-BE49-F238E27FC236}">
                <a16:creationId xmlns:a16="http://schemas.microsoft.com/office/drawing/2014/main" id="{31772997-8D56-5EAF-CCFF-E588E778EE80}"/>
              </a:ext>
            </a:extLst>
          </p:cNvPr>
          <p:cNvSpPr txBox="1"/>
          <p:nvPr/>
        </p:nvSpPr>
        <p:spPr>
          <a:xfrm>
            <a:off x="7319878" y="4008587"/>
            <a:ext cx="4446677" cy="160043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altLang="en-US" sz="2000" b="1" dirty="0">
                <a:solidFill>
                  <a:schemeClr val="bg1"/>
                </a:solidFill>
                <a:latin typeface="Montserrat" pitchFamily="2" charset="77"/>
              </a:rPr>
              <a:t>Clothes designers </a:t>
            </a:r>
            <a:r>
              <a:rPr lang="en-US" altLang="en-US" sz="2000" dirty="0">
                <a:solidFill>
                  <a:schemeClr val="bg1"/>
                </a:solidFill>
                <a:latin typeface="Montserrat" pitchFamily="2" charset="77"/>
              </a:rPr>
              <a:t>sometimes incorporate smart materials to make clothes more comfortable or more interesting </a:t>
            </a:r>
          </a:p>
          <a:p>
            <a:pPr fontAlgn="base"/>
            <a:endParaRPr lang="en-US" dirty="0">
              <a:solidFill>
                <a:schemeClr val="bg1"/>
              </a:solidFill>
              <a:latin typeface="Montserrat" pitchFamily="2" charset="77"/>
            </a:endParaRPr>
          </a:p>
        </p:txBody>
      </p:sp>
      <p:sp>
        <p:nvSpPr>
          <p:cNvPr id="23" name="5-Point Star 22">
            <a:extLst>
              <a:ext uri="{FF2B5EF4-FFF2-40B4-BE49-F238E27FC236}">
                <a16:creationId xmlns:a16="http://schemas.microsoft.com/office/drawing/2014/main" id="{FC620A5B-3B01-4B75-AF55-E163099D982B}"/>
              </a:ext>
            </a:extLst>
          </p:cNvPr>
          <p:cNvSpPr/>
          <p:nvPr/>
        </p:nvSpPr>
        <p:spPr>
          <a:xfrm>
            <a:off x="6897172" y="5723845"/>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TextBox 13">
            <a:extLst>
              <a:ext uri="{FF2B5EF4-FFF2-40B4-BE49-F238E27FC236}">
                <a16:creationId xmlns:a16="http://schemas.microsoft.com/office/drawing/2014/main" id="{7B975BFA-6059-A922-93EB-217739D26556}"/>
              </a:ext>
            </a:extLst>
          </p:cNvPr>
          <p:cNvSpPr txBox="1"/>
          <p:nvPr/>
        </p:nvSpPr>
        <p:spPr>
          <a:xfrm>
            <a:off x="7319878" y="5500784"/>
            <a:ext cx="4579817" cy="160043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altLang="en-US" sz="2000" b="1" dirty="0">
                <a:solidFill>
                  <a:schemeClr val="bg1"/>
                </a:solidFill>
                <a:latin typeface="Montserrat" pitchFamily="2" charset="77"/>
              </a:rPr>
              <a:t>Artists</a:t>
            </a:r>
            <a:r>
              <a:rPr lang="en-US" altLang="en-US" sz="2000" dirty="0">
                <a:solidFill>
                  <a:schemeClr val="bg1"/>
                </a:solidFill>
                <a:latin typeface="Montserrat" pitchFamily="2" charset="77"/>
              </a:rPr>
              <a:t> sometimes use materials that change color, glow, or more and stretch to create more exciting art </a:t>
            </a:r>
          </a:p>
          <a:p>
            <a:pPr fontAlgn="base"/>
            <a:endParaRPr lang="en-US" dirty="0">
              <a:solidFill>
                <a:schemeClr val="bg1"/>
              </a:solidFill>
              <a:latin typeface="Montserrat" pitchFamily="2" charset="77"/>
            </a:endParaRPr>
          </a:p>
        </p:txBody>
      </p:sp>
      <p:pic>
        <p:nvPicPr>
          <p:cNvPr id="26" name="Picture 25">
            <a:extLst>
              <a:ext uri="{FF2B5EF4-FFF2-40B4-BE49-F238E27FC236}">
                <a16:creationId xmlns:a16="http://schemas.microsoft.com/office/drawing/2014/main" id="{F5F7A1E7-1B4B-0C08-2FAF-47E94B3C0F5E}"/>
              </a:ext>
            </a:extLst>
          </p:cNvPr>
          <p:cNvPicPr>
            <a:picLocks noChangeAspect="1"/>
          </p:cNvPicPr>
          <p:nvPr/>
        </p:nvPicPr>
        <p:blipFill>
          <a:blip r:embed="rId6"/>
          <a:stretch>
            <a:fillRect/>
          </a:stretch>
        </p:blipFill>
        <p:spPr>
          <a:xfrm>
            <a:off x="292305" y="4145035"/>
            <a:ext cx="3509608" cy="1974869"/>
          </a:xfrm>
          <a:prstGeom prst="roundRect">
            <a:avLst/>
          </a:prstGeom>
          <a:ln w="28575">
            <a:solidFill>
              <a:schemeClr val="bg1"/>
            </a:solidFill>
          </a:ln>
        </p:spPr>
      </p:pic>
      <p:pic>
        <p:nvPicPr>
          <p:cNvPr id="28" name="Picture 27">
            <a:extLst>
              <a:ext uri="{FF2B5EF4-FFF2-40B4-BE49-F238E27FC236}">
                <a16:creationId xmlns:a16="http://schemas.microsoft.com/office/drawing/2014/main" id="{38D7701E-780A-2FD3-DA46-54F9E2D62B83}"/>
              </a:ext>
            </a:extLst>
          </p:cNvPr>
          <p:cNvPicPr>
            <a:picLocks noChangeAspect="1"/>
          </p:cNvPicPr>
          <p:nvPr/>
        </p:nvPicPr>
        <p:blipFill>
          <a:blip r:embed="rId7"/>
          <a:stretch>
            <a:fillRect/>
          </a:stretch>
        </p:blipFill>
        <p:spPr>
          <a:xfrm>
            <a:off x="3818781" y="2199283"/>
            <a:ext cx="2929433" cy="1953452"/>
          </a:xfrm>
          <a:prstGeom prst="roundRect">
            <a:avLst/>
          </a:prstGeom>
          <a:ln w="28575">
            <a:solidFill>
              <a:schemeClr val="bg1"/>
            </a:solidFill>
          </a:ln>
        </p:spPr>
      </p:pic>
      <p:pic>
        <p:nvPicPr>
          <p:cNvPr id="30" name="Picture 29">
            <a:extLst>
              <a:ext uri="{FF2B5EF4-FFF2-40B4-BE49-F238E27FC236}">
                <a16:creationId xmlns:a16="http://schemas.microsoft.com/office/drawing/2014/main" id="{0875F82B-A070-4E07-CAC9-710EDF6C1CD2}"/>
              </a:ext>
            </a:extLst>
          </p:cNvPr>
          <p:cNvPicPr>
            <a:picLocks noChangeAspect="1"/>
          </p:cNvPicPr>
          <p:nvPr/>
        </p:nvPicPr>
        <p:blipFill>
          <a:blip r:embed="rId8"/>
          <a:stretch>
            <a:fillRect/>
          </a:stretch>
        </p:blipFill>
        <p:spPr>
          <a:xfrm>
            <a:off x="139849" y="1701022"/>
            <a:ext cx="3309218" cy="1861001"/>
          </a:xfrm>
          <a:prstGeom prst="roundRect">
            <a:avLst/>
          </a:prstGeom>
          <a:ln w="28575">
            <a:solidFill>
              <a:schemeClr val="bg1"/>
            </a:solidFill>
          </a:ln>
        </p:spPr>
      </p:pic>
      <p:cxnSp>
        <p:nvCxnSpPr>
          <p:cNvPr id="33" name="Straight Connector 32">
            <a:extLst>
              <a:ext uri="{FF2B5EF4-FFF2-40B4-BE49-F238E27FC236}">
                <a16:creationId xmlns:a16="http://schemas.microsoft.com/office/drawing/2014/main" id="{B25049E4-1238-9535-AE1A-38002B3D4FFF}"/>
              </a:ext>
            </a:extLst>
          </p:cNvPr>
          <p:cNvCxnSpPr>
            <a:cxnSpLocks/>
          </p:cNvCxnSpPr>
          <p:nvPr/>
        </p:nvCxnSpPr>
        <p:spPr>
          <a:xfrm>
            <a:off x="7433912" y="5436938"/>
            <a:ext cx="4035278" cy="0"/>
          </a:xfrm>
          <a:prstGeom prst="line">
            <a:avLst/>
          </a:prstGeom>
          <a:ln>
            <a:solidFill>
              <a:schemeClr val="bg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66803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AAB8A5B-6605-4F13-B144-3F83376A8991}">
  <ds:schemaRefs>
    <ds:schemaRef ds:uri="http://www.w3.org/XML/1998/namespace"/>
    <ds:schemaRef ds:uri="http://schemas.openxmlformats.org/package/2006/metadata/core-properties"/>
    <ds:schemaRef ds:uri="http://schemas.microsoft.com/office/2006/documentManagement/types"/>
    <ds:schemaRef ds:uri="1f6d1321-5d91-4f7a-ae77-7a79f5a80889"/>
    <ds:schemaRef ds:uri="http://schemas.microsoft.com/office/2006/metadata/properties"/>
    <ds:schemaRef ds:uri="http://purl.org/dc/elements/1.1/"/>
    <ds:schemaRef ds:uri="http://purl.org/dc/terms/"/>
    <ds:schemaRef ds:uri="http://schemas.microsoft.com/office/infopath/2007/PartnerControls"/>
    <ds:schemaRef ds:uri="3de6ef40-c28e-4c33-ad84-c9037c327c85"/>
    <ds:schemaRef ds:uri="http://purl.org/dc/dcmitype/"/>
  </ds:schemaRefs>
</ds:datastoreItem>
</file>

<file path=customXml/itemProps2.xml><?xml version="1.0" encoding="utf-8"?>
<ds:datastoreItem xmlns:ds="http://schemas.openxmlformats.org/officeDocument/2006/customXml" ds:itemID="{43950FA4-0B16-4F55-979C-A300E795EC92}">
  <ds:schemaRefs>
    <ds:schemaRef ds:uri="1f6d1321-5d91-4f7a-ae77-7a79f5a80889"/>
    <ds:schemaRef ds:uri="3de6ef40-c28e-4c33-ad84-c9037c327c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9CBF920-68B8-4000-978D-B63ED842DB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298</TotalTime>
  <Words>1237</Words>
  <Application>Microsoft Macintosh PowerPoint</Application>
  <PresentationFormat>Widescreen</PresentationFormat>
  <Paragraphs>168</Paragraphs>
  <Slides>12</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-webkit-standard</vt:lpstr>
      <vt:lpstr>Aptos</vt:lpstr>
      <vt:lpstr>Arial</vt:lpstr>
      <vt:lpstr>Calibri</vt:lpstr>
      <vt:lpstr>Montserrat</vt:lpstr>
      <vt:lpstr>Segoe UI</vt:lpstr>
      <vt:lpstr>verdana</vt:lpstr>
      <vt:lpstr>Wingdings</vt:lpstr>
      <vt:lpstr>Office Theme</vt:lpstr>
      <vt:lpstr>PowerPoint Presentation</vt:lpstr>
      <vt:lpstr>Color-Changing Slime</vt:lpstr>
      <vt:lpstr>  </vt:lpstr>
      <vt:lpstr>PowerPoint Presentation</vt:lpstr>
      <vt:lpstr>Today’s Materials</vt:lpstr>
      <vt:lpstr>Step 1</vt:lpstr>
      <vt:lpstr>Step 2</vt:lpstr>
      <vt:lpstr>Step 3</vt:lpstr>
      <vt:lpstr>Step 4</vt:lpstr>
      <vt:lpstr>You just created color-changing slime! </vt:lpstr>
      <vt:lpstr>Turn and Talk Time!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5</cp:revision>
  <dcterms:created xsi:type="dcterms:W3CDTF">2013-01-27T09:14:16Z</dcterms:created>
  <dcterms:modified xsi:type="dcterms:W3CDTF">2026-08-02T21:56:39Z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