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284" r:id="rId5"/>
    <p:sldId id="6935" r:id="rId6"/>
    <p:sldId id="6940" r:id="rId7"/>
    <p:sldId id="6941" r:id="rId8"/>
    <p:sldId id="6942" r:id="rId9"/>
    <p:sldId id="6943" r:id="rId10"/>
    <p:sldId id="6944" r:id="rId11"/>
    <p:sldId id="6945" r:id="rId12"/>
    <p:sldId id="267" r:id="rId13"/>
    <p:sldId id="6946" r:id="rId14"/>
    <p:sldId id="694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497A0E3-D5DD-C8DA-71ED-E7EAA1092841}" name="Crystal Bentley" initials="CB" userId="S::cbentley@iacmi.org::bb9e5ed0-0fac-4efc-b5ed-e1831b331c9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C24"/>
    <a:srgbClr val="2E3192"/>
    <a:srgbClr val="23183B"/>
    <a:srgbClr val="C17EB6"/>
    <a:srgbClr val="3F38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59C70B-245D-2E4C-81A8-FD3ED9780582}" v="25" dt="2026-08-02T22:00:04.7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043"/>
    <p:restoredTop sz="67671"/>
  </p:normalViewPr>
  <p:slideViewPr>
    <p:cSldViewPr snapToGrid="0">
      <p:cViewPr varScale="1">
        <p:scale>
          <a:sx n="84" d="100"/>
          <a:sy n="84" d="100"/>
        </p:scale>
        <p:origin x="18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lby Bledsoe" userId="c9738545-4c56-4193-a6fa-33fe679ebc37" providerId="ADAL" clId="{D1069CD9-D04A-50C0-9BB8-0A004E678B39}"/>
    <pc:docChg chg="undo custSel modSld">
      <pc:chgData name="Shelby Bledsoe" userId="c9738545-4c56-4193-a6fa-33fe679ebc37" providerId="ADAL" clId="{D1069CD9-D04A-50C0-9BB8-0A004E678B39}" dt="2026-08-02T22:01:00.257" v="77" actId="1076"/>
      <pc:docMkLst>
        <pc:docMk/>
      </pc:docMkLst>
      <pc:sldChg chg="addSp delSp modSp mod">
        <pc:chgData name="Shelby Bledsoe" userId="c9738545-4c56-4193-a6fa-33fe679ebc37" providerId="ADAL" clId="{D1069CD9-D04A-50C0-9BB8-0A004E678B39}" dt="2026-08-02T22:00:39.074" v="71" actId="1076"/>
        <pc:sldMkLst>
          <pc:docMk/>
          <pc:sldMk cId="0" sldId="267"/>
        </pc:sldMkLst>
        <pc:spChg chg="mod">
          <ac:chgData name="Shelby Bledsoe" userId="c9738545-4c56-4193-a6fa-33fe679ebc37" providerId="ADAL" clId="{D1069CD9-D04A-50C0-9BB8-0A004E678B39}" dt="2026-08-02T22:00:39.074" v="71" actId="1076"/>
          <ac:spMkLst>
            <pc:docMk/>
            <pc:sldMk cId="0" sldId="267"/>
            <ac:spMk id="2" creationId="{00000000-0000-0000-0000-000000000000}"/>
          </ac:spMkLst>
        </pc:spChg>
        <pc:spChg chg="add del mod">
          <ac:chgData name="Shelby Bledsoe" userId="c9738545-4c56-4193-a6fa-33fe679ebc37" providerId="ADAL" clId="{D1069CD9-D04A-50C0-9BB8-0A004E678B39}" dt="2026-08-02T22:00:08.347" v="58" actId="478"/>
          <ac:spMkLst>
            <pc:docMk/>
            <pc:sldMk cId="0" sldId="267"/>
            <ac:spMk id="3" creationId="{12EEFCEB-500E-4054-F92A-52150AF8ED38}"/>
          </ac:spMkLst>
        </pc:spChg>
        <pc:spChg chg="mod">
          <ac:chgData name="Shelby Bledsoe" userId="c9738545-4c56-4193-a6fa-33fe679ebc37" providerId="ADAL" clId="{D1069CD9-D04A-50C0-9BB8-0A004E678B39}" dt="2026-08-02T21:58:30.662" v="33" actId="1076"/>
          <ac:spMkLst>
            <pc:docMk/>
            <pc:sldMk cId="0" sldId="267"/>
            <ac:spMk id="4" creationId="{18D97AF1-932B-6B25-E0EC-8E8D243A92EF}"/>
          </ac:spMkLst>
        </pc:spChg>
        <pc:spChg chg="mod">
          <ac:chgData name="Shelby Bledsoe" userId="c9738545-4c56-4193-a6fa-33fe679ebc37" providerId="ADAL" clId="{D1069CD9-D04A-50C0-9BB8-0A004E678B39}" dt="2026-08-02T22:00:33.191" v="68" actId="1076"/>
          <ac:spMkLst>
            <pc:docMk/>
            <pc:sldMk cId="0" sldId="267"/>
            <ac:spMk id="9" creationId="{BBBACE9E-498F-6B01-FBD1-1ADC07ECAC15}"/>
          </ac:spMkLst>
        </pc:spChg>
        <pc:spChg chg="mod">
          <ac:chgData name="Shelby Bledsoe" userId="c9738545-4c56-4193-a6fa-33fe679ebc37" providerId="ADAL" clId="{D1069CD9-D04A-50C0-9BB8-0A004E678B39}" dt="2026-08-02T22:00:33.191" v="68" actId="1076"/>
          <ac:spMkLst>
            <pc:docMk/>
            <pc:sldMk cId="0" sldId="267"/>
            <ac:spMk id="12" creationId="{D80A2ECA-2A5F-4B21-291C-D97B2044B938}"/>
          </ac:spMkLst>
        </pc:spChg>
        <pc:picChg chg="add mod">
          <ac:chgData name="Shelby Bledsoe" userId="c9738545-4c56-4193-a6fa-33fe679ebc37" providerId="ADAL" clId="{D1069CD9-D04A-50C0-9BB8-0A004E678B39}" dt="2026-08-02T22:00:12.437" v="60" actId="1076"/>
          <ac:picMkLst>
            <pc:docMk/>
            <pc:sldMk cId="0" sldId="267"/>
            <ac:picMk id="6" creationId="{B4FFE9BF-04D4-3E4F-0D96-B04DA8BB22B6}"/>
          </ac:picMkLst>
        </pc:picChg>
        <pc:picChg chg="mod">
          <ac:chgData name="Shelby Bledsoe" userId="c9738545-4c56-4193-a6fa-33fe679ebc37" providerId="ADAL" clId="{D1069CD9-D04A-50C0-9BB8-0A004E678B39}" dt="2026-08-02T21:58:28.393" v="31" actId="1076"/>
          <ac:picMkLst>
            <pc:docMk/>
            <pc:sldMk cId="0" sldId="267"/>
            <ac:picMk id="7" creationId="{7256A9B2-61B6-BAA5-0AC7-9CD55BE8DB3B}"/>
          </ac:picMkLst>
        </pc:picChg>
        <pc:picChg chg="add mod">
          <ac:chgData name="Shelby Bledsoe" userId="c9738545-4c56-4193-a6fa-33fe679ebc37" providerId="ADAL" clId="{D1069CD9-D04A-50C0-9BB8-0A004E678B39}" dt="2026-08-02T22:00:20.245" v="64" actId="1076"/>
          <ac:picMkLst>
            <pc:docMk/>
            <pc:sldMk cId="0" sldId="267"/>
            <ac:picMk id="8" creationId="{25F0A6A0-381A-288E-98CA-F9C1BC8F0045}"/>
          </ac:picMkLst>
        </pc:picChg>
        <pc:picChg chg="add mod">
          <ac:chgData name="Shelby Bledsoe" userId="c9738545-4c56-4193-a6fa-33fe679ebc37" providerId="ADAL" clId="{D1069CD9-D04A-50C0-9BB8-0A004E678B39}" dt="2026-08-02T22:00:14.914" v="62" actId="1076"/>
          <ac:picMkLst>
            <pc:docMk/>
            <pc:sldMk cId="0" sldId="267"/>
            <ac:picMk id="10" creationId="{E5FC1D32-2D41-AE6F-4FB9-2FA0C056758A}"/>
          </ac:picMkLst>
        </pc:picChg>
        <pc:picChg chg="add mod">
          <ac:chgData name="Shelby Bledsoe" userId="c9738545-4c56-4193-a6fa-33fe679ebc37" providerId="ADAL" clId="{D1069CD9-D04A-50C0-9BB8-0A004E678B39}" dt="2026-08-02T22:00:16.532" v="63" actId="1076"/>
          <ac:picMkLst>
            <pc:docMk/>
            <pc:sldMk cId="0" sldId="267"/>
            <ac:picMk id="13" creationId="{36F39CC2-6802-F9BD-9060-75FBF9B9D637}"/>
          </ac:picMkLst>
        </pc:picChg>
        <pc:picChg chg="del">
          <ac:chgData name="Shelby Bledsoe" userId="c9738545-4c56-4193-a6fa-33fe679ebc37" providerId="ADAL" clId="{D1069CD9-D04A-50C0-9BB8-0A004E678B39}" dt="2026-08-02T21:58:16.802" v="27" actId="478"/>
          <ac:picMkLst>
            <pc:docMk/>
            <pc:sldMk cId="0" sldId="267"/>
            <ac:picMk id="18" creationId="{5896CB95-9750-F98B-B3A4-4072BC60D619}"/>
          </ac:picMkLst>
        </pc:picChg>
        <pc:picChg chg="del">
          <ac:chgData name="Shelby Bledsoe" userId="c9738545-4c56-4193-a6fa-33fe679ebc37" providerId="ADAL" clId="{D1069CD9-D04A-50C0-9BB8-0A004E678B39}" dt="2026-08-02T21:58:26.044" v="30" actId="478"/>
          <ac:picMkLst>
            <pc:docMk/>
            <pc:sldMk cId="0" sldId="267"/>
            <ac:picMk id="19" creationId="{76B28D94-95C9-6901-78E6-81B524106436}"/>
          </ac:picMkLst>
        </pc:picChg>
        <pc:cxnChg chg="mod">
          <ac:chgData name="Shelby Bledsoe" userId="c9738545-4c56-4193-a6fa-33fe679ebc37" providerId="ADAL" clId="{D1069CD9-D04A-50C0-9BB8-0A004E678B39}" dt="2026-08-02T22:00:33.191" v="68" actId="1076"/>
          <ac:cxnSpMkLst>
            <pc:docMk/>
            <pc:sldMk cId="0" sldId="267"/>
            <ac:cxnSpMk id="11" creationId="{FB5A8461-0B38-78A2-08B0-4594BCE904AA}"/>
          </ac:cxnSpMkLst>
        </pc:cxnChg>
      </pc:sldChg>
      <pc:sldChg chg="modSp mod">
        <pc:chgData name="Shelby Bledsoe" userId="c9738545-4c56-4193-a6fa-33fe679ebc37" providerId="ADAL" clId="{D1069CD9-D04A-50C0-9BB8-0A004E678B39}" dt="2026-08-02T21:57:33.748" v="3" actId="1076"/>
        <pc:sldMkLst>
          <pc:docMk/>
          <pc:sldMk cId="36692099" sldId="6935"/>
        </pc:sldMkLst>
        <pc:spChg chg="mod">
          <ac:chgData name="Shelby Bledsoe" userId="c9738545-4c56-4193-a6fa-33fe679ebc37" providerId="ADAL" clId="{D1069CD9-D04A-50C0-9BB8-0A004E678B39}" dt="2026-08-02T21:57:32.403" v="2" actId="1076"/>
          <ac:spMkLst>
            <pc:docMk/>
            <pc:sldMk cId="36692099" sldId="6935"/>
            <ac:spMk id="3" creationId="{FDA8F8DE-CCB7-0CD1-B976-36B21FBE93FE}"/>
          </ac:spMkLst>
        </pc:spChg>
        <pc:picChg chg="mod">
          <ac:chgData name="Shelby Bledsoe" userId="c9738545-4c56-4193-a6fa-33fe679ebc37" providerId="ADAL" clId="{D1069CD9-D04A-50C0-9BB8-0A004E678B39}" dt="2026-08-02T21:57:33.748" v="3" actId="1076"/>
          <ac:picMkLst>
            <pc:docMk/>
            <pc:sldMk cId="36692099" sldId="6935"/>
            <ac:picMk id="5" creationId="{45810CF2-545F-33DC-85C2-C508A445424B}"/>
          </ac:picMkLst>
        </pc:picChg>
      </pc:sldChg>
      <pc:sldChg chg="addSp delSp modSp mod setBg">
        <pc:chgData name="Shelby Bledsoe" userId="c9738545-4c56-4193-a6fa-33fe679ebc37" providerId="ADAL" clId="{D1069CD9-D04A-50C0-9BB8-0A004E678B39}" dt="2026-08-02T21:58:02.978" v="26"/>
        <pc:sldMkLst>
          <pc:docMk/>
          <pc:sldMk cId="4257876103" sldId="6940"/>
        </pc:sldMkLst>
        <pc:spChg chg="del mod">
          <ac:chgData name="Shelby Bledsoe" userId="c9738545-4c56-4193-a6fa-33fe679ebc37" providerId="ADAL" clId="{D1069CD9-D04A-50C0-9BB8-0A004E678B39}" dt="2026-08-02T21:57:51.232" v="9" actId="478"/>
          <ac:spMkLst>
            <pc:docMk/>
            <pc:sldMk cId="4257876103" sldId="6940"/>
            <ac:spMk id="3" creationId="{A1D284D0-CAD9-292F-568D-CE7709E33E17}"/>
          </ac:spMkLst>
        </pc:spChg>
        <pc:spChg chg="add del mod">
          <ac:chgData name="Shelby Bledsoe" userId="c9738545-4c56-4193-a6fa-33fe679ebc37" providerId="ADAL" clId="{D1069CD9-D04A-50C0-9BB8-0A004E678B39}" dt="2026-08-02T21:57:58.031" v="13"/>
          <ac:spMkLst>
            <pc:docMk/>
            <pc:sldMk cId="4257876103" sldId="6940"/>
            <ac:spMk id="4" creationId="{1161D7DC-BDDA-80A2-94DD-C55632C4B91B}"/>
          </ac:spMkLst>
        </pc:spChg>
        <pc:spChg chg="add del mod">
          <ac:chgData name="Shelby Bledsoe" userId="c9738545-4c56-4193-a6fa-33fe679ebc37" providerId="ADAL" clId="{D1069CD9-D04A-50C0-9BB8-0A004E678B39}" dt="2026-08-02T21:57:58.841" v="15"/>
          <ac:spMkLst>
            <pc:docMk/>
            <pc:sldMk cId="4257876103" sldId="6940"/>
            <ac:spMk id="14" creationId="{FCD47DCF-0AFD-0BCA-C3CB-818616BD6909}"/>
          </ac:spMkLst>
        </pc:spChg>
        <pc:spChg chg="del">
          <ac:chgData name="Shelby Bledsoe" userId="c9738545-4c56-4193-a6fa-33fe679ebc37" providerId="ADAL" clId="{D1069CD9-D04A-50C0-9BB8-0A004E678B39}" dt="2026-08-02T21:57:44.309" v="4" actId="478"/>
          <ac:spMkLst>
            <pc:docMk/>
            <pc:sldMk cId="4257876103" sldId="6940"/>
            <ac:spMk id="16" creationId="{5DB4DEEA-19BE-1D36-71E3-ACD61D1B7BD4}"/>
          </ac:spMkLst>
        </pc:spChg>
        <pc:spChg chg="del">
          <ac:chgData name="Shelby Bledsoe" userId="c9738545-4c56-4193-a6fa-33fe679ebc37" providerId="ADAL" clId="{D1069CD9-D04A-50C0-9BB8-0A004E678B39}" dt="2026-08-02T21:57:44.309" v="4" actId="478"/>
          <ac:spMkLst>
            <pc:docMk/>
            <pc:sldMk cId="4257876103" sldId="6940"/>
            <ac:spMk id="18" creationId="{952FF669-3045-D1FD-E7A5-CE1C1C182A29}"/>
          </ac:spMkLst>
        </pc:spChg>
        <pc:spChg chg="del">
          <ac:chgData name="Shelby Bledsoe" userId="c9738545-4c56-4193-a6fa-33fe679ebc37" providerId="ADAL" clId="{D1069CD9-D04A-50C0-9BB8-0A004E678B39}" dt="2026-08-02T21:57:49.553" v="7" actId="478"/>
          <ac:spMkLst>
            <pc:docMk/>
            <pc:sldMk cId="4257876103" sldId="6940"/>
            <ac:spMk id="20" creationId="{19D47A7D-69A6-B7F1-2E89-B8D11E0C64AF}"/>
          </ac:spMkLst>
        </pc:spChg>
        <pc:spChg chg="del">
          <ac:chgData name="Shelby Bledsoe" userId="c9738545-4c56-4193-a6fa-33fe679ebc37" providerId="ADAL" clId="{D1069CD9-D04A-50C0-9BB8-0A004E678B39}" dt="2026-08-02T21:57:44.309" v="4" actId="478"/>
          <ac:spMkLst>
            <pc:docMk/>
            <pc:sldMk cId="4257876103" sldId="6940"/>
            <ac:spMk id="21" creationId="{E11B7FC1-EAA9-3DB3-D66C-8260646873F8}"/>
          </ac:spMkLst>
        </pc:spChg>
        <pc:spChg chg="del">
          <ac:chgData name="Shelby Bledsoe" userId="c9738545-4c56-4193-a6fa-33fe679ebc37" providerId="ADAL" clId="{D1069CD9-D04A-50C0-9BB8-0A004E678B39}" dt="2026-08-02T21:57:46.024" v="5" actId="478"/>
          <ac:spMkLst>
            <pc:docMk/>
            <pc:sldMk cId="4257876103" sldId="6940"/>
            <ac:spMk id="27" creationId="{6C9271BB-2E86-E992-597C-5D6A07DB8374}"/>
          </ac:spMkLst>
        </pc:spChg>
        <pc:spChg chg="del">
          <ac:chgData name="Shelby Bledsoe" userId="c9738545-4c56-4193-a6fa-33fe679ebc37" providerId="ADAL" clId="{D1069CD9-D04A-50C0-9BB8-0A004E678B39}" dt="2026-08-02T21:57:44.309" v="4" actId="478"/>
          <ac:spMkLst>
            <pc:docMk/>
            <pc:sldMk cId="4257876103" sldId="6940"/>
            <ac:spMk id="28" creationId="{4DA8C694-B6AB-2B7A-014F-2C4D5F7E2125}"/>
          </ac:spMkLst>
        </pc:spChg>
        <pc:spChg chg="del">
          <ac:chgData name="Shelby Bledsoe" userId="c9738545-4c56-4193-a6fa-33fe679ebc37" providerId="ADAL" clId="{D1069CD9-D04A-50C0-9BB8-0A004E678B39}" dt="2026-08-02T21:57:48.350" v="6" actId="478"/>
          <ac:spMkLst>
            <pc:docMk/>
            <pc:sldMk cId="4257876103" sldId="6940"/>
            <ac:spMk id="31" creationId="{D228456A-805F-63B1-83A8-3CFA39B64AB4}"/>
          </ac:spMkLst>
        </pc:spChg>
        <pc:spChg chg="del">
          <ac:chgData name="Shelby Bledsoe" userId="c9738545-4c56-4193-a6fa-33fe679ebc37" providerId="ADAL" clId="{D1069CD9-D04A-50C0-9BB8-0A004E678B39}" dt="2026-08-02T21:57:44.309" v="4" actId="478"/>
          <ac:spMkLst>
            <pc:docMk/>
            <pc:sldMk cId="4257876103" sldId="6940"/>
            <ac:spMk id="34" creationId="{8E249C16-C682-223A-5EAA-0ADB3302918A}"/>
          </ac:spMkLst>
        </pc:spChg>
        <pc:spChg chg="del">
          <ac:chgData name="Shelby Bledsoe" userId="c9738545-4c56-4193-a6fa-33fe679ebc37" providerId="ADAL" clId="{D1069CD9-D04A-50C0-9BB8-0A004E678B39}" dt="2026-08-02T21:57:44.309" v="4" actId="478"/>
          <ac:spMkLst>
            <pc:docMk/>
            <pc:sldMk cId="4257876103" sldId="6940"/>
            <ac:spMk id="35" creationId="{B01921CE-854C-ED5B-9238-461C9C9465DA}"/>
          </ac:spMkLst>
        </pc:spChg>
        <pc:spChg chg="del">
          <ac:chgData name="Shelby Bledsoe" userId="c9738545-4c56-4193-a6fa-33fe679ebc37" providerId="ADAL" clId="{D1069CD9-D04A-50C0-9BB8-0A004E678B39}" dt="2026-08-02T21:57:44.309" v="4" actId="478"/>
          <ac:spMkLst>
            <pc:docMk/>
            <pc:sldMk cId="4257876103" sldId="6940"/>
            <ac:spMk id="36" creationId="{5C9B6A4F-448E-EB47-7235-96065191D138}"/>
          </ac:spMkLst>
        </pc:spChg>
        <pc:spChg chg="del">
          <ac:chgData name="Shelby Bledsoe" userId="c9738545-4c56-4193-a6fa-33fe679ebc37" providerId="ADAL" clId="{D1069CD9-D04A-50C0-9BB8-0A004E678B39}" dt="2026-08-02T21:57:44.309" v="4" actId="478"/>
          <ac:spMkLst>
            <pc:docMk/>
            <pc:sldMk cId="4257876103" sldId="6940"/>
            <ac:spMk id="37" creationId="{74EACCCF-3D4B-807B-C625-C0FB1CE6D265}"/>
          </ac:spMkLst>
        </pc:spChg>
        <pc:spChg chg="del">
          <ac:chgData name="Shelby Bledsoe" userId="c9738545-4c56-4193-a6fa-33fe679ebc37" providerId="ADAL" clId="{D1069CD9-D04A-50C0-9BB8-0A004E678B39}" dt="2026-08-02T21:57:44.309" v="4" actId="478"/>
          <ac:spMkLst>
            <pc:docMk/>
            <pc:sldMk cId="4257876103" sldId="6940"/>
            <ac:spMk id="49" creationId="{71F212D0-2F46-6B3F-A520-9F2858E532EE}"/>
          </ac:spMkLst>
        </pc:spChg>
        <pc:spChg chg="del">
          <ac:chgData name="Shelby Bledsoe" userId="c9738545-4c56-4193-a6fa-33fe679ebc37" providerId="ADAL" clId="{D1069CD9-D04A-50C0-9BB8-0A004E678B39}" dt="2026-08-02T21:57:44.309" v="4" actId="478"/>
          <ac:spMkLst>
            <pc:docMk/>
            <pc:sldMk cId="4257876103" sldId="6940"/>
            <ac:spMk id="51" creationId="{6001B87C-1AB3-7D22-9242-A4E41B61AD9A}"/>
          </ac:spMkLst>
        </pc:spChg>
        <pc:spChg chg="del">
          <ac:chgData name="Shelby Bledsoe" userId="c9738545-4c56-4193-a6fa-33fe679ebc37" providerId="ADAL" clId="{D1069CD9-D04A-50C0-9BB8-0A004E678B39}" dt="2026-08-02T21:57:48.350" v="6" actId="478"/>
          <ac:spMkLst>
            <pc:docMk/>
            <pc:sldMk cId="4257876103" sldId="6940"/>
            <ac:spMk id="53" creationId="{E7E51439-AC1C-1170-7A3F-EAD12645BEB0}"/>
          </ac:spMkLst>
        </pc:spChg>
      </pc:sldChg>
      <pc:sldChg chg="delSp modSp mod setBg modClrScheme chgLayout">
        <pc:chgData name="Shelby Bledsoe" userId="c9738545-4c56-4193-a6fa-33fe679ebc37" providerId="ADAL" clId="{D1069CD9-D04A-50C0-9BB8-0A004E678B39}" dt="2026-08-02T22:01:00.257" v="77" actId="1076"/>
        <pc:sldMkLst>
          <pc:docMk/>
          <pc:sldMk cId="1607488796" sldId="6947"/>
        </pc:sldMkLst>
        <pc:spChg chg="mod">
          <ac:chgData name="Shelby Bledsoe" userId="c9738545-4c56-4193-a6fa-33fe679ebc37" providerId="ADAL" clId="{D1069CD9-D04A-50C0-9BB8-0A004E678B39}" dt="2026-08-02T21:58:48.189" v="36" actId="1076"/>
          <ac:spMkLst>
            <pc:docMk/>
            <pc:sldMk cId="1607488796" sldId="6947"/>
            <ac:spMk id="11" creationId="{3DDA7C55-219D-54D4-119F-410F46EFF1D5}"/>
          </ac:spMkLst>
        </pc:spChg>
        <pc:spChg chg="mod">
          <ac:chgData name="Shelby Bledsoe" userId="c9738545-4c56-4193-a6fa-33fe679ebc37" providerId="ADAL" clId="{D1069CD9-D04A-50C0-9BB8-0A004E678B39}" dt="2026-08-02T21:59:01.034" v="39" actId="1076"/>
          <ac:spMkLst>
            <pc:docMk/>
            <pc:sldMk cId="1607488796" sldId="6947"/>
            <ac:spMk id="13" creationId="{D7802D1E-B16A-D40B-3B27-9D1789B55792}"/>
          </ac:spMkLst>
        </pc:spChg>
        <pc:spChg chg="del mod">
          <ac:chgData name="Shelby Bledsoe" userId="c9738545-4c56-4193-a6fa-33fe679ebc37" providerId="ADAL" clId="{D1069CD9-D04A-50C0-9BB8-0A004E678B39}" dt="2026-08-02T21:59:15.473" v="44" actId="478"/>
          <ac:spMkLst>
            <pc:docMk/>
            <pc:sldMk cId="1607488796" sldId="6947"/>
            <ac:spMk id="14" creationId="{BE32C5EF-9A16-875D-B292-09EC9683BCA7}"/>
          </ac:spMkLst>
        </pc:spChg>
        <pc:spChg chg="mod">
          <ac:chgData name="Shelby Bledsoe" userId="c9738545-4c56-4193-a6fa-33fe679ebc37" providerId="ADAL" clId="{D1069CD9-D04A-50C0-9BB8-0A004E678B39}" dt="2026-08-02T21:59:03.806" v="40" actId="1076"/>
          <ac:spMkLst>
            <pc:docMk/>
            <pc:sldMk cId="1607488796" sldId="6947"/>
            <ac:spMk id="15" creationId="{F7BD8462-876E-AF29-2A48-0518A0B69ABF}"/>
          </ac:spMkLst>
        </pc:spChg>
        <pc:spChg chg="mod">
          <ac:chgData name="Shelby Bledsoe" userId="c9738545-4c56-4193-a6fa-33fe679ebc37" providerId="ADAL" clId="{D1069CD9-D04A-50C0-9BB8-0A004E678B39}" dt="2026-08-02T22:01:00.257" v="77" actId="1076"/>
          <ac:spMkLst>
            <pc:docMk/>
            <pc:sldMk cId="1607488796" sldId="6947"/>
            <ac:spMk id="20" creationId="{4F09B92A-CC13-0A39-B01C-7EADF983E099}"/>
          </ac:spMkLst>
        </pc:spChg>
        <pc:spChg chg="mod">
          <ac:chgData name="Shelby Bledsoe" userId="c9738545-4c56-4193-a6fa-33fe679ebc37" providerId="ADAL" clId="{D1069CD9-D04A-50C0-9BB8-0A004E678B39}" dt="2026-08-02T22:00:52.844" v="74" actId="1076"/>
          <ac:spMkLst>
            <pc:docMk/>
            <pc:sldMk cId="1607488796" sldId="6947"/>
            <ac:spMk id="21" creationId="{31772997-8D56-5EAF-CCFF-E588E778EE80}"/>
          </ac:spMkLst>
        </pc:spChg>
        <pc:spChg chg="mod">
          <ac:chgData name="Shelby Bledsoe" userId="c9738545-4c56-4193-a6fa-33fe679ebc37" providerId="ADAL" clId="{D1069CD9-D04A-50C0-9BB8-0A004E678B39}" dt="2026-08-02T22:00:58.292" v="76" actId="1076"/>
          <ac:spMkLst>
            <pc:docMk/>
            <pc:sldMk cId="1607488796" sldId="6947"/>
            <ac:spMk id="23" creationId="{FC620A5B-3B01-4B75-AF55-E163099D982B}"/>
          </ac:spMkLst>
        </pc:spChg>
        <pc:spChg chg="mod">
          <ac:chgData name="Shelby Bledsoe" userId="c9738545-4c56-4193-a6fa-33fe679ebc37" providerId="ADAL" clId="{D1069CD9-D04A-50C0-9BB8-0A004E678B39}" dt="2026-08-02T21:59:06.605" v="41" actId="1076"/>
          <ac:spMkLst>
            <pc:docMk/>
            <pc:sldMk cId="1607488796" sldId="6947"/>
            <ac:spMk id="24" creationId="{7B975BFA-6059-A922-93EB-217739D26556}"/>
          </ac:spMkLst>
        </pc:spChg>
        <pc:cxnChg chg="mod">
          <ac:chgData name="Shelby Bledsoe" userId="c9738545-4c56-4193-a6fa-33fe679ebc37" providerId="ADAL" clId="{D1069CD9-D04A-50C0-9BB8-0A004E678B39}" dt="2026-08-02T22:00:55.399" v="75" actId="1076"/>
          <ac:cxnSpMkLst>
            <pc:docMk/>
            <pc:sldMk cId="1607488796" sldId="6947"/>
            <ac:cxnSpMk id="16" creationId="{B3432965-0DB9-9407-7457-2A3884EBF3D8}"/>
          </ac:cxnSpMkLst>
        </pc:cxnChg>
        <pc:cxnChg chg="mod">
          <ac:chgData name="Shelby Bledsoe" userId="c9738545-4c56-4193-a6fa-33fe679ebc37" providerId="ADAL" clId="{D1069CD9-D04A-50C0-9BB8-0A004E678B39}" dt="2026-08-02T21:59:09.498" v="42" actId="1076"/>
          <ac:cxnSpMkLst>
            <pc:docMk/>
            <pc:sldMk cId="1607488796" sldId="6947"/>
            <ac:cxnSpMk id="17" creationId="{C6CFCD4E-7AE4-4519-E439-1C536AC07D4C}"/>
          </ac:cxnSpMkLst>
        </pc:cxnChg>
      </pc:sldChg>
    </pc:docChg>
  </pc:docChgLst>
  <pc:docChgLst>
    <pc:chgData name="Samantha Silcox" userId="S::ssilcox@iacmi.org::8a505091-dd03-47f9-912c-2fd60c7ec4f4" providerId="AD" clId="Web-{CBCCC04F-9D20-CD04-2C35-8F26ABC6F197}"/>
    <pc:docChg chg="delSld">
      <pc:chgData name="Samantha Silcox" userId="S::ssilcox@iacmi.org::8a505091-dd03-47f9-912c-2fd60c7ec4f4" providerId="AD" clId="Web-{CBCCC04F-9D20-CD04-2C35-8F26ABC6F197}" dt="2026-07-27T14:41:19.261" v="0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193D0-20F3-2F4B-BCCA-2E3F7898E8DF}" type="datetimeFigureOut">
              <a:rPr lang="en-US" smtClean="0"/>
              <a:t>8/2/26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9DE4C-BFBE-0A4C-B2BC-852F4F936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166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9DE4C-BFBE-0A4C-B2BC-852F4F9367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89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863557-D366-4D3F-BC0C-F3272CC15D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10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Segoe UI"/>
                <a:cs typeface="Segoe UI"/>
              </a:rPr>
              <a:t>Here are some vocabulary words you might need to know</a:t>
            </a:r>
            <a:r>
              <a:rPr lang="en-US" altLang="en-US" sz="1200" dirty="0">
                <a:solidFill>
                  <a:schemeClr val="bg1"/>
                </a:solidFill>
                <a:latin typeface="Segoe UI"/>
                <a:cs typeface="Segoe UI"/>
              </a:rPr>
              <a:t>:</a:t>
            </a:r>
            <a:endParaRPr lang="en-US" altLang="en-US" dirty="0">
              <a:solidFill>
                <a:schemeClr val="bg1"/>
              </a:solidFill>
              <a:latin typeface="+mn-lt"/>
              <a:cs typeface="Segoe UI"/>
            </a:endParaRPr>
          </a:p>
          <a:p>
            <a:pPr marL="342900" indent="-342900">
              <a:buFont typeface="Arial"/>
              <a:buChar char="•"/>
            </a:pPr>
            <a:r>
              <a:rPr lang="en-US" b="1" dirty="0">
                <a:solidFill>
                  <a:schemeClr val="bg1"/>
                </a:solidFill>
                <a:latin typeface="+mn-lt"/>
              </a:rPr>
              <a:t>Material: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 What something is made of </a:t>
            </a:r>
            <a:endParaRPr lang="en-US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b="1" dirty="0">
                <a:solidFill>
                  <a:schemeClr val="bg1"/>
                </a:solidFill>
                <a:latin typeface="+mn-lt"/>
              </a:rPr>
              <a:t>Energy: 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Something that causes change, like heat or movement </a:t>
            </a:r>
            <a:endParaRPr lang="en-US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b="1" dirty="0">
                <a:solidFill>
                  <a:schemeClr val="bg1"/>
                </a:solidFill>
                <a:latin typeface="+mn-lt"/>
              </a:rPr>
              <a:t>Temperature: 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A measure of how warm or cool something is </a:t>
            </a:r>
            <a:endParaRPr lang="en-US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b="1" dirty="0">
                <a:solidFill>
                  <a:schemeClr val="bg1"/>
                </a:solidFill>
                <a:latin typeface="+mn-lt"/>
              </a:rPr>
              <a:t>Response: 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How something changes when something happens to it </a:t>
            </a:r>
            <a:endParaRPr lang="en-US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9DE4C-BFBE-0A4C-B2BC-852F4F93673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370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1CDFB-2FFD-34B8-24AA-7CB0ED895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B6F63E-43F3-D123-6D7F-65CE76F2DD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7A484E-998A-4949-C596-9AA8AE0EF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2 tablespoons of Elmer’s glue </a:t>
            </a: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defTabSz="914400">
              <a:buFontTx/>
              <a:buChar char="•"/>
            </a:pPr>
            <a:r>
              <a:rPr lang="en-US" altLang="en-US" sz="1100">
                <a:solidFill>
                  <a:schemeClr val="bg1"/>
                </a:solidFill>
                <a:latin typeface="+mn-lt"/>
              </a:rPr>
              <a:t>1/8 teaspoon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 of </a:t>
            </a:r>
            <a:r>
              <a:rPr lang="en-US" altLang="en-US" sz="1100">
                <a:solidFill>
                  <a:schemeClr val="bg1"/>
                </a:solidFill>
                <a:latin typeface="+mn-lt"/>
              </a:rPr>
              <a:t>thermochromic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 powder</a:t>
            </a:r>
            <a:r>
              <a:rPr lang="en-US" altLang="en-US" sz="1100">
                <a:solidFill>
                  <a:schemeClr val="bg1"/>
                </a:solidFill>
                <a:latin typeface="+mn-lt"/>
              </a:rPr>
              <a:t> (scoop included with powder)</a:t>
            </a:r>
            <a:endParaRPr lang="en-US" altLang="en-US" sz="11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Three 1/8 teaspoons of baking soda </a:t>
            </a: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¾ teaspoon of contact solution </a:t>
            </a: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1 Ziploc bag </a:t>
            </a: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1 craft stick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Thermochromic powder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Baking soda </a:t>
            </a: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Eye contact solution </a:t>
            </a: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1 Tablespoon scoops </a:t>
            </a: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1 teaspoon scoops </a:t>
            </a: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1/8 teaspoon scoops </a:t>
            </a: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1A1027-B02D-7EB2-9A98-503460F212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018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7CF2D-253B-5B0D-B6C1-70894AE65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9ABED1-8476-158F-ED3B-2087F16702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BF654B-674D-83D7-EE00-85F07495BD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sng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Start with the Base </a:t>
            </a:r>
            <a:endParaRPr kumimoji="0" lang="en-US" altLang="en-US" sz="1200" b="1" i="0" u="sng" strike="noStrike" cap="none" normalizeH="0" baseline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Place </a:t>
            </a: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2 tablespoons of glue</a:t>
            </a: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 into your plastic bag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Add </a:t>
            </a: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1 spoonful</a:t>
            </a: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 of color-changing powder to the bag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Seal the bag tightly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Use your hands to gently mush and squish the bag until the glue and powder are mixed together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F61D5-5F62-A851-B2DE-D2C521CD55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428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3F9D3-52C2-2509-7E5A-2BC789268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68A68A-D4DB-A835-5563-233F4A94B5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636B25-E27A-44A7-6E13-1D191CE8E8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 </a:t>
            </a:r>
            <a:r>
              <a:rPr kumimoji="0" lang="en-US" altLang="en-US" sz="1200" b="1" i="0" u="sng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 Add the Activator </a:t>
            </a:r>
            <a:endParaRPr kumimoji="0" lang="en-US" altLang="en-US" sz="1200" b="1" i="0" u="sng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Open the bag and add three 1/8 teaspoons of baking soda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Seal the bag again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Use your hands to mush and mix the ingredients through the bag until everything is combined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53FE03-D4D9-52E5-B74E-090F5DAF81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7492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ACC6A-7A98-5286-4B0B-EAB8B65A7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602CD5-5CA9-09DD-DD99-1DB542E5D0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807A9D-A0D3-32E0-A1D5-652BCB0068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 </a:t>
            </a:r>
            <a:r>
              <a:rPr kumimoji="0" lang="en-US" altLang="en-US" sz="1200" b="1" i="0" u="sng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Watch the Slime Form </a:t>
            </a:r>
            <a:endParaRPr kumimoji="0" lang="en-US" altLang="en-US" sz="1200" b="1" i="0" u="sng" strike="noStrike" cap="none" normalizeH="0" baseline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Open the bag and carefully add ¾ teaspoon of contact solution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Seal the bag one last time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Mush, squeeze, and press the bag with your hands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Keep mixing until the slime starts to pull together and looks stretchy instead of runny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C2C67-974C-75A7-270D-A696E489E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105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EA32B-6EA0-49FE-72E9-8E89B8930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CF8A54-E7EF-3DB2-8530-FE3A7BC7DA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A8212A-526F-2B1B-7B19-CEE73D0A4E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 </a:t>
            </a:r>
            <a:endParaRPr kumimoji="0" lang="en-US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Hold the bag in your hands </a:t>
            </a:r>
            <a:endParaRPr kumimoji="0" lang="en-US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Stretch and squish the slime through the bag </a:t>
            </a:r>
            <a:endParaRPr kumimoji="0" lang="en-US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Watch closely and note the color change as your hands warm up the slime </a:t>
            </a:r>
            <a:endParaRPr kumimoji="0" lang="en-US" altLang="en-US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4BE56F-FAC5-AF22-712B-E4D713B687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8099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9DE4C-BFBE-0A4C-B2BC-852F4F93673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6663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>
                <a:solidFill>
                  <a:schemeClr val="bg1"/>
                </a:solidFill>
              </a:rPr>
              <a:t>Where do you think the energy will come from in this activity? </a:t>
            </a:r>
          </a:p>
          <a:p>
            <a:pPr fontAlgn="base"/>
            <a:r>
              <a:rPr lang="en-US" sz="1200">
                <a:solidFill>
                  <a:schemeClr val="bg1"/>
                </a:solidFill>
              </a:rPr>
              <a:t>How can you be sure that energy from your hands is moving </a:t>
            </a:r>
            <a:r>
              <a:rPr lang="en-US" sz="1200" i="1">
                <a:solidFill>
                  <a:schemeClr val="bg1"/>
                </a:solidFill>
              </a:rPr>
              <a:t>into</a:t>
            </a:r>
            <a:r>
              <a:rPr lang="en-US" sz="1200">
                <a:solidFill>
                  <a:schemeClr val="bg1"/>
                </a:solidFill>
              </a:rPr>
              <a:t> the material? </a:t>
            </a:r>
          </a:p>
          <a:p>
            <a:pPr fontAlgn="base"/>
            <a:r>
              <a:rPr lang="en-US" sz="1200">
                <a:solidFill>
                  <a:schemeClr val="bg1"/>
                </a:solidFill>
              </a:rPr>
              <a:t>What evidence do you see that heat is affecting the slime? </a:t>
            </a:r>
          </a:p>
          <a:p>
            <a:pPr fontAlgn="base"/>
            <a:r>
              <a:rPr lang="en-US" sz="1200">
                <a:solidFill>
                  <a:schemeClr val="bg1"/>
                </a:solidFill>
              </a:rPr>
              <a:t>What characteristics of the slime remain the same, even though the color changes? 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9DE4C-BFBE-0A4C-B2BC-852F4F93673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4066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CAA3B-BC70-6770-A69F-4DBCFE2FF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2F2EAB-4242-B4D8-BDE2-488996BB33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27B764-8057-FEA6-0E99-C8ADBF515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b="1" i="1" dirty="0">
                <a:solidFill>
                  <a:schemeClr val="bg1"/>
                </a:solidFill>
              </a:rPr>
              <a:t>Materials Scientists</a:t>
            </a:r>
            <a:r>
              <a:rPr lang="en-US" i="1" dirty="0">
                <a:solidFill>
                  <a:schemeClr val="bg1"/>
                </a:solidFill>
              </a:rPr>
              <a:t> </a:t>
            </a:r>
            <a:r>
              <a:rPr lang="en-US" dirty="0">
                <a:solidFill>
                  <a:schemeClr val="bg1"/>
                </a:solidFill>
              </a:rPr>
              <a:t>study how materials respond to heat, light, and other forms of energy. They test materials to see how they change and help design new materials with specific responses.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n-US" dirty="0">
              <a:solidFill>
                <a:schemeClr val="bg1"/>
              </a:solidFill>
              <a:cs typeface="Arial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b="1" i="1" dirty="0">
                <a:solidFill>
                  <a:schemeClr val="bg1"/>
                </a:solidFill>
              </a:rPr>
              <a:t>Packaging Engineers</a:t>
            </a:r>
            <a:r>
              <a:rPr lang="en-US" i="1" dirty="0">
                <a:solidFill>
                  <a:schemeClr val="bg1"/>
                </a:solidFill>
              </a:rPr>
              <a:t> </a:t>
            </a:r>
            <a:r>
              <a:rPr lang="en-US" dirty="0">
                <a:solidFill>
                  <a:schemeClr val="bg1"/>
                </a:solidFill>
              </a:rPr>
              <a:t>design containers that protect products and sometimes include materials that respond to temperature changes to warn is food or medicine gets too hot or too cold.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b="1" i="1" dirty="0">
                <a:solidFill>
                  <a:schemeClr val="bg1"/>
                </a:solidFill>
              </a:rPr>
              <a:t>Medical Device Designers</a:t>
            </a:r>
            <a:r>
              <a:rPr lang="en-US" i="1" dirty="0">
                <a:solidFill>
                  <a:schemeClr val="bg1"/>
                </a:solidFill>
              </a:rPr>
              <a:t> </a:t>
            </a:r>
            <a:r>
              <a:rPr lang="en-US" dirty="0">
                <a:solidFill>
                  <a:schemeClr val="bg1"/>
                </a:solidFill>
              </a:rPr>
              <a:t>create medical tools that use materials that change color to show temperature changes or signal when something needs attention. These materials help doctors and nurses notice important changes quickly.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3072F-6428-A719-97EA-4C0EED10A9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863557-D366-4D3F-BC0C-F3272CC15D5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070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58DD67E-BC89-93FA-9554-925EDEF329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16484-2568-850B-1A82-7F000C047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2751"/>
            <a:ext cx="10515600" cy="4839973"/>
          </a:xfrm>
        </p:spPr>
        <p:txBody>
          <a:bodyPr/>
          <a:lstStyle>
            <a:lvl1pPr marL="228600" indent="-228600">
              <a:buClr>
                <a:schemeClr val="accent2"/>
              </a:buClr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Montserrat" pitchFamily="2" charset="77"/>
              </a:defRPr>
            </a:lvl1pPr>
            <a:lvl2pPr marL="685800" indent="-228600">
              <a:buClr>
                <a:schemeClr val="accent2"/>
              </a:buClr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Montserrat" pitchFamily="2" charset="77"/>
              </a:defRPr>
            </a:lvl2pPr>
            <a:lvl3pPr marL="1143000" indent="-228600">
              <a:buClr>
                <a:schemeClr val="accent2"/>
              </a:buClr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Montserrat" pitchFamily="2" charset="77"/>
              </a:defRPr>
            </a:lvl3pPr>
            <a:lvl4pPr marL="1600200" indent="-228600">
              <a:buClr>
                <a:schemeClr val="accent2"/>
              </a:buClr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Montserrat" pitchFamily="2" charset="77"/>
              </a:defRPr>
            </a:lvl4pPr>
            <a:lvl5pPr marL="2057400" indent="-228600">
              <a:buClr>
                <a:schemeClr val="accent2"/>
              </a:buClr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A black and white logo&#10;&#10;AI-generated content may be incorrect.">
            <a:extLst>
              <a:ext uri="{FF2B5EF4-FFF2-40B4-BE49-F238E27FC236}">
                <a16:creationId xmlns:a16="http://schemas.microsoft.com/office/drawing/2014/main" id="{B4738BF2-0807-DE76-C570-68E32287CA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57" y="124204"/>
            <a:ext cx="1084730" cy="8382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8828A0FF-9626-E204-39F9-485984B8E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22190"/>
            <a:ext cx="10515600" cy="1086506"/>
          </a:xfrm>
          <a:prstGeom prst="rect">
            <a:avLst/>
          </a:prstGeom>
        </p:spPr>
        <p:txBody>
          <a:bodyPr/>
          <a:lstStyle>
            <a:lvl1pPr>
              <a:defRPr b="1">
                <a:latin typeface="Montserrat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 descr="A logo with colorful circles and text&#10;&#10;AI-generated content may be incorrect.">
            <a:extLst>
              <a:ext uri="{FF2B5EF4-FFF2-40B4-BE49-F238E27FC236}">
                <a16:creationId xmlns:a16="http://schemas.microsoft.com/office/drawing/2014/main" id="{14589EAD-18C6-A7FD-5879-E91349D55F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82843" y="6179648"/>
            <a:ext cx="2509157" cy="6342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250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C9ECC5B3-0CED-C082-AC17-2D5D01CF26A9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3183B"/>
              </a:gs>
              <a:gs pos="0">
                <a:srgbClr val="ED1C24"/>
              </a:gs>
              <a:gs pos="30000">
                <a:srgbClr val="2E3192"/>
              </a:gs>
            </a:gsLst>
            <a:lin ang="168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17E8E90-6514-6CB6-8DF9-168AACE5B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354" y="859636"/>
            <a:ext cx="3498900" cy="659577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78807C62-9DAA-A39F-3F13-24DA51632155}"/>
              </a:ext>
            </a:extLst>
          </p:cNvPr>
          <p:cNvSpPr/>
          <p:nvPr/>
        </p:nvSpPr>
        <p:spPr>
          <a:xfrm>
            <a:off x="51706" y="2262298"/>
            <a:ext cx="12192000" cy="1830145"/>
          </a:xfrm>
          <a:prstGeom prst="rect">
            <a:avLst/>
          </a:prstGeom>
          <a:gradFill>
            <a:gsLst>
              <a:gs pos="73000">
                <a:schemeClr val="bg1"/>
              </a:gs>
              <a:gs pos="87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93D99B6-247C-7F40-5B52-4EA37476D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7082" y="418140"/>
            <a:ext cx="1966499" cy="6061684"/>
          </a:xfrm>
          <a:prstGeom prst="rect">
            <a:avLst/>
          </a:prstGeom>
        </p:spPr>
      </p:pic>
      <p:sp>
        <p:nvSpPr>
          <p:cNvPr id="8" name="5-Point Star 7">
            <a:extLst>
              <a:ext uri="{FF2B5EF4-FFF2-40B4-BE49-F238E27FC236}">
                <a16:creationId xmlns:a16="http://schemas.microsoft.com/office/drawing/2014/main" id="{BA9C3B94-1F1C-2796-5A94-35C1804B35DA}"/>
              </a:ext>
            </a:extLst>
          </p:cNvPr>
          <p:cNvSpPr/>
          <p:nvPr/>
        </p:nvSpPr>
        <p:spPr>
          <a:xfrm>
            <a:off x="388764" y="551529"/>
            <a:ext cx="325924" cy="325924"/>
          </a:xfrm>
          <a:prstGeom prst="star5">
            <a:avLst>
              <a:gd name="adj" fmla="val 15886"/>
              <a:gd name="hf" fmla="val 105146"/>
              <a:gd name="vf" fmla="val 110557"/>
            </a:avLst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>
            <a:extLst>
              <a:ext uri="{FF2B5EF4-FFF2-40B4-BE49-F238E27FC236}">
                <a16:creationId xmlns:a16="http://schemas.microsoft.com/office/drawing/2014/main" id="{AB5CFDCB-D37B-4DDD-73A0-25F920DDD5C1}"/>
              </a:ext>
            </a:extLst>
          </p:cNvPr>
          <p:cNvSpPr/>
          <p:nvPr/>
        </p:nvSpPr>
        <p:spPr>
          <a:xfrm>
            <a:off x="4353360" y="1709410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>
            <a:extLst>
              <a:ext uri="{FF2B5EF4-FFF2-40B4-BE49-F238E27FC236}">
                <a16:creationId xmlns:a16="http://schemas.microsoft.com/office/drawing/2014/main" id="{26E450CC-61F8-2659-6381-A5C5F04C74AD}"/>
              </a:ext>
            </a:extLst>
          </p:cNvPr>
          <p:cNvSpPr/>
          <p:nvPr/>
        </p:nvSpPr>
        <p:spPr>
          <a:xfrm rot="902708">
            <a:off x="7693798" y="225605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41BAE186-B67C-3592-D411-A65D0DEE9BA7}"/>
              </a:ext>
            </a:extLst>
          </p:cNvPr>
          <p:cNvSpPr/>
          <p:nvPr/>
        </p:nvSpPr>
        <p:spPr>
          <a:xfrm rot="20307316">
            <a:off x="1671983" y="338725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C9E93AA8-62C0-C578-CD39-64DC355AA078}"/>
              </a:ext>
            </a:extLst>
          </p:cNvPr>
          <p:cNvSpPr/>
          <p:nvPr/>
        </p:nvSpPr>
        <p:spPr>
          <a:xfrm rot="2148141">
            <a:off x="6772780" y="1741064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>
            <a:extLst>
              <a:ext uri="{FF2B5EF4-FFF2-40B4-BE49-F238E27FC236}">
                <a16:creationId xmlns:a16="http://schemas.microsoft.com/office/drawing/2014/main" id="{DAE76AE9-8E80-3F8D-AE98-7E319CC4D6AA}"/>
              </a:ext>
            </a:extLst>
          </p:cNvPr>
          <p:cNvSpPr/>
          <p:nvPr/>
        </p:nvSpPr>
        <p:spPr>
          <a:xfrm>
            <a:off x="2712588" y="466667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>
            <a:extLst>
              <a:ext uri="{FF2B5EF4-FFF2-40B4-BE49-F238E27FC236}">
                <a16:creationId xmlns:a16="http://schemas.microsoft.com/office/drawing/2014/main" id="{04130F70-8E79-4B78-0DF3-4BE3FCB56FD2}"/>
              </a:ext>
            </a:extLst>
          </p:cNvPr>
          <p:cNvSpPr/>
          <p:nvPr/>
        </p:nvSpPr>
        <p:spPr>
          <a:xfrm>
            <a:off x="4052185" y="286327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>
            <a:extLst>
              <a:ext uri="{FF2B5EF4-FFF2-40B4-BE49-F238E27FC236}">
                <a16:creationId xmlns:a16="http://schemas.microsoft.com/office/drawing/2014/main" id="{499019DD-F2D6-5E70-B50F-2C9C914E08F3}"/>
              </a:ext>
            </a:extLst>
          </p:cNvPr>
          <p:cNvSpPr/>
          <p:nvPr/>
        </p:nvSpPr>
        <p:spPr>
          <a:xfrm rot="902708">
            <a:off x="11648778" y="1289183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>
            <a:extLst>
              <a:ext uri="{FF2B5EF4-FFF2-40B4-BE49-F238E27FC236}">
                <a16:creationId xmlns:a16="http://schemas.microsoft.com/office/drawing/2014/main" id="{768DE1BF-3150-354A-1C5B-FD5C94D50BEC}"/>
              </a:ext>
            </a:extLst>
          </p:cNvPr>
          <p:cNvSpPr/>
          <p:nvPr/>
        </p:nvSpPr>
        <p:spPr>
          <a:xfrm rot="20335936">
            <a:off x="10414343" y="211351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>
            <a:extLst>
              <a:ext uri="{FF2B5EF4-FFF2-40B4-BE49-F238E27FC236}">
                <a16:creationId xmlns:a16="http://schemas.microsoft.com/office/drawing/2014/main" id="{F241931A-3114-4EE7-A4D4-2743269C5C37}"/>
              </a:ext>
            </a:extLst>
          </p:cNvPr>
          <p:cNvSpPr/>
          <p:nvPr/>
        </p:nvSpPr>
        <p:spPr>
          <a:xfrm>
            <a:off x="8721088" y="1728412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FADC267-77AA-B162-D3D7-442AEDB564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20" y="5925596"/>
            <a:ext cx="985793" cy="761749"/>
          </a:xfrm>
          <a:prstGeom prst="rect">
            <a:avLst/>
          </a:prstGeom>
        </p:spPr>
      </p:pic>
      <p:sp>
        <p:nvSpPr>
          <p:cNvPr id="24" name="5-Point Star 23">
            <a:extLst>
              <a:ext uri="{FF2B5EF4-FFF2-40B4-BE49-F238E27FC236}">
                <a16:creationId xmlns:a16="http://schemas.microsoft.com/office/drawing/2014/main" id="{08A4F9EA-BD54-8A76-1F77-FD6280A0EB26}"/>
              </a:ext>
            </a:extLst>
          </p:cNvPr>
          <p:cNvSpPr/>
          <p:nvPr/>
        </p:nvSpPr>
        <p:spPr>
          <a:xfrm>
            <a:off x="1668915" y="1533221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ECBBD424-549F-540C-C3B0-F27D55132553}"/>
              </a:ext>
            </a:extLst>
          </p:cNvPr>
          <p:cNvSpPr/>
          <p:nvPr/>
        </p:nvSpPr>
        <p:spPr>
          <a:xfrm>
            <a:off x="347412" y="1252467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1F9AEB78-2E98-86DA-0618-96EABDC085D1}"/>
              </a:ext>
            </a:extLst>
          </p:cNvPr>
          <p:cNvSpPr/>
          <p:nvPr/>
        </p:nvSpPr>
        <p:spPr>
          <a:xfrm>
            <a:off x="5656784" y="1624980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B5C21F75-14C8-832D-1568-ABFD1DFF2909}"/>
              </a:ext>
            </a:extLst>
          </p:cNvPr>
          <p:cNvSpPr/>
          <p:nvPr/>
        </p:nvSpPr>
        <p:spPr>
          <a:xfrm>
            <a:off x="3203425" y="151363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0C629C08-1294-27A4-9777-87B066DB7297}"/>
              </a:ext>
            </a:extLst>
          </p:cNvPr>
          <p:cNvSpPr/>
          <p:nvPr/>
        </p:nvSpPr>
        <p:spPr>
          <a:xfrm>
            <a:off x="8639005" y="967248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CCBF6FD5-C751-647B-812B-698B5772FA3C}"/>
              </a:ext>
            </a:extLst>
          </p:cNvPr>
          <p:cNvSpPr/>
          <p:nvPr/>
        </p:nvSpPr>
        <p:spPr>
          <a:xfrm>
            <a:off x="11593589" y="518897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7E25052E-8234-8290-FBFA-3D0E54C37173}"/>
              </a:ext>
            </a:extLst>
          </p:cNvPr>
          <p:cNvSpPr/>
          <p:nvPr/>
        </p:nvSpPr>
        <p:spPr>
          <a:xfrm rot="19955312">
            <a:off x="9536608" y="1881241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>
            <a:extLst>
              <a:ext uri="{FF2B5EF4-FFF2-40B4-BE49-F238E27FC236}">
                <a16:creationId xmlns:a16="http://schemas.microsoft.com/office/drawing/2014/main" id="{3976D5CE-F371-37DC-79CE-052F37F09E6E}"/>
              </a:ext>
            </a:extLst>
          </p:cNvPr>
          <p:cNvSpPr/>
          <p:nvPr/>
        </p:nvSpPr>
        <p:spPr>
          <a:xfrm rot="19955312">
            <a:off x="11312334" y="1101370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3F57FAB9-1EE3-E1E9-89FE-A04764C1FD75}"/>
              </a:ext>
            </a:extLst>
          </p:cNvPr>
          <p:cNvSpPr/>
          <p:nvPr/>
        </p:nvSpPr>
        <p:spPr>
          <a:xfrm rot="21310741">
            <a:off x="11702801" y="1875000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>
            <a:extLst>
              <a:ext uri="{FF2B5EF4-FFF2-40B4-BE49-F238E27FC236}">
                <a16:creationId xmlns:a16="http://schemas.microsoft.com/office/drawing/2014/main" id="{6BFA1513-9217-EE78-D49C-1BFDACEA6645}"/>
              </a:ext>
            </a:extLst>
          </p:cNvPr>
          <p:cNvSpPr/>
          <p:nvPr/>
        </p:nvSpPr>
        <p:spPr>
          <a:xfrm rot="21310741">
            <a:off x="10168825" y="1188118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>
            <a:extLst>
              <a:ext uri="{FF2B5EF4-FFF2-40B4-BE49-F238E27FC236}">
                <a16:creationId xmlns:a16="http://schemas.microsoft.com/office/drawing/2014/main" id="{31A0943C-37E6-4239-E86C-07FA21CB69CD}"/>
              </a:ext>
            </a:extLst>
          </p:cNvPr>
          <p:cNvSpPr/>
          <p:nvPr/>
        </p:nvSpPr>
        <p:spPr>
          <a:xfrm rot="21310741">
            <a:off x="9990342" y="284262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168CB79C-59EB-FCCB-9E92-F65ACB0BEE86}"/>
              </a:ext>
            </a:extLst>
          </p:cNvPr>
          <p:cNvSpPr/>
          <p:nvPr/>
        </p:nvSpPr>
        <p:spPr>
          <a:xfrm rot="1366578">
            <a:off x="11312333" y="156542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AD46E7F3-16C8-A7D7-8E9D-8FFACD2436CC}"/>
              </a:ext>
            </a:extLst>
          </p:cNvPr>
          <p:cNvSpPr/>
          <p:nvPr/>
        </p:nvSpPr>
        <p:spPr>
          <a:xfrm rot="20739421">
            <a:off x="8997704" y="423342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B8641C70-12FD-39AB-F5DA-F10974B54D31}"/>
              </a:ext>
            </a:extLst>
          </p:cNvPr>
          <p:cNvSpPr/>
          <p:nvPr/>
        </p:nvSpPr>
        <p:spPr>
          <a:xfrm rot="20739421">
            <a:off x="7137190" y="579910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8D5D2A92-CF09-F70F-B7B7-59F4097E262A}"/>
              </a:ext>
            </a:extLst>
          </p:cNvPr>
          <p:cNvSpPr/>
          <p:nvPr/>
        </p:nvSpPr>
        <p:spPr>
          <a:xfrm rot="20739421">
            <a:off x="5751355" y="284261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5-Point Star 38">
            <a:extLst>
              <a:ext uri="{FF2B5EF4-FFF2-40B4-BE49-F238E27FC236}">
                <a16:creationId xmlns:a16="http://schemas.microsoft.com/office/drawing/2014/main" id="{74923EB9-BB9B-8B61-8BC7-9D88D25444A4}"/>
              </a:ext>
            </a:extLst>
          </p:cNvPr>
          <p:cNvSpPr/>
          <p:nvPr/>
        </p:nvSpPr>
        <p:spPr>
          <a:xfrm rot="20739421">
            <a:off x="3080196" y="1129717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>
            <a:extLst>
              <a:ext uri="{FF2B5EF4-FFF2-40B4-BE49-F238E27FC236}">
                <a16:creationId xmlns:a16="http://schemas.microsoft.com/office/drawing/2014/main" id="{29CD7CC1-5FAC-FB9C-1AC6-79E44DE8668D}"/>
              </a:ext>
            </a:extLst>
          </p:cNvPr>
          <p:cNvSpPr/>
          <p:nvPr/>
        </p:nvSpPr>
        <p:spPr>
          <a:xfrm rot="20739421">
            <a:off x="1253568" y="1040305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>
            <a:extLst>
              <a:ext uri="{FF2B5EF4-FFF2-40B4-BE49-F238E27FC236}">
                <a16:creationId xmlns:a16="http://schemas.microsoft.com/office/drawing/2014/main" id="{66E93CEB-CEF1-505E-D3FC-D4A43050F3FD}"/>
              </a:ext>
            </a:extLst>
          </p:cNvPr>
          <p:cNvSpPr/>
          <p:nvPr/>
        </p:nvSpPr>
        <p:spPr>
          <a:xfrm rot="20739421">
            <a:off x="2114281" y="2043522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>
            <a:extLst>
              <a:ext uri="{FF2B5EF4-FFF2-40B4-BE49-F238E27FC236}">
                <a16:creationId xmlns:a16="http://schemas.microsoft.com/office/drawing/2014/main" id="{6EAA9B5B-CF3D-C377-DEBB-1415413D8148}"/>
              </a:ext>
            </a:extLst>
          </p:cNvPr>
          <p:cNvSpPr/>
          <p:nvPr/>
        </p:nvSpPr>
        <p:spPr>
          <a:xfrm rot="20739421">
            <a:off x="246132" y="2033963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5-Point Star 42">
            <a:extLst>
              <a:ext uri="{FF2B5EF4-FFF2-40B4-BE49-F238E27FC236}">
                <a16:creationId xmlns:a16="http://schemas.microsoft.com/office/drawing/2014/main" id="{DF339C9D-AFF6-A7C9-9EEE-A0CF9374670E}"/>
              </a:ext>
            </a:extLst>
          </p:cNvPr>
          <p:cNvSpPr/>
          <p:nvPr/>
        </p:nvSpPr>
        <p:spPr>
          <a:xfrm rot="20739421">
            <a:off x="3668187" y="1985108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5-Point Star 43">
            <a:extLst>
              <a:ext uri="{FF2B5EF4-FFF2-40B4-BE49-F238E27FC236}">
                <a16:creationId xmlns:a16="http://schemas.microsoft.com/office/drawing/2014/main" id="{5A16D065-17D3-EB79-BF57-D0E02B71E9DB}"/>
              </a:ext>
            </a:extLst>
          </p:cNvPr>
          <p:cNvSpPr/>
          <p:nvPr/>
        </p:nvSpPr>
        <p:spPr>
          <a:xfrm rot="20739421">
            <a:off x="1072523" y="1682631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5-Point Star 46">
            <a:extLst>
              <a:ext uri="{FF2B5EF4-FFF2-40B4-BE49-F238E27FC236}">
                <a16:creationId xmlns:a16="http://schemas.microsoft.com/office/drawing/2014/main" id="{6E34F9FF-CD39-FCAE-5215-C73DF1D42210}"/>
              </a:ext>
            </a:extLst>
          </p:cNvPr>
          <p:cNvSpPr/>
          <p:nvPr/>
        </p:nvSpPr>
        <p:spPr>
          <a:xfrm rot="20739421">
            <a:off x="2261766" y="1067531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5-Point Star 47">
            <a:extLst>
              <a:ext uri="{FF2B5EF4-FFF2-40B4-BE49-F238E27FC236}">
                <a16:creationId xmlns:a16="http://schemas.microsoft.com/office/drawing/2014/main" id="{ADC7BBC4-D4B7-41A1-FD32-A247E415416D}"/>
              </a:ext>
            </a:extLst>
          </p:cNvPr>
          <p:cNvSpPr/>
          <p:nvPr/>
        </p:nvSpPr>
        <p:spPr>
          <a:xfrm rot="20739421">
            <a:off x="2908984" y="1752160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5-Point Star 48">
            <a:extLst>
              <a:ext uri="{FF2B5EF4-FFF2-40B4-BE49-F238E27FC236}">
                <a16:creationId xmlns:a16="http://schemas.microsoft.com/office/drawing/2014/main" id="{1FD64866-4CDF-6DCA-3925-F7B77E2FDA3A}"/>
              </a:ext>
            </a:extLst>
          </p:cNvPr>
          <p:cNvSpPr/>
          <p:nvPr/>
        </p:nvSpPr>
        <p:spPr>
          <a:xfrm rot="20739421">
            <a:off x="4676949" y="624308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5-Point Star 49">
            <a:extLst>
              <a:ext uri="{FF2B5EF4-FFF2-40B4-BE49-F238E27FC236}">
                <a16:creationId xmlns:a16="http://schemas.microsoft.com/office/drawing/2014/main" id="{B10A4B0E-E010-A3A2-628B-3FE12C54D8CD}"/>
              </a:ext>
            </a:extLst>
          </p:cNvPr>
          <p:cNvSpPr/>
          <p:nvPr/>
        </p:nvSpPr>
        <p:spPr>
          <a:xfrm rot="20739421">
            <a:off x="6683476" y="265525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5-Point Star 50">
            <a:extLst>
              <a:ext uri="{FF2B5EF4-FFF2-40B4-BE49-F238E27FC236}">
                <a16:creationId xmlns:a16="http://schemas.microsoft.com/office/drawing/2014/main" id="{BED3DD10-73B0-0622-02F6-567B338E56FB}"/>
              </a:ext>
            </a:extLst>
          </p:cNvPr>
          <p:cNvSpPr/>
          <p:nvPr/>
        </p:nvSpPr>
        <p:spPr>
          <a:xfrm rot="20739421">
            <a:off x="5040506" y="282327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5-Point Star 51">
            <a:extLst>
              <a:ext uri="{FF2B5EF4-FFF2-40B4-BE49-F238E27FC236}">
                <a16:creationId xmlns:a16="http://schemas.microsoft.com/office/drawing/2014/main" id="{3CE53589-3669-528C-1227-00B5D19D7656}"/>
              </a:ext>
            </a:extLst>
          </p:cNvPr>
          <p:cNvSpPr/>
          <p:nvPr/>
        </p:nvSpPr>
        <p:spPr>
          <a:xfrm rot="20739421">
            <a:off x="6255339" y="662395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5-Point Star 52">
            <a:extLst>
              <a:ext uri="{FF2B5EF4-FFF2-40B4-BE49-F238E27FC236}">
                <a16:creationId xmlns:a16="http://schemas.microsoft.com/office/drawing/2014/main" id="{4F278538-C320-AAC0-C9B0-3584AC6DE09F}"/>
              </a:ext>
            </a:extLst>
          </p:cNvPr>
          <p:cNvSpPr/>
          <p:nvPr/>
        </p:nvSpPr>
        <p:spPr>
          <a:xfrm rot="20739421">
            <a:off x="8163767" y="801169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5-Point Star 53">
            <a:extLst>
              <a:ext uri="{FF2B5EF4-FFF2-40B4-BE49-F238E27FC236}">
                <a16:creationId xmlns:a16="http://schemas.microsoft.com/office/drawing/2014/main" id="{D7C39DF8-B1C8-D95B-ED95-E52D8D07842D}"/>
              </a:ext>
            </a:extLst>
          </p:cNvPr>
          <p:cNvSpPr/>
          <p:nvPr/>
        </p:nvSpPr>
        <p:spPr>
          <a:xfrm rot="20739421">
            <a:off x="9945553" y="662395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5-Point Star 54">
            <a:extLst>
              <a:ext uri="{FF2B5EF4-FFF2-40B4-BE49-F238E27FC236}">
                <a16:creationId xmlns:a16="http://schemas.microsoft.com/office/drawing/2014/main" id="{64E3DD8E-BE56-1674-55E6-80B308D370F1}"/>
              </a:ext>
            </a:extLst>
          </p:cNvPr>
          <p:cNvSpPr/>
          <p:nvPr/>
        </p:nvSpPr>
        <p:spPr>
          <a:xfrm rot="21310741">
            <a:off x="9316313" y="1101370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5-Point Star 55">
            <a:extLst>
              <a:ext uri="{FF2B5EF4-FFF2-40B4-BE49-F238E27FC236}">
                <a16:creationId xmlns:a16="http://schemas.microsoft.com/office/drawing/2014/main" id="{B7CB6DB2-1008-AA6B-D8DA-A7ABAC7ABE74}"/>
              </a:ext>
            </a:extLst>
          </p:cNvPr>
          <p:cNvSpPr/>
          <p:nvPr/>
        </p:nvSpPr>
        <p:spPr>
          <a:xfrm rot="21310741">
            <a:off x="11960883" y="2112247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5-Point Star 56">
            <a:extLst>
              <a:ext uri="{FF2B5EF4-FFF2-40B4-BE49-F238E27FC236}">
                <a16:creationId xmlns:a16="http://schemas.microsoft.com/office/drawing/2014/main" id="{F237E039-2044-0D12-1DE3-4B88C1000F85}"/>
              </a:ext>
            </a:extLst>
          </p:cNvPr>
          <p:cNvSpPr/>
          <p:nvPr/>
        </p:nvSpPr>
        <p:spPr>
          <a:xfrm rot="21310741">
            <a:off x="7837427" y="2052277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23F62CE-6078-28F3-A129-54615E50A2CB}"/>
              </a:ext>
            </a:extLst>
          </p:cNvPr>
          <p:cNvSpPr txBox="1"/>
          <p:nvPr/>
        </p:nvSpPr>
        <p:spPr>
          <a:xfrm>
            <a:off x="2728503" y="4288496"/>
            <a:ext cx="61477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ontserrat" pitchFamily="2" charset="77"/>
              </a:rPr>
              <a:t>Activity Overview</a:t>
            </a:r>
            <a:endParaRPr lang="en-US" sz="40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3D653-65EA-56FA-CF0F-57576545DD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4973" y="2491864"/>
            <a:ext cx="6128304" cy="154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09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4E1C27F-1E5D-E6A9-7D30-101454F7FCB9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0000">
                <a:srgbClr val="23183B"/>
              </a:gs>
              <a:gs pos="1000">
                <a:srgbClr val="ED1C24"/>
              </a:gs>
              <a:gs pos="27000">
                <a:srgbClr val="2E3192"/>
              </a:gs>
            </a:gsLst>
            <a:lin ang="150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A8F8DE-CCB7-0CD1-B976-36B21FBE9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3942" y="54629"/>
            <a:ext cx="6000353" cy="1086506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>
                <a:solidFill>
                  <a:schemeClr val="bg1"/>
                </a:solidFill>
                <a:latin typeface="Montserrat"/>
              </a:rPr>
              <a:t>Color-Changing Slime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AEF7AC-FA8A-CE88-8383-4D9E9AC85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85" y="160991"/>
            <a:ext cx="985793" cy="7617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51F22D-D604-5F70-6E4D-7056295048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6970" y="274638"/>
            <a:ext cx="1659973" cy="4695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342714-C70C-D69E-9888-BBF1DC9350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255" y="6085416"/>
            <a:ext cx="2080127" cy="5324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810CF2-545F-33DC-85C2-C508A445424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157" t="26910" b="27843"/>
          <a:stretch>
            <a:fillRect/>
          </a:stretch>
        </p:blipFill>
        <p:spPr>
          <a:xfrm>
            <a:off x="1474327" y="718038"/>
            <a:ext cx="10070199" cy="64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85E939-515D-0C25-D1C7-187C549FB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id="{E3C24F74-CB17-9BF2-7C04-7726FE0674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5681" y="5985265"/>
            <a:ext cx="915816" cy="7076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E61937-E1DE-50E4-C943-1081C955E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50" y="2668305"/>
            <a:ext cx="10972800" cy="1143000"/>
          </a:xfr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br>
              <a:rPr lang="en-US" altLang="en-US" b="1" dirty="0">
                <a:solidFill>
                  <a:srgbClr val="C17EB6"/>
                </a:solidFill>
                <a:latin typeface="Montserrat" pitchFamily="2" charset="77"/>
              </a:rPr>
            </a:br>
            <a:br>
              <a:rPr lang="en-US" altLang="en-US" b="1" dirty="0">
                <a:solidFill>
                  <a:srgbClr val="C17EB6"/>
                </a:solidFill>
                <a:latin typeface="Montserrat" pitchFamily="2" charset="77"/>
              </a:rPr>
            </a:br>
            <a:endParaRPr b="1" dirty="0">
              <a:solidFill>
                <a:srgbClr val="C17EB6"/>
              </a:solidFill>
              <a:latin typeface="Montserrat" pitchFamily="2" charset="77"/>
            </a:endParaRPr>
          </a:p>
        </p:txBody>
      </p:sp>
      <p:sp>
        <p:nvSpPr>
          <p:cNvPr id="13" name="5-Point Star 12">
            <a:extLst>
              <a:ext uri="{FF2B5EF4-FFF2-40B4-BE49-F238E27FC236}">
                <a16:creationId xmlns:a16="http://schemas.microsoft.com/office/drawing/2014/main" id="{E2311098-2F79-0781-F840-B36D0C72D752}"/>
              </a:ext>
            </a:extLst>
          </p:cNvPr>
          <p:cNvSpPr/>
          <p:nvPr/>
        </p:nvSpPr>
        <p:spPr>
          <a:xfrm>
            <a:off x="4353360" y="1709410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>
            <a:extLst>
              <a:ext uri="{FF2B5EF4-FFF2-40B4-BE49-F238E27FC236}">
                <a16:creationId xmlns:a16="http://schemas.microsoft.com/office/drawing/2014/main" id="{DE7F18AD-0CDA-BA44-9A09-3268E4AB3A0F}"/>
              </a:ext>
            </a:extLst>
          </p:cNvPr>
          <p:cNvSpPr/>
          <p:nvPr/>
        </p:nvSpPr>
        <p:spPr>
          <a:xfrm rot="2148141">
            <a:off x="6772780" y="1741064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E7423881-966F-8C43-8BC1-969D74F971F3}"/>
              </a:ext>
            </a:extLst>
          </p:cNvPr>
          <p:cNvSpPr/>
          <p:nvPr/>
        </p:nvSpPr>
        <p:spPr>
          <a:xfrm>
            <a:off x="8721088" y="1728412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id="{7886F478-7CD7-D92D-1756-A36D082275FC}"/>
              </a:ext>
            </a:extLst>
          </p:cNvPr>
          <p:cNvSpPr/>
          <p:nvPr/>
        </p:nvSpPr>
        <p:spPr>
          <a:xfrm>
            <a:off x="1668915" y="1533221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>
            <a:extLst>
              <a:ext uri="{FF2B5EF4-FFF2-40B4-BE49-F238E27FC236}">
                <a16:creationId xmlns:a16="http://schemas.microsoft.com/office/drawing/2014/main" id="{98FE63DE-9A33-D24C-E2D3-DBACA872993F}"/>
              </a:ext>
            </a:extLst>
          </p:cNvPr>
          <p:cNvSpPr/>
          <p:nvPr/>
        </p:nvSpPr>
        <p:spPr>
          <a:xfrm>
            <a:off x="347412" y="1252467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1DDC6679-0BC2-2170-77DF-9BA1E89679CD}"/>
              </a:ext>
            </a:extLst>
          </p:cNvPr>
          <p:cNvSpPr/>
          <p:nvPr/>
        </p:nvSpPr>
        <p:spPr>
          <a:xfrm>
            <a:off x="5656784" y="1624980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1C1D69C5-18F0-5F57-D1FB-31A29C544577}"/>
              </a:ext>
            </a:extLst>
          </p:cNvPr>
          <p:cNvSpPr/>
          <p:nvPr/>
        </p:nvSpPr>
        <p:spPr>
          <a:xfrm rot="19955312">
            <a:off x="9536608" y="1881241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CE1BBAFC-D505-8BB8-BFA1-A3A062E93EBB}"/>
              </a:ext>
            </a:extLst>
          </p:cNvPr>
          <p:cNvSpPr/>
          <p:nvPr/>
        </p:nvSpPr>
        <p:spPr>
          <a:xfrm rot="19955312">
            <a:off x="11312334" y="110137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3210BFB6-2F7E-33ED-FB1F-2211E3395F28}"/>
              </a:ext>
            </a:extLst>
          </p:cNvPr>
          <p:cNvSpPr/>
          <p:nvPr/>
        </p:nvSpPr>
        <p:spPr>
          <a:xfrm rot="21310741">
            <a:off x="10168825" y="1188118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8C91C4DF-07AB-5FCC-B126-DFBF163FF2B9}"/>
              </a:ext>
            </a:extLst>
          </p:cNvPr>
          <p:cNvSpPr/>
          <p:nvPr/>
        </p:nvSpPr>
        <p:spPr>
          <a:xfrm rot="20739421">
            <a:off x="3080196" y="1129717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5-Point Star 38">
            <a:extLst>
              <a:ext uri="{FF2B5EF4-FFF2-40B4-BE49-F238E27FC236}">
                <a16:creationId xmlns:a16="http://schemas.microsoft.com/office/drawing/2014/main" id="{56A43BB3-5454-F872-FB19-C6DB26A391B4}"/>
              </a:ext>
            </a:extLst>
          </p:cNvPr>
          <p:cNvSpPr/>
          <p:nvPr/>
        </p:nvSpPr>
        <p:spPr>
          <a:xfrm rot="20739421">
            <a:off x="1253568" y="1040305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>
            <a:extLst>
              <a:ext uri="{FF2B5EF4-FFF2-40B4-BE49-F238E27FC236}">
                <a16:creationId xmlns:a16="http://schemas.microsoft.com/office/drawing/2014/main" id="{A6F0971E-55E3-0984-9187-16C5AE582B04}"/>
              </a:ext>
            </a:extLst>
          </p:cNvPr>
          <p:cNvSpPr/>
          <p:nvPr/>
        </p:nvSpPr>
        <p:spPr>
          <a:xfrm rot="20739421">
            <a:off x="2114281" y="2043522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>
            <a:extLst>
              <a:ext uri="{FF2B5EF4-FFF2-40B4-BE49-F238E27FC236}">
                <a16:creationId xmlns:a16="http://schemas.microsoft.com/office/drawing/2014/main" id="{261734AA-4C8C-7B30-03D9-C4586B3BBD8E}"/>
              </a:ext>
            </a:extLst>
          </p:cNvPr>
          <p:cNvSpPr/>
          <p:nvPr/>
        </p:nvSpPr>
        <p:spPr>
          <a:xfrm rot="20739421">
            <a:off x="246132" y="2033963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>
            <a:extLst>
              <a:ext uri="{FF2B5EF4-FFF2-40B4-BE49-F238E27FC236}">
                <a16:creationId xmlns:a16="http://schemas.microsoft.com/office/drawing/2014/main" id="{48D516BD-6947-E9AC-534E-566FD22901C3}"/>
              </a:ext>
            </a:extLst>
          </p:cNvPr>
          <p:cNvSpPr/>
          <p:nvPr/>
        </p:nvSpPr>
        <p:spPr>
          <a:xfrm rot="20739421">
            <a:off x="3668187" y="1985108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5-Point Star 42">
            <a:extLst>
              <a:ext uri="{FF2B5EF4-FFF2-40B4-BE49-F238E27FC236}">
                <a16:creationId xmlns:a16="http://schemas.microsoft.com/office/drawing/2014/main" id="{587F94EB-D0BB-FF4F-B4E2-E40429ED1822}"/>
              </a:ext>
            </a:extLst>
          </p:cNvPr>
          <p:cNvSpPr/>
          <p:nvPr/>
        </p:nvSpPr>
        <p:spPr>
          <a:xfrm rot="20739421">
            <a:off x="1072523" y="1682631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5-Point Star 43">
            <a:extLst>
              <a:ext uri="{FF2B5EF4-FFF2-40B4-BE49-F238E27FC236}">
                <a16:creationId xmlns:a16="http://schemas.microsoft.com/office/drawing/2014/main" id="{53209615-0A0F-667F-D592-64D025BB19B4}"/>
              </a:ext>
            </a:extLst>
          </p:cNvPr>
          <p:cNvSpPr/>
          <p:nvPr/>
        </p:nvSpPr>
        <p:spPr>
          <a:xfrm rot="20739421">
            <a:off x="2261766" y="1067531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5-Point Star 44">
            <a:extLst>
              <a:ext uri="{FF2B5EF4-FFF2-40B4-BE49-F238E27FC236}">
                <a16:creationId xmlns:a16="http://schemas.microsoft.com/office/drawing/2014/main" id="{32394DDA-8150-39FD-41E6-7ABC53ED6379}"/>
              </a:ext>
            </a:extLst>
          </p:cNvPr>
          <p:cNvSpPr/>
          <p:nvPr/>
        </p:nvSpPr>
        <p:spPr>
          <a:xfrm rot="20739421">
            <a:off x="2908984" y="1752160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5-Point Star 51">
            <a:extLst>
              <a:ext uri="{FF2B5EF4-FFF2-40B4-BE49-F238E27FC236}">
                <a16:creationId xmlns:a16="http://schemas.microsoft.com/office/drawing/2014/main" id="{761DA914-01EB-882D-38F6-E920F0A5E88A}"/>
              </a:ext>
            </a:extLst>
          </p:cNvPr>
          <p:cNvSpPr/>
          <p:nvPr/>
        </p:nvSpPr>
        <p:spPr>
          <a:xfrm rot="21310741">
            <a:off x="9316313" y="110137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5-Point Star 53">
            <a:extLst>
              <a:ext uri="{FF2B5EF4-FFF2-40B4-BE49-F238E27FC236}">
                <a16:creationId xmlns:a16="http://schemas.microsoft.com/office/drawing/2014/main" id="{91FD3D59-6528-1C02-1E3B-C0A17E266434}"/>
              </a:ext>
            </a:extLst>
          </p:cNvPr>
          <p:cNvSpPr/>
          <p:nvPr/>
        </p:nvSpPr>
        <p:spPr>
          <a:xfrm rot="21310741">
            <a:off x="7837427" y="2052277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F4791908-BDD3-92E4-A946-D94EAEF882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400" y="6121066"/>
            <a:ext cx="2084162" cy="533447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F26E456-3B9F-C340-8268-6B6FC4E12908}"/>
              </a:ext>
            </a:extLst>
          </p:cNvPr>
          <p:cNvSpPr/>
          <p:nvPr/>
        </p:nvSpPr>
        <p:spPr>
          <a:xfrm>
            <a:off x="728569" y="1145239"/>
            <a:ext cx="10865019" cy="1052231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7594345-FA37-7116-ED44-2FB1FC1F2F0A}"/>
              </a:ext>
            </a:extLst>
          </p:cNvPr>
          <p:cNvSpPr/>
          <p:nvPr/>
        </p:nvSpPr>
        <p:spPr>
          <a:xfrm>
            <a:off x="728570" y="3569292"/>
            <a:ext cx="10821580" cy="1052231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07460F3-14B9-DCA8-50DE-82F973601C52}"/>
              </a:ext>
            </a:extLst>
          </p:cNvPr>
          <p:cNvSpPr/>
          <p:nvPr/>
        </p:nvSpPr>
        <p:spPr>
          <a:xfrm>
            <a:off x="765167" y="4798663"/>
            <a:ext cx="10821580" cy="1052231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4CBEF0D-1F08-0CAE-99D8-22AA5F4DE49A}"/>
              </a:ext>
            </a:extLst>
          </p:cNvPr>
          <p:cNvSpPr txBox="1"/>
          <p:nvPr/>
        </p:nvSpPr>
        <p:spPr>
          <a:xfrm>
            <a:off x="3094257" y="250366"/>
            <a:ext cx="590166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>
                <a:solidFill>
                  <a:schemeClr val="bg1"/>
                </a:solidFill>
                <a:latin typeface="Montserrat" pitchFamily="2" charset="77"/>
              </a:rPr>
              <a:t>Key Words to Know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1388B0E-792C-E171-E5D2-A15FBF0FCCDC}"/>
              </a:ext>
            </a:extLst>
          </p:cNvPr>
          <p:cNvCxnSpPr>
            <a:cxnSpLocks/>
          </p:cNvCxnSpPr>
          <p:nvPr/>
        </p:nvCxnSpPr>
        <p:spPr>
          <a:xfrm>
            <a:off x="3330054" y="807631"/>
            <a:ext cx="5212854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5-Point Star 61">
            <a:extLst>
              <a:ext uri="{FF2B5EF4-FFF2-40B4-BE49-F238E27FC236}">
                <a16:creationId xmlns:a16="http://schemas.microsoft.com/office/drawing/2014/main" id="{49BD755A-732D-9F2C-8005-EBBE564F7545}"/>
              </a:ext>
            </a:extLst>
          </p:cNvPr>
          <p:cNvSpPr/>
          <p:nvPr/>
        </p:nvSpPr>
        <p:spPr>
          <a:xfrm>
            <a:off x="8567629" y="681252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19B5AA5-1E7D-FEF7-C837-F48006CCD8DF}"/>
              </a:ext>
            </a:extLst>
          </p:cNvPr>
          <p:cNvSpPr txBox="1"/>
          <p:nvPr/>
        </p:nvSpPr>
        <p:spPr>
          <a:xfrm>
            <a:off x="1354504" y="1372275"/>
            <a:ext cx="219571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ED1C24"/>
                </a:solidFill>
                <a:latin typeface="Montserrat" pitchFamily="2" charset="77"/>
              </a:rPr>
              <a:t>Material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8CE563C-F18A-A4F1-424F-CFA8C290E78D}"/>
              </a:ext>
            </a:extLst>
          </p:cNvPr>
          <p:cNvSpPr txBox="1"/>
          <p:nvPr/>
        </p:nvSpPr>
        <p:spPr>
          <a:xfrm>
            <a:off x="1239632" y="3780104"/>
            <a:ext cx="34396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ED1C24"/>
                </a:solidFill>
                <a:latin typeface="Montserrat" pitchFamily="2" charset="77"/>
              </a:rPr>
              <a:t>Temperature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18689A2-95DA-AE58-244A-5A730EAE284D}"/>
              </a:ext>
            </a:extLst>
          </p:cNvPr>
          <p:cNvSpPr txBox="1"/>
          <p:nvPr/>
        </p:nvSpPr>
        <p:spPr>
          <a:xfrm>
            <a:off x="1404590" y="4986062"/>
            <a:ext cx="26475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ED1C24"/>
                </a:solidFill>
                <a:latin typeface="Montserrat" pitchFamily="2" charset="77"/>
              </a:rPr>
              <a:t>Response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C980AC5-F7C5-8E16-2AA9-E11E348ECCBB}"/>
              </a:ext>
            </a:extLst>
          </p:cNvPr>
          <p:cNvCxnSpPr/>
          <p:nvPr/>
        </p:nvCxnSpPr>
        <p:spPr>
          <a:xfrm>
            <a:off x="1424440" y="1422996"/>
            <a:ext cx="0" cy="451881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38E3B016-D7E2-102F-42C7-AD3605F96DCD}"/>
              </a:ext>
            </a:extLst>
          </p:cNvPr>
          <p:cNvCxnSpPr/>
          <p:nvPr/>
        </p:nvCxnSpPr>
        <p:spPr>
          <a:xfrm>
            <a:off x="1421708" y="3854245"/>
            <a:ext cx="0" cy="451881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D4BD6565-C873-E56C-9AF5-C0FD1C9F5243}"/>
              </a:ext>
            </a:extLst>
          </p:cNvPr>
          <p:cNvCxnSpPr/>
          <p:nvPr/>
        </p:nvCxnSpPr>
        <p:spPr>
          <a:xfrm>
            <a:off x="1433364" y="5046005"/>
            <a:ext cx="0" cy="451881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CCFD24B1-3545-D50F-3F50-768DC586A2FB}"/>
              </a:ext>
            </a:extLst>
          </p:cNvPr>
          <p:cNvSpPr/>
          <p:nvPr/>
        </p:nvSpPr>
        <p:spPr>
          <a:xfrm>
            <a:off x="721727" y="2341837"/>
            <a:ext cx="10865019" cy="1052231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42E6593-8371-EEA2-2B7C-93926E0AF06A}"/>
              </a:ext>
            </a:extLst>
          </p:cNvPr>
          <p:cNvSpPr txBox="1"/>
          <p:nvPr/>
        </p:nvSpPr>
        <p:spPr>
          <a:xfrm>
            <a:off x="3329801" y="1457917"/>
            <a:ext cx="43272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000" b="1">
                <a:solidFill>
                  <a:srgbClr val="2E3192"/>
                </a:solidFill>
                <a:latin typeface="Montserrat" pitchFamily="2" charset="77"/>
              </a:rPr>
              <a:t>- What something is made of </a:t>
            </a:r>
            <a:endParaRPr lang="en-US" sz="2400" b="1">
              <a:solidFill>
                <a:srgbClr val="2E3192"/>
              </a:solidFill>
              <a:latin typeface="Montserrat" pitchFamily="2" charset="7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F2F15BA-95C0-2AA0-5336-0F33156EAD95}"/>
              </a:ext>
            </a:extLst>
          </p:cNvPr>
          <p:cNvSpPr txBox="1"/>
          <p:nvPr/>
        </p:nvSpPr>
        <p:spPr>
          <a:xfrm>
            <a:off x="1312150" y="2597202"/>
            <a:ext cx="212847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ED1C24"/>
                </a:solidFill>
                <a:latin typeface="Montserrat" pitchFamily="2" charset="77"/>
              </a:rPr>
              <a:t>Energy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FE4B230-98F1-D58F-E6FF-5BF724B4A188}"/>
              </a:ext>
            </a:extLst>
          </p:cNvPr>
          <p:cNvCxnSpPr/>
          <p:nvPr/>
        </p:nvCxnSpPr>
        <p:spPr>
          <a:xfrm>
            <a:off x="1397669" y="2668305"/>
            <a:ext cx="0" cy="451881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466A9A4D-2960-EB24-4B59-7741DAB9D8A3}"/>
              </a:ext>
            </a:extLst>
          </p:cNvPr>
          <p:cNvSpPr txBox="1"/>
          <p:nvPr/>
        </p:nvSpPr>
        <p:spPr>
          <a:xfrm>
            <a:off x="3159472" y="2701750"/>
            <a:ext cx="83014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2E3192"/>
                </a:solidFill>
                <a:latin typeface="Montserrat" pitchFamily="2" charset="77"/>
              </a:rPr>
              <a:t>- Something that causes change, like heat or movement 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D3BE4E7-44DF-AC43-5EE6-8C58980A841D}"/>
              </a:ext>
            </a:extLst>
          </p:cNvPr>
          <p:cNvSpPr txBox="1"/>
          <p:nvPr/>
        </p:nvSpPr>
        <p:spPr>
          <a:xfrm>
            <a:off x="4378109" y="3875580"/>
            <a:ext cx="83014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>
                <a:solidFill>
                  <a:srgbClr val="2E3192"/>
                </a:solidFill>
                <a:latin typeface="Montserrat" pitchFamily="2" charset="77"/>
              </a:rPr>
              <a:t>- A measure of how warm or cool something is </a:t>
            </a:r>
            <a:endParaRPr lang="en-US" sz="2000" b="1">
              <a:solidFill>
                <a:srgbClr val="2E3192"/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BA40F70-CFFF-9ECE-9E6F-EE29E8D374CD}"/>
              </a:ext>
            </a:extLst>
          </p:cNvPr>
          <p:cNvSpPr txBox="1"/>
          <p:nvPr/>
        </p:nvSpPr>
        <p:spPr>
          <a:xfrm>
            <a:off x="3751049" y="5114444"/>
            <a:ext cx="83014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>
                <a:solidFill>
                  <a:srgbClr val="2E3192"/>
                </a:solidFill>
                <a:latin typeface="Montserrat" pitchFamily="2" charset="77"/>
              </a:rPr>
              <a:t>- How something changes when something happens to it </a:t>
            </a:r>
            <a:endParaRPr lang="en-US" sz="2000" b="1">
              <a:solidFill>
                <a:srgbClr val="2E3192"/>
              </a:solidFill>
              <a:latin typeface="Montserrat" pitchFamily="2" charset="77"/>
              <a:cs typeface="Arial" panose="020B0604020202020204" pitchFamily="34" charset="0"/>
            </a:endParaRPr>
          </a:p>
          <a:p>
            <a:pPr defTabSz="914400"/>
            <a:endParaRPr lang="en-US" sz="2000" b="1">
              <a:solidFill>
                <a:srgbClr val="3F3889"/>
              </a:solidFill>
              <a:latin typeface="Montserrat" pitchFamily="2" charset="77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4651B0-B56D-CA1D-5770-1E6803558DB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513" t="64697" r="50000"/>
          <a:stretch>
            <a:fillRect/>
          </a:stretch>
        </p:blipFill>
        <p:spPr>
          <a:xfrm>
            <a:off x="31243" y="4717067"/>
            <a:ext cx="1467847" cy="14109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5FF32B-7D12-FF62-44EF-31BCA7E0970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2692" r="55345" b="36190"/>
          <a:stretch>
            <a:fillRect/>
          </a:stretch>
        </p:blipFill>
        <p:spPr>
          <a:xfrm>
            <a:off x="-9379" y="3450874"/>
            <a:ext cx="1391871" cy="12540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22E9A0-25C7-3C2E-11B4-3E1E92AB1FD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1014" t="30922" r="1871" b="35470"/>
          <a:stretch>
            <a:fillRect/>
          </a:stretch>
        </p:blipFill>
        <p:spPr>
          <a:xfrm>
            <a:off x="-87386" y="948305"/>
            <a:ext cx="1509281" cy="13920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BDFE8F-F183-AFE6-122C-4BC864DD40C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6850" b="67787"/>
          <a:stretch>
            <a:fillRect/>
          </a:stretch>
        </p:blipFill>
        <p:spPr>
          <a:xfrm>
            <a:off x="0" y="2196958"/>
            <a:ext cx="1299231" cy="125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87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96B97-30BD-CF35-5359-390C431D9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7AEBDB2-D0DB-3218-CC8F-2C3B3A015B34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71063"/>
          </a:xfrm>
          <a:prstGeom prst="rect">
            <a:avLst/>
          </a:prstGeom>
          <a:gradFill flip="none" rotWithShape="1">
            <a:gsLst>
              <a:gs pos="95000">
                <a:srgbClr val="23183B"/>
              </a:gs>
              <a:gs pos="34000">
                <a:srgbClr val="3F3889"/>
              </a:gs>
              <a:gs pos="0">
                <a:srgbClr val="ED1C24"/>
              </a:gs>
              <a:gs pos="65000">
                <a:srgbClr val="2E3192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39F4ABE-3B87-80F6-EF8E-131682E05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6156" y="117747"/>
            <a:ext cx="3979687" cy="859429"/>
          </a:xfrm>
        </p:spPr>
        <p:txBody>
          <a:bodyPr>
            <a:normAutofit/>
          </a:bodyPr>
          <a:lstStyle/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Today’s Materials</a:t>
            </a: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2A0B93E5-365B-7E86-C71A-B58E1B229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6B061B-B425-AF98-F54A-565FCC6F8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CAB3883-E32C-4653-2B09-0790F92D4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A6005763-297E-EF97-7978-CBEA92341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7067" y="3416456"/>
            <a:ext cx="876985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29D6D7A1-C90B-7371-20A9-4ACC0E4E3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715" y="1648929"/>
            <a:ext cx="4359848" cy="2906565"/>
          </a:xfrm>
          <a:prstGeom prst="roundRect">
            <a:avLst/>
          </a:prstGeom>
          <a:noFill/>
          <a:effectLst>
            <a:outerShdw blurRad="101600" dist="38100" dir="8100000" sx="101000" sy="101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587334E-B5A8-F4E0-6F2C-7DE3557BC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541" y="3118401"/>
            <a:ext cx="301351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F75B79F-3CEA-925B-8803-EB9A30BDA851}"/>
              </a:ext>
            </a:extLst>
          </p:cNvPr>
          <p:cNvSpPr/>
          <p:nvPr/>
        </p:nvSpPr>
        <p:spPr>
          <a:xfrm>
            <a:off x="415050" y="1331091"/>
            <a:ext cx="3153122" cy="1081924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4ED433-AEE6-C592-5123-320B4F0CEEE5}"/>
              </a:ext>
            </a:extLst>
          </p:cNvPr>
          <p:cNvSpPr txBox="1"/>
          <p:nvPr/>
        </p:nvSpPr>
        <p:spPr>
          <a:xfrm>
            <a:off x="1320840" y="1626646"/>
            <a:ext cx="22046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2E3192"/>
                </a:solidFill>
                <a:latin typeface="Montserrat" pitchFamily="2" charset="77"/>
              </a:rPr>
              <a:t>Elmer’s</a:t>
            </a:r>
            <a:r>
              <a:rPr lang="en-US" sz="2400" b="1">
                <a:solidFill>
                  <a:srgbClr val="2E3192"/>
                </a:solidFill>
                <a:latin typeface="Montserrat" pitchFamily="2" charset="77"/>
              </a:rPr>
              <a:t> </a:t>
            </a:r>
            <a:r>
              <a:rPr lang="en-US" sz="2000" b="1">
                <a:solidFill>
                  <a:srgbClr val="2E3192"/>
                </a:solidFill>
                <a:latin typeface="Montserrat" pitchFamily="2" charset="77"/>
              </a:rPr>
              <a:t>Glue</a:t>
            </a:r>
            <a:endParaRPr lang="en-US" sz="2400" b="1">
              <a:solidFill>
                <a:srgbClr val="2E3192"/>
              </a:solidFill>
              <a:latin typeface="Montserrat" pitchFamily="2" charset="77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B68E0CC-CA1E-D126-956D-167155340561}"/>
              </a:ext>
            </a:extLst>
          </p:cNvPr>
          <p:cNvSpPr/>
          <p:nvPr/>
        </p:nvSpPr>
        <p:spPr>
          <a:xfrm>
            <a:off x="393437" y="2565126"/>
            <a:ext cx="3153122" cy="1081924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F05BD1-2F95-E9C0-B5B8-6B01A589047D}"/>
              </a:ext>
            </a:extLst>
          </p:cNvPr>
          <p:cNvSpPr txBox="1"/>
          <p:nvPr/>
        </p:nvSpPr>
        <p:spPr>
          <a:xfrm>
            <a:off x="1243351" y="2733777"/>
            <a:ext cx="28784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2E3192"/>
                </a:solidFill>
                <a:latin typeface="Montserrat" pitchFamily="2" charset="77"/>
              </a:rPr>
              <a:t>Thermochromic Powder 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B103CEF-9EC1-5825-A865-C01967754837}"/>
              </a:ext>
            </a:extLst>
          </p:cNvPr>
          <p:cNvSpPr/>
          <p:nvPr/>
        </p:nvSpPr>
        <p:spPr>
          <a:xfrm>
            <a:off x="3701675" y="1346488"/>
            <a:ext cx="3153122" cy="1081924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6566F6D-079C-9C1E-9141-D87934239C6A}"/>
              </a:ext>
            </a:extLst>
          </p:cNvPr>
          <p:cNvSpPr/>
          <p:nvPr/>
        </p:nvSpPr>
        <p:spPr>
          <a:xfrm>
            <a:off x="3701675" y="2561250"/>
            <a:ext cx="3153122" cy="1081924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63A733C-CCF8-0C75-D487-77F41A7CCADC}"/>
              </a:ext>
            </a:extLst>
          </p:cNvPr>
          <p:cNvCxnSpPr>
            <a:cxnSpLocks/>
          </p:cNvCxnSpPr>
          <p:nvPr/>
        </p:nvCxnSpPr>
        <p:spPr>
          <a:xfrm>
            <a:off x="4203404" y="818171"/>
            <a:ext cx="3882439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D4874331-8E30-6ACD-026A-D667CB10361F}"/>
              </a:ext>
            </a:extLst>
          </p:cNvPr>
          <p:cNvSpPr/>
          <p:nvPr/>
        </p:nvSpPr>
        <p:spPr>
          <a:xfrm>
            <a:off x="8085843" y="694396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FE61C2A9-18F5-1482-D281-3FFDC684DADB}"/>
              </a:ext>
            </a:extLst>
          </p:cNvPr>
          <p:cNvSpPr/>
          <p:nvPr/>
        </p:nvSpPr>
        <p:spPr>
          <a:xfrm>
            <a:off x="415050" y="3796077"/>
            <a:ext cx="3153122" cy="1081924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C769A949-1FED-A570-5177-27488ED55855}"/>
              </a:ext>
            </a:extLst>
          </p:cNvPr>
          <p:cNvSpPr/>
          <p:nvPr/>
        </p:nvSpPr>
        <p:spPr>
          <a:xfrm>
            <a:off x="3701675" y="3790321"/>
            <a:ext cx="3153122" cy="1081924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4560D7D2-2DAB-9628-B064-728344026714}"/>
              </a:ext>
            </a:extLst>
          </p:cNvPr>
          <p:cNvSpPr/>
          <p:nvPr/>
        </p:nvSpPr>
        <p:spPr>
          <a:xfrm>
            <a:off x="2235808" y="5005851"/>
            <a:ext cx="3153122" cy="1081924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59C7CD-FFB4-A2C4-7175-0AAFC0251FAE}"/>
              </a:ext>
            </a:extLst>
          </p:cNvPr>
          <p:cNvSpPr txBox="1"/>
          <p:nvPr/>
        </p:nvSpPr>
        <p:spPr>
          <a:xfrm>
            <a:off x="1234477" y="4120106"/>
            <a:ext cx="22046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2E3192"/>
                </a:solidFill>
                <a:latin typeface="Montserrat" pitchFamily="2" charset="77"/>
              </a:rPr>
              <a:t>Baking Soda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0B1E785-AB15-6309-CFED-96BD5B2BB4C4}"/>
              </a:ext>
            </a:extLst>
          </p:cNvPr>
          <p:cNvSpPr txBox="1"/>
          <p:nvPr/>
        </p:nvSpPr>
        <p:spPr>
          <a:xfrm>
            <a:off x="4628156" y="1544818"/>
            <a:ext cx="22046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2E3192"/>
                </a:solidFill>
                <a:latin typeface="Montserrat" pitchFamily="2" charset="77"/>
              </a:rPr>
              <a:t>Contact Solution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E23B896-99F7-CFC8-4D3D-410FBB4511E7}"/>
              </a:ext>
            </a:extLst>
          </p:cNvPr>
          <p:cNvSpPr txBox="1"/>
          <p:nvPr/>
        </p:nvSpPr>
        <p:spPr>
          <a:xfrm>
            <a:off x="4650103" y="2935383"/>
            <a:ext cx="22046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2E3192"/>
                </a:solidFill>
                <a:latin typeface="Montserrat" pitchFamily="2" charset="77"/>
              </a:rPr>
              <a:t>Ziplock Bag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1EEE2A-46E9-E038-10FE-18D74429C233}"/>
              </a:ext>
            </a:extLst>
          </p:cNvPr>
          <p:cNvSpPr txBox="1"/>
          <p:nvPr/>
        </p:nvSpPr>
        <p:spPr>
          <a:xfrm>
            <a:off x="4555297" y="4123482"/>
            <a:ext cx="22046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2E3192"/>
                </a:solidFill>
                <a:latin typeface="Montserrat" pitchFamily="2" charset="77"/>
              </a:rPr>
              <a:t>Craft Stick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E6FBBCE-A7AD-55F8-2027-3E785594FD96}"/>
              </a:ext>
            </a:extLst>
          </p:cNvPr>
          <p:cNvSpPr txBox="1"/>
          <p:nvPr/>
        </p:nvSpPr>
        <p:spPr>
          <a:xfrm>
            <a:off x="3126902" y="5167218"/>
            <a:ext cx="22046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2E3192"/>
                </a:solidFill>
                <a:latin typeface="Montserrat" pitchFamily="2" charset="77"/>
              </a:rPr>
              <a:t>Measuring Scoops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3963AAD3-1296-3453-C517-6EA8ABD8FF4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4446" t="34565" b="33330"/>
          <a:stretch>
            <a:fillRect/>
          </a:stretch>
        </p:blipFill>
        <p:spPr>
          <a:xfrm>
            <a:off x="3473630" y="3745021"/>
            <a:ext cx="1419527" cy="1295157"/>
          </a:xfrm>
          <a:prstGeom prst="rect">
            <a:avLst/>
          </a:prstGeom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8ACA103-3248-945F-6689-4ECDFEAD87B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7387" t="2276" r="49954" b="67175"/>
          <a:stretch>
            <a:fillRect/>
          </a:stretch>
        </p:blipFill>
        <p:spPr>
          <a:xfrm>
            <a:off x="2033776" y="4881429"/>
            <a:ext cx="1356201" cy="1257274"/>
          </a:xfrm>
          <a:prstGeom prst="rect">
            <a:avLst/>
          </a:prstGeom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8844060-A6FB-5A59-7373-3400755A307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456" t="34680" r="48584" b="33422"/>
          <a:stretch>
            <a:fillRect/>
          </a:stretch>
        </p:blipFill>
        <p:spPr>
          <a:xfrm>
            <a:off x="-52283" y="3731469"/>
            <a:ext cx="1470837" cy="1240559"/>
          </a:xfrm>
          <a:prstGeom prst="rect">
            <a:avLst/>
          </a:prstGeom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F354B48-35F3-6B44-89F6-9D564B6299F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5814" t="-72" b="65381"/>
          <a:stretch>
            <a:fillRect/>
          </a:stretch>
        </p:blipFill>
        <p:spPr>
          <a:xfrm>
            <a:off x="153254" y="1162983"/>
            <a:ext cx="1321561" cy="1343269"/>
          </a:xfrm>
          <a:prstGeom prst="rect">
            <a:avLst/>
          </a:prstGeom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F128D0F-86D2-113C-69A5-BD966B566A8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49351" b="67192"/>
          <a:stretch>
            <a:fillRect/>
          </a:stretch>
        </p:blipFill>
        <p:spPr>
          <a:xfrm>
            <a:off x="3331524" y="1129697"/>
            <a:ext cx="1604884" cy="1345814"/>
          </a:xfrm>
          <a:prstGeom prst="rect">
            <a:avLst/>
          </a:prstGeom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40AE948C-A1B5-7CE2-9362-E74FE605F03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2499" t="65406"/>
          <a:stretch>
            <a:fillRect/>
          </a:stretch>
        </p:blipFill>
        <p:spPr>
          <a:xfrm>
            <a:off x="-6596" y="2495236"/>
            <a:ext cx="1442949" cy="1360431"/>
          </a:xfrm>
          <a:prstGeom prst="rect">
            <a:avLst/>
          </a:prstGeom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484B20F-0DB1-F319-7100-8EF43F667AF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6163" r="50378"/>
          <a:stretch>
            <a:fillRect/>
          </a:stretch>
        </p:blipFill>
        <p:spPr>
          <a:xfrm>
            <a:off x="3330247" y="2528300"/>
            <a:ext cx="1503606" cy="1327367"/>
          </a:xfrm>
          <a:prstGeom prst="rect">
            <a:avLst/>
          </a:prstGeom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363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69814-80B2-CF4D-A4E9-8E9B960CD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993185F-54F8-3444-C135-9F38D4E771F3}"/>
              </a:ext>
            </a:extLst>
          </p:cNvPr>
          <p:cNvSpPr>
            <a:spLocks/>
          </p:cNvSpPr>
          <p:nvPr/>
        </p:nvSpPr>
        <p:spPr>
          <a:xfrm>
            <a:off x="15361" y="-19076"/>
            <a:ext cx="12192000" cy="6871063"/>
          </a:xfrm>
          <a:prstGeom prst="rect">
            <a:avLst/>
          </a:prstGeom>
          <a:gradFill flip="none" rotWithShape="1">
            <a:gsLst>
              <a:gs pos="95000">
                <a:srgbClr val="23183B"/>
              </a:gs>
              <a:gs pos="34000">
                <a:srgbClr val="3F3889"/>
              </a:gs>
              <a:gs pos="0">
                <a:srgbClr val="ED1C24"/>
              </a:gs>
              <a:gs pos="65000">
                <a:srgbClr val="2E3192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F80842C-6E9A-0C88-47EF-DE0F9FEC5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088" y="271143"/>
            <a:ext cx="10268712" cy="859429"/>
          </a:xfrm>
        </p:spPr>
        <p:txBody>
          <a:bodyPr>
            <a:normAutofit/>
          </a:bodyPr>
          <a:lstStyle/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Step 1</a:t>
            </a: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3458FA16-2585-B251-716E-B50EE3950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AD82053-F0BF-0CC8-FA29-A48B0ABFAB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338E307-02A0-D813-3E8D-43780CE467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EA2493F6-9621-938F-5F22-24D2C1605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7067" y="3416456"/>
            <a:ext cx="876985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9D89529-39DC-6411-FD75-33DC46891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4" y="2041310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C3F2C9A-9AD9-44DC-605F-DD03DEED5C59}"/>
              </a:ext>
            </a:extLst>
          </p:cNvPr>
          <p:cNvSpPr/>
          <p:nvPr/>
        </p:nvSpPr>
        <p:spPr>
          <a:xfrm>
            <a:off x="1106605" y="1432448"/>
            <a:ext cx="394463" cy="440871"/>
          </a:xfrm>
          <a:prstGeom prst="ellipse">
            <a:avLst/>
          </a:prstGeom>
          <a:solidFill>
            <a:srgbClr val="ED1C24"/>
          </a:solidFill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C6494C-94BA-1C9F-7323-94FEBC5C9662}"/>
              </a:ext>
            </a:extLst>
          </p:cNvPr>
          <p:cNvSpPr txBox="1"/>
          <p:nvPr/>
        </p:nvSpPr>
        <p:spPr>
          <a:xfrm>
            <a:off x="1164105" y="1480303"/>
            <a:ext cx="32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Montserrat" pitchFamily="2" charset="77"/>
              </a:rPr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F0D42BA-5426-E129-DF45-C12492D67BAB}"/>
              </a:ext>
            </a:extLst>
          </p:cNvPr>
          <p:cNvSpPr/>
          <p:nvPr/>
        </p:nvSpPr>
        <p:spPr>
          <a:xfrm>
            <a:off x="1106605" y="2285409"/>
            <a:ext cx="394463" cy="440871"/>
          </a:xfrm>
          <a:prstGeom prst="ellipse">
            <a:avLst/>
          </a:prstGeom>
          <a:solidFill>
            <a:srgbClr val="ED1C24"/>
          </a:solidFill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D0ECEB-4FF7-74C5-7AAD-8FE58C2458F9}"/>
              </a:ext>
            </a:extLst>
          </p:cNvPr>
          <p:cNvSpPr txBox="1"/>
          <p:nvPr/>
        </p:nvSpPr>
        <p:spPr>
          <a:xfrm>
            <a:off x="1135077" y="2333264"/>
            <a:ext cx="32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Montserrat" pitchFamily="2" charset="77"/>
              </a:rPr>
              <a:t>2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406CB48-D285-9AE6-3F00-C865D61F7C83}"/>
              </a:ext>
            </a:extLst>
          </p:cNvPr>
          <p:cNvSpPr/>
          <p:nvPr/>
        </p:nvSpPr>
        <p:spPr>
          <a:xfrm>
            <a:off x="1106605" y="3140826"/>
            <a:ext cx="394463" cy="440871"/>
          </a:xfrm>
          <a:prstGeom prst="ellipse">
            <a:avLst/>
          </a:prstGeom>
          <a:solidFill>
            <a:srgbClr val="ED1C24"/>
          </a:solidFill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760CB7-7FC3-2E62-13CA-11F6C036DAD8}"/>
              </a:ext>
            </a:extLst>
          </p:cNvPr>
          <p:cNvSpPr txBox="1"/>
          <p:nvPr/>
        </p:nvSpPr>
        <p:spPr>
          <a:xfrm>
            <a:off x="1135077" y="3188681"/>
            <a:ext cx="32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Montserrat" pitchFamily="2" charset="77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DF217A-4812-7F61-F60E-CD13C3B3639F}"/>
              </a:ext>
            </a:extLst>
          </p:cNvPr>
          <p:cNvSpPr txBox="1"/>
          <p:nvPr/>
        </p:nvSpPr>
        <p:spPr>
          <a:xfrm>
            <a:off x="1522840" y="1395669"/>
            <a:ext cx="65567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chemeClr val="bg1"/>
                </a:solidFill>
                <a:latin typeface="Montserrat" pitchFamily="2" charset="77"/>
              </a:rPr>
              <a:t>Place 2 tablespoons of glue into your plastic bag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5DD113-C697-2435-D206-72CE4BB74958}"/>
              </a:ext>
            </a:extLst>
          </p:cNvPr>
          <p:cNvSpPr txBox="1"/>
          <p:nvPr/>
        </p:nvSpPr>
        <p:spPr>
          <a:xfrm>
            <a:off x="1558568" y="2149032"/>
            <a:ext cx="5282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chemeClr val="bg1"/>
                </a:solidFill>
                <a:latin typeface="Montserrat" pitchFamily="2" charset="77"/>
              </a:rPr>
              <a:t>Add </a:t>
            </a:r>
            <a:r>
              <a:rPr lang="en-US" altLang="en-US" sz="2000" b="1">
                <a:solidFill>
                  <a:schemeClr val="bg1"/>
                </a:solidFill>
                <a:latin typeface="Montserrat" pitchFamily="2" charset="77"/>
              </a:rPr>
              <a:t>1 spoonful</a:t>
            </a:r>
            <a:r>
              <a:rPr lang="en-US" altLang="en-US" sz="2000">
                <a:solidFill>
                  <a:schemeClr val="bg1"/>
                </a:solidFill>
                <a:latin typeface="Montserrat" pitchFamily="2" charset="77"/>
              </a:rPr>
              <a:t> of color-changing powder to the bag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5E3C2D-7804-D52B-CFD5-98740B6F0AFA}"/>
              </a:ext>
            </a:extLst>
          </p:cNvPr>
          <p:cNvSpPr txBox="1"/>
          <p:nvPr/>
        </p:nvSpPr>
        <p:spPr>
          <a:xfrm>
            <a:off x="1558568" y="3195519"/>
            <a:ext cx="52827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chemeClr val="bg1"/>
                </a:solidFill>
                <a:latin typeface="Montserrat" pitchFamily="2" charset="77"/>
              </a:rPr>
              <a:t>Seal the bag tightly 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56BB5E6-1991-A315-B3AD-1BBCDFBAF37A}"/>
              </a:ext>
            </a:extLst>
          </p:cNvPr>
          <p:cNvCxnSpPr>
            <a:cxnSpLocks/>
          </p:cNvCxnSpPr>
          <p:nvPr/>
        </p:nvCxnSpPr>
        <p:spPr>
          <a:xfrm flipV="1">
            <a:off x="1324422" y="1976660"/>
            <a:ext cx="5012771" cy="1683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6ACF741-14DD-3169-1C1A-05BFAB375A1C}"/>
              </a:ext>
            </a:extLst>
          </p:cNvPr>
          <p:cNvCxnSpPr>
            <a:cxnSpLocks/>
          </p:cNvCxnSpPr>
          <p:nvPr/>
        </p:nvCxnSpPr>
        <p:spPr>
          <a:xfrm flipV="1">
            <a:off x="1324422" y="2970371"/>
            <a:ext cx="5012771" cy="1683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6B80AF00-DEAB-D53C-42BD-E8D23CAED1AB}"/>
              </a:ext>
            </a:extLst>
          </p:cNvPr>
          <p:cNvSpPr txBox="1">
            <a:spLocks/>
          </p:cNvSpPr>
          <p:nvPr/>
        </p:nvSpPr>
        <p:spPr>
          <a:xfrm>
            <a:off x="3999699" y="89349"/>
            <a:ext cx="4674987" cy="859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Start With the Base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210291C-F747-5EA0-8CA3-D2060BD943C8}"/>
              </a:ext>
            </a:extLst>
          </p:cNvPr>
          <p:cNvCxnSpPr>
            <a:cxnSpLocks/>
          </p:cNvCxnSpPr>
          <p:nvPr/>
        </p:nvCxnSpPr>
        <p:spPr>
          <a:xfrm>
            <a:off x="3999699" y="818171"/>
            <a:ext cx="4376429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3522EAD0-79BA-52E3-536D-312D39652C96}"/>
              </a:ext>
            </a:extLst>
          </p:cNvPr>
          <p:cNvSpPr/>
          <p:nvPr/>
        </p:nvSpPr>
        <p:spPr>
          <a:xfrm>
            <a:off x="8376128" y="679882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11DB7FCE-2CAC-615B-8DDE-BA8D10014978}"/>
              </a:ext>
            </a:extLst>
          </p:cNvPr>
          <p:cNvSpPr/>
          <p:nvPr/>
        </p:nvSpPr>
        <p:spPr>
          <a:xfrm>
            <a:off x="3700254" y="5350623"/>
            <a:ext cx="7028482" cy="1202891"/>
          </a:xfrm>
          <a:prstGeom prst="roundRect">
            <a:avLst/>
          </a:prstGeom>
          <a:gradFill>
            <a:gsLst>
              <a:gs pos="6000">
                <a:srgbClr val="ED1C24"/>
              </a:gs>
              <a:gs pos="67000">
                <a:srgbClr val="2E3192"/>
              </a:gs>
            </a:gsLst>
          </a:gradFill>
          <a:ln w="19050">
            <a:solidFill>
              <a:schemeClr val="bg1"/>
            </a:solidFill>
          </a:ln>
          <a:effectLst>
            <a:outerShdw blurRad="2159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7187551-A42F-69DE-95BA-6BB0A08B9BDE}"/>
              </a:ext>
            </a:extLst>
          </p:cNvPr>
          <p:cNvSpPr txBox="1"/>
          <p:nvPr/>
        </p:nvSpPr>
        <p:spPr>
          <a:xfrm>
            <a:off x="4031574" y="5832115"/>
            <a:ext cx="669716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Montserrat" pitchFamily="2" charset="77"/>
              </a:rPr>
              <a:t>Mix your ingredients carefully and get ready to create a slime with a superpower.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4C4042F-0F37-1FB9-54CC-7CC3A29549F4}"/>
              </a:ext>
            </a:extLst>
          </p:cNvPr>
          <p:cNvSpPr txBox="1"/>
          <p:nvPr/>
        </p:nvSpPr>
        <p:spPr>
          <a:xfrm>
            <a:off x="4031574" y="5458341"/>
            <a:ext cx="5910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u="none" strike="noStrike">
                <a:solidFill>
                  <a:schemeClr val="bg1"/>
                </a:solidFill>
                <a:effectLst/>
                <a:latin typeface="Montserrat" pitchFamily="2" charset="77"/>
              </a:rPr>
              <a:t>It’s Time to Become a Materials Scientist!</a:t>
            </a:r>
            <a:endParaRPr lang="en-US" b="1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48A9E39-297F-D3CE-D4BF-57611C4E452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1844" r="50000" b="14366"/>
          <a:stretch>
            <a:fillRect/>
          </a:stretch>
        </p:blipFill>
        <p:spPr>
          <a:xfrm>
            <a:off x="2495551" y="5248717"/>
            <a:ext cx="1653266" cy="1444576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8B2E12A-AB4E-6AA4-6CE5-5A4C7A34AFD7}"/>
              </a:ext>
            </a:extLst>
          </p:cNvPr>
          <p:cNvCxnSpPr>
            <a:cxnSpLocks/>
          </p:cNvCxnSpPr>
          <p:nvPr/>
        </p:nvCxnSpPr>
        <p:spPr>
          <a:xfrm flipV="1">
            <a:off x="1324421" y="3789129"/>
            <a:ext cx="5012771" cy="1683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1B737CD2-D160-AD33-B568-4259A7A445CE}"/>
              </a:ext>
            </a:extLst>
          </p:cNvPr>
          <p:cNvSpPr txBox="1"/>
          <p:nvPr/>
        </p:nvSpPr>
        <p:spPr>
          <a:xfrm>
            <a:off x="1558568" y="3854837"/>
            <a:ext cx="52827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chemeClr val="bg1"/>
                </a:solidFill>
                <a:latin typeface="Montserrat" pitchFamily="2" charset="77"/>
              </a:rPr>
              <a:t>Use your hands to gently mush and squish the bag until the glue and powder are mixed together 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32C3A49-E4D1-C83C-A134-DE23B2C903B9}"/>
              </a:ext>
            </a:extLst>
          </p:cNvPr>
          <p:cNvSpPr/>
          <p:nvPr/>
        </p:nvSpPr>
        <p:spPr>
          <a:xfrm>
            <a:off x="1128377" y="4076996"/>
            <a:ext cx="394463" cy="440871"/>
          </a:xfrm>
          <a:prstGeom prst="ellipse">
            <a:avLst/>
          </a:prstGeom>
          <a:solidFill>
            <a:srgbClr val="ED1C24"/>
          </a:solidFill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43F6C25-1629-831F-EECF-FC906247153D}"/>
              </a:ext>
            </a:extLst>
          </p:cNvPr>
          <p:cNvSpPr txBox="1"/>
          <p:nvPr/>
        </p:nvSpPr>
        <p:spPr>
          <a:xfrm>
            <a:off x="1156849" y="4124851"/>
            <a:ext cx="32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Montserrat" pitchFamily="2" charset="77"/>
              </a:rPr>
              <a:t>4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E412C619-0EDC-94D5-BAC9-508C9B1D9F5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8835" t="59449"/>
          <a:stretch>
            <a:fillRect/>
          </a:stretch>
        </p:blipFill>
        <p:spPr>
          <a:xfrm>
            <a:off x="9779074" y="2987201"/>
            <a:ext cx="2120580" cy="217305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70A92EA-DD69-9527-8458-26F7F9E253B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47355" b="41805"/>
          <a:stretch>
            <a:fillRect/>
          </a:stretch>
        </p:blipFill>
        <p:spPr>
          <a:xfrm>
            <a:off x="7436618" y="1087067"/>
            <a:ext cx="1767909" cy="252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0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02230-7027-B147-2213-29F506BD3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D7FDEB4-1141-27B2-C262-BDA62810B775}"/>
              </a:ext>
            </a:extLst>
          </p:cNvPr>
          <p:cNvSpPr>
            <a:spLocks/>
          </p:cNvSpPr>
          <p:nvPr/>
        </p:nvSpPr>
        <p:spPr>
          <a:xfrm>
            <a:off x="15361" y="-19076"/>
            <a:ext cx="12192000" cy="6871063"/>
          </a:xfrm>
          <a:prstGeom prst="rect">
            <a:avLst/>
          </a:prstGeom>
          <a:gradFill flip="none" rotWithShape="1">
            <a:gsLst>
              <a:gs pos="95000">
                <a:srgbClr val="23183B"/>
              </a:gs>
              <a:gs pos="34000">
                <a:srgbClr val="3F3889"/>
              </a:gs>
              <a:gs pos="0">
                <a:srgbClr val="ED1C24"/>
              </a:gs>
              <a:gs pos="65000">
                <a:srgbClr val="2E3192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3BE211A-C7AF-A149-AD0A-BEA3A6FB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088" y="271143"/>
            <a:ext cx="10268712" cy="859429"/>
          </a:xfrm>
        </p:spPr>
        <p:txBody>
          <a:bodyPr>
            <a:normAutofit/>
          </a:bodyPr>
          <a:lstStyle/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Step 2</a:t>
            </a: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A5CDC67D-C531-2FCB-AF5E-9ACEC1DC8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F42B66D-4A05-7D86-F793-791DD0A52B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ABC2013-5715-3063-626F-5D93AF5C4F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BAF3BDF0-AD09-3541-2A8B-BDEE006EB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7067" y="3416456"/>
            <a:ext cx="876985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CA8867FF-9044-8A7B-545A-37CC89A4C9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4" y="2041310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A8EF09F-57A7-8087-4081-AEC339ADD82E}"/>
              </a:ext>
            </a:extLst>
          </p:cNvPr>
          <p:cNvSpPr/>
          <p:nvPr/>
        </p:nvSpPr>
        <p:spPr>
          <a:xfrm>
            <a:off x="1106605" y="1591267"/>
            <a:ext cx="394463" cy="440871"/>
          </a:xfrm>
          <a:prstGeom prst="ellipse">
            <a:avLst/>
          </a:prstGeom>
          <a:solidFill>
            <a:srgbClr val="ED1C24"/>
          </a:solidFill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C77B5B-9C14-335B-7069-AAAC54563089}"/>
              </a:ext>
            </a:extLst>
          </p:cNvPr>
          <p:cNvSpPr txBox="1"/>
          <p:nvPr/>
        </p:nvSpPr>
        <p:spPr>
          <a:xfrm>
            <a:off x="1164105" y="1639122"/>
            <a:ext cx="32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Montserrat" pitchFamily="2" charset="77"/>
              </a:rPr>
              <a:t>5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718B156-1DA8-E5F4-CFD4-26F33721806A}"/>
              </a:ext>
            </a:extLst>
          </p:cNvPr>
          <p:cNvSpPr/>
          <p:nvPr/>
        </p:nvSpPr>
        <p:spPr>
          <a:xfrm>
            <a:off x="1106605" y="2532153"/>
            <a:ext cx="394463" cy="440871"/>
          </a:xfrm>
          <a:prstGeom prst="ellipse">
            <a:avLst/>
          </a:prstGeom>
          <a:solidFill>
            <a:srgbClr val="ED1C24"/>
          </a:solidFill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158F16-AB0A-61DA-1CD0-000A58579271}"/>
              </a:ext>
            </a:extLst>
          </p:cNvPr>
          <p:cNvSpPr txBox="1"/>
          <p:nvPr/>
        </p:nvSpPr>
        <p:spPr>
          <a:xfrm>
            <a:off x="1149591" y="2580008"/>
            <a:ext cx="32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Montserrat" pitchFamily="2" charset="77"/>
              </a:rPr>
              <a:t>6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B6557EC-0BE3-2831-15CE-3167A8C4F9D9}"/>
              </a:ext>
            </a:extLst>
          </p:cNvPr>
          <p:cNvSpPr/>
          <p:nvPr/>
        </p:nvSpPr>
        <p:spPr>
          <a:xfrm>
            <a:off x="1103534" y="3440325"/>
            <a:ext cx="394463" cy="440871"/>
          </a:xfrm>
          <a:prstGeom prst="ellipse">
            <a:avLst/>
          </a:prstGeom>
          <a:solidFill>
            <a:srgbClr val="ED1C24"/>
          </a:solidFill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EDD420-31F4-5B13-BA88-1AA9557BD8CF}"/>
              </a:ext>
            </a:extLst>
          </p:cNvPr>
          <p:cNvSpPr txBox="1"/>
          <p:nvPr/>
        </p:nvSpPr>
        <p:spPr>
          <a:xfrm>
            <a:off x="1146520" y="3488180"/>
            <a:ext cx="32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Montserrat" pitchFamily="2" charset="77"/>
              </a:rPr>
              <a:t>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D924DA-4089-4220-46B4-58333E12B14C}"/>
              </a:ext>
            </a:extLst>
          </p:cNvPr>
          <p:cNvSpPr txBox="1"/>
          <p:nvPr/>
        </p:nvSpPr>
        <p:spPr>
          <a:xfrm>
            <a:off x="1542239" y="1486299"/>
            <a:ext cx="5282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chemeClr val="bg1"/>
                </a:solidFill>
                <a:latin typeface="Montserrat" pitchFamily="2" charset="77"/>
              </a:rPr>
              <a:t>Open the bag and add three 1/8 teaspoons of baking soda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3E8AFF-9A41-49C9-75CC-110B5C7C1F0A}"/>
              </a:ext>
            </a:extLst>
          </p:cNvPr>
          <p:cNvSpPr txBox="1"/>
          <p:nvPr/>
        </p:nvSpPr>
        <p:spPr>
          <a:xfrm>
            <a:off x="1535464" y="2524581"/>
            <a:ext cx="5282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chemeClr val="bg1"/>
                </a:solidFill>
                <a:latin typeface="Montserrat" pitchFamily="2" charset="77"/>
              </a:rPr>
              <a:t>Seal the bag again 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2DA87F-889A-5BB5-FD74-E18C71E5B6D5}"/>
              </a:ext>
            </a:extLst>
          </p:cNvPr>
          <p:cNvSpPr txBox="1"/>
          <p:nvPr/>
        </p:nvSpPr>
        <p:spPr>
          <a:xfrm>
            <a:off x="1542239" y="3255118"/>
            <a:ext cx="528275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chemeClr val="bg1"/>
                </a:solidFill>
                <a:latin typeface="Montserrat" pitchFamily="2" charset="77"/>
              </a:rPr>
              <a:t>Use your hands to mush and mix the ingredients through the bag until everything is combined 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75074FE-34D3-A83A-E5EF-E66CDC77A5EE}"/>
              </a:ext>
            </a:extLst>
          </p:cNvPr>
          <p:cNvCxnSpPr>
            <a:cxnSpLocks/>
          </p:cNvCxnSpPr>
          <p:nvPr/>
        </p:nvCxnSpPr>
        <p:spPr>
          <a:xfrm flipV="1">
            <a:off x="1324422" y="2364267"/>
            <a:ext cx="5012771" cy="1683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832D20-828C-6DC0-CA18-AB73E9E9ED87}"/>
              </a:ext>
            </a:extLst>
          </p:cNvPr>
          <p:cNvCxnSpPr>
            <a:cxnSpLocks/>
          </p:cNvCxnSpPr>
          <p:nvPr/>
        </p:nvCxnSpPr>
        <p:spPr>
          <a:xfrm flipV="1">
            <a:off x="1324422" y="3166590"/>
            <a:ext cx="5012771" cy="1683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5AB8B00E-48FC-FFE5-EE8F-4D61377D7CA5}"/>
              </a:ext>
            </a:extLst>
          </p:cNvPr>
          <p:cNvSpPr txBox="1">
            <a:spLocks/>
          </p:cNvSpPr>
          <p:nvPr/>
        </p:nvSpPr>
        <p:spPr>
          <a:xfrm>
            <a:off x="3999699" y="89349"/>
            <a:ext cx="4674987" cy="859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Add the Activator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78F054F-781B-3F85-68FD-E2F8D282908E}"/>
              </a:ext>
            </a:extLst>
          </p:cNvPr>
          <p:cNvCxnSpPr>
            <a:cxnSpLocks/>
          </p:cNvCxnSpPr>
          <p:nvPr/>
        </p:nvCxnSpPr>
        <p:spPr>
          <a:xfrm>
            <a:off x="3999699" y="818171"/>
            <a:ext cx="4376429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DDA675A4-74CA-4CA0-5F8F-E4E89AAA93FA}"/>
              </a:ext>
            </a:extLst>
          </p:cNvPr>
          <p:cNvSpPr/>
          <p:nvPr/>
        </p:nvSpPr>
        <p:spPr>
          <a:xfrm>
            <a:off x="8376128" y="679882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1C631F93-C1C6-BAB1-A8F3-A30AF8C02159}"/>
              </a:ext>
            </a:extLst>
          </p:cNvPr>
          <p:cNvSpPr/>
          <p:nvPr/>
        </p:nvSpPr>
        <p:spPr>
          <a:xfrm>
            <a:off x="3700254" y="5350623"/>
            <a:ext cx="7028482" cy="1202891"/>
          </a:xfrm>
          <a:prstGeom prst="roundRect">
            <a:avLst/>
          </a:prstGeom>
          <a:gradFill>
            <a:gsLst>
              <a:gs pos="6000">
                <a:srgbClr val="ED1C24"/>
              </a:gs>
              <a:gs pos="67000">
                <a:srgbClr val="2E3192"/>
              </a:gs>
            </a:gsLst>
          </a:gradFill>
          <a:ln w="19050">
            <a:solidFill>
              <a:schemeClr val="bg1"/>
            </a:solidFill>
          </a:ln>
          <a:effectLst>
            <a:outerShdw blurRad="2159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C71B71-9B38-3189-76C4-02AE38F7746F}"/>
              </a:ext>
            </a:extLst>
          </p:cNvPr>
          <p:cNvSpPr txBox="1"/>
          <p:nvPr/>
        </p:nvSpPr>
        <p:spPr>
          <a:xfrm>
            <a:off x="4031574" y="5832115"/>
            <a:ext cx="669716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Montserrat" pitchFamily="2" charset="77"/>
              </a:rPr>
              <a:t>You're one step closer to creating a super material! Mix everything well and get ready to see your slime come to life.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FC1BE3B-E28F-32E3-F504-274ECCA06197}"/>
              </a:ext>
            </a:extLst>
          </p:cNvPr>
          <p:cNvSpPr txBox="1"/>
          <p:nvPr/>
        </p:nvSpPr>
        <p:spPr>
          <a:xfrm>
            <a:off x="4031574" y="5458341"/>
            <a:ext cx="5910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u="none" strike="noStrike">
                <a:solidFill>
                  <a:schemeClr val="bg1"/>
                </a:solidFill>
                <a:effectLst/>
                <a:latin typeface="Montserrat" pitchFamily="2" charset="77"/>
              </a:rPr>
              <a:t>You’re Almost There!</a:t>
            </a:r>
            <a:endParaRPr lang="en-US" b="1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D71B2BC-E383-5E91-B04F-0E2187EB63A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4320" t="52049" b="13546"/>
          <a:stretch>
            <a:fillRect/>
          </a:stretch>
        </p:blipFill>
        <p:spPr>
          <a:xfrm>
            <a:off x="2853448" y="5330700"/>
            <a:ext cx="1362292" cy="132665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2391C28-AB15-78AC-6595-B3FD70F07D7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9321" t="5625" r="44676" b="57240"/>
          <a:stretch>
            <a:fillRect/>
          </a:stretch>
        </p:blipFill>
        <p:spPr>
          <a:xfrm>
            <a:off x="7029260" y="1372720"/>
            <a:ext cx="2026816" cy="211546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881C35A-9FBB-6137-9661-35E3614BC4F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0149" t="47449" r="10322" b="19311"/>
          <a:stretch>
            <a:fillRect/>
          </a:stretch>
        </p:blipFill>
        <p:spPr>
          <a:xfrm>
            <a:off x="9287958" y="2878524"/>
            <a:ext cx="2182202" cy="189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94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A37DC-74E1-0D99-968D-19930DCB1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DED6433-7D1E-8131-14EE-37B1FF901352}"/>
              </a:ext>
            </a:extLst>
          </p:cNvPr>
          <p:cNvSpPr>
            <a:spLocks/>
          </p:cNvSpPr>
          <p:nvPr/>
        </p:nvSpPr>
        <p:spPr>
          <a:xfrm>
            <a:off x="15361" y="-19076"/>
            <a:ext cx="12192000" cy="6871063"/>
          </a:xfrm>
          <a:prstGeom prst="rect">
            <a:avLst/>
          </a:prstGeom>
          <a:gradFill flip="none" rotWithShape="1">
            <a:gsLst>
              <a:gs pos="95000">
                <a:srgbClr val="23183B"/>
              </a:gs>
              <a:gs pos="34000">
                <a:srgbClr val="3F3889"/>
              </a:gs>
              <a:gs pos="0">
                <a:srgbClr val="ED1C24"/>
              </a:gs>
              <a:gs pos="65000">
                <a:srgbClr val="2E3192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F68E96-7550-D3A4-967F-FA4984184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088" y="271143"/>
            <a:ext cx="10268712" cy="859429"/>
          </a:xfrm>
        </p:spPr>
        <p:txBody>
          <a:bodyPr>
            <a:normAutofit/>
          </a:bodyPr>
          <a:lstStyle/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Step 3</a:t>
            </a: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5B247061-DF44-51B8-1F2B-E1503D376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6CE330F-47C9-6013-B223-9A5B69BCA7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DE37070-B287-DEEE-F751-9BCB16ADA9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259EA56E-CBD6-5140-3871-9231D350E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7067" y="3416456"/>
            <a:ext cx="876985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E1E1EA36-9FB6-F0C5-B05C-A6FA790E5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4" y="2041310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5E67C82-6371-7305-19D7-CA12C2CD821D}"/>
              </a:ext>
            </a:extLst>
          </p:cNvPr>
          <p:cNvSpPr/>
          <p:nvPr/>
        </p:nvSpPr>
        <p:spPr>
          <a:xfrm>
            <a:off x="1106605" y="1461476"/>
            <a:ext cx="394463" cy="440871"/>
          </a:xfrm>
          <a:prstGeom prst="ellipse">
            <a:avLst/>
          </a:prstGeom>
          <a:solidFill>
            <a:srgbClr val="ED1C24"/>
          </a:solidFill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102FAA-13B4-93D9-2D45-EBD5EAAB5198}"/>
              </a:ext>
            </a:extLst>
          </p:cNvPr>
          <p:cNvSpPr txBox="1"/>
          <p:nvPr/>
        </p:nvSpPr>
        <p:spPr>
          <a:xfrm>
            <a:off x="1135077" y="1509331"/>
            <a:ext cx="32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Montserrat" pitchFamily="2" charset="77"/>
              </a:rPr>
              <a:t>8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44639F3-CE0C-6F43-98F0-A37E5BAAC917}"/>
              </a:ext>
            </a:extLst>
          </p:cNvPr>
          <p:cNvSpPr/>
          <p:nvPr/>
        </p:nvSpPr>
        <p:spPr>
          <a:xfrm>
            <a:off x="1106605" y="2285409"/>
            <a:ext cx="394463" cy="440871"/>
          </a:xfrm>
          <a:prstGeom prst="ellipse">
            <a:avLst/>
          </a:prstGeom>
          <a:solidFill>
            <a:srgbClr val="ED1C24"/>
          </a:solidFill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B9CDBA-8110-2FDE-1FFA-C914E2B0C425}"/>
              </a:ext>
            </a:extLst>
          </p:cNvPr>
          <p:cNvSpPr txBox="1"/>
          <p:nvPr/>
        </p:nvSpPr>
        <p:spPr>
          <a:xfrm>
            <a:off x="1149591" y="2333264"/>
            <a:ext cx="32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Montserrat" pitchFamily="2" charset="77"/>
              </a:rPr>
              <a:t>9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C66B941-9BD5-BA07-496F-413DC1BFB1BA}"/>
              </a:ext>
            </a:extLst>
          </p:cNvPr>
          <p:cNvSpPr/>
          <p:nvPr/>
        </p:nvSpPr>
        <p:spPr>
          <a:xfrm>
            <a:off x="1106605" y="3184368"/>
            <a:ext cx="394463" cy="440871"/>
          </a:xfrm>
          <a:prstGeom prst="ellipse">
            <a:avLst/>
          </a:prstGeom>
          <a:solidFill>
            <a:srgbClr val="ED1C24"/>
          </a:solidFill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9FABDB-E343-5EB4-B083-3D9AEA77D67B}"/>
              </a:ext>
            </a:extLst>
          </p:cNvPr>
          <p:cNvSpPr txBox="1"/>
          <p:nvPr/>
        </p:nvSpPr>
        <p:spPr>
          <a:xfrm>
            <a:off x="1085088" y="3229820"/>
            <a:ext cx="53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Montserrat" pitchFamily="2" charset="77"/>
              </a:rPr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5B808D-CA7F-78BD-9142-4E5EB354805A}"/>
              </a:ext>
            </a:extLst>
          </p:cNvPr>
          <p:cNvSpPr txBox="1"/>
          <p:nvPr/>
        </p:nvSpPr>
        <p:spPr>
          <a:xfrm>
            <a:off x="1571460" y="1336167"/>
            <a:ext cx="5282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chemeClr val="bg1"/>
                </a:solidFill>
                <a:latin typeface="Montserrat" pitchFamily="2" charset="77"/>
              </a:rPr>
              <a:t>Open the bag and carefully add ¾ teaspoon of contact solution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751FE0-C3D6-E075-05F6-2E900AE5865C}"/>
              </a:ext>
            </a:extLst>
          </p:cNvPr>
          <p:cNvSpPr txBox="1"/>
          <p:nvPr/>
        </p:nvSpPr>
        <p:spPr>
          <a:xfrm>
            <a:off x="1542239" y="2291804"/>
            <a:ext cx="52827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chemeClr val="bg1"/>
                </a:solidFill>
                <a:latin typeface="Montserrat" pitchFamily="2" charset="77"/>
              </a:rPr>
              <a:t>Seal the bag one last time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7E1856-8D3C-462E-AE70-205A24A333BB}"/>
              </a:ext>
            </a:extLst>
          </p:cNvPr>
          <p:cNvSpPr txBox="1"/>
          <p:nvPr/>
        </p:nvSpPr>
        <p:spPr>
          <a:xfrm>
            <a:off x="1554382" y="3064640"/>
            <a:ext cx="57346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chemeClr val="bg1"/>
                </a:solidFill>
                <a:latin typeface="Montserrat" pitchFamily="2" charset="77"/>
              </a:rPr>
              <a:t>Mush, squeeze, and press the bag with your hands 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543BC7F-C708-7DB8-6D34-1997BDE633EC}"/>
              </a:ext>
            </a:extLst>
          </p:cNvPr>
          <p:cNvCxnSpPr>
            <a:cxnSpLocks/>
          </p:cNvCxnSpPr>
          <p:nvPr/>
        </p:nvCxnSpPr>
        <p:spPr>
          <a:xfrm>
            <a:off x="1303836" y="2109881"/>
            <a:ext cx="5507607" cy="20981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87514E43-C90B-5C7D-7DFF-304C529040DA}"/>
              </a:ext>
            </a:extLst>
          </p:cNvPr>
          <p:cNvSpPr txBox="1">
            <a:spLocks/>
          </p:cNvSpPr>
          <p:nvPr/>
        </p:nvSpPr>
        <p:spPr>
          <a:xfrm>
            <a:off x="3251201" y="89349"/>
            <a:ext cx="5423486" cy="859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Watch the Slime Form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3F3B6F3-A2AF-405E-8670-1DCAB7BE5F88}"/>
              </a:ext>
            </a:extLst>
          </p:cNvPr>
          <p:cNvCxnSpPr>
            <a:cxnSpLocks/>
          </p:cNvCxnSpPr>
          <p:nvPr/>
        </p:nvCxnSpPr>
        <p:spPr>
          <a:xfrm>
            <a:off x="3403066" y="787117"/>
            <a:ext cx="4766892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F9DE9863-09BB-5EB0-F7E3-44682C83DCC6}"/>
              </a:ext>
            </a:extLst>
          </p:cNvPr>
          <p:cNvSpPr/>
          <p:nvPr/>
        </p:nvSpPr>
        <p:spPr>
          <a:xfrm>
            <a:off x="8187445" y="636340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9331A2C-D822-FC6C-B4F8-CF4E1CD24E4F}"/>
              </a:ext>
            </a:extLst>
          </p:cNvPr>
          <p:cNvSpPr/>
          <p:nvPr/>
        </p:nvSpPr>
        <p:spPr>
          <a:xfrm>
            <a:off x="1135633" y="4169059"/>
            <a:ext cx="394463" cy="440871"/>
          </a:xfrm>
          <a:prstGeom prst="ellipse">
            <a:avLst/>
          </a:prstGeom>
          <a:solidFill>
            <a:srgbClr val="ED1C24"/>
          </a:solidFill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9FFC4D-82DD-DA20-286F-8A0CBD1606FE}"/>
              </a:ext>
            </a:extLst>
          </p:cNvPr>
          <p:cNvSpPr txBox="1"/>
          <p:nvPr/>
        </p:nvSpPr>
        <p:spPr>
          <a:xfrm>
            <a:off x="1164104" y="4216914"/>
            <a:ext cx="469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Montserrat" pitchFamily="2" charset="77"/>
              </a:rPr>
              <a:t>11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8705FBE-91FF-F705-B428-76566E83F6D8}"/>
              </a:ext>
            </a:extLst>
          </p:cNvPr>
          <p:cNvSpPr txBox="1"/>
          <p:nvPr/>
        </p:nvSpPr>
        <p:spPr>
          <a:xfrm>
            <a:off x="1542239" y="3922137"/>
            <a:ext cx="573467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chemeClr val="bg1"/>
                </a:solidFill>
                <a:latin typeface="Montserrat" pitchFamily="2" charset="77"/>
              </a:rPr>
              <a:t>Keep mixing until the slime starts to pull together and looks stretchy instead of runny 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0243F8C-E635-C0BC-BB3F-1DDE1B31C6C3}"/>
              </a:ext>
            </a:extLst>
          </p:cNvPr>
          <p:cNvCxnSpPr>
            <a:cxnSpLocks/>
          </p:cNvCxnSpPr>
          <p:nvPr/>
        </p:nvCxnSpPr>
        <p:spPr>
          <a:xfrm>
            <a:off x="1317386" y="2914592"/>
            <a:ext cx="5507607" cy="20981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062C382-147B-22D3-12D8-235647B8F3A3}"/>
              </a:ext>
            </a:extLst>
          </p:cNvPr>
          <p:cNvCxnSpPr>
            <a:cxnSpLocks/>
          </p:cNvCxnSpPr>
          <p:nvPr/>
        </p:nvCxnSpPr>
        <p:spPr>
          <a:xfrm>
            <a:off x="1324422" y="3893737"/>
            <a:ext cx="5507607" cy="20981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E4CC01CC-DB0A-19A7-11A1-D072F650A0C9}"/>
              </a:ext>
            </a:extLst>
          </p:cNvPr>
          <p:cNvSpPr/>
          <p:nvPr/>
        </p:nvSpPr>
        <p:spPr>
          <a:xfrm>
            <a:off x="3700254" y="5350623"/>
            <a:ext cx="7028482" cy="1202891"/>
          </a:xfrm>
          <a:prstGeom prst="roundRect">
            <a:avLst/>
          </a:prstGeom>
          <a:gradFill>
            <a:gsLst>
              <a:gs pos="6000">
                <a:srgbClr val="ED1C24"/>
              </a:gs>
              <a:gs pos="67000">
                <a:srgbClr val="2E3192"/>
              </a:gs>
            </a:gsLst>
          </a:gradFill>
          <a:ln w="19050">
            <a:solidFill>
              <a:schemeClr val="bg1"/>
            </a:solidFill>
          </a:ln>
          <a:effectLst>
            <a:outerShdw blurRad="2159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0E465FE-3B7F-05DB-7115-8FD260BED5A7}"/>
              </a:ext>
            </a:extLst>
          </p:cNvPr>
          <p:cNvSpPr txBox="1"/>
          <p:nvPr/>
        </p:nvSpPr>
        <p:spPr>
          <a:xfrm>
            <a:off x="4027561" y="5669281"/>
            <a:ext cx="6697162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Montserrat" pitchFamily="2" charset="77"/>
              </a:rPr>
              <a:t>Watch your material transform! The contact solution helps the ingredients link together, turning the mixture into a stretchy slime with amazing new properties.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3D76F6D-1CE2-F2E1-F2FE-946FEFFD23C5}"/>
              </a:ext>
            </a:extLst>
          </p:cNvPr>
          <p:cNvSpPr txBox="1"/>
          <p:nvPr/>
        </p:nvSpPr>
        <p:spPr>
          <a:xfrm>
            <a:off x="4056589" y="5370808"/>
            <a:ext cx="5910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Montserrat" pitchFamily="2" charset="77"/>
              </a:rPr>
              <a:t>Scientist Tip: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83E9F330-BED7-9491-4D3D-E3F276AA060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2839" b="63055"/>
          <a:stretch>
            <a:fillRect/>
          </a:stretch>
        </p:blipFill>
        <p:spPr>
          <a:xfrm>
            <a:off x="2824262" y="5334982"/>
            <a:ext cx="1298205" cy="131491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11446F4-89B2-8E7B-F3FD-088AF7B330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6193" y="1774976"/>
            <a:ext cx="4774040" cy="2681714"/>
          </a:xfrm>
          <a:prstGeom prst="roundRect">
            <a:avLst/>
          </a:prstGeom>
          <a:ln w="28575">
            <a:solidFill>
              <a:schemeClr val="bg1"/>
            </a:solidFill>
          </a:ln>
          <a:effectLst>
            <a:outerShdw blurRad="88900" dist="38100" dir="8100000" sx="102000" sy="102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010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C6861-059C-83A8-6806-6248184F2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D0A49F3-4FC1-C988-BE48-1E656A583C21}"/>
              </a:ext>
            </a:extLst>
          </p:cNvPr>
          <p:cNvSpPr>
            <a:spLocks/>
          </p:cNvSpPr>
          <p:nvPr/>
        </p:nvSpPr>
        <p:spPr>
          <a:xfrm>
            <a:off x="15361" y="-19076"/>
            <a:ext cx="12192000" cy="6871063"/>
          </a:xfrm>
          <a:prstGeom prst="rect">
            <a:avLst/>
          </a:prstGeom>
          <a:gradFill flip="none" rotWithShape="1">
            <a:gsLst>
              <a:gs pos="95000">
                <a:srgbClr val="23183B"/>
              </a:gs>
              <a:gs pos="34000">
                <a:srgbClr val="3F3889"/>
              </a:gs>
              <a:gs pos="0">
                <a:srgbClr val="ED1C24"/>
              </a:gs>
              <a:gs pos="65000">
                <a:srgbClr val="2E3192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682D146-40A3-2370-8D71-852D86BF5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088" y="271143"/>
            <a:ext cx="10268712" cy="859429"/>
          </a:xfrm>
        </p:spPr>
        <p:txBody>
          <a:bodyPr>
            <a:normAutofit/>
          </a:bodyPr>
          <a:lstStyle/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Step 4</a:t>
            </a: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DEAA21EB-4E19-3CF3-DBA0-02D8484BB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F0F10DE-30D4-AD9A-22AE-7A50ADCC4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C30CBD4-66E4-8F2C-5EED-0EA1721A25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E585638D-0C44-7627-EB05-1354A958E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7067" y="3416456"/>
            <a:ext cx="876985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A3590119-0582-6179-A151-FC611E9DF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4" y="2041310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4D2EBC3-19F5-59D5-0574-AB5016640B46}"/>
              </a:ext>
            </a:extLst>
          </p:cNvPr>
          <p:cNvSpPr/>
          <p:nvPr/>
        </p:nvSpPr>
        <p:spPr>
          <a:xfrm>
            <a:off x="951662" y="1949209"/>
            <a:ext cx="394463" cy="440871"/>
          </a:xfrm>
          <a:prstGeom prst="ellipse">
            <a:avLst/>
          </a:prstGeom>
          <a:solidFill>
            <a:srgbClr val="ED1C24"/>
          </a:solidFill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5E91EA-8EAC-22F4-FB70-B36F150A6C39}"/>
              </a:ext>
            </a:extLst>
          </p:cNvPr>
          <p:cNvSpPr txBox="1"/>
          <p:nvPr/>
        </p:nvSpPr>
        <p:spPr>
          <a:xfrm>
            <a:off x="951105" y="1997064"/>
            <a:ext cx="62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Montserrat" pitchFamily="2" charset="77"/>
              </a:rPr>
              <a:t>12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BE2BD94-D947-AEF9-D76E-460A061294AD}"/>
              </a:ext>
            </a:extLst>
          </p:cNvPr>
          <p:cNvSpPr/>
          <p:nvPr/>
        </p:nvSpPr>
        <p:spPr>
          <a:xfrm>
            <a:off x="951662" y="2802170"/>
            <a:ext cx="394463" cy="440871"/>
          </a:xfrm>
          <a:prstGeom prst="ellipse">
            <a:avLst/>
          </a:prstGeom>
          <a:solidFill>
            <a:srgbClr val="ED1C24"/>
          </a:solidFill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C92256-C671-7975-4EAC-FCF778101A80}"/>
              </a:ext>
            </a:extLst>
          </p:cNvPr>
          <p:cNvSpPr txBox="1"/>
          <p:nvPr/>
        </p:nvSpPr>
        <p:spPr>
          <a:xfrm>
            <a:off x="965620" y="2850025"/>
            <a:ext cx="577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Montserrat" pitchFamily="2" charset="77"/>
              </a:rPr>
              <a:t>13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8863811-2C5D-CF8F-F566-FBCDCAEC189B}"/>
              </a:ext>
            </a:extLst>
          </p:cNvPr>
          <p:cNvSpPr/>
          <p:nvPr/>
        </p:nvSpPr>
        <p:spPr>
          <a:xfrm>
            <a:off x="951662" y="3657587"/>
            <a:ext cx="394463" cy="440871"/>
          </a:xfrm>
          <a:prstGeom prst="ellipse">
            <a:avLst/>
          </a:prstGeom>
          <a:solidFill>
            <a:srgbClr val="ED1C24"/>
          </a:solidFill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6B577D-038F-C703-4A5A-D64C72EA763C}"/>
              </a:ext>
            </a:extLst>
          </p:cNvPr>
          <p:cNvSpPr txBox="1"/>
          <p:nvPr/>
        </p:nvSpPr>
        <p:spPr>
          <a:xfrm>
            <a:off x="944660" y="3705302"/>
            <a:ext cx="750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Montserrat" pitchFamily="2" charset="77"/>
              </a:rPr>
              <a:t>14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298254-DBA3-66D2-E84C-EFDFF9F52F8F}"/>
              </a:ext>
            </a:extLst>
          </p:cNvPr>
          <p:cNvSpPr txBox="1"/>
          <p:nvPr/>
        </p:nvSpPr>
        <p:spPr>
          <a:xfrm>
            <a:off x="1383188" y="1997064"/>
            <a:ext cx="58691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chemeClr val="bg1"/>
                </a:solidFill>
                <a:latin typeface="Montserrat" pitchFamily="2" charset="77"/>
              </a:rPr>
              <a:t>Hold the bag in your hands 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7783FC-8745-D2D8-A411-E80E1B65C64C}"/>
              </a:ext>
            </a:extLst>
          </p:cNvPr>
          <p:cNvSpPr txBox="1"/>
          <p:nvPr/>
        </p:nvSpPr>
        <p:spPr>
          <a:xfrm>
            <a:off x="1383188" y="2679517"/>
            <a:ext cx="48052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chemeClr val="bg1"/>
                </a:solidFill>
                <a:latin typeface="Montserrat" pitchFamily="2" charset="77"/>
              </a:rPr>
              <a:t>Stretch and squish the slime through the bag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65091C-8890-19F4-13EF-7C8D49015151}"/>
              </a:ext>
            </a:extLst>
          </p:cNvPr>
          <p:cNvSpPr txBox="1"/>
          <p:nvPr/>
        </p:nvSpPr>
        <p:spPr>
          <a:xfrm>
            <a:off x="1403625" y="3611700"/>
            <a:ext cx="55234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chemeClr val="bg1"/>
                </a:solidFill>
                <a:latin typeface="Montserrat" pitchFamily="2" charset="77"/>
              </a:rPr>
              <a:t>Watch closely and note the color change as your hands warm up the slime 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9584B2F-E970-02EE-E87F-1C0A797D7976}"/>
              </a:ext>
            </a:extLst>
          </p:cNvPr>
          <p:cNvCxnSpPr>
            <a:cxnSpLocks/>
          </p:cNvCxnSpPr>
          <p:nvPr/>
        </p:nvCxnSpPr>
        <p:spPr>
          <a:xfrm flipV="1">
            <a:off x="1196870" y="2577433"/>
            <a:ext cx="5012771" cy="1683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0CBEE32-2D20-B182-0531-146670F09108}"/>
              </a:ext>
            </a:extLst>
          </p:cNvPr>
          <p:cNvCxnSpPr>
            <a:cxnSpLocks/>
          </p:cNvCxnSpPr>
          <p:nvPr/>
        </p:nvCxnSpPr>
        <p:spPr>
          <a:xfrm flipV="1">
            <a:off x="1196870" y="3500421"/>
            <a:ext cx="5012771" cy="1683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2">
            <a:extLst>
              <a:ext uri="{FF2B5EF4-FFF2-40B4-BE49-F238E27FC236}">
                <a16:creationId xmlns:a16="http://schemas.microsoft.com/office/drawing/2014/main" id="{691EDCF5-9E03-5FCC-74AC-F9CBB7416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182" y="1323205"/>
            <a:ext cx="4825799" cy="3217199"/>
          </a:xfrm>
          <a:prstGeom prst="roundRect">
            <a:avLst/>
          </a:prstGeom>
          <a:noFill/>
          <a:effectLst>
            <a:outerShdw blurRad="101600" dist="38100" dir="8100000" sx="101000" sy="101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241F569-610C-CAAE-4A28-6FFEBD360D1F}"/>
              </a:ext>
            </a:extLst>
          </p:cNvPr>
          <p:cNvSpPr txBox="1">
            <a:spLocks/>
          </p:cNvSpPr>
          <p:nvPr/>
        </p:nvSpPr>
        <p:spPr>
          <a:xfrm>
            <a:off x="3043698" y="222350"/>
            <a:ext cx="5733142" cy="859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Watch the Color Change!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3FD647E-3A30-865E-518F-8C005E55EDFB}"/>
              </a:ext>
            </a:extLst>
          </p:cNvPr>
          <p:cNvCxnSpPr>
            <a:cxnSpLocks/>
          </p:cNvCxnSpPr>
          <p:nvPr/>
        </p:nvCxnSpPr>
        <p:spPr>
          <a:xfrm>
            <a:off x="3226960" y="961629"/>
            <a:ext cx="5316552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AD590A0F-55FA-7FD9-061F-619FDE69EB85}"/>
              </a:ext>
            </a:extLst>
          </p:cNvPr>
          <p:cNvSpPr/>
          <p:nvPr/>
        </p:nvSpPr>
        <p:spPr>
          <a:xfrm>
            <a:off x="8543512" y="814405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FE14F30-CD46-195B-62AE-1540FCD2DB37}"/>
              </a:ext>
            </a:extLst>
          </p:cNvPr>
          <p:cNvSpPr/>
          <p:nvPr/>
        </p:nvSpPr>
        <p:spPr>
          <a:xfrm>
            <a:off x="3700254" y="5350623"/>
            <a:ext cx="7028482" cy="1202891"/>
          </a:xfrm>
          <a:prstGeom prst="roundRect">
            <a:avLst/>
          </a:prstGeom>
          <a:gradFill>
            <a:gsLst>
              <a:gs pos="6000">
                <a:srgbClr val="ED1C24"/>
              </a:gs>
              <a:gs pos="67000">
                <a:srgbClr val="2E3192"/>
              </a:gs>
            </a:gsLst>
          </a:gradFill>
          <a:ln w="19050">
            <a:solidFill>
              <a:schemeClr val="bg1"/>
            </a:solidFill>
          </a:ln>
          <a:effectLst>
            <a:outerShdw blurRad="2159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BB8E4E5-C9A2-9315-D2AC-2D8079DC4C3E}"/>
              </a:ext>
            </a:extLst>
          </p:cNvPr>
          <p:cNvSpPr txBox="1"/>
          <p:nvPr/>
        </p:nvSpPr>
        <p:spPr>
          <a:xfrm>
            <a:off x="4056589" y="5856043"/>
            <a:ext cx="702848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>
                <a:solidFill>
                  <a:schemeClr val="bg1"/>
                </a:solidFill>
                <a:latin typeface="Montserrat" pitchFamily="2" charset="77"/>
              </a:rPr>
              <a:t>Heat from your hands is triggering tiny color-changing particles inside the slime, creating a reversible color change.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A4CCF29-8BD9-0EA2-8B68-12D6ABA043F7}"/>
              </a:ext>
            </a:extLst>
          </p:cNvPr>
          <p:cNvSpPr txBox="1"/>
          <p:nvPr/>
        </p:nvSpPr>
        <p:spPr>
          <a:xfrm>
            <a:off x="4080606" y="5484312"/>
            <a:ext cx="5910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Montserrat" pitchFamily="2" charset="77"/>
              </a:rPr>
              <a:t>You Made a Super Material!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22BD622C-0579-ABB9-5509-193074A2B6A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0261" t="52472" r="-829" b="10250"/>
          <a:stretch>
            <a:fillRect/>
          </a:stretch>
        </p:blipFill>
        <p:spPr>
          <a:xfrm>
            <a:off x="3000969" y="5449828"/>
            <a:ext cx="1282114" cy="12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08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D97AF1-932B-6B25-E0EC-8E8D243A92EF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3183B"/>
              </a:gs>
              <a:gs pos="0">
                <a:srgbClr val="ED1C24"/>
              </a:gs>
              <a:gs pos="30000">
                <a:srgbClr val="2E3192"/>
              </a:gs>
            </a:gsLst>
            <a:lin ang="168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9888" y="1757121"/>
            <a:ext cx="6324875" cy="3531476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Montserrat" pitchFamily="2" charset="77"/>
              </a:rPr>
              <a:t>Why would a scientist want to create a material that changes colors?</a:t>
            </a:r>
            <a:br>
              <a:rPr lang="en-US" sz="2800" b="1" dirty="0">
                <a:solidFill>
                  <a:schemeClr val="bg1"/>
                </a:solidFill>
                <a:latin typeface="Montserrat" pitchFamily="2" charset="77"/>
              </a:rPr>
            </a:br>
            <a:br>
              <a:rPr lang="en-US" sz="2800" b="1" dirty="0">
                <a:solidFill>
                  <a:schemeClr val="bg1"/>
                </a:solidFill>
                <a:latin typeface="Montserrat" pitchFamily="2" charset="77"/>
              </a:rPr>
            </a:br>
            <a:br>
              <a:rPr lang="en-US" sz="2800" b="1" dirty="0">
                <a:solidFill>
                  <a:schemeClr val="bg1"/>
                </a:solidFill>
                <a:latin typeface="Montserrat" pitchFamily="2" charset="77"/>
              </a:rPr>
            </a:br>
            <a:r>
              <a:rPr lang="en-US" sz="2800" b="1" dirty="0">
                <a:solidFill>
                  <a:schemeClr val="bg1"/>
                </a:solidFill>
                <a:latin typeface="Montserrat" pitchFamily="2" charset="77"/>
              </a:rPr>
              <a:t>Are there things that occur in the natural world that change colors?</a:t>
            </a:r>
            <a:endParaRPr lang="en-US" sz="20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BF36E4-1200-71DD-3362-A823F0C5C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370" y="84011"/>
            <a:ext cx="985793" cy="7617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56A9B2-61B6-BAA5-0AC7-9CD55BE8D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8880" y="6153971"/>
            <a:ext cx="1659973" cy="46959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BBACE9E-498F-6B01-FBD1-1ADC07ECAC15}"/>
              </a:ext>
            </a:extLst>
          </p:cNvPr>
          <p:cNvSpPr txBox="1">
            <a:spLocks/>
          </p:cNvSpPr>
          <p:nvPr/>
        </p:nvSpPr>
        <p:spPr>
          <a:xfrm>
            <a:off x="1233384" y="32318"/>
            <a:ext cx="8624588" cy="859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  <a:latin typeface="Montserrat" pitchFamily="2" charset="77"/>
              </a:rPr>
              <a:t>You Just Created Color-Changing Slime!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B5A8461-0B38-78A2-08B0-4594BCE904AA}"/>
              </a:ext>
            </a:extLst>
          </p:cNvPr>
          <p:cNvCxnSpPr>
            <a:cxnSpLocks/>
          </p:cNvCxnSpPr>
          <p:nvPr/>
        </p:nvCxnSpPr>
        <p:spPr>
          <a:xfrm>
            <a:off x="1233384" y="754803"/>
            <a:ext cx="8162899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D80A2ECA-2A5F-4B21-291C-D97B2044B938}"/>
              </a:ext>
            </a:extLst>
          </p:cNvPr>
          <p:cNvSpPr/>
          <p:nvPr/>
        </p:nvSpPr>
        <p:spPr>
          <a:xfrm>
            <a:off x="9396283" y="612853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FFE9BF-04D4-3E4F-0D96-B04DA8BB22B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" r="12804" b="41117"/>
          <a:stretch>
            <a:fillRect/>
          </a:stretch>
        </p:blipFill>
        <p:spPr>
          <a:xfrm>
            <a:off x="-15550" y="2236151"/>
            <a:ext cx="5029545" cy="2134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F0A6A0-381A-288E-98CA-F9C1BC8F004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" r="12804" b="41117"/>
          <a:stretch>
            <a:fillRect/>
          </a:stretch>
        </p:blipFill>
        <p:spPr>
          <a:xfrm>
            <a:off x="-46222" y="1032194"/>
            <a:ext cx="5029545" cy="21340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FC1D32-2D41-AE6F-4FB9-2FA0C056758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" r="12804" b="41117"/>
          <a:stretch>
            <a:fillRect/>
          </a:stretch>
        </p:blipFill>
        <p:spPr>
          <a:xfrm flipH="1">
            <a:off x="-46221" y="3706489"/>
            <a:ext cx="5029545" cy="21340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F39CC2-6802-F9BD-9060-75FBF9B9D63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" r="12804" b="41117"/>
          <a:stretch>
            <a:fillRect/>
          </a:stretch>
        </p:blipFill>
        <p:spPr>
          <a:xfrm>
            <a:off x="-30886" y="4768795"/>
            <a:ext cx="5029545" cy="21340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7E828-D9C3-7889-2100-4CD96A11C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CA6F7E0-4507-3E37-8F82-03A7E482F0CD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5000">
                <a:srgbClr val="23183B"/>
              </a:gs>
              <a:gs pos="0">
                <a:srgbClr val="2E3192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2D805E14-9279-3E25-68F2-CCEE382D2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5681" y="5985265"/>
            <a:ext cx="915816" cy="707676"/>
          </a:xfrm>
          <a:prstGeom prst="rect">
            <a:avLst/>
          </a:prstGeom>
        </p:spPr>
      </p:pic>
      <p:sp>
        <p:nvSpPr>
          <p:cNvPr id="12" name="5-Point Star 11">
            <a:extLst>
              <a:ext uri="{FF2B5EF4-FFF2-40B4-BE49-F238E27FC236}">
                <a16:creationId xmlns:a16="http://schemas.microsoft.com/office/drawing/2014/main" id="{E2AB7E97-9EB5-DB25-5ABE-E03971938960}"/>
              </a:ext>
            </a:extLst>
          </p:cNvPr>
          <p:cNvSpPr/>
          <p:nvPr/>
        </p:nvSpPr>
        <p:spPr>
          <a:xfrm>
            <a:off x="707439" y="362232"/>
            <a:ext cx="325924" cy="325924"/>
          </a:xfrm>
          <a:prstGeom prst="star5">
            <a:avLst>
              <a:gd name="adj" fmla="val 15886"/>
              <a:gd name="hf" fmla="val 105146"/>
              <a:gd name="vf" fmla="val 110557"/>
            </a:avLst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>
            <a:extLst>
              <a:ext uri="{FF2B5EF4-FFF2-40B4-BE49-F238E27FC236}">
                <a16:creationId xmlns:a16="http://schemas.microsoft.com/office/drawing/2014/main" id="{EAF47405-C869-CBFA-9704-8DD34650BC57}"/>
              </a:ext>
            </a:extLst>
          </p:cNvPr>
          <p:cNvSpPr/>
          <p:nvPr/>
        </p:nvSpPr>
        <p:spPr>
          <a:xfrm>
            <a:off x="4353360" y="1709410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>
            <a:extLst>
              <a:ext uri="{FF2B5EF4-FFF2-40B4-BE49-F238E27FC236}">
                <a16:creationId xmlns:a16="http://schemas.microsoft.com/office/drawing/2014/main" id="{D929C714-C6C5-BA83-962E-626EF07B596A}"/>
              </a:ext>
            </a:extLst>
          </p:cNvPr>
          <p:cNvSpPr/>
          <p:nvPr/>
        </p:nvSpPr>
        <p:spPr>
          <a:xfrm rot="902708">
            <a:off x="7693798" y="225605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>
            <a:extLst>
              <a:ext uri="{FF2B5EF4-FFF2-40B4-BE49-F238E27FC236}">
                <a16:creationId xmlns:a16="http://schemas.microsoft.com/office/drawing/2014/main" id="{C2C4E5EA-489E-434E-7036-6BB53FCF219C}"/>
              </a:ext>
            </a:extLst>
          </p:cNvPr>
          <p:cNvSpPr/>
          <p:nvPr/>
        </p:nvSpPr>
        <p:spPr>
          <a:xfrm rot="20307316">
            <a:off x="1963369" y="302670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>
            <a:extLst>
              <a:ext uri="{FF2B5EF4-FFF2-40B4-BE49-F238E27FC236}">
                <a16:creationId xmlns:a16="http://schemas.microsoft.com/office/drawing/2014/main" id="{51BDDB50-3C53-0CB3-9E46-D6F7F888D72A}"/>
              </a:ext>
            </a:extLst>
          </p:cNvPr>
          <p:cNvSpPr/>
          <p:nvPr/>
        </p:nvSpPr>
        <p:spPr>
          <a:xfrm rot="2148141">
            <a:off x="6772780" y="1741064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>
            <a:extLst>
              <a:ext uri="{FF2B5EF4-FFF2-40B4-BE49-F238E27FC236}">
                <a16:creationId xmlns:a16="http://schemas.microsoft.com/office/drawing/2014/main" id="{C5A02841-3AE9-CF80-6572-ACF1DBC281A1}"/>
              </a:ext>
            </a:extLst>
          </p:cNvPr>
          <p:cNvSpPr/>
          <p:nvPr/>
        </p:nvSpPr>
        <p:spPr>
          <a:xfrm>
            <a:off x="2712588" y="466667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>
            <a:extLst>
              <a:ext uri="{FF2B5EF4-FFF2-40B4-BE49-F238E27FC236}">
                <a16:creationId xmlns:a16="http://schemas.microsoft.com/office/drawing/2014/main" id="{646D75EF-FF94-9598-B30B-BA528F1E1264}"/>
              </a:ext>
            </a:extLst>
          </p:cNvPr>
          <p:cNvSpPr/>
          <p:nvPr/>
        </p:nvSpPr>
        <p:spPr>
          <a:xfrm>
            <a:off x="4052185" y="286327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AFF26899-F2ED-05AB-4090-7E9C53EE3F4B}"/>
              </a:ext>
            </a:extLst>
          </p:cNvPr>
          <p:cNvSpPr/>
          <p:nvPr/>
        </p:nvSpPr>
        <p:spPr>
          <a:xfrm rot="902708">
            <a:off x="11648778" y="1289183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>
            <a:extLst>
              <a:ext uri="{FF2B5EF4-FFF2-40B4-BE49-F238E27FC236}">
                <a16:creationId xmlns:a16="http://schemas.microsoft.com/office/drawing/2014/main" id="{E33C5E94-CD9A-11A8-604D-624E49DF2E67}"/>
              </a:ext>
            </a:extLst>
          </p:cNvPr>
          <p:cNvSpPr/>
          <p:nvPr/>
        </p:nvSpPr>
        <p:spPr>
          <a:xfrm rot="20335936">
            <a:off x="10414343" y="211351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983015E8-7A49-8BBB-5103-7800DB37C6C9}"/>
              </a:ext>
            </a:extLst>
          </p:cNvPr>
          <p:cNvSpPr/>
          <p:nvPr/>
        </p:nvSpPr>
        <p:spPr>
          <a:xfrm>
            <a:off x="8721088" y="1728412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id="{A6BD16A7-3908-276B-8866-C98E9BAD86E9}"/>
              </a:ext>
            </a:extLst>
          </p:cNvPr>
          <p:cNvSpPr/>
          <p:nvPr/>
        </p:nvSpPr>
        <p:spPr>
          <a:xfrm>
            <a:off x="1668915" y="1533221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>
            <a:extLst>
              <a:ext uri="{FF2B5EF4-FFF2-40B4-BE49-F238E27FC236}">
                <a16:creationId xmlns:a16="http://schemas.microsoft.com/office/drawing/2014/main" id="{0993C483-2424-AF64-6025-A5266F023858}"/>
              </a:ext>
            </a:extLst>
          </p:cNvPr>
          <p:cNvSpPr/>
          <p:nvPr/>
        </p:nvSpPr>
        <p:spPr>
          <a:xfrm>
            <a:off x="347412" y="1252467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1800D058-C2BA-8467-0C0E-4525EEB0B5A5}"/>
              </a:ext>
            </a:extLst>
          </p:cNvPr>
          <p:cNvSpPr/>
          <p:nvPr/>
        </p:nvSpPr>
        <p:spPr>
          <a:xfrm>
            <a:off x="5656784" y="1624980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61774AAB-7E76-5FEF-47CB-707D990C67A7}"/>
              </a:ext>
            </a:extLst>
          </p:cNvPr>
          <p:cNvSpPr/>
          <p:nvPr/>
        </p:nvSpPr>
        <p:spPr>
          <a:xfrm>
            <a:off x="3203425" y="151363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1C2CFB72-2D6A-CCF1-9B3A-80D3CBF21D83}"/>
              </a:ext>
            </a:extLst>
          </p:cNvPr>
          <p:cNvSpPr/>
          <p:nvPr/>
        </p:nvSpPr>
        <p:spPr>
          <a:xfrm>
            <a:off x="8639005" y="967248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D4613603-0EB3-811F-B721-82B581E66479}"/>
              </a:ext>
            </a:extLst>
          </p:cNvPr>
          <p:cNvSpPr/>
          <p:nvPr/>
        </p:nvSpPr>
        <p:spPr>
          <a:xfrm>
            <a:off x="11593589" y="518897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29542130-5C48-6663-BFEF-AE689C1E651F}"/>
              </a:ext>
            </a:extLst>
          </p:cNvPr>
          <p:cNvSpPr/>
          <p:nvPr/>
        </p:nvSpPr>
        <p:spPr>
          <a:xfrm rot="19955312">
            <a:off x="9536608" y="1881241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1DDCEF26-F43E-FCA3-DC29-9A3587A59146}"/>
              </a:ext>
            </a:extLst>
          </p:cNvPr>
          <p:cNvSpPr/>
          <p:nvPr/>
        </p:nvSpPr>
        <p:spPr>
          <a:xfrm rot="19955312">
            <a:off x="11312334" y="110137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>
            <a:extLst>
              <a:ext uri="{FF2B5EF4-FFF2-40B4-BE49-F238E27FC236}">
                <a16:creationId xmlns:a16="http://schemas.microsoft.com/office/drawing/2014/main" id="{3AEB74AC-DE23-DC44-155E-B75A553E9EB7}"/>
              </a:ext>
            </a:extLst>
          </p:cNvPr>
          <p:cNvSpPr/>
          <p:nvPr/>
        </p:nvSpPr>
        <p:spPr>
          <a:xfrm rot="21310741">
            <a:off x="11702801" y="187500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B7DCF1D4-FFF4-1929-BFB3-A6E4D05285CD}"/>
              </a:ext>
            </a:extLst>
          </p:cNvPr>
          <p:cNvSpPr/>
          <p:nvPr/>
        </p:nvSpPr>
        <p:spPr>
          <a:xfrm rot="21310741">
            <a:off x="10168825" y="1188118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>
            <a:extLst>
              <a:ext uri="{FF2B5EF4-FFF2-40B4-BE49-F238E27FC236}">
                <a16:creationId xmlns:a16="http://schemas.microsoft.com/office/drawing/2014/main" id="{5AD8D1B8-DDDE-FA4E-40FF-E2C12A90CCC7}"/>
              </a:ext>
            </a:extLst>
          </p:cNvPr>
          <p:cNvSpPr/>
          <p:nvPr/>
        </p:nvSpPr>
        <p:spPr>
          <a:xfrm rot="21310741">
            <a:off x="9990342" y="284262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>
            <a:extLst>
              <a:ext uri="{FF2B5EF4-FFF2-40B4-BE49-F238E27FC236}">
                <a16:creationId xmlns:a16="http://schemas.microsoft.com/office/drawing/2014/main" id="{A9E6F573-DDFF-D5FB-0186-82D897E8CAFF}"/>
              </a:ext>
            </a:extLst>
          </p:cNvPr>
          <p:cNvSpPr/>
          <p:nvPr/>
        </p:nvSpPr>
        <p:spPr>
          <a:xfrm rot="1366578">
            <a:off x="11312333" y="156542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8E861E2D-3896-3A88-FA06-8B9A23DFE8E0}"/>
              </a:ext>
            </a:extLst>
          </p:cNvPr>
          <p:cNvSpPr/>
          <p:nvPr/>
        </p:nvSpPr>
        <p:spPr>
          <a:xfrm rot="20739421">
            <a:off x="8997704" y="423342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8D4181C1-686B-C583-A23F-12BAB45A6511}"/>
              </a:ext>
            </a:extLst>
          </p:cNvPr>
          <p:cNvSpPr/>
          <p:nvPr/>
        </p:nvSpPr>
        <p:spPr>
          <a:xfrm rot="20739421">
            <a:off x="7137190" y="57991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02083207-2B09-9D59-96BC-92BBE24902BC}"/>
              </a:ext>
            </a:extLst>
          </p:cNvPr>
          <p:cNvSpPr/>
          <p:nvPr/>
        </p:nvSpPr>
        <p:spPr>
          <a:xfrm rot="20739421">
            <a:off x="5751355" y="284261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DF6A2CE4-7422-70AB-0093-4F8D30A20A2A}"/>
              </a:ext>
            </a:extLst>
          </p:cNvPr>
          <p:cNvSpPr/>
          <p:nvPr/>
        </p:nvSpPr>
        <p:spPr>
          <a:xfrm rot="20739421">
            <a:off x="3080196" y="1129717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5-Point Star 38">
            <a:extLst>
              <a:ext uri="{FF2B5EF4-FFF2-40B4-BE49-F238E27FC236}">
                <a16:creationId xmlns:a16="http://schemas.microsoft.com/office/drawing/2014/main" id="{D8C84819-D2AC-6F4A-AC77-DA1412362C74}"/>
              </a:ext>
            </a:extLst>
          </p:cNvPr>
          <p:cNvSpPr/>
          <p:nvPr/>
        </p:nvSpPr>
        <p:spPr>
          <a:xfrm rot="20739421">
            <a:off x="1253568" y="1040305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>
            <a:extLst>
              <a:ext uri="{FF2B5EF4-FFF2-40B4-BE49-F238E27FC236}">
                <a16:creationId xmlns:a16="http://schemas.microsoft.com/office/drawing/2014/main" id="{8A8DDFCD-00A6-3E73-2B82-59E617B597C5}"/>
              </a:ext>
            </a:extLst>
          </p:cNvPr>
          <p:cNvSpPr/>
          <p:nvPr/>
        </p:nvSpPr>
        <p:spPr>
          <a:xfrm rot="20739421">
            <a:off x="2114281" y="2043522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>
            <a:extLst>
              <a:ext uri="{FF2B5EF4-FFF2-40B4-BE49-F238E27FC236}">
                <a16:creationId xmlns:a16="http://schemas.microsoft.com/office/drawing/2014/main" id="{DB15D94C-1784-80E3-9CA5-F372FA31030B}"/>
              </a:ext>
            </a:extLst>
          </p:cNvPr>
          <p:cNvSpPr/>
          <p:nvPr/>
        </p:nvSpPr>
        <p:spPr>
          <a:xfrm rot="20739421">
            <a:off x="246132" y="2033963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>
            <a:extLst>
              <a:ext uri="{FF2B5EF4-FFF2-40B4-BE49-F238E27FC236}">
                <a16:creationId xmlns:a16="http://schemas.microsoft.com/office/drawing/2014/main" id="{5307567F-C057-E057-287A-195D1090CEC4}"/>
              </a:ext>
            </a:extLst>
          </p:cNvPr>
          <p:cNvSpPr/>
          <p:nvPr/>
        </p:nvSpPr>
        <p:spPr>
          <a:xfrm rot="20739421">
            <a:off x="3668187" y="1985108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5-Point Star 42">
            <a:extLst>
              <a:ext uri="{FF2B5EF4-FFF2-40B4-BE49-F238E27FC236}">
                <a16:creationId xmlns:a16="http://schemas.microsoft.com/office/drawing/2014/main" id="{A19327A6-6681-EC7F-075E-C20102602F36}"/>
              </a:ext>
            </a:extLst>
          </p:cNvPr>
          <p:cNvSpPr/>
          <p:nvPr/>
        </p:nvSpPr>
        <p:spPr>
          <a:xfrm rot="20739421">
            <a:off x="1072523" y="1682631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5-Point Star 43">
            <a:extLst>
              <a:ext uri="{FF2B5EF4-FFF2-40B4-BE49-F238E27FC236}">
                <a16:creationId xmlns:a16="http://schemas.microsoft.com/office/drawing/2014/main" id="{EC097BF2-5A18-8D93-FB9D-BBBDC2D8E3FA}"/>
              </a:ext>
            </a:extLst>
          </p:cNvPr>
          <p:cNvSpPr/>
          <p:nvPr/>
        </p:nvSpPr>
        <p:spPr>
          <a:xfrm rot="20739421">
            <a:off x="2261766" y="1067531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5-Point Star 44">
            <a:extLst>
              <a:ext uri="{FF2B5EF4-FFF2-40B4-BE49-F238E27FC236}">
                <a16:creationId xmlns:a16="http://schemas.microsoft.com/office/drawing/2014/main" id="{F24CA0A0-D13A-4F22-01A4-ADCF63111632}"/>
              </a:ext>
            </a:extLst>
          </p:cNvPr>
          <p:cNvSpPr/>
          <p:nvPr/>
        </p:nvSpPr>
        <p:spPr>
          <a:xfrm rot="20739421">
            <a:off x="2908984" y="1752160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5-Point Star 45">
            <a:extLst>
              <a:ext uri="{FF2B5EF4-FFF2-40B4-BE49-F238E27FC236}">
                <a16:creationId xmlns:a16="http://schemas.microsoft.com/office/drawing/2014/main" id="{AAA7C2AE-6CA3-0D9E-4FCE-D09FC1654580}"/>
              </a:ext>
            </a:extLst>
          </p:cNvPr>
          <p:cNvSpPr/>
          <p:nvPr/>
        </p:nvSpPr>
        <p:spPr>
          <a:xfrm rot="20739421">
            <a:off x="4676949" y="624308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5-Point Star 46">
            <a:extLst>
              <a:ext uri="{FF2B5EF4-FFF2-40B4-BE49-F238E27FC236}">
                <a16:creationId xmlns:a16="http://schemas.microsoft.com/office/drawing/2014/main" id="{BA821635-24FA-BD7A-E18E-ACEDBC052196}"/>
              </a:ext>
            </a:extLst>
          </p:cNvPr>
          <p:cNvSpPr/>
          <p:nvPr/>
        </p:nvSpPr>
        <p:spPr>
          <a:xfrm rot="20739421">
            <a:off x="6683476" y="265525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5-Point Star 47">
            <a:extLst>
              <a:ext uri="{FF2B5EF4-FFF2-40B4-BE49-F238E27FC236}">
                <a16:creationId xmlns:a16="http://schemas.microsoft.com/office/drawing/2014/main" id="{45391C14-1ADE-809F-508B-2C2D763BED46}"/>
              </a:ext>
            </a:extLst>
          </p:cNvPr>
          <p:cNvSpPr/>
          <p:nvPr/>
        </p:nvSpPr>
        <p:spPr>
          <a:xfrm rot="20739421">
            <a:off x="5040506" y="282327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5-Point Star 48">
            <a:extLst>
              <a:ext uri="{FF2B5EF4-FFF2-40B4-BE49-F238E27FC236}">
                <a16:creationId xmlns:a16="http://schemas.microsoft.com/office/drawing/2014/main" id="{404D0E9F-3AC5-61C7-3214-BA46CFC2F594}"/>
              </a:ext>
            </a:extLst>
          </p:cNvPr>
          <p:cNvSpPr/>
          <p:nvPr/>
        </p:nvSpPr>
        <p:spPr>
          <a:xfrm rot="20739421">
            <a:off x="6255339" y="662395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5-Point Star 49">
            <a:extLst>
              <a:ext uri="{FF2B5EF4-FFF2-40B4-BE49-F238E27FC236}">
                <a16:creationId xmlns:a16="http://schemas.microsoft.com/office/drawing/2014/main" id="{5021F4A0-E9AF-6C20-4F0D-D85B0033C862}"/>
              </a:ext>
            </a:extLst>
          </p:cNvPr>
          <p:cNvSpPr/>
          <p:nvPr/>
        </p:nvSpPr>
        <p:spPr>
          <a:xfrm rot="20739421">
            <a:off x="8163767" y="801169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5-Point Star 50">
            <a:extLst>
              <a:ext uri="{FF2B5EF4-FFF2-40B4-BE49-F238E27FC236}">
                <a16:creationId xmlns:a16="http://schemas.microsoft.com/office/drawing/2014/main" id="{2496EBF6-0A5D-272C-84AF-20FFE0ADD58A}"/>
              </a:ext>
            </a:extLst>
          </p:cNvPr>
          <p:cNvSpPr/>
          <p:nvPr/>
        </p:nvSpPr>
        <p:spPr>
          <a:xfrm rot="20739421">
            <a:off x="9945553" y="662395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5-Point Star 51">
            <a:extLst>
              <a:ext uri="{FF2B5EF4-FFF2-40B4-BE49-F238E27FC236}">
                <a16:creationId xmlns:a16="http://schemas.microsoft.com/office/drawing/2014/main" id="{AAA69AD6-DF23-0C94-414E-3DB36B78C407}"/>
              </a:ext>
            </a:extLst>
          </p:cNvPr>
          <p:cNvSpPr/>
          <p:nvPr/>
        </p:nvSpPr>
        <p:spPr>
          <a:xfrm rot="21310741">
            <a:off x="9316313" y="110137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5-Point Star 52">
            <a:extLst>
              <a:ext uri="{FF2B5EF4-FFF2-40B4-BE49-F238E27FC236}">
                <a16:creationId xmlns:a16="http://schemas.microsoft.com/office/drawing/2014/main" id="{4678AEBE-7E31-7065-BD04-FC048C681496}"/>
              </a:ext>
            </a:extLst>
          </p:cNvPr>
          <p:cNvSpPr/>
          <p:nvPr/>
        </p:nvSpPr>
        <p:spPr>
          <a:xfrm rot="21310741">
            <a:off x="11960883" y="2112247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5-Point Star 53">
            <a:extLst>
              <a:ext uri="{FF2B5EF4-FFF2-40B4-BE49-F238E27FC236}">
                <a16:creationId xmlns:a16="http://schemas.microsoft.com/office/drawing/2014/main" id="{34127975-392E-E02B-8CB4-99452D0FF341}"/>
              </a:ext>
            </a:extLst>
          </p:cNvPr>
          <p:cNvSpPr/>
          <p:nvPr/>
        </p:nvSpPr>
        <p:spPr>
          <a:xfrm rot="21310741">
            <a:off x="7837427" y="2052277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C9B36000-E765-7BD3-5BDE-BA522CFEB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400" y="6121066"/>
            <a:ext cx="2084162" cy="53344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4A5EECF1-313F-0F2B-DBB2-9949FD3566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4337" y="237608"/>
            <a:ext cx="1832812" cy="51849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A1F02CE-EE49-EA08-C34F-FB18A6AA3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1750" y="451440"/>
            <a:ext cx="4986589" cy="859429"/>
          </a:xfrm>
        </p:spPr>
        <p:txBody>
          <a:bodyPr>
            <a:normAutofit/>
          </a:bodyPr>
          <a:lstStyle/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Turn and Talk Time!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F6C63D1-6E32-10A1-41E0-94EDCBB9B254}"/>
              </a:ext>
            </a:extLst>
          </p:cNvPr>
          <p:cNvCxnSpPr>
            <a:cxnSpLocks/>
          </p:cNvCxnSpPr>
          <p:nvPr/>
        </p:nvCxnSpPr>
        <p:spPr>
          <a:xfrm>
            <a:off x="4032429" y="1144266"/>
            <a:ext cx="4139521" cy="7977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5-Point Star 8">
            <a:extLst>
              <a:ext uri="{FF2B5EF4-FFF2-40B4-BE49-F238E27FC236}">
                <a16:creationId xmlns:a16="http://schemas.microsoft.com/office/drawing/2014/main" id="{EA7E9542-33D8-CD4B-66C6-C682DA1176DD}"/>
              </a:ext>
            </a:extLst>
          </p:cNvPr>
          <p:cNvSpPr/>
          <p:nvPr/>
        </p:nvSpPr>
        <p:spPr>
          <a:xfrm>
            <a:off x="8171950" y="1028468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EDCF081-B1F1-42D5-3BC6-CB1C45009047}"/>
              </a:ext>
            </a:extLst>
          </p:cNvPr>
          <p:cNvSpPr/>
          <p:nvPr/>
        </p:nvSpPr>
        <p:spPr>
          <a:xfrm>
            <a:off x="2699095" y="1640739"/>
            <a:ext cx="7823989" cy="1052231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31E78F-5537-280C-E63E-B2541B5D9097}"/>
              </a:ext>
            </a:extLst>
          </p:cNvPr>
          <p:cNvSpPr txBox="1"/>
          <p:nvPr/>
        </p:nvSpPr>
        <p:spPr>
          <a:xfrm>
            <a:off x="3581496" y="1781681"/>
            <a:ext cx="69498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b="1">
                <a:solidFill>
                  <a:srgbClr val="2E3192"/>
                </a:solidFill>
                <a:latin typeface="Montserrat" pitchFamily="2" charset="77"/>
              </a:rPr>
              <a:t>Where do you think the energy will come from in this activity? 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F50CBB82-4E16-2064-441A-690AAF4FA039}"/>
              </a:ext>
            </a:extLst>
          </p:cNvPr>
          <p:cNvSpPr/>
          <p:nvPr/>
        </p:nvSpPr>
        <p:spPr>
          <a:xfrm>
            <a:off x="2699095" y="2826789"/>
            <a:ext cx="7832271" cy="1052231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33291BE-7AEC-15BE-9A35-F56788BBFF26}"/>
              </a:ext>
            </a:extLst>
          </p:cNvPr>
          <p:cNvSpPr txBox="1"/>
          <p:nvPr/>
        </p:nvSpPr>
        <p:spPr>
          <a:xfrm>
            <a:off x="3575939" y="2887553"/>
            <a:ext cx="70898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b="1">
                <a:solidFill>
                  <a:srgbClr val="2E3192"/>
                </a:solidFill>
                <a:latin typeface="Montserrat" pitchFamily="2" charset="77"/>
              </a:rPr>
              <a:t>How can you be sure that energy from your hands is moving into the material? 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BB0E9E90-DFF7-7B9F-5F61-25542D097E24}"/>
              </a:ext>
            </a:extLst>
          </p:cNvPr>
          <p:cNvSpPr/>
          <p:nvPr/>
        </p:nvSpPr>
        <p:spPr>
          <a:xfrm>
            <a:off x="2699095" y="4012839"/>
            <a:ext cx="7832271" cy="1052231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6FB01DF-C551-B4D6-9BD7-4BACA16165BF}"/>
              </a:ext>
            </a:extLst>
          </p:cNvPr>
          <p:cNvSpPr txBox="1"/>
          <p:nvPr/>
        </p:nvSpPr>
        <p:spPr>
          <a:xfrm>
            <a:off x="3627764" y="4144826"/>
            <a:ext cx="65474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2400" b="1">
                <a:solidFill>
                  <a:srgbClr val="2E3192"/>
                </a:solidFill>
                <a:latin typeface="Montserrat" pitchFamily="2" charset="77"/>
              </a:rPr>
              <a:t>What evidence do you see that heat is affecting the slime?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F0DCA0D7-19D5-EAAD-A1B6-E3C08D304AE0}"/>
              </a:ext>
            </a:extLst>
          </p:cNvPr>
          <p:cNvSpPr/>
          <p:nvPr/>
        </p:nvSpPr>
        <p:spPr>
          <a:xfrm>
            <a:off x="2687639" y="5239795"/>
            <a:ext cx="7843727" cy="1052231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0CBDA83-29AB-E9CE-B806-B5678808BD16}"/>
              </a:ext>
            </a:extLst>
          </p:cNvPr>
          <p:cNvSpPr txBox="1"/>
          <p:nvPr/>
        </p:nvSpPr>
        <p:spPr>
          <a:xfrm>
            <a:off x="3578334" y="5346312"/>
            <a:ext cx="72527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2E3192"/>
                </a:solidFill>
                <a:latin typeface="Montserrat" pitchFamily="2" charset="77"/>
              </a:rPr>
              <a:t>What characteristics of the slime remain the same, even though the color changes? 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301BCBDF-1689-1715-368D-ED91C2FFDF3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2842" t="52797" b="14378"/>
          <a:stretch>
            <a:fillRect/>
          </a:stretch>
        </p:blipFill>
        <p:spPr>
          <a:xfrm>
            <a:off x="2344126" y="5148272"/>
            <a:ext cx="1481675" cy="1333508"/>
          </a:xfrm>
          <a:prstGeom prst="rect">
            <a:avLst/>
          </a:prstGeom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3DC2D647-62BB-8898-EB84-AEA330BAF04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5397" r="56681" b="21778"/>
          <a:stretch>
            <a:fillRect/>
          </a:stretch>
        </p:blipFill>
        <p:spPr>
          <a:xfrm>
            <a:off x="2344127" y="3867706"/>
            <a:ext cx="1361040" cy="1333507"/>
          </a:xfrm>
          <a:prstGeom prst="rect">
            <a:avLst/>
          </a:prstGeom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A6FF935-0B06-80D6-EB8D-B36F1A988EB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1354" t="4204" b="62480"/>
          <a:stretch>
            <a:fillRect/>
          </a:stretch>
        </p:blipFill>
        <p:spPr>
          <a:xfrm>
            <a:off x="2231245" y="1421506"/>
            <a:ext cx="1528442" cy="1353438"/>
          </a:xfrm>
          <a:prstGeom prst="rect">
            <a:avLst/>
          </a:prstGeom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E659C3FE-A535-CC67-7655-A6B3D16B3CB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7098" b="67004"/>
          <a:stretch>
            <a:fillRect/>
          </a:stretch>
        </p:blipFill>
        <p:spPr>
          <a:xfrm>
            <a:off x="2223493" y="2626618"/>
            <a:ext cx="1347955" cy="1340460"/>
          </a:xfrm>
          <a:prstGeom prst="rect">
            <a:avLst/>
          </a:prstGeom>
          <a:effectLst>
            <a:outerShdw blurRad="114300" dist="38100" dir="8100000" sx="101000" sy="101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852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C5BDB4-03BA-1236-96DF-7EB40DA92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F1D9A19-957B-7C21-12ED-95731C3F5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85" y="160991"/>
            <a:ext cx="985793" cy="7617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EF2A66-0048-2926-1E5F-26C129AD9E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6970" y="274638"/>
            <a:ext cx="1659973" cy="4695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91453A-3C96-1C99-4570-6ECE309AC4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849" y="6325586"/>
            <a:ext cx="2080127" cy="53241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491D169-67DD-D5F0-0F8C-03F5EEFF1195}"/>
              </a:ext>
            </a:extLst>
          </p:cNvPr>
          <p:cNvSpPr>
            <a:spLocks noGrp="1"/>
          </p:cNvSpPr>
          <p:nvPr/>
        </p:nvSpPr>
        <p:spPr>
          <a:xfrm>
            <a:off x="4609195" y="-159430"/>
            <a:ext cx="2615252" cy="1388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>
                <a:solidFill>
                  <a:schemeClr val="bg1"/>
                </a:solidFill>
                <a:latin typeface="Montserrat" pitchFamily="2" charset="77"/>
              </a:rPr>
              <a:t>Wrap Up!</a:t>
            </a:r>
            <a:endParaRPr lang="en-US" sz="2800" b="1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546BDC5-ED9F-CD70-ED8F-9F3954AB72F4}"/>
              </a:ext>
            </a:extLst>
          </p:cNvPr>
          <p:cNvCxnSpPr>
            <a:cxnSpLocks/>
          </p:cNvCxnSpPr>
          <p:nvPr/>
        </p:nvCxnSpPr>
        <p:spPr>
          <a:xfrm>
            <a:off x="4469130" y="922740"/>
            <a:ext cx="2822359" cy="0"/>
          </a:xfrm>
          <a:prstGeom prst="line">
            <a:avLst/>
          </a:prstGeom>
          <a:ln>
            <a:solidFill>
              <a:srgbClr val="ED1C24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5-Point Star 9">
            <a:extLst>
              <a:ext uri="{FF2B5EF4-FFF2-40B4-BE49-F238E27FC236}">
                <a16:creationId xmlns:a16="http://schemas.microsoft.com/office/drawing/2014/main" id="{AEC07EF3-A5CE-9BCB-10DA-09C5A5A4584E}"/>
              </a:ext>
            </a:extLst>
          </p:cNvPr>
          <p:cNvSpPr/>
          <p:nvPr/>
        </p:nvSpPr>
        <p:spPr>
          <a:xfrm>
            <a:off x="7305468" y="768095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3DDA7C55-219D-54D4-119F-410F46EFF1D5}"/>
              </a:ext>
            </a:extLst>
          </p:cNvPr>
          <p:cNvSpPr/>
          <p:nvPr/>
        </p:nvSpPr>
        <p:spPr>
          <a:xfrm>
            <a:off x="354228" y="1844189"/>
            <a:ext cx="371502" cy="380039"/>
          </a:xfrm>
          <a:prstGeom prst="star5">
            <a:avLst/>
          </a:prstGeom>
          <a:solidFill>
            <a:srgbClr val="ED1C2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D7802D1E-B16A-D40B-3B27-9D1789B55792}"/>
              </a:ext>
            </a:extLst>
          </p:cNvPr>
          <p:cNvSpPr txBox="1"/>
          <p:nvPr/>
        </p:nvSpPr>
        <p:spPr>
          <a:xfrm>
            <a:off x="734635" y="1260126"/>
            <a:ext cx="1085341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endParaRPr lang="en-US" sz="2400" b="1" dirty="0">
              <a:solidFill>
                <a:schemeClr val="bg1"/>
              </a:solidFill>
              <a:latin typeface="Montserrat" pitchFamily="2" charset="77"/>
              <a:cs typeface="Times New Roman"/>
            </a:endParaRPr>
          </a:p>
          <a:p>
            <a:pPr fontAlgn="base"/>
            <a:r>
              <a:rPr lang="en-US" sz="2400" b="1" dirty="0">
                <a:solidFill>
                  <a:schemeClr val="bg1"/>
                </a:solidFill>
                <a:latin typeface="Montserrat" pitchFamily="2" charset="77"/>
                <a:cs typeface="Times New Roman"/>
              </a:rPr>
              <a:t>Materials Scientists </a:t>
            </a:r>
            <a:r>
              <a:rPr lang="en-US" sz="2400" dirty="0">
                <a:solidFill>
                  <a:schemeClr val="bg1"/>
                </a:solidFill>
                <a:latin typeface="Montserrat" pitchFamily="2" charset="77"/>
                <a:cs typeface="Times New Roman"/>
              </a:rPr>
              <a:t>study how materials respond to heat, light, and other forms of energy. They test materials to see how they change and help design new materials with specific responses.</a:t>
            </a:r>
          </a:p>
          <a:p>
            <a:pPr fontAlgn="base"/>
            <a:endParaRPr lang="en-US" sz="20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7BD8462-876E-AF29-2A48-0518A0B69ABF}"/>
              </a:ext>
            </a:extLst>
          </p:cNvPr>
          <p:cNvSpPr txBox="1">
            <a:spLocks/>
          </p:cNvSpPr>
          <p:nvPr/>
        </p:nvSpPr>
        <p:spPr>
          <a:xfrm>
            <a:off x="2958874" y="645256"/>
            <a:ext cx="6200031" cy="1388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="1" dirty="0">
                <a:solidFill>
                  <a:schemeClr val="bg1"/>
                </a:solidFill>
                <a:latin typeface="Montserrat" pitchFamily="2" charset="77"/>
              </a:rPr>
              <a:t>What Careers Did We Explore Today?</a:t>
            </a:r>
            <a:endParaRPr lang="en-US" sz="18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432965-0DB9-9407-7457-2A3884EBF3D8}"/>
              </a:ext>
            </a:extLst>
          </p:cNvPr>
          <p:cNvCxnSpPr>
            <a:cxnSpLocks/>
          </p:cNvCxnSpPr>
          <p:nvPr/>
        </p:nvCxnSpPr>
        <p:spPr>
          <a:xfrm>
            <a:off x="886644" y="2944510"/>
            <a:ext cx="9836557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4F09B92A-CC13-0A39-B01C-7EADF983E099}"/>
              </a:ext>
            </a:extLst>
          </p:cNvPr>
          <p:cNvSpPr/>
          <p:nvPr/>
        </p:nvSpPr>
        <p:spPr>
          <a:xfrm>
            <a:off x="274662" y="3325967"/>
            <a:ext cx="371502" cy="380039"/>
          </a:xfrm>
          <a:prstGeom prst="star5">
            <a:avLst/>
          </a:prstGeom>
          <a:solidFill>
            <a:srgbClr val="ED1C2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id="{31772997-8D56-5EAF-CCFF-E588E778EE80}"/>
              </a:ext>
            </a:extLst>
          </p:cNvPr>
          <p:cNvSpPr txBox="1"/>
          <p:nvPr/>
        </p:nvSpPr>
        <p:spPr>
          <a:xfrm>
            <a:off x="719422" y="3105842"/>
            <a:ext cx="108534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chemeClr val="bg1"/>
                </a:solidFill>
                <a:latin typeface="Montserrat" pitchFamily="2" charset="77"/>
              </a:rPr>
              <a:t>Packaging Engineers </a:t>
            </a:r>
            <a:r>
              <a:rPr lang="en-US" altLang="en-US" sz="2400" dirty="0">
                <a:solidFill>
                  <a:schemeClr val="bg1"/>
                </a:solidFill>
                <a:latin typeface="Montserrat" pitchFamily="2" charset="77"/>
              </a:rPr>
              <a:t>design containers that protect products and sometimes include materials that respond to temperature changes to warn is food or medicine gets too hot or too cold.</a:t>
            </a:r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id="{FC620A5B-3B01-4B75-AF55-E163099D982B}"/>
              </a:ext>
            </a:extLst>
          </p:cNvPr>
          <p:cNvSpPr/>
          <p:nvPr/>
        </p:nvSpPr>
        <p:spPr>
          <a:xfrm>
            <a:off x="274662" y="5038370"/>
            <a:ext cx="371502" cy="380039"/>
          </a:xfrm>
          <a:prstGeom prst="star5">
            <a:avLst/>
          </a:prstGeom>
          <a:solidFill>
            <a:srgbClr val="ED1C2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7B975BFA-6059-A922-93EB-217739D26556}"/>
              </a:ext>
            </a:extLst>
          </p:cNvPr>
          <p:cNvSpPr txBox="1"/>
          <p:nvPr/>
        </p:nvSpPr>
        <p:spPr>
          <a:xfrm>
            <a:off x="719422" y="4604895"/>
            <a:ext cx="11062308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latin typeface="Montserrat" pitchFamily="2" charset="77"/>
              </a:rPr>
              <a:t>Medical Device Designers</a:t>
            </a:r>
            <a:r>
              <a:rPr lang="en-US" sz="2400" dirty="0">
                <a:solidFill>
                  <a:schemeClr val="bg1"/>
                </a:solidFill>
                <a:latin typeface="Montserrat" pitchFamily="2" charset="77"/>
              </a:rPr>
              <a:t> create medical tools that use materials that change color to show temperature changes or signal when something needs attention. These materials help doctors and nurses notice important changes quickly.</a:t>
            </a:r>
          </a:p>
          <a:p>
            <a:pPr fontAlgn="base"/>
            <a:endParaRPr lang="en-US" sz="2000" dirty="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6CFCD4E-7AE4-4519-E439-1C536AC07D4C}"/>
              </a:ext>
            </a:extLst>
          </p:cNvPr>
          <p:cNvCxnSpPr>
            <a:cxnSpLocks/>
          </p:cNvCxnSpPr>
          <p:nvPr/>
        </p:nvCxnSpPr>
        <p:spPr>
          <a:xfrm>
            <a:off x="962030" y="4449816"/>
            <a:ext cx="9836557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748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46C951A69167489873FE8CAC4C2EA6" ma:contentTypeVersion="23" ma:contentTypeDescription="Create a new document." ma:contentTypeScope="" ma:versionID="b4f0f7d9022e5569520be853261881a0">
  <xsd:schema xmlns:xsd="http://www.w3.org/2001/XMLSchema" xmlns:xs="http://www.w3.org/2001/XMLSchema" xmlns:p="http://schemas.microsoft.com/office/2006/metadata/properties" xmlns:ns2="1f6d1321-5d91-4f7a-ae77-7a79f5a80889" xmlns:ns3="3de6ef40-c28e-4c33-ad84-c9037c327c85" targetNamespace="http://schemas.microsoft.com/office/2006/metadata/properties" ma:root="true" ma:fieldsID="eb275bea23504f0981b22e8754ddf98d" ns2:_="" ns3:_="">
    <xsd:import namespace="1f6d1321-5d91-4f7a-ae77-7a79f5a80889"/>
    <xsd:import namespace="3de6ef40-c28e-4c33-ad84-c9037c327c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Scrubbed"/>
                <xsd:element ref="ns2:MediaServiceDateTaken" minOccurs="0"/>
                <xsd:element ref="ns2:SOWStatus" minOccurs="0"/>
                <xsd:element ref="ns2:MediaServiceBillingMetadata" minOccurs="0"/>
                <xsd:element ref="ns2:MediaLengthInSeconds" minOccurs="0"/>
                <xsd:element ref="ns2:MediaServiceLocation" minOccurs="0"/>
                <xsd:element ref="ns2:ImagesAdded" minOccurs="0"/>
                <xsd:element ref="ns2:ImagesAdde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6d1321-5d91-4f7a-ae77-7a79f5a808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5c7b656-8f26-4d42-9765-5028eeecbe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Scrubbed" ma:index="22" ma:displayName="Edited" ma:default="0" ma:format="Dropdown" ma:internalName="Scrubbed">
      <xsd:simpleType>
        <xsd:restriction base="dms:Boolean"/>
      </xsd:simpleType>
    </xsd:element>
    <xsd:element name="MediaServiceDateTaken" ma:index="2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SOWStatus" ma:index="24" nillable="true" ma:displayName="SOW Status" ma:format="Dropdown" ma:internalName="SOWStatus">
      <xsd:simpleType>
        <xsd:restriction base="dms:Choice">
          <xsd:enumeration value="Inital SOW - WF Review"/>
          <xsd:enumeration value="SOW Being Reviewed by Site"/>
          <xsd:enumeration value="SOW Done - With Program Management"/>
          <xsd:enumeration value="SOW Done - Sent to Lori/Nathan"/>
          <xsd:enumeration value="SOW Done - Sent to Catherine"/>
          <xsd:enumeration value="SOW FINAL - Sent to Erin"/>
          <xsd:enumeration value="SOW FINAL - Sent to Site in Contract"/>
          <xsd:enumeration value="SOW - ON HOLD"/>
          <xsd:enumeration value="Need Budget - SOW DONE"/>
        </xsd:restriction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7" nillable="true" ma:displayName="Location" ma:indexed="true" ma:internalName="MediaServiceLocation" ma:readOnly="true">
      <xsd:simpleType>
        <xsd:restriction base="dms:Text"/>
      </xsd:simpleType>
    </xsd:element>
    <xsd:element name="ImagesAdded" ma:index="28" nillable="true" ma:displayName="Images Added" ma:description="Images added in lessons and also pictures notated with same text." ma:format="Dropdown" ma:internalName="ImagesAdded">
      <xsd:simpleType>
        <xsd:restriction base="dms:Text">
          <xsd:maxLength value="255"/>
        </xsd:restriction>
      </xsd:simpleType>
    </xsd:element>
    <xsd:element name="ImagesAdded0" ma:index="29" nillable="true" ma:displayName="Images Added" ma:description="Images added in lessons and also pictures notated with same text." ma:format="Dropdown" ma:internalName="ImagesAdded0">
      <xsd:simpleType>
        <xsd:restriction base="dms:Choice">
          <xsd:enumeration value="Images Added"/>
          <xsd:enumeration value="Choice 2"/>
          <xsd:enumeration value="Choice 3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e6ef40-c28e-4c33-ad84-c9037c327c8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3cba9fb-0e14-4e31-91c0-4d753f42dbed}" ma:internalName="TaxCatchAll" ma:showField="CatchAllData" ma:web="3de6ef40-c28e-4c33-ad84-c9037c327c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crubbed xmlns="1f6d1321-5d91-4f7a-ae77-7a79f5a80889">true</Scrubbed>
    <lcf76f155ced4ddcb4097134ff3c332f xmlns="1f6d1321-5d91-4f7a-ae77-7a79f5a80889">
      <Terms xmlns="http://schemas.microsoft.com/office/infopath/2007/PartnerControls"/>
    </lcf76f155ced4ddcb4097134ff3c332f>
    <SOWStatus xmlns="1f6d1321-5d91-4f7a-ae77-7a79f5a80889" xsi:nil="true"/>
    <TaxCatchAll xmlns="3de6ef40-c28e-4c33-ad84-c9037c327c85" xsi:nil="true"/>
    <ImagesAdded0 xmlns="1f6d1321-5d91-4f7a-ae77-7a79f5a80889" xsi:nil="true"/>
    <ImagesAdded xmlns="1f6d1321-5d91-4f7a-ae77-7a79f5a80889" xsi:nil="true"/>
  </documentManagement>
</p:properties>
</file>

<file path=customXml/itemProps1.xml><?xml version="1.0" encoding="utf-8"?>
<ds:datastoreItem xmlns:ds="http://schemas.openxmlformats.org/officeDocument/2006/customXml" ds:itemID="{99CBF920-68B8-4000-978D-B63ED842DB4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3950FA4-0B16-4F55-979C-A300E795EC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6d1321-5d91-4f7a-ae77-7a79f5a80889"/>
    <ds:schemaRef ds:uri="3de6ef40-c28e-4c33-ad84-c9037c327c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AB8A5B-6605-4F13-B144-3F83376A8991}">
  <ds:schemaRefs>
    <ds:schemaRef ds:uri="http://purl.org/dc/elements/1.1/"/>
    <ds:schemaRef ds:uri="http://www.w3.org/XML/1998/namespace"/>
    <ds:schemaRef ds:uri="http://purl.org/dc/terms/"/>
    <ds:schemaRef ds:uri="http://purl.org/dc/dcmitype/"/>
    <ds:schemaRef ds:uri="http://schemas.openxmlformats.org/package/2006/metadata/core-properties"/>
    <ds:schemaRef ds:uri="3de6ef40-c28e-4c33-ad84-c9037c327c85"/>
    <ds:schemaRef ds:uri="1f6d1321-5d91-4f7a-ae77-7a79f5a80889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12253</TotalTime>
  <Words>972</Words>
  <Application>Microsoft Macintosh PowerPoint</Application>
  <PresentationFormat>Widescreen</PresentationFormat>
  <Paragraphs>144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</vt:lpstr>
      <vt:lpstr>Arial</vt:lpstr>
      <vt:lpstr>Calibri</vt:lpstr>
      <vt:lpstr>Montserrat</vt:lpstr>
      <vt:lpstr>Segoe UI</vt:lpstr>
      <vt:lpstr>verdana</vt:lpstr>
      <vt:lpstr>Wingdings</vt:lpstr>
      <vt:lpstr>Office Theme</vt:lpstr>
      <vt:lpstr>PowerPoint Presentation</vt:lpstr>
      <vt:lpstr>Color-Changing Slime</vt:lpstr>
      <vt:lpstr>  </vt:lpstr>
      <vt:lpstr>Today’s Materials</vt:lpstr>
      <vt:lpstr>Step 1</vt:lpstr>
      <vt:lpstr>Step 2</vt:lpstr>
      <vt:lpstr>Step 3</vt:lpstr>
      <vt:lpstr>Step 4</vt:lpstr>
      <vt:lpstr>Why would a scientist want to create a material that changes colors?   Are there things that occur in the natural world that change colors?</vt:lpstr>
      <vt:lpstr>Turn and Talk Time!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Shelby Bledsoe</cp:lastModifiedBy>
  <cp:revision>26</cp:revision>
  <dcterms:created xsi:type="dcterms:W3CDTF">2013-01-27T09:14:16Z</dcterms:created>
  <dcterms:modified xsi:type="dcterms:W3CDTF">2026-08-02T22:01:05Z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0x0101009446C951A69167489873FE8CAC4C2EA6</vt:lpwstr>
  </property>
  <property fmtid="{D5CDD505-2E9C-101B-9397-08002B2CF9AE}" pid="3" name="MediaServiceImageTags">
    <vt:lpwstr/>
  </property>
</Properties>
</file>