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2"/>
  </p:notesMasterIdLst>
  <p:sldIdLst>
    <p:sldId id="284" r:id="rId5"/>
    <p:sldId id="6928" r:id="rId6"/>
    <p:sldId id="6948" r:id="rId7"/>
    <p:sldId id="6949" r:id="rId8"/>
    <p:sldId id="6950" r:id="rId9"/>
    <p:sldId id="6952" r:id="rId10"/>
    <p:sldId id="6954" r:id="rId11"/>
    <p:sldId id="6955" r:id="rId12"/>
    <p:sldId id="6956" r:id="rId13"/>
    <p:sldId id="6957" r:id="rId14"/>
    <p:sldId id="6958" r:id="rId15"/>
    <p:sldId id="6959" r:id="rId16"/>
    <p:sldId id="6960" r:id="rId17"/>
    <p:sldId id="267" r:id="rId18"/>
    <p:sldId id="6961" r:id="rId19"/>
    <p:sldId id="6962" r:id="rId20"/>
    <p:sldId id="6963"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049AF71-001E-A70C-4BC4-9E6DE66F5D2C}" name="Samantha Silcox" initials="SS" userId="S::ssilcox@IACMI.org::8a505091-dd03-47f9-912c-2fd60c7ec4f4" providerId="AD"/>
  <p188:author id="{9497A0E3-D5DD-C8DA-71ED-E7EAA1092841}" name="Crystal Bentley" initials="CB" userId="S::cbentley@iacmi.org::bb9e5ed0-0fac-4efc-b5ed-e1831b331c9b" providerId="AD"/>
  <p188:author id="{0C4A23ED-4D39-C8C9-FFC9-5152586F60A0}" name="Tabitha Harmon" initials="TH" userId="S::tharmon@iacmi.org::89a75948-cf51-4a65-9fa9-72397292bb2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1C24"/>
    <a:srgbClr val="2E3192"/>
    <a:srgbClr val="23183B"/>
    <a:srgbClr val="C17EB6"/>
    <a:srgbClr val="3F388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054B2C9-07D1-DDBA-DFBB-4E980D67A64A}" v="2" dt="2026-08-05T16:33:13.731"/>
    <p1510:client id="{AE1BCDFC-7573-8642-872E-DAF43C84EFAE}" v="161" dt="2026-08-05T16:28:36.444"/>
    <p1510:client id="{C8ACFE59-974A-EEE6-AB0E-140DBE15CF59}" v="143" dt="2026-08-05T14:30:09.63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261"/>
    <p:restoredTop sz="73896"/>
  </p:normalViewPr>
  <p:slideViewPr>
    <p:cSldViewPr snapToGrid="0">
      <p:cViewPr>
        <p:scale>
          <a:sx n="77" d="100"/>
          <a:sy n="77" d="100"/>
        </p:scale>
        <p:origin x="1016" y="102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abitha Harmon" userId="S::tharmon@iacmi.org::89a75948-cf51-4a65-9fa9-72397292bb2b" providerId="AD" clId="Web-{C8ACFE59-974A-EEE6-AB0E-140DBE15CF59}"/>
    <pc:docChg chg="mod modSld">
      <pc:chgData name="Tabitha Harmon" userId="S::tharmon@iacmi.org::89a75948-cf51-4a65-9fa9-72397292bb2b" providerId="AD" clId="Web-{C8ACFE59-974A-EEE6-AB0E-140DBE15CF59}" dt="2026-08-05T14:30:09.635" v="86" actId="20577"/>
      <pc:docMkLst>
        <pc:docMk/>
      </pc:docMkLst>
      <pc:sldChg chg="modSp">
        <pc:chgData name="Tabitha Harmon" userId="S::tharmon@iacmi.org::89a75948-cf51-4a65-9fa9-72397292bb2b" providerId="AD" clId="Web-{C8ACFE59-974A-EEE6-AB0E-140DBE15CF59}" dt="2026-08-05T14:23:07.616" v="14" actId="1076"/>
        <pc:sldMkLst>
          <pc:docMk/>
          <pc:sldMk cId="726206676" sldId="6948"/>
        </pc:sldMkLst>
        <pc:spChg chg="mod">
          <ac:chgData name="Tabitha Harmon" userId="S::tharmon@iacmi.org::89a75948-cf51-4a65-9fa9-72397292bb2b" providerId="AD" clId="Web-{C8ACFE59-974A-EEE6-AB0E-140DBE15CF59}" dt="2026-08-05T14:23:07.616" v="14" actId="1076"/>
          <ac:spMkLst>
            <pc:docMk/>
            <pc:sldMk cId="726206676" sldId="6948"/>
            <ac:spMk id="4" creationId="{84193E16-2B64-1C88-56C1-14915D5A38DE}"/>
          </ac:spMkLst>
        </pc:spChg>
      </pc:sldChg>
      <pc:sldChg chg="modSp">
        <pc:chgData name="Tabitha Harmon" userId="S::tharmon@iacmi.org::89a75948-cf51-4a65-9fa9-72397292bb2b" providerId="AD" clId="Web-{C8ACFE59-974A-EEE6-AB0E-140DBE15CF59}" dt="2026-08-05T14:23:49.867" v="17" actId="20577"/>
        <pc:sldMkLst>
          <pc:docMk/>
          <pc:sldMk cId="2498781680" sldId="6949"/>
        </pc:sldMkLst>
        <pc:spChg chg="mod">
          <ac:chgData name="Tabitha Harmon" userId="S::tharmon@iacmi.org::89a75948-cf51-4a65-9fa9-72397292bb2b" providerId="AD" clId="Web-{C8ACFE59-974A-EEE6-AB0E-140DBE15CF59}" dt="2026-08-05T14:23:49.867" v="17" actId="20577"/>
          <ac:spMkLst>
            <pc:docMk/>
            <pc:sldMk cId="2498781680" sldId="6949"/>
            <ac:spMk id="12" creationId="{161DF648-C8B2-6783-AD9A-791023E87B49}"/>
          </ac:spMkLst>
        </pc:spChg>
      </pc:sldChg>
      <pc:sldChg chg="modSp">
        <pc:chgData name="Tabitha Harmon" userId="S::tharmon@iacmi.org::89a75948-cf51-4a65-9fa9-72397292bb2b" providerId="AD" clId="Web-{C8ACFE59-974A-EEE6-AB0E-140DBE15CF59}" dt="2026-08-05T14:24:31.947" v="18" actId="20577"/>
        <pc:sldMkLst>
          <pc:docMk/>
          <pc:sldMk cId="3303371270" sldId="6950"/>
        </pc:sldMkLst>
        <pc:spChg chg="mod">
          <ac:chgData name="Tabitha Harmon" userId="S::tharmon@iacmi.org::89a75948-cf51-4a65-9fa9-72397292bb2b" providerId="AD" clId="Web-{C8ACFE59-974A-EEE6-AB0E-140DBE15CF59}" dt="2026-08-05T14:24:31.947" v="18" actId="20577"/>
          <ac:spMkLst>
            <pc:docMk/>
            <pc:sldMk cId="3303371270" sldId="6950"/>
            <ac:spMk id="10" creationId="{CBA40F70-CFFF-9ECE-9E6F-EE29E8D374CD}"/>
          </ac:spMkLst>
        </pc:spChg>
      </pc:sldChg>
      <pc:sldChg chg="modSp">
        <pc:chgData name="Tabitha Harmon" userId="S::tharmon@iacmi.org::89a75948-cf51-4a65-9fa9-72397292bb2b" providerId="AD" clId="Web-{C8ACFE59-974A-EEE6-AB0E-140DBE15CF59}" dt="2026-08-05T14:25:03.714" v="24" actId="14100"/>
        <pc:sldMkLst>
          <pc:docMk/>
          <pc:sldMk cId="931428610" sldId="6954"/>
        </pc:sldMkLst>
        <pc:spChg chg="mod">
          <ac:chgData name="Tabitha Harmon" userId="S::tharmon@iacmi.org::89a75948-cf51-4a65-9fa9-72397292bb2b" providerId="AD" clId="Web-{C8ACFE59-974A-EEE6-AB0E-140DBE15CF59}" dt="2026-08-05T14:25:03.714" v="24" actId="14100"/>
          <ac:spMkLst>
            <pc:docMk/>
            <pc:sldMk cId="931428610" sldId="6954"/>
            <ac:spMk id="34" creationId="{36634598-2071-23B9-C55B-7DA01127D65E}"/>
          </ac:spMkLst>
        </pc:spChg>
      </pc:sldChg>
      <pc:sldChg chg="delSp modSp">
        <pc:chgData name="Tabitha Harmon" userId="S::tharmon@iacmi.org::89a75948-cf51-4a65-9fa9-72397292bb2b" providerId="AD" clId="Web-{C8ACFE59-974A-EEE6-AB0E-140DBE15CF59}" dt="2026-08-05T14:27:44.454" v="64" actId="20577"/>
        <pc:sldMkLst>
          <pc:docMk/>
          <pc:sldMk cId="533386042" sldId="6955"/>
        </pc:sldMkLst>
        <pc:spChg chg="del mod">
          <ac:chgData name="Tabitha Harmon" userId="S::tharmon@iacmi.org::89a75948-cf51-4a65-9fa9-72397292bb2b" providerId="AD" clId="Web-{C8ACFE59-974A-EEE6-AB0E-140DBE15CF59}" dt="2026-08-05T14:25:31.808" v="26"/>
          <ac:spMkLst>
            <pc:docMk/>
            <pc:sldMk cId="533386042" sldId="6955"/>
            <ac:spMk id="2" creationId="{E9D4AA5D-11CC-EADE-BB96-EFE57B831959}"/>
          </ac:spMkLst>
        </pc:spChg>
        <pc:spChg chg="mod">
          <ac:chgData name="Tabitha Harmon" userId="S::tharmon@iacmi.org::89a75948-cf51-4a65-9fa9-72397292bb2b" providerId="AD" clId="Web-{C8ACFE59-974A-EEE6-AB0E-140DBE15CF59}" dt="2026-08-05T14:27:27.702" v="60" actId="1076"/>
          <ac:spMkLst>
            <pc:docMk/>
            <pc:sldMk cId="533386042" sldId="6955"/>
            <ac:spMk id="21" creationId="{66AA63AA-ABA1-E707-C8AF-A5D2A9D0294A}"/>
          </ac:spMkLst>
        </pc:spChg>
        <pc:spChg chg="mod">
          <ac:chgData name="Tabitha Harmon" userId="S::tharmon@iacmi.org::89a75948-cf51-4a65-9fa9-72397292bb2b" providerId="AD" clId="Web-{C8ACFE59-974A-EEE6-AB0E-140DBE15CF59}" dt="2026-08-05T14:27:44.454" v="64" actId="20577"/>
          <ac:spMkLst>
            <pc:docMk/>
            <pc:sldMk cId="533386042" sldId="6955"/>
            <ac:spMk id="34" creationId="{A4FAB466-A59B-CBDB-7634-FD7C361E7429}"/>
          </ac:spMkLst>
        </pc:spChg>
        <pc:spChg chg="mod">
          <ac:chgData name="Tabitha Harmon" userId="S::tharmon@iacmi.org::89a75948-cf51-4a65-9fa9-72397292bb2b" providerId="AD" clId="Web-{C8ACFE59-974A-EEE6-AB0E-140DBE15CF59}" dt="2026-08-05T14:26:00.450" v="48" actId="14100"/>
          <ac:spMkLst>
            <pc:docMk/>
            <pc:sldMk cId="533386042" sldId="6955"/>
            <ac:spMk id="39" creationId="{33C43373-2DE5-789B-9774-D6069846D594}"/>
          </ac:spMkLst>
        </pc:spChg>
      </pc:sldChg>
      <pc:sldChg chg="addSp delSp modSp">
        <pc:chgData name="Tabitha Harmon" userId="S::tharmon@iacmi.org::89a75948-cf51-4a65-9fa9-72397292bb2b" providerId="AD" clId="Web-{C8ACFE59-974A-EEE6-AB0E-140DBE15CF59}" dt="2026-08-05T14:28:33.800" v="75"/>
        <pc:sldMkLst>
          <pc:docMk/>
          <pc:sldMk cId="608122001" sldId="6956"/>
        </pc:sldMkLst>
        <pc:spChg chg="mod">
          <ac:chgData name="Tabitha Harmon" userId="S::tharmon@iacmi.org::89a75948-cf51-4a65-9fa9-72397292bb2b" providerId="AD" clId="Web-{C8ACFE59-974A-EEE6-AB0E-140DBE15CF59}" dt="2026-08-05T14:28:30.159" v="72" actId="20577"/>
          <ac:spMkLst>
            <pc:docMk/>
            <pc:sldMk cId="608122001" sldId="6956"/>
            <ac:spMk id="12" creationId="{94E10800-A805-4EC4-FD51-64BB3B07EA56}"/>
          </ac:spMkLst>
        </pc:spChg>
        <pc:spChg chg="add del">
          <ac:chgData name="Tabitha Harmon" userId="S::tharmon@iacmi.org::89a75948-cf51-4a65-9fa9-72397292bb2b" providerId="AD" clId="Web-{C8ACFE59-974A-EEE6-AB0E-140DBE15CF59}" dt="2026-08-05T14:28:32.456" v="74"/>
          <ac:spMkLst>
            <pc:docMk/>
            <pc:sldMk cId="608122001" sldId="6956"/>
            <ac:spMk id="26" creationId="{1C6E2B32-260D-8D3F-8DD8-0BC992DC3277}"/>
          </ac:spMkLst>
        </pc:spChg>
        <pc:spChg chg="add del">
          <ac:chgData name="Tabitha Harmon" userId="S::tharmon@iacmi.org::89a75948-cf51-4a65-9fa9-72397292bb2b" providerId="AD" clId="Web-{C8ACFE59-974A-EEE6-AB0E-140DBE15CF59}" dt="2026-08-05T14:28:30.331" v="73"/>
          <ac:spMkLst>
            <pc:docMk/>
            <pc:sldMk cId="608122001" sldId="6956"/>
            <ac:spMk id="30" creationId="{A35379AE-4BCB-4558-490A-824C65AC870F}"/>
          </ac:spMkLst>
        </pc:spChg>
        <pc:spChg chg="add del mod">
          <ac:chgData name="Tabitha Harmon" userId="S::tharmon@iacmi.org::89a75948-cf51-4a65-9fa9-72397292bb2b" providerId="AD" clId="Web-{C8ACFE59-974A-EEE6-AB0E-140DBE15CF59}" dt="2026-08-05T14:28:33.800" v="75"/>
          <ac:spMkLst>
            <pc:docMk/>
            <pc:sldMk cId="608122001" sldId="6956"/>
            <ac:spMk id="34" creationId="{E7C348E0-02DC-6D69-3D4D-68C2721A6EB9}"/>
          </ac:spMkLst>
        </pc:spChg>
      </pc:sldChg>
      <pc:sldChg chg="modSp">
        <pc:chgData name="Tabitha Harmon" userId="S::tharmon@iacmi.org::89a75948-cf51-4a65-9fa9-72397292bb2b" providerId="AD" clId="Web-{C8ACFE59-974A-EEE6-AB0E-140DBE15CF59}" dt="2026-08-05T14:29:27.867" v="77" actId="20577"/>
        <pc:sldMkLst>
          <pc:docMk/>
          <pc:sldMk cId="4010990827" sldId="6961"/>
        </pc:sldMkLst>
        <pc:spChg chg="mod">
          <ac:chgData name="Tabitha Harmon" userId="S::tharmon@iacmi.org::89a75948-cf51-4a65-9fa9-72397292bb2b" providerId="AD" clId="Web-{C8ACFE59-974A-EEE6-AB0E-140DBE15CF59}" dt="2026-08-05T14:29:27.867" v="77" actId="20577"/>
          <ac:spMkLst>
            <pc:docMk/>
            <pc:sldMk cId="4010990827" sldId="6961"/>
            <ac:spMk id="64" creationId="{D3C9C9BA-0F2F-14AB-E7AC-D877AFE7CC60}"/>
          </ac:spMkLst>
        </pc:spChg>
      </pc:sldChg>
      <pc:sldChg chg="modSp">
        <pc:chgData name="Tabitha Harmon" userId="S::tharmon@iacmi.org::89a75948-cf51-4a65-9fa9-72397292bb2b" providerId="AD" clId="Web-{C8ACFE59-974A-EEE6-AB0E-140DBE15CF59}" dt="2026-08-05T14:30:09.635" v="86" actId="20577"/>
        <pc:sldMkLst>
          <pc:docMk/>
          <pc:sldMk cId="1335188229" sldId="6962"/>
        </pc:sldMkLst>
        <pc:spChg chg="mod">
          <ac:chgData name="Tabitha Harmon" userId="S::tharmon@iacmi.org::89a75948-cf51-4a65-9fa9-72397292bb2b" providerId="AD" clId="Web-{C8ACFE59-974A-EEE6-AB0E-140DBE15CF59}" dt="2026-08-05T14:30:09.635" v="86" actId="20577"/>
          <ac:spMkLst>
            <pc:docMk/>
            <pc:sldMk cId="1335188229" sldId="6962"/>
            <ac:spMk id="8" creationId="{C71AFB18-2CAF-1D65-2FD9-B968170D96B1}"/>
          </ac:spMkLst>
        </pc:spChg>
      </pc:sldChg>
    </pc:docChg>
  </pc:docChgLst>
  <pc:docChgLst>
    <pc:chgData name="Shelby Bledsoe" userId="S::sbledsoe@iacmi.org::c9738545-4c56-4193-a6fa-33fe679ebc37" providerId="AD" clId="Web-{A054B2C9-07D1-DDBA-DFBB-4E980D67A64A}"/>
    <pc:docChg chg="modSld">
      <pc:chgData name="Shelby Bledsoe" userId="S::sbledsoe@iacmi.org::c9738545-4c56-4193-a6fa-33fe679ebc37" providerId="AD" clId="Web-{A054B2C9-07D1-DDBA-DFBB-4E980D67A64A}" dt="2026-08-05T16:33:13.731" v="1"/>
      <pc:docMkLst>
        <pc:docMk/>
      </pc:docMkLst>
      <pc:sldChg chg="modSp">
        <pc:chgData name="Shelby Bledsoe" userId="S::sbledsoe@iacmi.org::c9738545-4c56-4193-a6fa-33fe679ebc37" providerId="AD" clId="Web-{A054B2C9-07D1-DDBA-DFBB-4E980D67A64A}" dt="2026-08-05T16:33:13.731" v="1"/>
        <pc:sldMkLst>
          <pc:docMk/>
          <pc:sldMk cId="0" sldId="267"/>
        </pc:sldMkLst>
        <pc:spChg chg="mod">
          <ac:chgData name="Shelby Bledsoe" userId="S::sbledsoe@iacmi.org::c9738545-4c56-4193-a6fa-33fe679ebc37" providerId="AD" clId="Web-{A054B2C9-07D1-DDBA-DFBB-4E980D67A64A}" dt="2026-08-05T16:33:13.731" v="1"/>
          <ac:spMkLst>
            <pc:docMk/>
            <pc:sldMk cId="0" sldId="267"/>
            <ac:spMk id="10" creationId="{12BEE624-251B-D34A-F736-CF806E28868D}"/>
          </ac:spMkLst>
        </pc:spChg>
      </pc:sldChg>
    </pc:docChg>
  </pc:docChgLst>
  <pc:docChgLst>
    <pc:chgData name="Shelby Bledsoe" userId="c9738545-4c56-4193-a6fa-33fe679ebc37" providerId="ADAL" clId="{D1069CD9-D04A-50C0-9BB8-0A004E678B39}"/>
    <pc:docChg chg="undo redo custSel modSld">
      <pc:chgData name="Shelby Bledsoe" userId="c9738545-4c56-4193-a6fa-33fe679ebc37" providerId="ADAL" clId="{D1069CD9-D04A-50C0-9BB8-0A004E678B39}" dt="2026-08-05T16:31:45.676" v="405" actId="1076"/>
      <pc:docMkLst>
        <pc:docMk/>
      </pc:docMkLst>
      <pc:sldChg chg="addSp delSp modSp mod">
        <pc:chgData name="Shelby Bledsoe" userId="c9738545-4c56-4193-a6fa-33fe679ebc37" providerId="ADAL" clId="{D1069CD9-D04A-50C0-9BB8-0A004E678B39}" dt="2026-08-05T16:31:45.676" v="405" actId="1076"/>
        <pc:sldMkLst>
          <pc:docMk/>
          <pc:sldMk cId="0" sldId="267"/>
        </pc:sldMkLst>
        <pc:spChg chg="mod">
          <ac:chgData name="Shelby Bledsoe" userId="c9738545-4c56-4193-a6fa-33fe679ebc37" providerId="ADAL" clId="{D1069CD9-D04A-50C0-9BB8-0A004E678B39}" dt="2026-08-05T16:31:41.017" v="403" actId="14100"/>
          <ac:spMkLst>
            <pc:docMk/>
            <pc:sldMk cId="0" sldId="267"/>
            <ac:spMk id="2" creationId="{00000000-0000-0000-0000-000000000000}"/>
          </ac:spMkLst>
        </pc:spChg>
        <pc:spChg chg="mod">
          <ac:chgData name="Shelby Bledsoe" userId="c9738545-4c56-4193-a6fa-33fe679ebc37" providerId="ADAL" clId="{D1069CD9-D04A-50C0-9BB8-0A004E678B39}" dt="2026-08-05T16:31:42.944" v="404" actId="14100"/>
          <ac:spMkLst>
            <pc:docMk/>
            <pc:sldMk cId="0" sldId="267"/>
            <ac:spMk id="10" creationId="{12BEE624-251B-D34A-F736-CF806E28868D}"/>
          </ac:spMkLst>
        </pc:spChg>
        <pc:picChg chg="mod modCrop">
          <ac:chgData name="Shelby Bledsoe" userId="c9738545-4c56-4193-a6fa-33fe679ebc37" providerId="ADAL" clId="{D1069CD9-D04A-50C0-9BB8-0A004E678B39}" dt="2026-08-05T16:21:27.726" v="242" actId="1076"/>
          <ac:picMkLst>
            <pc:docMk/>
            <pc:sldMk cId="0" sldId="267"/>
            <ac:picMk id="3" creationId="{AFC92370-A048-AF12-EE5C-F98E9E72ECC2}"/>
          </ac:picMkLst>
        </pc:picChg>
        <pc:picChg chg="del">
          <ac:chgData name="Shelby Bledsoe" userId="c9738545-4c56-4193-a6fa-33fe679ebc37" providerId="ADAL" clId="{D1069CD9-D04A-50C0-9BB8-0A004E678B39}" dt="2026-08-05T16:21:53.187" v="248" actId="478"/>
          <ac:picMkLst>
            <pc:docMk/>
            <pc:sldMk cId="0" sldId="267"/>
            <ac:picMk id="7" creationId="{7256A9B2-61B6-BAA5-0AC7-9CD55BE8DB3B}"/>
          </ac:picMkLst>
        </pc:picChg>
        <pc:picChg chg="add mod">
          <ac:chgData name="Shelby Bledsoe" userId="c9738545-4c56-4193-a6fa-33fe679ebc37" providerId="ADAL" clId="{D1069CD9-D04A-50C0-9BB8-0A004E678B39}" dt="2026-08-05T16:31:45.676" v="405" actId="1076"/>
          <ac:picMkLst>
            <pc:docMk/>
            <pc:sldMk cId="0" sldId="267"/>
            <ac:picMk id="8" creationId="{9010A923-4D80-D59F-71BC-1F09D87B84C6}"/>
          </ac:picMkLst>
        </pc:picChg>
        <pc:picChg chg="del">
          <ac:chgData name="Shelby Bledsoe" userId="c9738545-4c56-4193-a6fa-33fe679ebc37" providerId="ADAL" clId="{D1069CD9-D04A-50C0-9BB8-0A004E678B39}" dt="2026-08-05T16:19:49.468" v="202" actId="478"/>
          <ac:picMkLst>
            <pc:docMk/>
            <pc:sldMk cId="0" sldId="267"/>
            <ac:picMk id="18" creationId="{5896CB95-9750-F98B-B3A4-4072BC60D619}"/>
          </ac:picMkLst>
        </pc:picChg>
      </pc:sldChg>
      <pc:sldChg chg="modSp mod">
        <pc:chgData name="Shelby Bledsoe" userId="c9738545-4c56-4193-a6fa-33fe679ebc37" providerId="ADAL" clId="{D1069CD9-D04A-50C0-9BB8-0A004E678B39}" dt="2026-08-05T16:14:28.588" v="23" actId="404"/>
        <pc:sldMkLst>
          <pc:docMk/>
          <pc:sldMk cId="2783090172" sldId="284"/>
        </pc:sldMkLst>
        <pc:spChg chg="mod">
          <ac:chgData name="Shelby Bledsoe" userId="c9738545-4c56-4193-a6fa-33fe679ebc37" providerId="ADAL" clId="{D1069CD9-D04A-50C0-9BB8-0A004E678B39}" dt="2026-08-05T16:14:28.588" v="23" actId="404"/>
          <ac:spMkLst>
            <pc:docMk/>
            <pc:sldMk cId="2783090172" sldId="284"/>
            <ac:spMk id="65" creationId="{123F62CE-6078-28F3-A129-54615E50A2CB}"/>
          </ac:spMkLst>
        </pc:spChg>
      </pc:sldChg>
      <pc:sldChg chg="addSp delSp modSp mod setBg">
        <pc:chgData name="Shelby Bledsoe" userId="c9738545-4c56-4193-a6fa-33fe679ebc37" providerId="ADAL" clId="{D1069CD9-D04A-50C0-9BB8-0A004E678B39}" dt="2026-08-05T16:31:18.706" v="395" actId="1076"/>
        <pc:sldMkLst>
          <pc:docMk/>
          <pc:sldMk cId="2960108082" sldId="6928"/>
        </pc:sldMkLst>
        <pc:spChg chg="add del mod">
          <ac:chgData name="Shelby Bledsoe" userId="c9738545-4c56-4193-a6fa-33fe679ebc37" providerId="ADAL" clId="{D1069CD9-D04A-50C0-9BB8-0A004E678B39}" dt="2026-08-05T16:14:35.587" v="28"/>
          <ac:spMkLst>
            <pc:docMk/>
            <pc:sldMk cId="2960108082" sldId="6928"/>
            <ac:spMk id="2" creationId="{1207ED4A-32CC-F7E1-32FB-9B541364A925}"/>
          </ac:spMkLst>
        </pc:spChg>
        <pc:spChg chg="del mod">
          <ac:chgData name="Shelby Bledsoe" userId="c9738545-4c56-4193-a6fa-33fe679ebc37" providerId="ADAL" clId="{D1069CD9-D04A-50C0-9BB8-0A004E678B39}" dt="2026-08-05T16:14:31.712" v="25" actId="478"/>
          <ac:spMkLst>
            <pc:docMk/>
            <pc:sldMk cId="2960108082" sldId="6928"/>
            <ac:spMk id="14" creationId="{34E1C27F-1E5D-E6A9-7D30-101454F7FCB9}"/>
          </ac:spMkLst>
        </pc:spChg>
        <pc:picChg chg="mod modCrop">
          <ac:chgData name="Shelby Bledsoe" userId="c9738545-4c56-4193-a6fa-33fe679ebc37" providerId="ADAL" clId="{D1069CD9-D04A-50C0-9BB8-0A004E678B39}" dt="2026-08-05T16:14:53.879" v="41" actId="1076"/>
          <ac:picMkLst>
            <pc:docMk/>
            <pc:sldMk cId="2960108082" sldId="6928"/>
            <ac:picMk id="5" creationId="{95BE93AB-EE09-774D-B074-6D976F52199D}"/>
          </ac:picMkLst>
        </pc:picChg>
        <pc:picChg chg="add mod">
          <ac:chgData name="Shelby Bledsoe" userId="c9738545-4c56-4193-a6fa-33fe679ebc37" providerId="ADAL" clId="{D1069CD9-D04A-50C0-9BB8-0A004E678B39}" dt="2026-08-05T16:31:18.706" v="395" actId="1076"/>
          <ac:picMkLst>
            <pc:docMk/>
            <pc:sldMk cId="2960108082" sldId="6928"/>
            <ac:picMk id="8" creationId="{2A18E0DF-D7BC-C0F1-0E5D-E1E51B51CDB9}"/>
          </ac:picMkLst>
        </pc:picChg>
      </pc:sldChg>
      <pc:sldChg chg="delSp mod setBg">
        <pc:chgData name="Shelby Bledsoe" userId="c9738545-4c56-4193-a6fa-33fe679ebc37" providerId="ADAL" clId="{D1069CD9-D04A-50C0-9BB8-0A004E678B39}" dt="2026-08-05T16:15:06.437" v="53"/>
        <pc:sldMkLst>
          <pc:docMk/>
          <pc:sldMk cId="726206676" sldId="6948"/>
        </pc:sldMkLst>
        <pc:spChg chg="del">
          <ac:chgData name="Shelby Bledsoe" userId="c9738545-4c56-4193-a6fa-33fe679ebc37" providerId="ADAL" clId="{D1069CD9-D04A-50C0-9BB8-0A004E678B39}" dt="2026-08-05T16:14:59.175" v="42" actId="478"/>
          <ac:spMkLst>
            <pc:docMk/>
            <pc:sldMk cId="726206676" sldId="6948"/>
            <ac:spMk id="21" creationId="{478A5D6C-5B63-9D1F-9FA5-CECF0AD8B9F2}"/>
          </ac:spMkLst>
        </pc:spChg>
      </pc:sldChg>
      <pc:sldChg chg="delSp modSp mod setBg">
        <pc:chgData name="Shelby Bledsoe" userId="c9738545-4c56-4193-a6fa-33fe679ebc37" providerId="ADAL" clId="{D1069CD9-D04A-50C0-9BB8-0A004E678B39}" dt="2026-08-05T16:15:26.439" v="67" actId="1076"/>
        <pc:sldMkLst>
          <pc:docMk/>
          <pc:sldMk cId="2498781680" sldId="6949"/>
        </pc:sldMkLst>
        <pc:spChg chg="mod">
          <ac:chgData name="Shelby Bledsoe" userId="c9738545-4c56-4193-a6fa-33fe679ebc37" providerId="ADAL" clId="{D1069CD9-D04A-50C0-9BB8-0A004E678B39}" dt="2026-08-05T16:15:26.439" v="67" actId="1076"/>
          <ac:spMkLst>
            <pc:docMk/>
            <pc:sldMk cId="2498781680" sldId="6949"/>
            <ac:spMk id="16" creationId="{D40108A3-9BB4-2361-041D-9645442DCDDF}"/>
          </ac:spMkLst>
        </pc:spChg>
        <pc:spChg chg="mod">
          <ac:chgData name="Shelby Bledsoe" userId="c9738545-4c56-4193-a6fa-33fe679ebc37" providerId="ADAL" clId="{D1069CD9-D04A-50C0-9BB8-0A004E678B39}" dt="2026-08-05T16:15:24.192" v="66" actId="1076"/>
          <ac:spMkLst>
            <pc:docMk/>
            <pc:sldMk cId="2498781680" sldId="6949"/>
            <ac:spMk id="17" creationId="{31CE0651-2B06-2B26-AC4A-F2CC8F2C4F33}"/>
          </ac:spMkLst>
        </pc:spChg>
        <pc:spChg chg="del">
          <ac:chgData name="Shelby Bledsoe" userId="c9738545-4c56-4193-a6fa-33fe679ebc37" providerId="ADAL" clId="{D1069CD9-D04A-50C0-9BB8-0A004E678B39}" dt="2026-08-05T16:15:14.404" v="54" actId="478"/>
          <ac:spMkLst>
            <pc:docMk/>
            <pc:sldMk cId="2498781680" sldId="6949"/>
            <ac:spMk id="21" creationId="{700A5F3A-FEBF-361A-D507-51B05E6B46C8}"/>
          </ac:spMkLst>
        </pc:spChg>
      </pc:sldChg>
      <pc:sldChg chg="delSp modSp mod setBg">
        <pc:chgData name="Shelby Bledsoe" userId="c9738545-4c56-4193-a6fa-33fe679ebc37" providerId="ADAL" clId="{D1069CD9-D04A-50C0-9BB8-0A004E678B39}" dt="2026-08-05T16:17:07.424" v="112" actId="1076"/>
        <pc:sldMkLst>
          <pc:docMk/>
          <pc:sldMk cId="3303371270" sldId="6950"/>
        </pc:sldMkLst>
        <pc:spChg chg="del">
          <ac:chgData name="Shelby Bledsoe" userId="c9738545-4c56-4193-a6fa-33fe679ebc37" providerId="ADAL" clId="{D1069CD9-D04A-50C0-9BB8-0A004E678B39}" dt="2026-08-05T16:16:27.684" v="85" actId="478"/>
          <ac:spMkLst>
            <pc:docMk/>
            <pc:sldMk cId="3303371270" sldId="6950"/>
            <ac:spMk id="3" creationId="{A1D284D0-CAD9-292F-568D-CE7709E33E17}"/>
          </ac:spMkLst>
        </pc:spChg>
        <pc:spChg chg="mod">
          <ac:chgData name="Shelby Bledsoe" userId="c9738545-4c56-4193-a6fa-33fe679ebc37" providerId="ADAL" clId="{D1069CD9-D04A-50C0-9BB8-0A004E678B39}" dt="2026-08-05T16:15:56.845" v="76" actId="1076"/>
          <ac:spMkLst>
            <pc:docMk/>
            <pc:sldMk cId="3303371270" sldId="6950"/>
            <ac:spMk id="7" creationId="{718689A2-95DA-AE58-244A-5A730EAE284D}"/>
          </ac:spMkLst>
        </pc:spChg>
        <pc:spChg chg="mod">
          <ac:chgData name="Shelby Bledsoe" userId="c9738545-4c56-4193-a6fa-33fe679ebc37" providerId="ADAL" clId="{D1069CD9-D04A-50C0-9BB8-0A004E678B39}" dt="2026-08-05T16:16:26.073" v="84" actId="1076"/>
          <ac:spMkLst>
            <pc:docMk/>
            <pc:sldMk cId="3303371270" sldId="6950"/>
            <ac:spMk id="10" creationId="{CBA40F70-CFFF-9ECE-9E6F-EE29E8D374CD}"/>
          </ac:spMkLst>
        </pc:spChg>
        <pc:spChg chg="mod">
          <ac:chgData name="Shelby Bledsoe" userId="c9738545-4c56-4193-a6fa-33fe679ebc37" providerId="ADAL" clId="{D1069CD9-D04A-50C0-9BB8-0A004E678B39}" dt="2026-08-05T16:15:56.845" v="76" actId="1076"/>
          <ac:spMkLst>
            <pc:docMk/>
            <pc:sldMk cId="3303371270" sldId="6950"/>
            <ac:spMk id="67" creationId="{E851B9BA-4F05-BBA9-9458-10B14B9C489E}"/>
          </ac:spMkLst>
        </pc:spChg>
        <pc:spChg chg="mod">
          <ac:chgData name="Shelby Bledsoe" userId="c9738545-4c56-4193-a6fa-33fe679ebc37" providerId="ADAL" clId="{D1069CD9-D04A-50C0-9BB8-0A004E678B39}" dt="2026-08-05T16:16:24.161" v="83" actId="1076"/>
          <ac:spMkLst>
            <pc:docMk/>
            <pc:sldMk cId="3303371270" sldId="6950"/>
            <ac:spMk id="69" creationId="{96993CA6-058F-A7E2-21D6-448941230402}"/>
          </ac:spMkLst>
        </pc:spChg>
        <pc:spChg chg="mod">
          <ac:chgData name="Shelby Bledsoe" userId="c9738545-4c56-4193-a6fa-33fe679ebc37" providerId="ADAL" clId="{D1069CD9-D04A-50C0-9BB8-0A004E678B39}" dt="2026-08-05T16:15:56.845" v="76" actId="1076"/>
          <ac:spMkLst>
            <pc:docMk/>
            <pc:sldMk cId="3303371270" sldId="6950"/>
            <ac:spMk id="75" creationId="{CB35F04F-6C77-AC19-57DB-85B510DAABF6}"/>
          </ac:spMkLst>
        </pc:spChg>
        <pc:spChg chg="mod">
          <ac:chgData name="Shelby Bledsoe" userId="c9738545-4c56-4193-a6fa-33fe679ebc37" providerId="ADAL" clId="{D1069CD9-D04A-50C0-9BB8-0A004E678B39}" dt="2026-08-05T16:16:22.119" v="82" actId="1076"/>
          <ac:spMkLst>
            <pc:docMk/>
            <pc:sldMk cId="3303371270" sldId="6950"/>
            <ac:spMk id="77" creationId="{E513B8FE-6193-DC7E-2510-5B377991BD33}"/>
          </ac:spMkLst>
        </pc:spChg>
        <pc:spChg chg="mod">
          <ac:chgData name="Shelby Bledsoe" userId="c9738545-4c56-4193-a6fa-33fe679ebc37" providerId="ADAL" clId="{D1069CD9-D04A-50C0-9BB8-0A004E678B39}" dt="2026-08-05T16:15:56.845" v="76" actId="1076"/>
          <ac:spMkLst>
            <pc:docMk/>
            <pc:sldMk cId="3303371270" sldId="6950"/>
            <ac:spMk id="80" creationId="{B297199B-97A7-C84A-CDB9-49596CB2699B}"/>
          </ac:spMkLst>
        </pc:spChg>
        <pc:spChg chg="mod">
          <ac:chgData name="Shelby Bledsoe" userId="c9738545-4c56-4193-a6fa-33fe679ebc37" providerId="ADAL" clId="{D1069CD9-D04A-50C0-9BB8-0A004E678B39}" dt="2026-08-05T16:16:19.268" v="81" actId="1076"/>
          <ac:spMkLst>
            <pc:docMk/>
            <pc:sldMk cId="3303371270" sldId="6950"/>
            <ac:spMk id="82" creationId="{583586B8-C52F-BB93-5C1C-FAEEE5E3388A}"/>
          </ac:spMkLst>
        </pc:spChg>
        <pc:picChg chg="mod">
          <ac:chgData name="Shelby Bledsoe" userId="c9738545-4c56-4193-a6fa-33fe679ebc37" providerId="ADAL" clId="{D1069CD9-D04A-50C0-9BB8-0A004E678B39}" dt="2026-08-05T16:17:07.424" v="112" actId="1076"/>
          <ac:picMkLst>
            <pc:docMk/>
            <pc:sldMk cId="3303371270" sldId="6950"/>
            <ac:picMk id="58" creationId="{B61B59CF-3CFC-6C03-44D8-1E83F233B099}"/>
          </ac:picMkLst>
        </pc:picChg>
      </pc:sldChg>
      <pc:sldChg chg="delSp modSp mod setBg">
        <pc:chgData name="Shelby Bledsoe" userId="c9738545-4c56-4193-a6fa-33fe679ebc37" providerId="ADAL" clId="{D1069CD9-D04A-50C0-9BB8-0A004E678B39}" dt="2026-08-05T16:17:00.432" v="111" actId="1076"/>
        <pc:sldMkLst>
          <pc:docMk/>
          <pc:sldMk cId="3758984642" sldId="6952"/>
        </pc:sldMkLst>
        <pc:spChg chg="del">
          <ac:chgData name="Shelby Bledsoe" userId="c9738545-4c56-4193-a6fa-33fe679ebc37" providerId="ADAL" clId="{D1069CD9-D04A-50C0-9BB8-0A004E678B39}" dt="2026-08-05T16:16:49.103" v="98" actId="478"/>
          <ac:spMkLst>
            <pc:docMk/>
            <pc:sldMk cId="3758984642" sldId="6952"/>
            <ac:spMk id="4" creationId="{521EB40C-EBBB-EB06-3DC0-988846868FDF}"/>
          </ac:spMkLst>
        </pc:spChg>
        <pc:spChg chg="del">
          <ac:chgData name="Shelby Bledsoe" userId="c9738545-4c56-4193-a6fa-33fe679ebc37" providerId="ADAL" clId="{D1069CD9-D04A-50C0-9BB8-0A004E678B39}" dt="2026-08-05T16:16:45.743" v="97" actId="478"/>
          <ac:spMkLst>
            <pc:docMk/>
            <pc:sldMk cId="3758984642" sldId="6952"/>
            <ac:spMk id="12" creationId="{01A28738-6C8E-71A9-CB37-AE0D98BE5669}"/>
          </ac:spMkLst>
        </pc:spChg>
        <pc:spChg chg="del">
          <ac:chgData name="Shelby Bledsoe" userId="c9738545-4c56-4193-a6fa-33fe679ebc37" providerId="ADAL" clId="{D1069CD9-D04A-50C0-9BB8-0A004E678B39}" dt="2026-08-05T16:16:45.743" v="97" actId="478"/>
          <ac:spMkLst>
            <pc:docMk/>
            <pc:sldMk cId="3758984642" sldId="6952"/>
            <ac:spMk id="15" creationId="{C2842551-F8C4-DC75-18D5-D43092F25744}"/>
          </ac:spMkLst>
        </pc:spChg>
        <pc:spChg chg="del">
          <ac:chgData name="Shelby Bledsoe" userId="c9738545-4c56-4193-a6fa-33fe679ebc37" providerId="ADAL" clId="{D1069CD9-D04A-50C0-9BB8-0A004E678B39}" dt="2026-08-05T16:16:45.743" v="97" actId="478"/>
          <ac:spMkLst>
            <pc:docMk/>
            <pc:sldMk cId="3758984642" sldId="6952"/>
            <ac:spMk id="20" creationId="{48BF71F7-B615-0501-FDE3-062DD4910D12}"/>
          </ac:spMkLst>
        </pc:spChg>
        <pc:spChg chg="del">
          <ac:chgData name="Shelby Bledsoe" userId="c9738545-4c56-4193-a6fa-33fe679ebc37" providerId="ADAL" clId="{D1069CD9-D04A-50C0-9BB8-0A004E678B39}" dt="2026-08-05T16:16:45.743" v="97" actId="478"/>
          <ac:spMkLst>
            <pc:docMk/>
            <pc:sldMk cId="3758984642" sldId="6952"/>
            <ac:spMk id="23" creationId="{A227900B-485A-914B-B252-6162127A4047}"/>
          </ac:spMkLst>
        </pc:spChg>
        <pc:spChg chg="del">
          <ac:chgData name="Shelby Bledsoe" userId="c9738545-4c56-4193-a6fa-33fe679ebc37" providerId="ADAL" clId="{D1069CD9-D04A-50C0-9BB8-0A004E678B39}" dt="2026-08-05T16:16:45.743" v="97" actId="478"/>
          <ac:spMkLst>
            <pc:docMk/>
            <pc:sldMk cId="3758984642" sldId="6952"/>
            <ac:spMk id="28" creationId="{57B002A0-AF1C-82AF-72C2-74A476904D86}"/>
          </ac:spMkLst>
        </pc:spChg>
        <pc:spChg chg="del">
          <ac:chgData name="Shelby Bledsoe" userId="c9738545-4c56-4193-a6fa-33fe679ebc37" providerId="ADAL" clId="{D1069CD9-D04A-50C0-9BB8-0A004E678B39}" dt="2026-08-05T16:16:45.743" v="97" actId="478"/>
          <ac:spMkLst>
            <pc:docMk/>
            <pc:sldMk cId="3758984642" sldId="6952"/>
            <ac:spMk id="30" creationId="{BAA741EA-FD58-F9FA-F361-9D48DD778761}"/>
          </ac:spMkLst>
        </pc:spChg>
        <pc:spChg chg="del">
          <ac:chgData name="Shelby Bledsoe" userId="c9738545-4c56-4193-a6fa-33fe679ebc37" providerId="ADAL" clId="{D1069CD9-D04A-50C0-9BB8-0A004E678B39}" dt="2026-08-05T16:16:45.743" v="97" actId="478"/>
          <ac:spMkLst>
            <pc:docMk/>
            <pc:sldMk cId="3758984642" sldId="6952"/>
            <ac:spMk id="32" creationId="{15368447-2B71-6DE3-C7E5-E838A0E3131F}"/>
          </ac:spMkLst>
        </pc:spChg>
        <pc:spChg chg="del">
          <ac:chgData name="Shelby Bledsoe" userId="c9738545-4c56-4193-a6fa-33fe679ebc37" providerId="ADAL" clId="{D1069CD9-D04A-50C0-9BB8-0A004E678B39}" dt="2026-08-05T16:16:45.743" v="97" actId="478"/>
          <ac:spMkLst>
            <pc:docMk/>
            <pc:sldMk cId="3758984642" sldId="6952"/>
            <ac:spMk id="34" creationId="{CCAA472F-B2B1-A4AA-3D37-4F49E3FD4490}"/>
          </ac:spMkLst>
        </pc:spChg>
        <pc:spChg chg="del">
          <ac:chgData name="Shelby Bledsoe" userId="c9738545-4c56-4193-a6fa-33fe679ebc37" providerId="ADAL" clId="{D1069CD9-D04A-50C0-9BB8-0A004E678B39}" dt="2026-08-05T16:16:45.743" v="97" actId="478"/>
          <ac:spMkLst>
            <pc:docMk/>
            <pc:sldMk cId="3758984642" sldId="6952"/>
            <ac:spMk id="44" creationId="{0347CA45-4041-F9A9-B015-CEA82D543D6E}"/>
          </ac:spMkLst>
        </pc:spChg>
        <pc:spChg chg="del">
          <ac:chgData name="Shelby Bledsoe" userId="c9738545-4c56-4193-a6fa-33fe679ebc37" providerId="ADAL" clId="{D1069CD9-D04A-50C0-9BB8-0A004E678B39}" dt="2026-08-05T16:16:45.743" v="97" actId="478"/>
          <ac:spMkLst>
            <pc:docMk/>
            <pc:sldMk cId="3758984642" sldId="6952"/>
            <ac:spMk id="46" creationId="{A9E5C29D-5BFC-BEE5-391D-6D8979E0D9AB}"/>
          </ac:spMkLst>
        </pc:spChg>
        <pc:picChg chg="mod">
          <ac:chgData name="Shelby Bledsoe" userId="c9738545-4c56-4193-a6fa-33fe679ebc37" providerId="ADAL" clId="{D1069CD9-D04A-50C0-9BB8-0A004E678B39}" dt="2026-08-05T16:17:00.432" v="111" actId="1076"/>
          <ac:picMkLst>
            <pc:docMk/>
            <pc:sldMk cId="3758984642" sldId="6952"/>
            <ac:picMk id="3" creationId="{BCBE7781-FF5D-8603-7BE9-D828F0A45A24}"/>
          </ac:picMkLst>
        </pc:picChg>
      </pc:sldChg>
      <pc:sldChg chg="delSp modSp mod setBg">
        <pc:chgData name="Shelby Bledsoe" userId="c9738545-4c56-4193-a6fa-33fe679ebc37" providerId="ADAL" clId="{D1069CD9-D04A-50C0-9BB8-0A004E678B39}" dt="2026-08-05T16:26:11.481" v="342" actId="1076"/>
        <pc:sldMkLst>
          <pc:docMk/>
          <pc:sldMk cId="931428610" sldId="6954"/>
        </pc:sldMkLst>
        <pc:spChg chg="mod">
          <ac:chgData name="Shelby Bledsoe" userId="c9738545-4c56-4193-a6fa-33fe679ebc37" providerId="ADAL" clId="{D1069CD9-D04A-50C0-9BB8-0A004E678B39}" dt="2026-08-05T16:17:38.804" v="127" actId="1076"/>
          <ac:spMkLst>
            <pc:docMk/>
            <pc:sldMk cId="931428610" sldId="6954"/>
            <ac:spMk id="8" creationId="{04E4B844-00C9-5067-9CDB-0121DC4ADD69}"/>
          </ac:spMkLst>
        </pc:spChg>
        <pc:spChg chg="mod">
          <ac:chgData name="Shelby Bledsoe" userId="c9738545-4c56-4193-a6fa-33fe679ebc37" providerId="ADAL" clId="{D1069CD9-D04A-50C0-9BB8-0A004E678B39}" dt="2026-08-05T16:17:38.804" v="127" actId="1076"/>
          <ac:spMkLst>
            <pc:docMk/>
            <pc:sldMk cId="931428610" sldId="6954"/>
            <ac:spMk id="9" creationId="{C8F5457D-ECFB-9033-F8F4-2AD8A4226A53}"/>
          </ac:spMkLst>
        </pc:spChg>
        <pc:spChg chg="mod">
          <ac:chgData name="Shelby Bledsoe" userId="c9738545-4c56-4193-a6fa-33fe679ebc37" providerId="ADAL" clId="{D1069CD9-D04A-50C0-9BB8-0A004E678B39}" dt="2026-08-05T16:17:38.804" v="127" actId="1076"/>
          <ac:spMkLst>
            <pc:docMk/>
            <pc:sldMk cId="931428610" sldId="6954"/>
            <ac:spMk id="10" creationId="{CBBDBB40-9E13-C9B3-84F6-866AF11439AA}"/>
          </ac:spMkLst>
        </pc:spChg>
        <pc:spChg chg="mod">
          <ac:chgData name="Shelby Bledsoe" userId="c9738545-4c56-4193-a6fa-33fe679ebc37" providerId="ADAL" clId="{D1069CD9-D04A-50C0-9BB8-0A004E678B39}" dt="2026-08-05T16:17:28.885" v="126" actId="1076"/>
          <ac:spMkLst>
            <pc:docMk/>
            <pc:sldMk cId="931428610" sldId="6954"/>
            <ac:spMk id="11" creationId="{EAE51B17-B064-B9E8-B0A4-8A3056DA4DB3}"/>
          </ac:spMkLst>
        </pc:spChg>
        <pc:spChg chg="mod">
          <ac:chgData name="Shelby Bledsoe" userId="c9738545-4c56-4193-a6fa-33fe679ebc37" providerId="ADAL" clId="{D1069CD9-D04A-50C0-9BB8-0A004E678B39}" dt="2026-08-05T16:17:28.885" v="126" actId="1076"/>
          <ac:spMkLst>
            <pc:docMk/>
            <pc:sldMk cId="931428610" sldId="6954"/>
            <ac:spMk id="12" creationId="{BC20DCEA-D579-C794-4662-1FC8DABBBC8C}"/>
          </ac:spMkLst>
        </pc:spChg>
        <pc:spChg chg="del">
          <ac:chgData name="Shelby Bledsoe" userId="c9738545-4c56-4193-a6fa-33fe679ebc37" providerId="ADAL" clId="{D1069CD9-D04A-50C0-9BB8-0A004E678B39}" dt="2026-08-05T16:17:17.152" v="114" actId="478"/>
          <ac:spMkLst>
            <pc:docMk/>
            <pc:sldMk cId="931428610" sldId="6954"/>
            <ac:spMk id="21" creationId="{3E861544-B1E1-9E2B-A401-A0657CC21A12}"/>
          </ac:spMkLst>
        </pc:spChg>
        <pc:spChg chg="mod">
          <ac:chgData name="Shelby Bledsoe" userId="c9738545-4c56-4193-a6fa-33fe679ebc37" providerId="ADAL" clId="{D1069CD9-D04A-50C0-9BB8-0A004E678B39}" dt="2026-08-05T16:17:13.585" v="113" actId="207"/>
          <ac:spMkLst>
            <pc:docMk/>
            <pc:sldMk cId="931428610" sldId="6954"/>
            <ac:spMk id="34" creationId="{36634598-2071-23B9-C55B-7DA01127D65E}"/>
          </ac:spMkLst>
        </pc:spChg>
        <pc:spChg chg="mod">
          <ac:chgData name="Shelby Bledsoe" userId="c9738545-4c56-4193-a6fa-33fe679ebc37" providerId="ADAL" clId="{D1069CD9-D04A-50C0-9BB8-0A004E678B39}" dt="2026-08-05T16:17:13.585" v="113" actId="207"/>
          <ac:spMkLst>
            <pc:docMk/>
            <pc:sldMk cId="931428610" sldId="6954"/>
            <ac:spMk id="35" creationId="{4598273D-6BD4-FC18-423D-7EC583C6787B}"/>
          </ac:spMkLst>
        </pc:spChg>
        <pc:spChg chg="mod">
          <ac:chgData name="Shelby Bledsoe" userId="c9738545-4c56-4193-a6fa-33fe679ebc37" providerId="ADAL" clId="{D1069CD9-D04A-50C0-9BB8-0A004E678B39}" dt="2026-08-05T16:17:28.885" v="126" actId="1076"/>
          <ac:spMkLst>
            <pc:docMk/>
            <pc:sldMk cId="931428610" sldId="6954"/>
            <ac:spMk id="36" creationId="{856A6AE8-F3CE-E93F-DCF3-EE6A8A5B6D46}"/>
          </ac:spMkLst>
        </pc:spChg>
        <pc:picChg chg="mod">
          <ac:chgData name="Shelby Bledsoe" userId="c9738545-4c56-4193-a6fa-33fe679ebc37" providerId="ADAL" clId="{D1069CD9-D04A-50C0-9BB8-0A004E678B39}" dt="2026-08-05T16:26:11.481" v="342" actId="1076"/>
          <ac:picMkLst>
            <pc:docMk/>
            <pc:sldMk cId="931428610" sldId="6954"/>
            <ac:picMk id="18" creationId="{42F96817-2B95-57D3-2157-3FFE3BB4B0A3}"/>
          </ac:picMkLst>
        </pc:picChg>
      </pc:sldChg>
      <pc:sldChg chg="delSp modSp mod setBg">
        <pc:chgData name="Shelby Bledsoe" userId="c9738545-4c56-4193-a6fa-33fe679ebc37" providerId="ADAL" clId="{D1069CD9-D04A-50C0-9BB8-0A004E678B39}" dt="2026-08-05T16:25:49.800" v="326" actId="20577"/>
        <pc:sldMkLst>
          <pc:docMk/>
          <pc:sldMk cId="533386042" sldId="6955"/>
        </pc:sldMkLst>
        <pc:spChg chg="mod">
          <ac:chgData name="Shelby Bledsoe" userId="c9738545-4c56-4193-a6fa-33fe679ebc37" providerId="ADAL" clId="{D1069CD9-D04A-50C0-9BB8-0A004E678B39}" dt="2026-08-05T16:25:29.029" v="316" actId="1076"/>
          <ac:spMkLst>
            <pc:docMk/>
            <pc:sldMk cId="533386042" sldId="6955"/>
            <ac:spMk id="8" creationId="{877C0B04-B1D9-9953-8346-5290C64A27D5}"/>
          </ac:spMkLst>
        </pc:spChg>
        <pc:spChg chg="mod">
          <ac:chgData name="Shelby Bledsoe" userId="c9738545-4c56-4193-a6fa-33fe679ebc37" providerId="ADAL" clId="{D1069CD9-D04A-50C0-9BB8-0A004E678B39}" dt="2026-08-05T16:25:49.800" v="326" actId="20577"/>
          <ac:spMkLst>
            <pc:docMk/>
            <pc:sldMk cId="533386042" sldId="6955"/>
            <ac:spMk id="9" creationId="{EDD220D1-3072-6BCF-FE17-2108850074A8}"/>
          </ac:spMkLst>
        </pc:spChg>
        <pc:spChg chg="mod">
          <ac:chgData name="Shelby Bledsoe" userId="c9738545-4c56-4193-a6fa-33fe679ebc37" providerId="ADAL" clId="{D1069CD9-D04A-50C0-9BB8-0A004E678B39}" dt="2026-08-05T16:25:29.029" v="316" actId="1076"/>
          <ac:spMkLst>
            <pc:docMk/>
            <pc:sldMk cId="533386042" sldId="6955"/>
            <ac:spMk id="10" creationId="{7A1F27DA-3828-F9E8-CC5D-5EB7D7F6B3AB}"/>
          </ac:spMkLst>
        </pc:spChg>
        <pc:spChg chg="mod">
          <ac:chgData name="Shelby Bledsoe" userId="c9738545-4c56-4193-a6fa-33fe679ebc37" providerId="ADAL" clId="{D1069CD9-D04A-50C0-9BB8-0A004E678B39}" dt="2026-08-05T16:25:44.738" v="322" actId="20577"/>
          <ac:spMkLst>
            <pc:docMk/>
            <pc:sldMk cId="533386042" sldId="6955"/>
            <ac:spMk id="12" creationId="{22738A50-257D-AEEC-DDE2-A385DC717291}"/>
          </ac:spMkLst>
        </pc:spChg>
        <pc:spChg chg="del">
          <ac:chgData name="Shelby Bledsoe" userId="c9738545-4c56-4193-a6fa-33fe679ebc37" providerId="ADAL" clId="{D1069CD9-D04A-50C0-9BB8-0A004E678B39}" dt="2026-08-05T16:18:53.925" v="128" actId="478"/>
          <ac:spMkLst>
            <pc:docMk/>
            <pc:sldMk cId="533386042" sldId="6955"/>
            <ac:spMk id="21" creationId="{66AA63AA-ABA1-E707-C8AF-A5D2A9D0294A}"/>
          </ac:spMkLst>
        </pc:spChg>
        <pc:spChg chg="mod">
          <ac:chgData name="Shelby Bledsoe" userId="c9738545-4c56-4193-a6fa-33fe679ebc37" providerId="ADAL" clId="{D1069CD9-D04A-50C0-9BB8-0A004E678B39}" dt="2026-08-05T16:25:23.248" v="315" actId="1076"/>
          <ac:spMkLst>
            <pc:docMk/>
            <pc:sldMk cId="533386042" sldId="6955"/>
            <ac:spMk id="27" creationId="{25ACA551-D2F1-979F-3535-0AFEA452DF00}"/>
          </ac:spMkLst>
        </pc:spChg>
        <pc:spChg chg="mod">
          <ac:chgData name="Shelby Bledsoe" userId="c9738545-4c56-4193-a6fa-33fe679ebc37" providerId="ADAL" clId="{D1069CD9-D04A-50C0-9BB8-0A004E678B39}" dt="2026-08-05T16:25:43.061" v="320" actId="20577"/>
          <ac:spMkLst>
            <pc:docMk/>
            <pc:sldMk cId="533386042" sldId="6955"/>
            <ac:spMk id="30" creationId="{CB680B6B-E87D-CF62-6FC0-A931CF7DF38A}"/>
          </ac:spMkLst>
        </pc:spChg>
        <pc:spChg chg="mod">
          <ac:chgData name="Shelby Bledsoe" userId="c9738545-4c56-4193-a6fa-33fe679ebc37" providerId="ADAL" clId="{D1069CD9-D04A-50C0-9BB8-0A004E678B39}" dt="2026-08-05T16:25:46.558" v="324" actId="20577"/>
          <ac:spMkLst>
            <pc:docMk/>
            <pc:sldMk cId="533386042" sldId="6955"/>
            <ac:spMk id="31" creationId="{03E9B736-C0C0-CAD1-C40D-582EF67E9F79}"/>
          </ac:spMkLst>
        </pc:spChg>
        <pc:spChg chg="mod">
          <ac:chgData name="Shelby Bledsoe" userId="c9738545-4c56-4193-a6fa-33fe679ebc37" providerId="ADAL" clId="{D1069CD9-D04A-50C0-9BB8-0A004E678B39}" dt="2026-08-05T16:24:29.077" v="304" actId="1076"/>
          <ac:spMkLst>
            <pc:docMk/>
            <pc:sldMk cId="533386042" sldId="6955"/>
            <ac:spMk id="34" creationId="{A4FAB466-A59B-CBDB-7634-FD7C361E7429}"/>
          </ac:spMkLst>
        </pc:spChg>
        <pc:spChg chg="mod">
          <ac:chgData name="Shelby Bledsoe" userId="c9738545-4c56-4193-a6fa-33fe679ebc37" providerId="ADAL" clId="{D1069CD9-D04A-50C0-9BB8-0A004E678B39}" dt="2026-08-05T16:25:23.248" v="315" actId="1076"/>
          <ac:spMkLst>
            <pc:docMk/>
            <pc:sldMk cId="533386042" sldId="6955"/>
            <ac:spMk id="35" creationId="{07AC4FF1-73B3-F6BD-AD9F-075DB6A94203}"/>
          </ac:spMkLst>
        </pc:spChg>
        <pc:spChg chg="mod">
          <ac:chgData name="Shelby Bledsoe" userId="c9738545-4c56-4193-a6fa-33fe679ebc37" providerId="ADAL" clId="{D1069CD9-D04A-50C0-9BB8-0A004E678B39}" dt="2026-08-05T16:25:01.579" v="314" actId="403"/>
          <ac:spMkLst>
            <pc:docMk/>
            <pc:sldMk cId="533386042" sldId="6955"/>
            <ac:spMk id="36" creationId="{1DDE0EF4-4FCA-1F96-81C7-D3F6CD0F04CA}"/>
          </ac:spMkLst>
        </pc:spChg>
        <pc:spChg chg="mod">
          <ac:chgData name="Shelby Bledsoe" userId="c9738545-4c56-4193-a6fa-33fe679ebc37" providerId="ADAL" clId="{D1069CD9-D04A-50C0-9BB8-0A004E678B39}" dt="2026-08-05T16:25:33.626" v="318" actId="1076"/>
          <ac:spMkLst>
            <pc:docMk/>
            <pc:sldMk cId="533386042" sldId="6955"/>
            <ac:spMk id="39" creationId="{33C43373-2DE5-789B-9774-D6069846D594}"/>
          </ac:spMkLst>
        </pc:spChg>
        <pc:picChg chg="mod">
          <ac:chgData name="Shelby Bledsoe" userId="c9738545-4c56-4193-a6fa-33fe679ebc37" providerId="ADAL" clId="{D1069CD9-D04A-50C0-9BB8-0A004E678B39}" dt="2026-08-05T16:25:31.832" v="317" actId="1076"/>
          <ac:picMkLst>
            <pc:docMk/>
            <pc:sldMk cId="533386042" sldId="6955"/>
            <ac:picMk id="38" creationId="{3C098158-6A7A-AC1E-1208-E37F9CACB2D4}"/>
          </ac:picMkLst>
        </pc:picChg>
      </pc:sldChg>
      <pc:sldChg chg="delSp modSp mod setBg">
        <pc:chgData name="Shelby Bledsoe" userId="c9738545-4c56-4193-a6fa-33fe679ebc37" providerId="ADAL" clId="{D1069CD9-D04A-50C0-9BB8-0A004E678B39}" dt="2026-08-05T16:26:16.085" v="345" actId="1076"/>
        <pc:sldMkLst>
          <pc:docMk/>
          <pc:sldMk cId="608122001" sldId="6956"/>
        </pc:sldMkLst>
        <pc:spChg chg="mod">
          <ac:chgData name="Shelby Bledsoe" userId="c9738545-4c56-4193-a6fa-33fe679ebc37" providerId="ADAL" clId="{D1069CD9-D04A-50C0-9BB8-0A004E678B39}" dt="2026-08-05T16:26:02.265" v="336" actId="1076"/>
          <ac:spMkLst>
            <pc:docMk/>
            <pc:sldMk cId="608122001" sldId="6956"/>
            <ac:spMk id="12" creationId="{94E10800-A805-4EC4-FD51-64BB3B07EA56}"/>
          </ac:spMkLst>
        </pc:spChg>
        <pc:spChg chg="del">
          <ac:chgData name="Shelby Bledsoe" userId="c9738545-4c56-4193-a6fa-33fe679ebc37" providerId="ADAL" clId="{D1069CD9-D04A-50C0-9BB8-0A004E678B39}" dt="2026-08-05T16:19:01.851" v="140" actId="478"/>
          <ac:spMkLst>
            <pc:docMk/>
            <pc:sldMk cId="608122001" sldId="6956"/>
            <ac:spMk id="21" creationId="{51734AD8-DF4E-0FBC-FBD8-B50293E51DE6}"/>
          </ac:spMkLst>
        </pc:spChg>
        <pc:spChg chg="mod">
          <ac:chgData name="Shelby Bledsoe" userId="c9738545-4c56-4193-a6fa-33fe679ebc37" providerId="ADAL" clId="{D1069CD9-D04A-50C0-9BB8-0A004E678B39}" dt="2026-08-05T16:25:53.696" v="328" actId="20577"/>
          <ac:spMkLst>
            <pc:docMk/>
            <pc:sldMk cId="608122001" sldId="6956"/>
            <ac:spMk id="30" creationId="{A35379AE-4BCB-4558-490A-824C65AC870F}"/>
          </ac:spMkLst>
        </pc:spChg>
        <pc:spChg chg="mod">
          <ac:chgData name="Shelby Bledsoe" userId="c9738545-4c56-4193-a6fa-33fe679ebc37" providerId="ADAL" clId="{D1069CD9-D04A-50C0-9BB8-0A004E678B39}" dt="2026-08-05T16:26:13.880" v="344" actId="14100"/>
          <ac:spMkLst>
            <pc:docMk/>
            <pc:sldMk cId="608122001" sldId="6956"/>
            <ac:spMk id="34" creationId="{E7C348E0-02DC-6D69-3D4D-68C2721A6EB9}"/>
          </ac:spMkLst>
        </pc:spChg>
        <pc:spChg chg="mod">
          <ac:chgData name="Shelby Bledsoe" userId="c9738545-4c56-4193-a6fa-33fe679ebc37" providerId="ADAL" clId="{D1069CD9-D04A-50C0-9BB8-0A004E678B39}" dt="2026-08-05T16:26:13.880" v="344" actId="14100"/>
          <ac:spMkLst>
            <pc:docMk/>
            <pc:sldMk cId="608122001" sldId="6956"/>
            <ac:spMk id="36" creationId="{08F793D9-596F-CCA8-19AB-86EE287DC2DA}"/>
          </ac:spMkLst>
        </pc:spChg>
        <pc:picChg chg="mod">
          <ac:chgData name="Shelby Bledsoe" userId="c9738545-4c56-4193-a6fa-33fe679ebc37" providerId="ADAL" clId="{D1069CD9-D04A-50C0-9BB8-0A004E678B39}" dt="2026-08-05T16:26:16.085" v="345" actId="1076"/>
          <ac:picMkLst>
            <pc:docMk/>
            <pc:sldMk cId="608122001" sldId="6956"/>
            <ac:picMk id="4" creationId="{8A42467B-1CCD-BCD2-2580-C609535DCB78}"/>
          </ac:picMkLst>
        </pc:picChg>
      </pc:sldChg>
      <pc:sldChg chg="delSp modSp mod setBg">
        <pc:chgData name="Shelby Bledsoe" userId="c9738545-4c56-4193-a6fa-33fe679ebc37" providerId="ADAL" clId="{D1069CD9-D04A-50C0-9BB8-0A004E678B39}" dt="2026-08-05T16:26:53.068" v="364" actId="1076"/>
        <pc:sldMkLst>
          <pc:docMk/>
          <pc:sldMk cId="2463123274" sldId="6957"/>
        </pc:sldMkLst>
        <pc:spChg chg="mod">
          <ac:chgData name="Shelby Bledsoe" userId="c9738545-4c56-4193-a6fa-33fe679ebc37" providerId="ADAL" clId="{D1069CD9-D04A-50C0-9BB8-0A004E678B39}" dt="2026-08-05T16:26:45.457" v="358" actId="1076"/>
          <ac:spMkLst>
            <pc:docMk/>
            <pc:sldMk cId="2463123274" sldId="6957"/>
            <ac:spMk id="12" creationId="{B7CC7D8D-A113-2214-B432-772C44D054A0}"/>
          </ac:spMkLst>
        </pc:spChg>
        <pc:spChg chg="del">
          <ac:chgData name="Shelby Bledsoe" userId="c9738545-4c56-4193-a6fa-33fe679ebc37" providerId="ADAL" clId="{D1069CD9-D04A-50C0-9BB8-0A004E678B39}" dt="2026-08-05T16:19:11.154" v="152" actId="478"/>
          <ac:spMkLst>
            <pc:docMk/>
            <pc:sldMk cId="2463123274" sldId="6957"/>
            <ac:spMk id="21" creationId="{461269C5-691F-0451-48A1-DAB79A2537CD}"/>
          </ac:spMkLst>
        </pc:spChg>
        <pc:spChg chg="mod">
          <ac:chgData name="Shelby Bledsoe" userId="c9738545-4c56-4193-a6fa-33fe679ebc37" providerId="ADAL" clId="{D1069CD9-D04A-50C0-9BB8-0A004E678B39}" dt="2026-08-05T16:26:39.813" v="351" actId="1076"/>
          <ac:spMkLst>
            <pc:docMk/>
            <pc:sldMk cId="2463123274" sldId="6957"/>
            <ac:spMk id="30" creationId="{E276F444-F7D2-BB59-A25E-42FFED465CEB}"/>
          </ac:spMkLst>
        </pc:spChg>
        <pc:spChg chg="mod">
          <ac:chgData name="Shelby Bledsoe" userId="c9738545-4c56-4193-a6fa-33fe679ebc37" providerId="ADAL" clId="{D1069CD9-D04A-50C0-9BB8-0A004E678B39}" dt="2026-08-05T16:26:53.068" v="364" actId="1076"/>
          <ac:spMkLst>
            <pc:docMk/>
            <pc:sldMk cId="2463123274" sldId="6957"/>
            <ac:spMk id="31" creationId="{27A4DA7C-692D-2DBC-532B-4BF4970A3536}"/>
          </ac:spMkLst>
        </pc:spChg>
        <pc:spChg chg="mod">
          <ac:chgData name="Shelby Bledsoe" userId="c9738545-4c56-4193-a6fa-33fe679ebc37" providerId="ADAL" clId="{D1069CD9-D04A-50C0-9BB8-0A004E678B39}" dt="2026-08-05T16:26:25.713" v="347" actId="1076"/>
          <ac:spMkLst>
            <pc:docMk/>
            <pc:sldMk cId="2463123274" sldId="6957"/>
            <ac:spMk id="34" creationId="{4D56ED2F-01FE-D324-A715-35EFF41E8336}"/>
          </ac:spMkLst>
        </pc:spChg>
        <pc:spChg chg="mod">
          <ac:chgData name="Shelby Bledsoe" userId="c9738545-4c56-4193-a6fa-33fe679ebc37" providerId="ADAL" clId="{D1069CD9-D04A-50C0-9BB8-0A004E678B39}" dt="2026-08-05T16:26:20.742" v="346" actId="403"/>
          <ac:spMkLst>
            <pc:docMk/>
            <pc:sldMk cId="2463123274" sldId="6957"/>
            <ac:spMk id="35" creationId="{09416E9A-2D5D-60EE-126E-BB3FF2F21D8F}"/>
          </ac:spMkLst>
        </pc:spChg>
        <pc:spChg chg="mod">
          <ac:chgData name="Shelby Bledsoe" userId="c9738545-4c56-4193-a6fa-33fe679ebc37" providerId="ADAL" clId="{D1069CD9-D04A-50C0-9BB8-0A004E678B39}" dt="2026-08-05T16:26:20.742" v="346" actId="403"/>
          <ac:spMkLst>
            <pc:docMk/>
            <pc:sldMk cId="2463123274" sldId="6957"/>
            <ac:spMk id="36" creationId="{6296A63E-C7F3-3353-6590-DF623C5383E2}"/>
          </ac:spMkLst>
        </pc:spChg>
      </pc:sldChg>
      <pc:sldChg chg="delSp modSp mod setBg">
        <pc:chgData name="Shelby Bledsoe" userId="c9738545-4c56-4193-a6fa-33fe679ebc37" providerId="ADAL" clId="{D1069CD9-D04A-50C0-9BB8-0A004E678B39}" dt="2026-08-05T16:26:56.321" v="366" actId="20577"/>
        <pc:sldMkLst>
          <pc:docMk/>
          <pc:sldMk cId="537992657" sldId="6958"/>
        </pc:sldMkLst>
        <pc:spChg chg="del">
          <ac:chgData name="Shelby Bledsoe" userId="c9738545-4c56-4193-a6fa-33fe679ebc37" providerId="ADAL" clId="{D1069CD9-D04A-50C0-9BB8-0A004E678B39}" dt="2026-08-05T16:19:19.222" v="164" actId="478"/>
          <ac:spMkLst>
            <pc:docMk/>
            <pc:sldMk cId="537992657" sldId="6958"/>
            <ac:spMk id="21" creationId="{7F835290-047F-2256-8763-23ABA5609A51}"/>
          </ac:spMkLst>
        </pc:spChg>
        <pc:spChg chg="mod">
          <ac:chgData name="Shelby Bledsoe" userId="c9738545-4c56-4193-a6fa-33fe679ebc37" providerId="ADAL" clId="{D1069CD9-D04A-50C0-9BB8-0A004E678B39}" dt="2026-08-05T16:23:43.793" v="288" actId="1076"/>
          <ac:spMkLst>
            <pc:docMk/>
            <pc:sldMk cId="537992657" sldId="6958"/>
            <ac:spMk id="26" creationId="{82163756-F080-16FA-229A-87A55B2B7AFD}"/>
          </ac:spMkLst>
        </pc:spChg>
        <pc:spChg chg="mod">
          <ac:chgData name="Shelby Bledsoe" userId="c9738545-4c56-4193-a6fa-33fe679ebc37" providerId="ADAL" clId="{D1069CD9-D04A-50C0-9BB8-0A004E678B39}" dt="2026-08-05T16:26:56.321" v="366" actId="20577"/>
          <ac:spMkLst>
            <pc:docMk/>
            <pc:sldMk cId="537992657" sldId="6958"/>
            <ac:spMk id="30" creationId="{3200C682-8AB1-527F-A322-1066E1306687}"/>
          </ac:spMkLst>
        </pc:spChg>
        <pc:spChg chg="mod">
          <ac:chgData name="Shelby Bledsoe" userId="c9738545-4c56-4193-a6fa-33fe679ebc37" providerId="ADAL" clId="{D1069CD9-D04A-50C0-9BB8-0A004E678B39}" dt="2026-08-05T16:23:50.476" v="292" actId="1076"/>
          <ac:spMkLst>
            <pc:docMk/>
            <pc:sldMk cId="537992657" sldId="6958"/>
            <ac:spMk id="34" creationId="{A8A03235-0CB4-3FDE-E94E-4246C84AE6AC}"/>
          </ac:spMkLst>
        </pc:spChg>
      </pc:sldChg>
      <pc:sldChg chg="delSp modSp mod setBg">
        <pc:chgData name="Shelby Bledsoe" userId="c9738545-4c56-4193-a6fa-33fe679ebc37" providerId="ADAL" clId="{D1069CD9-D04A-50C0-9BB8-0A004E678B39}" dt="2026-08-05T16:27:02.460" v="370" actId="20577"/>
        <pc:sldMkLst>
          <pc:docMk/>
          <pc:sldMk cId="834672112" sldId="6959"/>
        </pc:sldMkLst>
        <pc:spChg chg="mod">
          <ac:chgData name="Shelby Bledsoe" userId="c9738545-4c56-4193-a6fa-33fe679ebc37" providerId="ADAL" clId="{D1069CD9-D04A-50C0-9BB8-0A004E678B39}" dt="2026-08-05T16:23:35.948" v="287" actId="403"/>
          <ac:spMkLst>
            <pc:docMk/>
            <pc:sldMk cId="834672112" sldId="6959"/>
            <ac:spMk id="7" creationId="{C7B8803E-8AB7-3C5B-4D64-B0B8DD7B3D10}"/>
          </ac:spMkLst>
        </pc:spChg>
        <pc:spChg chg="mod">
          <ac:chgData name="Shelby Bledsoe" userId="c9738545-4c56-4193-a6fa-33fe679ebc37" providerId="ADAL" clId="{D1069CD9-D04A-50C0-9BB8-0A004E678B39}" dt="2026-08-05T16:23:35.948" v="287" actId="403"/>
          <ac:spMkLst>
            <pc:docMk/>
            <pc:sldMk cId="834672112" sldId="6959"/>
            <ac:spMk id="9" creationId="{EB2BB505-1ADD-7EA9-53C9-9F90753BC82A}"/>
          </ac:spMkLst>
        </pc:spChg>
        <pc:spChg chg="mod">
          <ac:chgData name="Shelby Bledsoe" userId="c9738545-4c56-4193-a6fa-33fe679ebc37" providerId="ADAL" clId="{D1069CD9-D04A-50C0-9BB8-0A004E678B39}" dt="2026-08-05T16:23:31.098" v="283" actId="1076"/>
          <ac:spMkLst>
            <pc:docMk/>
            <pc:sldMk cId="834672112" sldId="6959"/>
            <ac:spMk id="11" creationId="{56C2B9E1-24AB-63EB-8D89-C332C805B7C0}"/>
          </ac:spMkLst>
        </pc:spChg>
        <pc:spChg chg="mod">
          <ac:chgData name="Shelby Bledsoe" userId="c9738545-4c56-4193-a6fa-33fe679ebc37" providerId="ADAL" clId="{D1069CD9-D04A-50C0-9BB8-0A004E678B39}" dt="2026-08-05T16:27:02.460" v="370" actId="20577"/>
          <ac:spMkLst>
            <pc:docMk/>
            <pc:sldMk cId="834672112" sldId="6959"/>
            <ac:spMk id="12" creationId="{A8D806B4-07DE-0700-D96E-578634151720}"/>
          </ac:spMkLst>
        </pc:spChg>
        <pc:spChg chg="del">
          <ac:chgData name="Shelby Bledsoe" userId="c9738545-4c56-4193-a6fa-33fe679ebc37" providerId="ADAL" clId="{D1069CD9-D04A-50C0-9BB8-0A004E678B39}" dt="2026-08-05T16:19:28.414" v="178" actId="478"/>
          <ac:spMkLst>
            <pc:docMk/>
            <pc:sldMk cId="834672112" sldId="6959"/>
            <ac:spMk id="21" creationId="{EA6AA30E-3F7D-6842-F60A-DC9B60A1BC9F}"/>
          </ac:spMkLst>
        </pc:spChg>
        <pc:spChg chg="mod">
          <ac:chgData name="Shelby Bledsoe" userId="c9738545-4c56-4193-a6fa-33fe679ebc37" providerId="ADAL" clId="{D1069CD9-D04A-50C0-9BB8-0A004E678B39}" dt="2026-08-05T16:23:25.891" v="282" actId="1076"/>
          <ac:spMkLst>
            <pc:docMk/>
            <pc:sldMk cId="834672112" sldId="6959"/>
            <ac:spMk id="26" creationId="{ABBEB04C-09E0-32C8-8A17-52E3A3E87581}"/>
          </ac:spMkLst>
        </pc:spChg>
        <pc:spChg chg="mod">
          <ac:chgData name="Shelby Bledsoe" userId="c9738545-4c56-4193-a6fa-33fe679ebc37" providerId="ADAL" clId="{D1069CD9-D04A-50C0-9BB8-0A004E678B39}" dt="2026-08-05T16:27:00.528" v="368" actId="20577"/>
          <ac:spMkLst>
            <pc:docMk/>
            <pc:sldMk cId="834672112" sldId="6959"/>
            <ac:spMk id="30" creationId="{0F4F9204-467F-2727-2089-966A03E6036F}"/>
          </ac:spMkLst>
        </pc:spChg>
        <pc:spChg chg="mod">
          <ac:chgData name="Shelby Bledsoe" userId="c9738545-4c56-4193-a6fa-33fe679ebc37" providerId="ADAL" clId="{D1069CD9-D04A-50C0-9BB8-0A004E678B39}" dt="2026-08-05T16:23:35.948" v="287" actId="403"/>
          <ac:spMkLst>
            <pc:docMk/>
            <pc:sldMk cId="834672112" sldId="6959"/>
            <ac:spMk id="34" creationId="{2C3F7E98-F1F8-1222-0601-9B15C38FF1F6}"/>
          </ac:spMkLst>
        </pc:spChg>
      </pc:sldChg>
      <pc:sldChg chg="addSp delSp modSp mod setBg">
        <pc:chgData name="Shelby Bledsoe" userId="c9738545-4c56-4193-a6fa-33fe679ebc37" providerId="ADAL" clId="{D1069CD9-D04A-50C0-9BB8-0A004E678B39}" dt="2026-08-05T16:29:08.340" v="390" actId="692"/>
        <pc:sldMkLst>
          <pc:docMk/>
          <pc:sldMk cId="930294525" sldId="6960"/>
        </pc:sldMkLst>
        <pc:spChg chg="add mod">
          <ac:chgData name="Shelby Bledsoe" userId="c9738545-4c56-4193-a6fa-33fe679ebc37" providerId="ADAL" clId="{D1069CD9-D04A-50C0-9BB8-0A004E678B39}" dt="2026-08-05T16:29:08.340" v="390" actId="692"/>
          <ac:spMkLst>
            <pc:docMk/>
            <pc:sldMk cId="930294525" sldId="6960"/>
            <ac:spMk id="2" creationId="{F9A6DA9E-A19D-200F-90F9-7B808CD7E883}"/>
          </ac:spMkLst>
        </pc:spChg>
        <pc:spChg chg="add mod">
          <ac:chgData name="Shelby Bledsoe" userId="c9738545-4c56-4193-a6fa-33fe679ebc37" providerId="ADAL" clId="{D1069CD9-D04A-50C0-9BB8-0A004E678B39}" dt="2026-08-05T16:28:53.133" v="386" actId="1076"/>
          <ac:spMkLst>
            <pc:docMk/>
            <pc:sldMk cId="930294525" sldId="6960"/>
            <ac:spMk id="4" creationId="{8683A50B-2FC9-8662-4E42-C2035080751D}"/>
          </ac:spMkLst>
        </pc:spChg>
        <pc:spChg chg="mod">
          <ac:chgData name="Shelby Bledsoe" userId="c9738545-4c56-4193-a6fa-33fe679ebc37" providerId="ADAL" clId="{D1069CD9-D04A-50C0-9BB8-0A004E678B39}" dt="2026-08-05T16:22:29.816" v="260" actId="403"/>
          <ac:spMkLst>
            <pc:docMk/>
            <pc:sldMk cId="930294525" sldId="6960"/>
            <ac:spMk id="7" creationId="{2FA5BAEF-B56C-3D4D-C0ED-D5C3851DC19B}"/>
          </ac:spMkLst>
        </pc:spChg>
        <pc:spChg chg="mod">
          <ac:chgData name="Shelby Bledsoe" userId="c9738545-4c56-4193-a6fa-33fe679ebc37" providerId="ADAL" clId="{D1069CD9-D04A-50C0-9BB8-0A004E678B39}" dt="2026-08-05T16:28:57.793" v="388" actId="14100"/>
          <ac:spMkLst>
            <pc:docMk/>
            <pc:sldMk cId="930294525" sldId="6960"/>
            <ac:spMk id="9" creationId="{6707C722-3494-6CE8-7E73-76DB1688879A}"/>
          </ac:spMkLst>
        </pc:spChg>
        <pc:spChg chg="mod">
          <ac:chgData name="Shelby Bledsoe" userId="c9738545-4c56-4193-a6fa-33fe679ebc37" providerId="ADAL" clId="{D1069CD9-D04A-50C0-9BB8-0A004E678B39}" dt="2026-08-05T16:22:26.421" v="257" actId="1076"/>
          <ac:spMkLst>
            <pc:docMk/>
            <pc:sldMk cId="930294525" sldId="6960"/>
            <ac:spMk id="11" creationId="{216DF2AE-0536-14AB-1E3D-30540B1EC9F3}"/>
          </ac:spMkLst>
        </pc:spChg>
        <pc:spChg chg="mod">
          <ac:chgData name="Shelby Bledsoe" userId="c9738545-4c56-4193-a6fa-33fe679ebc37" providerId="ADAL" clId="{D1069CD9-D04A-50C0-9BB8-0A004E678B39}" dt="2026-08-05T16:27:08.874" v="374" actId="20577"/>
          <ac:spMkLst>
            <pc:docMk/>
            <pc:sldMk cId="930294525" sldId="6960"/>
            <ac:spMk id="12" creationId="{D0DD9699-CD5B-10BA-D5B5-92822DFC5614}"/>
          </ac:spMkLst>
        </pc:spChg>
        <pc:spChg chg="del">
          <ac:chgData name="Shelby Bledsoe" userId="c9738545-4c56-4193-a6fa-33fe679ebc37" providerId="ADAL" clId="{D1069CD9-D04A-50C0-9BB8-0A004E678B39}" dt="2026-08-05T16:19:41.088" v="190" actId="478"/>
          <ac:spMkLst>
            <pc:docMk/>
            <pc:sldMk cId="930294525" sldId="6960"/>
            <ac:spMk id="21" creationId="{98296CB7-C93B-2F56-7D48-C87C97E25749}"/>
          </ac:spMkLst>
        </pc:spChg>
        <pc:spChg chg="mod">
          <ac:chgData name="Shelby Bledsoe" userId="c9738545-4c56-4193-a6fa-33fe679ebc37" providerId="ADAL" clId="{D1069CD9-D04A-50C0-9BB8-0A004E678B39}" dt="2026-08-05T16:22:35.347" v="261" actId="1076"/>
          <ac:spMkLst>
            <pc:docMk/>
            <pc:sldMk cId="930294525" sldId="6960"/>
            <ac:spMk id="26" creationId="{1306BC64-D6EB-6331-5F28-39021740FE85}"/>
          </ac:spMkLst>
        </pc:spChg>
        <pc:spChg chg="mod">
          <ac:chgData name="Shelby Bledsoe" userId="c9738545-4c56-4193-a6fa-33fe679ebc37" providerId="ADAL" clId="{D1069CD9-D04A-50C0-9BB8-0A004E678B39}" dt="2026-08-05T16:27:06.979" v="372" actId="20577"/>
          <ac:spMkLst>
            <pc:docMk/>
            <pc:sldMk cId="930294525" sldId="6960"/>
            <ac:spMk id="30" creationId="{F807FD0A-A603-4995-415F-29A95B1C9C3E}"/>
          </ac:spMkLst>
        </pc:spChg>
        <pc:spChg chg="mod">
          <ac:chgData name="Shelby Bledsoe" userId="c9738545-4c56-4193-a6fa-33fe679ebc37" providerId="ADAL" clId="{D1069CD9-D04A-50C0-9BB8-0A004E678B39}" dt="2026-08-05T16:22:44.899" v="268" actId="404"/>
          <ac:spMkLst>
            <pc:docMk/>
            <pc:sldMk cId="930294525" sldId="6960"/>
            <ac:spMk id="34" creationId="{78C59E44-D467-7C31-956F-EFF115300F26}"/>
          </ac:spMkLst>
        </pc:spChg>
        <pc:picChg chg="add mod">
          <ac:chgData name="Shelby Bledsoe" userId="c9738545-4c56-4193-a6fa-33fe679ebc37" providerId="ADAL" clId="{D1069CD9-D04A-50C0-9BB8-0A004E678B39}" dt="2026-08-05T16:28:55.360" v="387" actId="1076"/>
          <ac:picMkLst>
            <pc:docMk/>
            <pc:sldMk cId="930294525" sldId="6960"/>
            <ac:picMk id="13" creationId="{5ABDAE5D-5215-D21E-7A87-523DB9B118FE}"/>
          </ac:picMkLst>
        </pc:picChg>
      </pc:sldChg>
      <pc:sldChg chg="delSp mod setBg">
        <pc:chgData name="Shelby Bledsoe" userId="c9738545-4c56-4193-a6fa-33fe679ebc37" providerId="ADAL" clId="{D1069CD9-D04A-50C0-9BB8-0A004E678B39}" dt="2026-08-05T16:21:11.684" v="234"/>
        <pc:sldMkLst>
          <pc:docMk/>
          <pc:sldMk cId="4010990827" sldId="6961"/>
        </pc:sldMkLst>
        <pc:spChg chg="del">
          <ac:chgData name="Shelby Bledsoe" userId="c9738545-4c56-4193-a6fa-33fe679ebc37" providerId="ADAL" clId="{D1069CD9-D04A-50C0-9BB8-0A004E678B39}" dt="2026-08-05T16:21:06.777" v="223" actId="478"/>
          <ac:spMkLst>
            <pc:docMk/>
            <pc:sldMk cId="4010990827" sldId="6961"/>
            <ac:spMk id="3" creationId="{51C36CBA-C500-8A43-D384-E1641C31403D}"/>
          </ac:spMkLst>
        </pc:spChg>
      </pc:sldChg>
      <pc:sldChg chg="modSp mod">
        <pc:chgData name="Shelby Bledsoe" userId="c9738545-4c56-4193-a6fa-33fe679ebc37" providerId="ADAL" clId="{D1069CD9-D04A-50C0-9BB8-0A004E678B39}" dt="2026-08-05T16:21:00.190" v="222" actId="14100"/>
        <pc:sldMkLst>
          <pc:docMk/>
          <pc:sldMk cId="1335188229" sldId="6962"/>
        </pc:sldMkLst>
        <pc:spChg chg="mod">
          <ac:chgData name="Shelby Bledsoe" userId="c9738545-4c56-4193-a6fa-33fe679ebc37" providerId="ADAL" clId="{D1069CD9-D04A-50C0-9BB8-0A004E678B39}" dt="2026-08-05T16:21:00.190" v="222" actId="14100"/>
          <ac:spMkLst>
            <pc:docMk/>
            <pc:sldMk cId="1335188229" sldId="6962"/>
            <ac:spMk id="5" creationId="{CB7F7CBB-AB9C-7050-CEF0-39DE6FA5DA99}"/>
          </ac:spMkLst>
        </pc:spChg>
      </pc:sldChg>
      <pc:sldChg chg="delSp modSp mod setBg modClrScheme chgLayout">
        <pc:chgData name="Shelby Bledsoe" userId="c9738545-4c56-4193-a6fa-33fe679ebc37" providerId="ADAL" clId="{D1069CD9-D04A-50C0-9BB8-0A004E678B39}" dt="2026-08-05T16:20:46.649" v="218" actId="478"/>
        <pc:sldMkLst>
          <pc:docMk/>
          <pc:sldMk cId="280241312" sldId="6963"/>
        </pc:sldMkLst>
        <pc:spChg chg="mod">
          <ac:chgData name="Shelby Bledsoe" userId="c9738545-4c56-4193-a6fa-33fe679ebc37" providerId="ADAL" clId="{D1069CD9-D04A-50C0-9BB8-0A004E678B39}" dt="2026-08-05T16:20:41.050" v="216" actId="207"/>
          <ac:spMkLst>
            <pc:docMk/>
            <pc:sldMk cId="280241312" sldId="6963"/>
            <ac:spMk id="4" creationId="{E38B04C7-F7D4-FDBC-CD22-BD9A45C0045A}"/>
          </ac:spMkLst>
        </pc:spChg>
        <pc:spChg chg="del">
          <ac:chgData name="Shelby Bledsoe" userId="c9738545-4c56-4193-a6fa-33fe679ebc37" providerId="ADAL" clId="{D1069CD9-D04A-50C0-9BB8-0A004E678B39}" dt="2026-08-05T16:19:57.036" v="203" actId="478"/>
          <ac:spMkLst>
            <pc:docMk/>
            <pc:sldMk cId="280241312" sldId="6963"/>
            <ac:spMk id="14" creationId="{F461EC66-CC9D-83AB-3AB1-5D8C605BC8E5}"/>
          </ac:spMkLst>
        </pc:spChg>
        <pc:spChg chg="mod">
          <ac:chgData name="Shelby Bledsoe" userId="c9738545-4c56-4193-a6fa-33fe679ebc37" providerId="ADAL" clId="{D1069CD9-D04A-50C0-9BB8-0A004E678B39}" dt="2026-08-05T16:20:41.050" v="216" actId="207"/>
          <ac:spMkLst>
            <pc:docMk/>
            <pc:sldMk cId="280241312" sldId="6963"/>
            <ac:spMk id="28" creationId="{08ECD171-70FC-E6DD-9F0C-C70D44C8031B}"/>
          </ac:spMkLst>
        </pc:spChg>
        <pc:spChg chg="mod">
          <ac:chgData name="Shelby Bledsoe" userId="c9738545-4c56-4193-a6fa-33fe679ebc37" providerId="ADAL" clId="{D1069CD9-D04A-50C0-9BB8-0A004E678B39}" dt="2026-08-05T16:20:41.050" v="216" actId="207"/>
          <ac:spMkLst>
            <pc:docMk/>
            <pc:sldMk cId="280241312" sldId="6963"/>
            <ac:spMk id="30" creationId="{5D3224C5-8E6B-05D8-4227-3278E73DF43C}"/>
          </ac:spMkLst>
        </pc:spChg>
        <pc:cxnChg chg="del">
          <ac:chgData name="Shelby Bledsoe" userId="c9738545-4c56-4193-a6fa-33fe679ebc37" providerId="ADAL" clId="{D1069CD9-D04A-50C0-9BB8-0A004E678B39}" dt="2026-08-05T16:20:45.157" v="217" actId="478"/>
          <ac:cxnSpMkLst>
            <pc:docMk/>
            <pc:sldMk cId="280241312" sldId="6963"/>
            <ac:cxnSpMk id="3" creationId="{EE35BAFE-FE3E-6B86-DE37-EAC2523F805D}"/>
          </ac:cxnSpMkLst>
        </pc:cxnChg>
        <pc:cxnChg chg="del">
          <ac:chgData name="Shelby Bledsoe" userId="c9738545-4c56-4193-a6fa-33fe679ebc37" providerId="ADAL" clId="{D1069CD9-D04A-50C0-9BB8-0A004E678B39}" dt="2026-08-05T16:20:46.649" v="218" actId="478"/>
          <ac:cxnSpMkLst>
            <pc:docMk/>
            <pc:sldMk cId="280241312" sldId="6963"/>
            <ac:cxnSpMk id="34" creationId="{3C4C6A66-98DA-6EDA-A2EE-39B4B101692E}"/>
          </ac:cxnSpMkLst>
        </pc:cxnChg>
      </pc:sldChg>
    </pc:docChg>
  </pc:docChgLst>
  <pc:docChgLst>
    <pc:chgData name="Samantha Silcox" userId="S::ssilcox@iacmi.org::8a505091-dd03-47f9-912c-2fd60c7ec4f4" providerId="AD" clId="Web-{E796E442-6FEF-34F3-7268-127352062E48}"/>
    <pc:docChg chg="modSld">
      <pc:chgData name="Samantha Silcox" userId="S::ssilcox@iacmi.org::8a505091-dd03-47f9-912c-2fd60c7ec4f4" providerId="AD" clId="Web-{E796E442-6FEF-34F3-7268-127352062E48}" dt="2026-07-26T18:54:44.410" v="53" actId="14100"/>
      <pc:docMkLst>
        <pc:docMk/>
      </pc:docMkLst>
      <pc:sldChg chg="delSp modSp">
        <pc:chgData name="Samantha Silcox" userId="S::ssilcox@iacmi.org::8a505091-dd03-47f9-912c-2fd60c7ec4f4" providerId="AD" clId="Web-{E796E442-6FEF-34F3-7268-127352062E48}" dt="2026-07-26T18:50:36.238" v="1" actId="1076"/>
        <pc:sldMkLst>
          <pc:docMk/>
          <pc:sldMk cId="2498781680" sldId="6949"/>
        </pc:sldMkLst>
        <pc:picChg chg="mod">
          <ac:chgData name="Samantha Silcox" userId="S::ssilcox@iacmi.org::8a505091-dd03-47f9-912c-2fd60c7ec4f4" providerId="AD" clId="Web-{E796E442-6FEF-34F3-7268-127352062E48}" dt="2026-07-26T18:50:36.238" v="1" actId="1076"/>
          <ac:picMkLst>
            <pc:docMk/>
            <pc:sldMk cId="2498781680" sldId="6949"/>
            <ac:picMk id="15" creationId="{ADCFBE7E-8CD2-A5B6-0C89-F3E1BC559113}"/>
          </ac:picMkLst>
        </pc:picChg>
      </pc:sldChg>
      <pc:sldChg chg="modSp">
        <pc:chgData name="Samantha Silcox" userId="S::ssilcox@iacmi.org::8a505091-dd03-47f9-912c-2fd60c7ec4f4" providerId="AD" clId="Web-{E796E442-6FEF-34F3-7268-127352062E48}" dt="2026-07-26T18:52:01.816" v="20" actId="1076"/>
        <pc:sldMkLst>
          <pc:docMk/>
          <pc:sldMk cId="3303371270" sldId="6950"/>
        </pc:sldMkLst>
        <pc:spChg chg="mod">
          <ac:chgData name="Samantha Silcox" userId="S::ssilcox@iacmi.org::8a505091-dd03-47f9-912c-2fd60c7ec4f4" providerId="AD" clId="Web-{E796E442-6FEF-34F3-7268-127352062E48}" dt="2026-07-26T18:50:57.801" v="5" actId="1076"/>
          <ac:spMkLst>
            <pc:docMk/>
            <pc:sldMk cId="3303371270" sldId="6950"/>
            <ac:spMk id="6" creationId="{707460F3-14B9-DCA8-50DE-82F973601C52}"/>
          </ac:spMkLst>
        </pc:spChg>
        <pc:spChg chg="mod">
          <ac:chgData name="Samantha Silcox" userId="S::ssilcox@iacmi.org::8a505091-dd03-47f9-912c-2fd60c7ec4f4" providerId="AD" clId="Web-{E796E442-6FEF-34F3-7268-127352062E48}" dt="2026-07-26T18:51:01.144" v="6" actId="1076"/>
          <ac:spMkLst>
            <pc:docMk/>
            <pc:sldMk cId="3303371270" sldId="6950"/>
            <ac:spMk id="10" creationId="{CBA40F70-CFFF-9ECE-9E6F-EE29E8D374CD}"/>
          </ac:spMkLst>
        </pc:spChg>
        <pc:spChg chg="mod">
          <ac:chgData name="Samantha Silcox" userId="S::ssilcox@iacmi.org::8a505091-dd03-47f9-912c-2fd60c7ec4f4" providerId="AD" clId="Web-{E796E442-6FEF-34F3-7268-127352062E48}" dt="2026-07-26T18:51:41.754" v="16" actId="1076"/>
          <ac:spMkLst>
            <pc:docMk/>
            <pc:sldMk cId="3303371270" sldId="6950"/>
            <ac:spMk id="67" creationId="{E851B9BA-4F05-BBA9-9458-10B14B9C489E}"/>
          </ac:spMkLst>
        </pc:spChg>
        <pc:spChg chg="mod">
          <ac:chgData name="Samantha Silcox" userId="S::ssilcox@iacmi.org::8a505091-dd03-47f9-912c-2fd60c7ec4f4" providerId="AD" clId="Web-{E796E442-6FEF-34F3-7268-127352062E48}" dt="2026-07-26T18:52:01.816" v="20" actId="1076"/>
          <ac:spMkLst>
            <pc:docMk/>
            <pc:sldMk cId="3303371270" sldId="6950"/>
            <ac:spMk id="69" creationId="{96993CA6-058F-A7E2-21D6-448941230402}"/>
          </ac:spMkLst>
        </pc:spChg>
        <pc:spChg chg="mod">
          <ac:chgData name="Samantha Silcox" userId="S::ssilcox@iacmi.org::8a505091-dd03-47f9-912c-2fd60c7ec4f4" providerId="AD" clId="Web-{E796E442-6FEF-34F3-7268-127352062E48}" dt="2026-07-26T18:51:55.910" v="19" actId="1076"/>
          <ac:spMkLst>
            <pc:docMk/>
            <pc:sldMk cId="3303371270" sldId="6950"/>
            <ac:spMk id="71" creationId="{4E32546C-896D-6303-768D-6125AEF06EAD}"/>
          </ac:spMkLst>
        </pc:spChg>
        <pc:spChg chg="mod">
          <ac:chgData name="Samantha Silcox" userId="S::ssilcox@iacmi.org::8a505091-dd03-47f9-912c-2fd60c7ec4f4" providerId="AD" clId="Web-{E796E442-6FEF-34F3-7268-127352062E48}" dt="2026-07-26T18:51:35.269" v="15" actId="1076"/>
          <ac:spMkLst>
            <pc:docMk/>
            <pc:sldMk cId="3303371270" sldId="6950"/>
            <ac:spMk id="75" creationId="{CB35F04F-6C77-AC19-57DB-85B510DAABF6}"/>
          </ac:spMkLst>
        </pc:spChg>
        <pc:spChg chg="mod">
          <ac:chgData name="Samantha Silcox" userId="S::ssilcox@iacmi.org::8a505091-dd03-47f9-912c-2fd60c7ec4f4" providerId="AD" clId="Web-{E796E442-6FEF-34F3-7268-127352062E48}" dt="2026-07-26T18:51:45.426" v="17" actId="1076"/>
          <ac:spMkLst>
            <pc:docMk/>
            <pc:sldMk cId="3303371270" sldId="6950"/>
            <ac:spMk id="77" creationId="{E513B8FE-6193-DC7E-2510-5B377991BD33}"/>
          </ac:spMkLst>
        </pc:spChg>
        <pc:spChg chg="mod">
          <ac:chgData name="Samantha Silcox" userId="S::ssilcox@iacmi.org::8a505091-dd03-47f9-912c-2fd60c7ec4f4" providerId="AD" clId="Web-{E796E442-6FEF-34F3-7268-127352062E48}" dt="2026-07-26T18:50:53.394" v="3" actId="1076"/>
          <ac:spMkLst>
            <pc:docMk/>
            <pc:sldMk cId="3303371270" sldId="6950"/>
            <ac:spMk id="82" creationId="{583586B8-C52F-BB93-5C1C-FAEEE5E3388A}"/>
          </ac:spMkLst>
        </pc:spChg>
      </pc:sldChg>
      <pc:sldChg chg="modSp">
        <pc:chgData name="Samantha Silcox" userId="S::ssilcox@iacmi.org::8a505091-dd03-47f9-912c-2fd60c7ec4f4" providerId="AD" clId="Web-{E796E442-6FEF-34F3-7268-127352062E48}" dt="2026-07-26T18:52:21.223" v="21" actId="20577"/>
        <pc:sldMkLst>
          <pc:docMk/>
          <pc:sldMk cId="608122001" sldId="6956"/>
        </pc:sldMkLst>
        <pc:spChg chg="mod">
          <ac:chgData name="Samantha Silcox" userId="S::ssilcox@iacmi.org::8a505091-dd03-47f9-912c-2fd60c7ec4f4" providerId="AD" clId="Web-{E796E442-6FEF-34F3-7268-127352062E48}" dt="2026-07-26T18:52:21.223" v="21" actId="20577"/>
          <ac:spMkLst>
            <pc:docMk/>
            <pc:sldMk cId="608122001" sldId="6956"/>
            <ac:spMk id="12" creationId="{94E10800-A805-4EC4-FD51-64BB3B07EA56}"/>
          </ac:spMkLst>
        </pc:spChg>
      </pc:sldChg>
      <pc:sldChg chg="modSp">
        <pc:chgData name="Samantha Silcox" userId="S::ssilcox@iacmi.org::8a505091-dd03-47f9-912c-2fd60c7ec4f4" providerId="AD" clId="Web-{E796E442-6FEF-34F3-7268-127352062E48}" dt="2026-07-26T18:53:09.332" v="33" actId="1076"/>
        <pc:sldMkLst>
          <pc:docMk/>
          <pc:sldMk cId="834672112" sldId="6959"/>
        </pc:sldMkLst>
        <pc:spChg chg="mod">
          <ac:chgData name="Samantha Silcox" userId="S::ssilcox@iacmi.org::8a505091-dd03-47f9-912c-2fd60c7ec4f4" providerId="AD" clId="Web-{E796E442-6FEF-34F3-7268-127352062E48}" dt="2026-07-26T18:53:04.832" v="32" actId="1076"/>
          <ac:spMkLst>
            <pc:docMk/>
            <pc:sldMk cId="834672112" sldId="6959"/>
            <ac:spMk id="11" creationId="{56C2B9E1-24AB-63EB-8D89-C332C805B7C0}"/>
          </ac:spMkLst>
        </pc:spChg>
        <pc:spChg chg="mod">
          <ac:chgData name="Samantha Silcox" userId="S::ssilcox@iacmi.org::8a505091-dd03-47f9-912c-2fd60c7ec4f4" providerId="AD" clId="Web-{E796E442-6FEF-34F3-7268-127352062E48}" dt="2026-07-26T18:52:40.894" v="29" actId="14100"/>
          <ac:spMkLst>
            <pc:docMk/>
            <pc:sldMk cId="834672112" sldId="6959"/>
            <ac:spMk id="12" creationId="{A8D806B4-07DE-0700-D96E-578634151720}"/>
          </ac:spMkLst>
        </pc:spChg>
        <pc:spChg chg="mod">
          <ac:chgData name="Samantha Silcox" userId="S::ssilcox@iacmi.org::8a505091-dd03-47f9-912c-2fd60c7ec4f4" providerId="AD" clId="Web-{E796E442-6FEF-34F3-7268-127352062E48}" dt="2026-07-26T18:53:09.332" v="33" actId="1076"/>
          <ac:spMkLst>
            <pc:docMk/>
            <pc:sldMk cId="834672112" sldId="6959"/>
            <ac:spMk id="30" creationId="{0F4F9204-467F-2727-2089-966A03E6036F}"/>
          </ac:spMkLst>
        </pc:spChg>
      </pc:sldChg>
      <pc:sldChg chg="modSp">
        <pc:chgData name="Samantha Silcox" userId="S::ssilcox@iacmi.org::8a505091-dd03-47f9-912c-2fd60c7ec4f4" providerId="AD" clId="Web-{E796E442-6FEF-34F3-7268-127352062E48}" dt="2026-07-26T18:54:21.051" v="49" actId="1076"/>
        <pc:sldMkLst>
          <pc:docMk/>
          <pc:sldMk cId="930294525" sldId="6960"/>
        </pc:sldMkLst>
        <pc:spChg chg="mod">
          <ac:chgData name="Samantha Silcox" userId="S::ssilcox@iacmi.org::8a505091-dd03-47f9-912c-2fd60c7ec4f4" providerId="AD" clId="Web-{E796E442-6FEF-34F3-7268-127352062E48}" dt="2026-07-26T18:54:21.051" v="49" actId="1076"/>
          <ac:spMkLst>
            <pc:docMk/>
            <pc:sldMk cId="930294525" sldId="6960"/>
            <ac:spMk id="11" creationId="{216DF2AE-0536-14AB-1E3D-30540B1EC9F3}"/>
          </ac:spMkLst>
        </pc:spChg>
        <pc:spChg chg="mod">
          <ac:chgData name="Samantha Silcox" userId="S::ssilcox@iacmi.org::8a505091-dd03-47f9-912c-2fd60c7ec4f4" providerId="AD" clId="Web-{E796E442-6FEF-34F3-7268-127352062E48}" dt="2026-07-26T18:53:43.926" v="45" actId="1076"/>
          <ac:spMkLst>
            <pc:docMk/>
            <pc:sldMk cId="930294525" sldId="6960"/>
            <ac:spMk id="12" creationId="{D0DD9699-CD5B-10BA-D5B5-92822DFC5614}"/>
          </ac:spMkLst>
        </pc:spChg>
        <pc:spChg chg="mod">
          <ac:chgData name="Samantha Silcox" userId="S::ssilcox@iacmi.org::8a505091-dd03-47f9-912c-2fd60c7ec4f4" providerId="AD" clId="Web-{E796E442-6FEF-34F3-7268-127352062E48}" dt="2026-07-26T18:53:29.660" v="39" actId="1076"/>
          <ac:spMkLst>
            <pc:docMk/>
            <pc:sldMk cId="930294525" sldId="6960"/>
            <ac:spMk id="30" creationId="{F807FD0A-A603-4995-415F-29A95B1C9C3E}"/>
          </ac:spMkLst>
        </pc:spChg>
      </pc:sldChg>
      <pc:sldChg chg="modSp">
        <pc:chgData name="Samantha Silcox" userId="S::ssilcox@iacmi.org::8a505091-dd03-47f9-912c-2fd60c7ec4f4" providerId="AD" clId="Web-{E796E442-6FEF-34F3-7268-127352062E48}" dt="2026-07-26T18:54:44.410" v="53" actId="14100"/>
        <pc:sldMkLst>
          <pc:docMk/>
          <pc:sldMk cId="1335188229" sldId="6962"/>
        </pc:sldMkLst>
        <pc:spChg chg="mod">
          <ac:chgData name="Samantha Silcox" userId="S::ssilcox@iacmi.org::8a505091-dd03-47f9-912c-2fd60c7ec4f4" providerId="AD" clId="Web-{E796E442-6FEF-34F3-7268-127352062E48}" dt="2026-07-26T18:54:44.410" v="53" actId="14100"/>
          <ac:spMkLst>
            <pc:docMk/>
            <pc:sldMk cId="1335188229" sldId="6962"/>
            <ac:spMk id="5" creationId="{CB7F7CBB-AB9C-7050-CEF0-39DE6FA5DA99}"/>
          </ac:spMkLst>
        </pc:spChg>
        <pc:picChg chg="mod">
          <ac:chgData name="Samantha Silcox" userId="S::ssilcox@iacmi.org::8a505091-dd03-47f9-912c-2fd60c7ec4f4" providerId="AD" clId="Web-{E796E442-6FEF-34F3-7268-127352062E48}" dt="2026-07-26T18:54:35.129" v="52" actId="1076"/>
          <ac:picMkLst>
            <pc:docMk/>
            <pc:sldMk cId="1335188229" sldId="6962"/>
            <ac:picMk id="6" creationId="{AD1998F6-3014-A33C-563E-8B82306F6ED4}"/>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E193D0-20F3-2F4B-BCCA-2E3F7898E8DF}" type="datetimeFigureOut">
              <a:rPr lang="en-US" smtClean="0"/>
              <a:t>8/5/2026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B9DE4C-BFBE-0A4C-B2BC-852F4F936737}" type="slidenum">
              <a:rPr lang="en-US" smtClean="0"/>
              <a:t>‹#›</a:t>
            </a:fld>
            <a:endParaRPr lang="en-US"/>
          </a:p>
        </p:txBody>
      </p:sp>
    </p:spTree>
    <p:extLst>
      <p:ext uri="{BB962C8B-B14F-4D97-AF65-F5344CB8AC3E}">
        <p14:creationId xmlns:p14="http://schemas.microsoft.com/office/powerpoint/2010/main" val="37701665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DB9DE4C-BFBE-0A4C-B2BC-852F4F936737}" type="slidenum">
              <a:rPr lang="en-US" smtClean="0"/>
              <a:t>1</a:t>
            </a:fld>
            <a:endParaRPr lang="en-US"/>
          </a:p>
        </p:txBody>
      </p:sp>
    </p:spTree>
    <p:extLst>
      <p:ext uri="{BB962C8B-B14F-4D97-AF65-F5344CB8AC3E}">
        <p14:creationId xmlns:p14="http://schemas.microsoft.com/office/powerpoint/2010/main" val="18713893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863557-D366-4D3F-BC0C-F3272CC15D5F}" type="slidenum">
              <a:rPr lang="en-US" smtClean="0"/>
              <a:t>2</a:t>
            </a:fld>
            <a:endParaRPr lang="en-US"/>
          </a:p>
        </p:txBody>
      </p:sp>
    </p:spTree>
    <p:extLst>
      <p:ext uri="{BB962C8B-B14F-4D97-AF65-F5344CB8AC3E}">
        <p14:creationId xmlns:p14="http://schemas.microsoft.com/office/powerpoint/2010/main" val="30733104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solidFill>
                  <a:schemeClr val="bg1"/>
                </a:solidFill>
              </a:rPr>
              <a:t>Have you ever wondered why things always seem to fall to the ground? </a:t>
            </a:r>
          </a:p>
          <a:p>
            <a:r>
              <a:rPr lang="en-US" b="1">
                <a:solidFill>
                  <a:schemeClr val="bg1"/>
                </a:solidFill>
              </a:rPr>
              <a:t>Things fall because of gravity, but engineers design ways to control how they fall.</a:t>
            </a:r>
            <a:r>
              <a:rPr lang="en-US">
                <a:solidFill>
                  <a:schemeClr val="bg1"/>
                </a:solidFill>
              </a:rPr>
              <a:t> </a:t>
            </a:r>
          </a:p>
          <a:p>
            <a:r>
              <a:rPr lang="en-US">
                <a:solidFill>
                  <a:schemeClr val="bg1"/>
                </a:solidFill>
              </a:rPr>
              <a:t>Everything on Earth is pulled toward the ground by gravity. When an object is dropped, gravity pulls it downward. Engineers cannot turn gravity off—but they </a:t>
            </a:r>
            <a:r>
              <a:rPr lang="en-US" i="1">
                <a:solidFill>
                  <a:schemeClr val="bg1"/>
                </a:solidFill>
              </a:rPr>
              <a:t>can</a:t>
            </a:r>
            <a:r>
              <a:rPr lang="en-US">
                <a:solidFill>
                  <a:schemeClr val="bg1"/>
                </a:solidFill>
              </a:rPr>
              <a:t> design systems that help control how fast something falls and what happens when it lands. </a:t>
            </a:r>
          </a:p>
          <a:p>
            <a:r>
              <a:rPr lang="en-US">
                <a:solidFill>
                  <a:schemeClr val="bg1"/>
                </a:solidFill>
              </a:rPr>
              <a:t>In this lesson, you will explore how designs can slow down a falling object and help protect it from impact. </a:t>
            </a:r>
          </a:p>
          <a:p>
            <a:endParaRPr lang="en-US"/>
          </a:p>
        </p:txBody>
      </p:sp>
      <p:sp>
        <p:nvSpPr>
          <p:cNvPr id="4" name="Slide Number Placeholder 3"/>
          <p:cNvSpPr>
            <a:spLocks noGrp="1"/>
          </p:cNvSpPr>
          <p:nvPr>
            <p:ph type="sldNum" sz="quarter" idx="5"/>
          </p:nvPr>
        </p:nvSpPr>
        <p:spPr/>
        <p:txBody>
          <a:bodyPr/>
          <a:lstStyle/>
          <a:p>
            <a:fld id="{53A1E88B-61F8-314F-BB87-E84ADBA74B87}" type="slidenum">
              <a:rPr lang="en-US" smtClean="0"/>
              <a:t>3</a:t>
            </a:fld>
            <a:endParaRPr lang="en-US"/>
          </a:p>
        </p:txBody>
      </p:sp>
    </p:spTree>
    <p:extLst>
      <p:ext uri="{BB962C8B-B14F-4D97-AF65-F5344CB8AC3E}">
        <p14:creationId xmlns:p14="http://schemas.microsoft.com/office/powerpoint/2010/main" val="24118580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3E7DF8-B880-B6D0-79F3-E99AC4C17D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8D6687-1A6D-D332-CC5D-4CE7C5F29AA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DF99066-A377-4D64-833C-755983C315CA}"/>
              </a:ext>
            </a:extLst>
          </p:cNvPr>
          <p:cNvSpPr>
            <a:spLocks noGrp="1"/>
          </p:cNvSpPr>
          <p:nvPr>
            <p:ph type="body" idx="1"/>
          </p:nvPr>
        </p:nvSpPr>
        <p:spPr/>
        <p:txBody>
          <a:bodyPr/>
          <a:lstStyle/>
          <a:p>
            <a:r>
              <a:rPr lang="en-US" u="sng">
                <a:solidFill>
                  <a:schemeClr val="bg1"/>
                </a:solidFill>
              </a:rPr>
              <a:t>How Air can Slow Things Down</a:t>
            </a:r>
            <a:r>
              <a:rPr lang="en-US">
                <a:solidFill>
                  <a:schemeClr val="bg1"/>
                </a:solidFill>
              </a:rPr>
              <a:t> </a:t>
            </a:r>
          </a:p>
          <a:p>
            <a:r>
              <a:rPr lang="en-US">
                <a:solidFill>
                  <a:schemeClr val="bg1"/>
                </a:solidFill>
              </a:rPr>
              <a:t>As an object moves through the air, the air pushes back on it, this is called </a:t>
            </a:r>
            <a:r>
              <a:rPr lang="en-US" b="1">
                <a:solidFill>
                  <a:schemeClr val="bg1"/>
                </a:solidFill>
              </a:rPr>
              <a:t>air resistance</a:t>
            </a:r>
            <a:r>
              <a:rPr lang="en-US">
                <a:solidFill>
                  <a:schemeClr val="bg1"/>
                </a:solidFill>
              </a:rPr>
              <a:t>. This push can help slow the object down. </a:t>
            </a:r>
          </a:p>
          <a:p>
            <a:r>
              <a:rPr lang="en-US">
                <a:solidFill>
                  <a:schemeClr val="bg1"/>
                </a:solidFill>
              </a:rPr>
              <a:t>Whether air slows something a little or a lot depends on: </a:t>
            </a:r>
          </a:p>
          <a:p>
            <a:r>
              <a:rPr lang="en-US" b="1">
                <a:solidFill>
                  <a:schemeClr val="bg1"/>
                </a:solidFill>
              </a:rPr>
              <a:t>Size</a:t>
            </a:r>
            <a:r>
              <a:rPr lang="en-US">
                <a:solidFill>
                  <a:schemeClr val="bg1"/>
                </a:solidFill>
              </a:rPr>
              <a:t> – bigger surfaces push against more air </a:t>
            </a:r>
          </a:p>
          <a:p>
            <a:r>
              <a:rPr lang="en-US" b="1">
                <a:solidFill>
                  <a:schemeClr val="bg1"/>
                </a:solidFill>
              </a:rPr>
              <a:t>Shape</a:t>
            </a:r>
            <a:r>
              <a:rPr lang="en-US">
                <a:solidFill>
                  <a:schemeClr val="bg1"/>
                </a:solidFill>
              </a:rPr>
              <a:t> – wide, flat shapes slow down more than small ones </a:t>
            </a:r>
          </a:p>
          <a:p>
            <a:r>
              <a:rPr lang="en-US" b="1">
                <a:solidFill>
                  <a:schemeClr val="bg1"/>
                </a:solidFill>
              </a:rPr>
              <a:t>Materials</a:t>
            </a:r>
            <a:r>
              <a:rPr lang="en-US">
                <a:solidFill>
                  <a:schemeClr val="bg1"/>
                </a:solidFill>
              </a:rPr>
              <a:t> – some materials catch more air than others </a:t>
            </a:r>
          </a:p>
          <a:p>
            <a:endParaRPr lang="en-US">
              <a:solidFill>
                <a:schemeClr val="bg1"/>
              </a:solidFill>
              <a:latin typeface="Arial"/>
              <a:cs typeface="Arial"/>
            </a:endParaRPr>
          </a:p>
          <a:p>
            <a:r>
              <a:rPr lang="en-US">
                <a:solidFill>
                  <a:schemeClr val="bg1"/>
                </a:solidFill>
              </a:rPr>
              <a:t>A parachute is a design that uses air to slow down a falling object. Instead of falling straight down quickly, the parachute spreads out and lets air push against it, helping the object fall more slowly. </a:t>
            </a:r>
          </a:p>
          <a:p>
            <a:r>
              <a:rPr lang="en-US">
                <a:solidFill>
                  <a:schemeClr val="bg1"/>
                </a:solidFill>
                <a:latin typeface="Arial"/>
                <a:cs typeface="Arial"/>
              </a:rPr>
              <a:t>I. </a:t>
            </a:r>
          </a:p>
          <a:p>
            <a:r>
              <a:rPr lang="en-US">
                <a:solidFill>
                  <a:schemeClr val="bg1"/>
                </a:solidFill>
                <a:latin typeface="Arial"/>
                <a:cs typeface="Arial"/>
              </a:rPr>
              <a:t>When an object moves through the air, the air pushes back on it and can help slow it down. Engineers use this idea when designing packaging, safety systems, and equipment that protects products while they are moving. </a:t>
            </a:r>
            <a:endParaRPr lang="en-US">
              <a:solidFill>
                <a:schemeClr val="bg1"/>
              </a:solidFill>
              <a:cs typeface="Arial"/>
            </a:endParaRPr>
          </a:p>
          <a:p>
            <a:endParaRPr lang="en-US"/>
          </a:p>
        </p:txBody>
      </p:sp>
      <p:sp>
        <p:nvSpPr>
          <p:cNvPr id="4" name="Slide Number Placeholder 3">
            <a:extLst>
              <a:ext uri="{FF2B5EF4-FFF2-40B4-BE49-F238E27FC236}">
                <a16:creationId xmlns:a16="http://schemas.microsoft.com/office/drawing/2014/main" id="{CE0B1E52-EF19-ABE4-42CD-C01DC640269F}"/>
              </a:ext>
            </a:extLst>
          </p:cNvPr>
          <p:cNvSpPr>
            <a:spLocks noGrp="1"/>
          </p:cNvSpPr>
          <p:nvPr>
            <p:ph type="sldNum" sz="quarter" idx="5"/>
          </p:nvPr>
        </p:nvSpPr>
        <p:spPr/>
        <p:txBody>
          <a:bodyPr/>
          <a:lstStyle/>
          <a:p>
            <a:fld id="{53A1E88B-61F8-314F-BB87-E84ADBA74B87}" type="slidenum">
              <a:rPr lang="en-US" smtClean="0"/>
              <a:t>4</a:t>
            </a:fld>
            <a:endParaRPr lang="en-US"/>
          </a:p>
        </p:txBody>
      </p:sp>
    </p:spTree>
    <p:extLst>
      <p:ext uri="{BB962C8B-B14F-4D97-AF65-F5344CB8AC3E}">
        <p14:creationId xmlns:p14="http://schemas.microsoft.com/office/powerpoint/2010/main" val="24075802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b="0" i="0" u="none" strike="noStrike" cap="none" normalizeH="0" baseline="0" dirty="0">
              <a:ln>
                <a:noFill/>
              </a:ln>
              <a:solidFill>
                <a:schemeClr val="bg1"/>
              </a:solidFill>
              <a:effectLst/>
              <a:latin typeface="Segoe UI" panose="020B0502040204020203" pitchFamily="34" charset="0"/>
            </a:endParaRPr>
          </a:p>
          <a:p>
            <a:r>
              <a:rPr lang="en-US" b="1" dirty="0">
                <a:solidFill>
                  <a:schemeClr val="bg1"/>
                </a:solidFill>
              </a:rPr>
              <a:t>Gravity:</a:t>
            </a:r>
            <a:r>
              <a:rPr lang="en-US" dirty="0">
                <a:solidFill>
                  <a:schemeClr val="bg1"/>
                </a:solidFill>
              </a:rPr>
              <a:t> The force that pulls objects down towards Earth </a:t>
            </a:r>
          </a:p>
          <a:p>
            <a:r>
              <a:rPr lang="en-US" b="1" dirty="0">
                <a:solidFill>
                  <a:schemeClr val="bg1"/>
                </a:solidFill>
              </a:rPr>
              <a:t>Air Resistance:</a:t>
            </a:r>
            <a:r>
              <a:rPr lang="en-US" dirty="0">
                <a:solidFill>
                  <a:schemeClr val="bg1"/>
                </a:solidFill>
              </a:rPr>
              <a:t> The push from the air that slows an object down as it moves or falls </a:t>
            </a:r>
          </a:p>
          <a:p>
            <a:r>
              <a:rPr lang="en-US" b="1" dirty="0">
                <a:solidFill>
                  <a:schemeClr val="bg1"/>
                </a:solidFill>
              </a:rPr>
              <a:t>Controlled Motion:</a:t>
            </a:r>
            <a:r>
              <a:rPr lang="en-US" dirty="0">
                <a:solidFill>
                  <a:schemeClr val="bg1"/>
                </a:solidFill>
              </a:rPr>
              <a:t> Moving something in a careful way so it doesn’t go too fast or hit too hard </a:t>
            </a:r>
          </a:p>
          <a:p>
            <a:r>
              <a:rPr lang="en-US" b="1" dirty="0">
                <a:solidFill>
                  <a:schemeClr val="bg1"/>
                </a:solidFill>
              </a:rPr>
              <a:t>Design:</a:t>
            </a:r>
            <a:r>
              <a:rPr lang="en-US" dirty="0">
                <a:solidFill>
                  <a:schemeClr val="bg1"/>
                </a:solidFill>
              </a:rPr>
              <a:t> A plan for how something will be built or made to solve a problem </a:t>
            </a:r>
          </a:p>
          <a:p>
            <a:endParaRPr lang="en-US" dirty="0"/>
          </a:p>
        </p:txBody>
      </p:sp>
      <p:sp>
        <p:nvSpPr>
          <p:cNvPr id="4" name="Slide Number Placeholder 3"/>
          <p:cNvSpPr>
            <a:spLocks noGrp="1"/>
          </p:cNvSpPr>
          <p:nvPr>
            <p:ph type="sldNum" sz="quarter" idx="5"/>
          </p:nvPr>
        </p:nvSpPr>
        <p:spPr/>
        <p:txBody>
          <a:bodyPr/>
          <a:lstStyle/>
          <a:p>
            <a:fld id="{DDB9DE4C-BFBE-0A4C-B2BC-852F4F936737}" type="slidenum">
              <a:rPr lang="en-US" smtClean="0"/>
              <a:t>5</a:t>
            </a:fld>
            <a:endParaRPr lang="en-US"/>
          </a:p>
        </p:txBody>
      </p:sp>
    </p:spTree>
    <p:extLst>
      <p:ext uri="{BB962C8B-B14F-4D97-AF65-F5344CB8AC3E}">
        <p14:creationId xmlns:p14="http://schemas.microsoft.com/office/powerpoint/2010/main" val="7824909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5809D9-DEE7-1A79-07C8-D78FE87D6A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2668FC-66B0-BC48-8338-A99BB16BD6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D7F61F-2396-1CFF-AF4F-CA9F69712E0C}"/>
              </a:ext>
            </a:extLst>
          </p:cNvPr>
          <p:cNvSpPr>
            <a:spLocks noGrp="1"/>
          </p:cNvSpPr>
          <p:nvPr>
            <p:ph type="body" idx="1"/>
          </p:nvPr>
        </p:nvSpPr>
        <p:spPr/>
        <p:txBody>
          <a:bodyPr/>
          <a:lstStyle/>
          <a:p>
            <a:r>
              <a:rPr lang="en-US" sz="1200">
                <a:solidFill>
                  <a:schemeClr val="bg1"/>
                </a:solidFill>
              </a:rPr>
              <a:t>1 balloon </a:t>
            </a:r>
          </a:p>
          <a:p>
            <a:r>
              <a:rPr lang="en-US" sz="1200">
                <a:solidFill>
                  <a:schemeClr val="bg1"/>
                </a:solidFill>
              </a:rPr>
              <a:t>1 bowl </a:t>
            </a:r>
          </a:p>
          <a:p>
            <a:r>
              <a:rPr lang="en-US" sz="1200">
                <a:solidFill>
                  <a:schemeClr val="bg1"/>
                </a:solidFill>
              </a:rPr>
              <a:t>4 strips of yarn of equal length </a:t>
            </a:r>
          </a:p>
          <a:p>
            <a:r>
              <a:rPr lang="en-US" sz="1200">
                <a:solidFill>
                  <a:schemeClr val="bg1"/>
                </a:solidFill>
              </a:rPr>
              <a:t>Tape </a:t>
            </a:r>
          </a:p>
          <a:p>
            <a:r>
              <a:rPr lang="en-US" sz="1200">
                <a:solidFill>
                  <a:schemeClr val="bg1"/>
                </a:solidFill>
              </a:rPr>
              <a:t>1 pencil per student (to punch holes through the edge of paper bowls) </a:t>
            </a:r>
          </a:p>
          <a:p>
            <a:endParaRPr lang="en-US"/>
          </a:p>
        </p:txBody>
      </p:sp>
      <p:sp>
        <p:nvSpPr>
          <p:cNvPr id="4" name="Slide Number Placeholder 3">
            <a:extLst>
              <a:ext uri="{FF2B5EF4-FFF2-40B4-BE49-F238E27FC236}">
                <a16:creationId xmlns:a16="http://schemas.microsoft.com/office/drawing/2014/main" id="{06BC94EF-6ACF-1C7E-1731-2B11980C6FE0}"/>
              </a:ext>
            </a:extLst>
          </p:cNvPr>
          <p:cNvSpPr>
            <a:spLocks noGrp="1"/>
          </p:cNvSpPr>
          <p:nvPr>
            <p:ph type="sldNum" sz="quarter" idx="5"/>
          </p:nvPr>
        </p:nvSpPr>
        <p:spPr/>
        <p:txBody>
          <a:bodyPr/>
          <a:lstStyle/>
          <a:p>
            <a:fld id="{DDB9DE4C-BFBE-0A4C-B2BC-852F4F936737}" type="slidenum">
              <a:rPr lang="en-US" smtClean="0"/>
              <a:t>6</a:t>
            </a:fld>
            <a:endParaRPr lang="en-US"/>
          </a:p>
        </p:txBody>
      </p:sp>
    </p:spTree>
    <p:extLst>
      <p:ext uri="{BB962C8B-B14F-4D97-AF65-F5344CB8AC3E}">
        <p14:creationId xmlns:p14="http://schemas.microsoft.com/office/powerpoint/2010/main" val="10720553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4DC202-3505-1C0F-91A2-611F479577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16E8D1-2CE8-9EA8-E481-587DDA37C35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011FA66-D1C9-A4F3-15B8-4B1D43057E52}"/>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b="0" i="0" u="none" strike="noStrike" cap="none" normalizeH="0" baseline="0" dirty="0">
              <a:ln>
                <a:noFill/>
              </a:ln>
              <a:solidFill>
                <a:schemeClr val="bg1"/>
              </a:solidFill>
              <a:effectLst/>
              <a:latin typeface="Segoe UI" panose="020B0502040204020203" pitchFamily="34" charset="0"/>
            </a:endParaRPr>
          </a:p>
          <a:p>
            <a:r>
              <a:rPr lang="en-US" sz="1200" dirty="0">
                <a:solidFill>
                  <a:schemeClr val="bg1"/>
                </a:solidFill>
              </a:rPr>
              <a:t>Look at the edge of your bowl like it is the face of a clock </a:t>
            </a:r>
          </a:p>
          <a:p>
            <a:r>
              <a:rPr lang="en-US" sz="1200" dirty="0">
                <a:solidFill>
                  <a:schemeClr val="bg1"/>
                </a:solidFill>
              </a:rPr>
              <a:t>Punch </a:t>
            </a:r>
            <a:r>
              <a:rPr lang="en-US" sz="1200" b="1" dirty="0">
                <a:solidFill>
                  <a:schemeClr val="bg1"/>
                </a:solidFill>
              </a:rPr>
              <a:t>four holes</a:t>
            </a:r>
            <a:r>
              <a:rPr lang="en-US" sz="1200" dirty="0">
                <a:solidFill>
                  <a:schemeClr val="bg1"/>
                </a:solidFill>
              </a:rPr>
              <a:t> around the edge of the bowl using a pencil:  </a:t>
            </a:r>
          </a:p>
          <a:p>
            <a:r>
              <a:rPr lang="en-US" sz="1200" dirty="0">
                <a:solidFill>
                  <a:schemeClr val="bg1"/>
                </a:solidFill>
              </a:rPr>
              <a:t>One hole at </a:t>
            </a:r>
            <a:r>
              <a:rPr lang="en-US" sz="1200" b="1" dirty="0">
                <a:solidFill>
                  <a:schemeClr val="bg1"/>
                </a:solidFill>
              </a:rPr>
              <a:t>12 o’clock</a:t>
            </a:r>
            <a:r>
              <a:rPr lang="en-US" sz="1200" dirty="0">
                <a:solidFill>
                  <a:schemeClr val="bg1"/>
                </a:solidFill>
              </a:rPr>
              <a:t> </a:t>
            </a:r>
          </a:p>
          <a:p>
            <a:r>
              <a:rPr lang="en-US" sz="1200" dirty="0">
                <a:solidFill>
                  <a:schemeClr val="bg1"/>
                </a:solidFill>
              </a:rPr>
              <a:t>One hole at </a:t>
            </a:r>
            <a:r>
              <a:rPr lang="en-US" sz="1200" b="1" dirty="0">
                <a:solidFill>
                  <a:schemeClr val="bg1"/>
                </a:solidFill>
              </a:rPr>
              <a:t>3 o’clock</a:t>
            </a:r>
            <a:r>
              <a:rPr lang="en-US" sz="1200" dirty="0">
                <a:solidFill>
                  <a:schemeClr val="bg1"/>
                </a:solidFill>
              </a:rPr>
              <a:t> </a:t>
            </a:r>
          </a:p>
          <a:p>
            <a:r>
              <a:rPr lang="en-US" sz="1200" dirty="0">
                <a:solidFill>
                  <a:schemeClr val="bg1"/>
                </a:solidFill>
              </a:rPr>
              <a:t>One hole at </a:t>
            </a:r>
            <a:r>
              <a:rPr lang="en-US" sz="1200" b="1" dirty="0">
                <a:solidFill>
                  <a:schemeClr val="bg1"/>
                </a:solidFill>
              </a:rPr>
              <a:t>6 o’clock</a:t>
            </a:r>
            <a:r>
              <a:rPr lang="en-US" sz="1200" dirty="0">
                <a:solidFill>
                  <a:schemeClr val="bg1"/>
                </a:solidFill>
              </a:rPr>
              <a:t> </a:t>
            </a:r>
          </a:p>
          <a:p>
            <a:r>
              <a:rPr lang="en-US" sz="1200" dirty="0">
                <a:solidFill>
                  <a:schemeClr val="bg1"/>
                </a:solidFill>
              </a:rPr>
              <a:t>One hole at </a:t>
            </a:r>
            <a:r>
              <a:rPr lang="en-US" sz="1200" b="1" dirty="0">
                <a:solidFill>
                  <a:schemeClr val="bg1"/>
                </a:solidFill>
              </a:rPr>
              <a:t>9 o’clock</a:t>
            </a:r>
            <a:r>
              <a:rPr lang="en-US" sz="1200" dirty="0">
                <a:solidFill>
                  <a:schemeClr val="bg1"/>
                </a:solidFill>
              </a:rPr>
              <a:t> </a:t>
            </a:r>
          </a:p>
          <a:p>
            <a:r>
              <a:rPr lang="en-US" sz="1200" dirty="0">
                <a:solidFill>
                  <a:schemeClr val="bg1"/>
                </a:solidFill>
              </a:rPr>
              <a:t>Check that the holes are spaced evenly around the bowl </a:t>
            </a:r>
          </a:p>
          <a:p>
            <a:r>
              <a:rPr lang="en-US" sz="1200" dirty="0">
                <a:solidFill>
                  <a:schemeClr val="bg1"/>
                </a:solidFill>
              </a:rPr>
              <a:t>Make sure the holes are big enough for the string or yarn to fit through </a:t>
            </a:r>
          </a:p>
          <a:p>
            <a:endParaRPr lang="en-US" dirty="0"/>
          </a:p>
        </p:txBody>
      </p:sp>
      <p:sp>
        <p:nvSpPr>
          <p:cNvPr id="4" name="Slide Number Placeholder 3">
            <a:extLst>
              <a:ext uri="{FF2B5EF4-FFF2-40B4-BE49-F238E27FC236}">
                <a16:creationId xmlns:a16="http://schemas.microsoft.com/office/drawing/2014/main" id="{6623223B-6EE4-10B9-5187-D46F0F3C2D02}"/>
              </a:ext>
            </a:extLst>
          </p:cNvPr>
          <p:cNvSpPr>
            <a:spLocks noGrp="1"/>
          </p:cNvSpPr>
          <p:nvPr>
            <p:ph type="sldNum" sz="quarter" idx="5"/>
          </p:nvPr>
        </p:nvSpPr>
        <p:spPr/>
        <p:txBody>
          <a:bodyPr/>
          <a:lstStyle/>
          <a:p>
            <a:fld id="{53A1E88B-61F8-314F-BB87-E84ADBA74B87}" type="slidenum">
              <a:rPr lang="en-US" smtClean="0"/>
              <a:t>7</a:t>
            </a:fld>
            <a:endParaRPr lang="en-US"/>
          </a:p>
        </p:txBody>
      </p:sp>
    </p:spTree>
    <p:extLst>
      <p:ext uri="{BB962C8B-B14F-4D97-AF65-F5344CB8AC3E}">
        <p14:creationId xmlns:p14="http://schemas.microsoft.com/office/powerpoint/2010/main" val="7116429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4ADFB7-9EDB-D29E-B8D7-5F63609419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80EFDA-B2EC-928E-C9BB-02A9DB6E629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3146A74-3302-B056-C339-BA156534D295}"/>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Cut or gather 4 pieces of yarn of equal length </a:t>
            </a:r>
          </a:p>
          <a:p>
            <a:r>
              <a:rPr lang="en-US" sz="1200" kern="1200" dirty="0">
                <a:solidFill>
                  <a:schemeClr val="tx1"/>
                </a:solidFill>
                <a:effectLst/>
                <a:latin typeface="+mn-lt"/>
                <a:ea typeface="+mn-ea"/>
                <a:cs typeface="+mn-cs"/>
              </a:rPr>
              <a:t>Put one string through each hole in the bowl </a:t>
            </a:r>
          </a:p>
          <a:p>
            <a:r>
              <a:rPr lang="en-US" sz="1200" kern="1200" dirty="0">
                <a:solidFill>
                  <a:schemeClr val="tx1"/>
                </a:solidFill>
                <a:effectLst/>
                <a:latin typeface="+mn-lt"/>
                <a:ea typeface="+mn-ea"/>
                <a:cs typeface="+mn-cs"/>
              </a:rPr>
              <a:t>Tie each string tightly so it stays </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attached </a:t>
            </a:r>
          </a:p>
          <a:p>
            <a:r>
              <a:rPr lang="en-US" sz="1200" kern="1200" dirty="0">
                <a:solidFill>
                  <a:schemeClr val="tx1"/>
                </a:solidFill>
                <a:effectLst/>
                <a:latin typeface="+mn-lt"/>
                <a:ea typeface="+mn-ea"/>
                <a:cs typeface="+mn-cs"/>
              </a:rPr>
              <a:t>Hold the bowl up by all 4 strings to ensure that it hangs flat, and level. If not, adjust the strings until it does.</a:t>
            </a:r>
          </a:p>
          <a:p>
            <a:endParaRPr lang="en-US" dirty="0"/>
          </a:p>
        </p:txBody>
      </p:sp>
      <p:sp>
        <p:nvSpPr>
          <p:cNvPr id="4" name="Slide Number Placeholder 3">
            <a:extLst>
              <a:ext uri="{FF2B5EF4-FFF2-40B4-BE49-F238E27FC236}">
                <a16:creationId xmlns:a16="http://schemas.microsoft.com/office/drawing/2014/main" id="{AF9A75F8-8682-4EE2-05C4-A995413BD511}"/>
              </a:ext>
            </a:extLst>
          </p:cNvPr>
          <p:cNvSpPr>
            <a:spLocks noGrp="1"/>
          </p:cNvSpPr>
          <p:nvPr>
            <p:ph type="sldNum" sz="quarter" idx="5"/>
          </p:nvPr>
        </p:nvSpPr>
        <p:spPr/>
        <p:txBody>
          <a:bodyPr/>
          <a:lstStyle/>
          <a:p>
            <a:fld id="{53A1E88B-61F8-314F-BB87-E84ADBA74B87}" type="slidenum">
              <a:rPr lang="en-US" smtClean="0"/>
              <a:t>8</a:t>
            </a:fld>
            <a:endParaRPr lang="en-US"/>
          </a:p>
        </p:txBody>
      </p:sp>
    </p:spTree>
    <p:extLst>
      <p:ext uri="{BB962C8B-B14F-4D97-AF65-F5344CB8AC3E}">
        <p14:creationId xmlns:p14="http://schemas.microsoft.com/office/powerpoint/2010/main" val="33482524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C42D95-55C1-04A7-C650-49A7E8C814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F7F17B-3F35-47E7-9F85-7621FBA5DEF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F3AC620-0052-5712-63D4-1DAAC087A623}"/>
              </a:ext>
            </a:extLst>
          </p:cNvPr>
          <p:cNvSpPr>
            <a:spLocks noGrp="1"/>
          </p:cNvSpPr>
          <p:nvPr>
            <p:ph type="body" idx="1"/>
          </p:nvPr>
        </p:nvSpPr>
        <p:spPr/>
        <p:txBody>
          <a:bodyPr/>
          <a:lstStyle/>
          <a:p>
            <a:r>
              <a:rPr lang="en-US" sz="1400">
                <a:solidFill>
                  <a:schemeClr val="bg1"/>
                </a:solidFill>
              </a:rPr>
              <a:t> Inflate your balloon </a:t>
            </a:r>
          </a:p>
          <a:p>
            <a:r>
              <a:rPr lang="en-US" sz="1400">
                <a:solidFill>
                  <a:schemeClr val="bg1"/>
                </a:solidFill>
              </a:rPr>
              <a:t>Inflate your balloon and tie it. This will serve as your parachute</a:t>
            </a:r>
            <a:r>
              <a:rPr lang="en-US" sz="1400"/>
              <a:t>. </a:t>
            </a:r>
          </a:p>
          <a:p>
            <a:endParaRPr lang="en-US"/>
          </a:p>
        </p:txBody>
      </p:sp>
      <p:sp>
        <p:nvSpPr>
          <p:cNvPr id="4" name="Slide Number Placeholder 3">
            <a:extLst>
              <a:ext uri="{FF2B5EF4-FFF2-40B4-BE49-F238E27FC236}">
                <a16:creationId xmlns:a16="http://schemas.microsoft.com/office/drawing/2014/main" id="{1FF20F15-531F-8720-6663-515ECFACB1C9}"/>
              </a:ext>
            </a:extLst>
          </p:cNvPr>
          <p:cNvSpPr>
            <a:spLocks noGrp="1"/>
          </p:cNvSpPr>
          <p:nvPr>
            <p:ph type="sldNum" sz="quarter" idx="5"/>
          </p:nvPr>
        </p:nvSpPr>
        <p:spPr/>
        <p:txBody>
          <a:bodyPr/>
          <a:lstStyle/>
          <a:p>
            <a:fld id="{53A1E88B-61F8-314F-BB87-E84ADBA74B87}" type="slidenum">
              <a:rPr lang="en-US" smtClean="0"/>
              <a:t>9</a:t>
            </a:fld>
            <a:endParaRPr lang="en-US"/>
          </a:p>
        </p:txBody>
      </p:sp>
    </p:spTree>
    <p:extLst>
      <p:ext uri="{BB962C8B-B14F-4D97-AF65-F5344CB8AC3E}">
        <p14:creationId xmlns:p14="http://schemas.microsoft.com/office/powerpoint/2010/main" val="31726773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8D4E85-08F5-8863-67D1-D43CA4E62B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74F5C5-A5C9-EF32-4FF5-AFD509AC25C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B03672F-DAEC-60EB-93C5-C1FE2FA2953E}"/>
              </a:ext>
            </a:extLst>
          </p:cNvPr>
          <p:cNvSpPr>
            <a:spLocks noGrp="1"/>
          </p:cNvSpPr>
          <p:nvPr>
            <p:ph type="body" idx="1"/>
          </p:nvPr>
        </p:nvSpPr>
        <p:spPr/>
        <p:txBody>
          <a:bodyPr/>
          <a:lstStyle/>
          <a:p>
            <a:pPr lvl="0" defTabSz="914400"/>
            <a:r>
              <a:rPr lang="en-US" sz="1400" dirty="0">
                <a:solidFill>
                  <a:schemeClr val="bg1"/>
                </a:solidFill>
              </a:rPr>
              <a:t>Attach the Parachute to the Strings</a:t>
            </a:r>
          </a:p>
          <a:p>
            <a:pPr lvl="0" defTabSz="914400"/>
            <a:endParaRPr lang="en-US" sz="1400" dirty="0">
              <a:solidFill>
                <a:schemeClr val="bg1"/>
              </a:solidFill>
            </a:endParaRPr>
          </a:p>
          <a:p>
            <a:r>
              <a:rPr lang="en-US" sz="1400" dirty="0">
                <a:solidFill>
                  <a:schemeClr val="bg1"/>
                </a:solidFill>
              </a:rPr>
              <a:t>Gather the loose ends of all four strings </a:t>
            </a:r>
          </a:p>
          <a:p>
            <a:r>
              <a:rPr lang="en-US" sz="1400" dirty="0">
                <a:solidFill>
                  <a:schemeClr val="bg1"/>
                </a:solidFill>
              </a:rPr>
              <a:t>Use the tape provided to secure one string at the 12 o’clock position, another at the 3 o’clock position, another at the 6 o’clock position, and the last at the 9 o’clock position </a:t>
            </a:r>
          </a:p>
          <a:p>
            <a:r>
              <a:rPr lang="en-US" sz="1400" dirty="0">
                <a:solidFill>
                  <a:schemeClr val="bg1"/>
                </a:solidFill>
              </a:rPr>
              <a:t>Gently lift the balloon to check that all 4 strings are securely attached </a:t>
            </a:r>
          </a:p>
          <a:p>
            <a:endParaRPr lang="en-US" dirty="0"/>
          </a:p>
        </p:txBody>
      </p:sp>
      <p:sp>
        <p:nvSpPr>
          <p:cNvPr id="4" name="Slide Number Placeholder 3">
            <a:extLst>
              <a:ext uri="{FF2B5EF4-FFF2-40B4-BE49-F238E27FC236}">
                <a16:creationId xmlns:a16="http://schemas.microsoft.com/office/drawing/2014/main" id="{80F14BE0-ED3C-44F7-A612-416FA934926B}"/>
              </a:ext>
            </a:extLst>
          </p:cNvPr>
          <p:cNvSpPr>
            <a:spLocks noGrp="1"/>
          </p:cNvSpPr>
          <p:nvPr>
            <p:ph type="sldNum" sz="quarter" idx="5"/>
          </p:nvPr>
        </p:nvSpPr>
        <p:spPr/>
        <p:txBody>
          <a:bodyPr/>
          <a:lstStyle/>
          <a:p>
            <a:fld id="{53A1E88B-61F8-314F-BB87-E84ADBA74B87}" type="slidenum">
              <a:rPr lang="en-US" smtClean="0"/>
              <a:t>10</a:t>
            </a:fld>
            <a:endParaRPr lang="en-US"/>
          </a:p>
        </p:txBody>
      </p:sp>
    </p:spTree>
    <p:extLst>
      <p:ext uri="{BB962C8B-B14F-4D97-AF65-F5344CB8AC3E}">
        <p14:creationId xmlns:p14="http://schemas.microsoft.com/office/powerpoint/2010/main" val="21818021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0112E8-4810-2796-E81A-B03A754C7D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5D9C07-9E68-5E7B-3A5B-631F436B169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09F3BEC-43FB-63D2-C5D5-E830EAE80162}"/>
              </a:ext>
            </a:extLst>
          </p:cNvPr>
          <p:cNvSpPr>
            <a:spLocks noGrp="1"/>
          </p:cNvSpPr>
          <p:nvPr>
            <p:ph type="body" idx="1"/>
          </p:nvPr>
        </p:nvSpPr>
        <p:spPr/>
        <p:txBody>
          <a:bodyPr/>
          <a:lstStyle/>
          <a:p>
            <a:r>
              <a:rPr lang="en-US" sz="1400">
                <a:solidFill>
                  <a:schemeClr val="bg1"/>
                </a:solidFill>
              </a:rPr>
              <a:t>Add the Object/Payload </a:t>
            </a:r>
          </a:p>
          <a:p>
            <a:r>
              <a:rPr lang="en-US" sz="1400">
                <a:solidFill>
                  <a:schemeClr val="bg1"/>
                </a:solidFill>
              </a:rPr>
              <a:t>Place an item into the bowl and hold the parachute system up by the balloon to ensure that the bowl still hangs relatively level </a:t>
            </a:r>
          </a:p>
          <a:p>
            <a:endParaRPr lang="en-US"/>
          </a:p>
        </p:txBody>
      </p:sp>
      <p:sp>
        <p:nvSpPr>
          <p:cNvPr id="4" name="Slide Number Placeholder 3">
            <a:extLst>
              <a:ext uri="{FF2B5EF4-FFF2-40B4-BE49-F238E27FC236}">
                <a16:creationId xmlns:a16="http://schemas.microsoft.com/office/drawing/2014/main" id="{771D3776-C701-F32B-8A90-CBB3423A8355}"/>
              </a:ext>
            </a:extLst>
          </p:cNvPr>
          <p:cNvSpPr>
            <a:spLocks noGrp="1"/>
          </p:cNvSpPr>
          <p:nvPr>
            <p:ph type="sldNum" sz="quarter" idx="5"/>
          </p:nvPr>
        </p:nvSpPr>
        <p:spPr/>
        <p:txBody>
          <a:bodyPr/>
          <a:lstStyle/>
          <a:p>
            <a:fld id="{53A1E88B-61F8-314F-BB87-E84ADBA74B87}" type="slidenum">
              <a:rPr lang="en-US" smtClean="0"/>
              <a:t>11</a:t>
            </a:fld>
            <a:endParaRPr lang="en-US"/>
          </a:p>
        </p:txBody>
      </p:sp>
    </p:spTree>
    <p:extLst>
      <p:ext uri="{BB962C8B-B14F-4D97-AF65-F5344CB8AC3E}">
        <p14:creationId xmlns:p14="http://schemas.microsoft.com/office/powerpoint/2010/main" val="42905823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6C0191-B00E-AD51-3278-C97BD8E075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D6D1E9-4FA1-4D1A-648B-D3CBAECC7B9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705D18E-5503-9FA5-2ED1-A00C488EFB20}"/>
              </a:ext>
            </a:extLst>
          </p:cNvPr>
          <p:cNvSpPr>
            <a:spLocks noGrp="1"/>
          </p:cNvSpPr>
          <p:nvPr>
            <p:ph type="body" idx="1"/>
          </p:nvPr>
        </p:nvSpPr>
        <p:spPr/>
        <p:txBody>
          <a:bodyPr/>
          <a:lstStyle/>
          <a:p>
            <a:r>
              <a:rPr lang="en-US" sz="1400">
                <a:solidFill>
                  <a:schemeClr val="bg1"/>
                </a:solidFill>
              </a:rPr>
              <a:t>Test the Parachute </a:t>
            </a:r>
          </a:p>
          <a:p>
            <a:r>
              <a:rPr lang="en-US" sz="1400">
                <a:solidFill>
                  <a:schemeClr val="bg1"/>
                </a:solidFill>
              </a:rPr>
              <a:t>Grab your parachute system by the balloon and take it to the drop location </a:t>
            </a:r>
          </a:p>
          <a:p>
            <a:r>
              <a:rPr lang="en-US" sz="1400">
                <a:solidFill>
                  <a:schemeClr val="bg1"/>
                </a:solidFill>
              </a:rPr>
              <a:t>Release the parachute system and watch it fall </a:t>
            </a:r>
          </a:p>
          <a:p>
            <a:r>
              <a:rPr lang="en-US" sz="1400">
                <a:solidFill>
                  <a:schemeClr val="bg1"/>
                </a:solidFill>
              </a:rPr>
              <a:t>Observe what happens as it moves through the air </a:t>
            </a:r>
          </a:p>
          <a:p>
            <a:endParaRPr lang="en-US"/>
          </a:p>
        </p:txBody>
      </p:sp>
      <p:sp>
        <p:nvSpPr>
          <p:cNvPr id="4" name="Slide Number Placeholder 3">
            <a:extLst>
              <a:ext uri="{FF2B5EF4-FFF2-40B4-BE49-F238E27FC236}">
                <a16:creationId xmlns:a16="http://schemas.microsoft.com/office/drawing/2014/main" id="{715B8818-BD12-F883-B720-358F79D74FFA}"/>
              </a:ext>
            </a:extLst>
          </p:cNvPr>
          <p:cNvSpPr>
            <a:spLocks noGrp="1"/>
          </p:cNvSpPr>
          <p:nvPr>
            <p:ph type="sldNum" sz="quarter" idx="5"/>
          </p:nvPr>
        </p:nvSpPr>
        <p:spPr/>
        <p:txBody>
          <a:bodyPr/>
          <a:lstStyle/>
          <a:p>
            <a:fld id="{53A1E88B-61F8-314F-BB87-E84ADBA74B87}" type="slidenum">
              <a:rPr lang="en-US" smtClean="0"/>
              <a:t>12</a:t>
            </a:fld>
            <a:endParaRPr lang="en-US"/>
          </a:p>
        </p:txBody>
      </p:sp>
    </p:spTree>
    <p:extLst>
      <p:ext uri="{BB962C8B-B14F-4D97-AF65-F5344CB8AC3E}">
        <p14:creationId xmlns:p14="http://schemas.microsoft.com/office/powerpoint/2010/main" val="35901612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D6E56B-2F25-270E-5FA8-88499D8955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CDE68E-AB17-C15E-A5D0-DA67D96BA90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F416837-BDC5-9533-FA5E-AD6256547E1B}"/>
              </a:ext>
            </a:extLst>
          </p:cNvPr>
          <p:cNvSpPr>
            <a:spLocks noGrp="1"/>
          </p:cNvSpPr>
          <p:nvPr>
            <p:ph type="body" idx="1"/>
          </p:nvPr>
        </p:nvSpPr>
        <p:spPr/>
        <p:txBody>
          <a:bodyPr/>
          <a:lstStyle/>
          <a:p>
            <a:r>
              <a:rPr lang="en-US" sz="1400" dirty="0">
                <a:solidFill>
                  <a:schemeClr val="bg1"/>
                </a:solidFill>
              </a:rPr>
              <a:t>Observe and Hypothesize </a:t>
            </a:r>
          </a:p>
          <a:p>
            <a:r>
              <a:rPr lang="en-US" sz="1400" dirty="0">
                <a:solidFill>
                  <a:schemeClr val="bg1"/>
                </a:solidFill>
              </a:rPr>
              <a:t>After testing your parachute, look closely at what happened </a:t>
            </a:r>
          </a:p>
          <a:p>
            <a:r>
              <a:rPr lang="en-US" sz="1400" dirty="0">
                <a:solidFill>
                  <a:schemeClr val="bg1"/>
                </a:solidFill>
              </a:rPr>
              <a:t>Compare your parachute with others in class: </a:t>
            </a:r>
          </a:p>
          <a:p>
            <a:r>
              <a:rPr lang="en-US" sz="1400" dirty="0">
                <a:solidFill>
                  <a:schemeClr val="bg1"/>
                </a:solidFill>
              </a:rPr>
              <a:t>Some balloons may be </a:t>
            </a:r>
            <a:r>
              <a:rPr lang="en-US" sz="1400" b="1" dirty="0">
                <a:solidFill>
                  <a:schemeClr val="bg1"/>
                </a:solidFill>
              </a:rPr>
              <a:t>larger or smaller</a:t>
            </a:r>
            <a:r>
              <a:rPr lang="en-US" sz="1400" dirty="0">
                <a:solidFill>
                  <a:schemeClr val="bg1"/>
                </a:solidFill>
              </a:rPr>
              <a:t> </a:t>
            </a:r>
          </a:p>
          <a:p>
            <a:r>
              <a:rPr lang="en-US" sz="1400" dirty="0">
                <a:solidFill>
                  <a:schemeClr val="bg1"/>
                </a:solidFill>
              </a:rPr>
              <a:t>Some objects may be </a:t>
            </a:r>
            <a:r>
              <a:rPr lang="en-US" sz="1400" b="1" dirty="0">
                <a:solidFill>
                  <a:schemeClr val="bg1"/>
                </a:solidFill>
              </a:rPr>
              <a:t>heavier or lighter</a:t>
            </a:r>
            <a:r>
              <a:rPr lang="en-US" sz="1400" dirty="0">
                <a:solidFill>
                  <a:schemeClr val="bg1"/>
                </a:solidFill>
              </a:rPr>
              <a:t> </a:t>
            </a:r>
          </a:p>
          <a:p>
            <a:r>
              <a:rPr lang="en-US" sz="1400" dirty="0">
                <a:solidFill>
                  <a:schemeClr val="bg1"/>
                </a:solidFill>
              </a:rPr>
              <a:t>Some parachutes may fall </a:t>
            </a:r>
            <a:r>
              <a:rPr lang="en-US" sz="1400" b="1" dirty="0">
                <a:solidFill>
                  <a:schemeClr val="bg1"/>
                </a:solidFill>
              </a:rPr>
              <a:t>slower or faster</a:t>
            </a:r>
            <a:r>
              <a:rPr lang="en-US" sz="1400" dirty="0">
                <a:solidFill>
                  <a:schemeClr val="bg1"/>
                </a:solidFill>
              </a:rPr>
              <a:t> </a:t>
            </a:r>
          </a:p>
          <a:p>
            <a:r>
              <a:rPr lang="en-US" sz="1400" dirty="0">
                <a:solidFill>
                  <a:schemeClr val="bg1"/>
                </a:solidFill>
              </a:rPr>
              <a:t>Use your observations to form a “hypothesis,” an educated guess or explanation. You can explain your thinking by finishing this sentence: </a:t>
            </a:r>
            <a:r>
              <a:rPr lang="en-US" sz="1400" b="1" dirty="0">
                <a:solidFill>
                  <a:schemeClr val="bg1"/>
                </a:solidFill>
              </a:rPr>
              <a:t>“I think this parachute worked better because...”</a:t>
            </a:r>
            <a:r>
              <a:rPr lang="en-US" sz="1400" dirty="0">
                <a:solidFill>
                  <a:schemeClr val="bg1"/>
                </a:solidFill>
              </a:rPr>
              <a:t> </a:t>
            </a:r>
          </a:p>
          <a:p>
            <a:endParaRPr lang="en-US" dirty="0"/>
          </a:p>
        </p:txBody>
      </p:sp>
      <p:sp>
        <p:nvSpPr>
          <p:cNvPr id="4" name="Slide Number Placeholder 3">
            <a:extLst>
              <a:ext uri="{FF2B5EF4-FFF2-40B4-BE49-F238E27FC236}">
                <a16:creationId xmlns:a16="http://schemas.microsoft.com/office/drawing/2014/main" id="{68927BA0-75A0-230D-B409-9420700C7A73}"/>
              </a:ext>
            </a:extLst>
          </p:cNvPr>
          <p:cNvSpPr>
            <a:spLocks noGrp="1"/>
          </p:cNvSpPr>
          <p:nvPr>
            <p:ph type="sldNum" sz="quarter" idx="5"/>
          </p:nvPr>
        </p:nvSpPr>
        <p:spPr/>
        <p:txBody>
          <a:bodyPr/>
          <a:lstStyle/>
          <a:p>
            <a:fld id="{53A1E88B-61F8-314F-BB87-E84ADBA74B87}" type="slidenum">
              <a:rPr lang="en-US" smtClean="0"/>
              <a:t>13</a:t>
            </a:fld>
            <a:endParaRPr lang="en-US"/>
          </a:p>
        </p:txBody>
      </p:sp>
    </p:spTree>
    <p:extLst>
      <p:ext uri="{BB962C8B-B14F-4D97-AF65-F5344CB8AC3E}">
        <p14:creationId xmlns:p14="http://schemas.microsoft.com/office/powerpoint/2010/main" val="13114784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DB9DE4C-BFBE-0A4C-B2BC-852F4F936737}" type="slidenum">
              <a:rPr lang="en-US" smtClean="0"/>
              <a:t>14</a:t>
            </a:fld>
            <a:endParaRPr lang="en-US"/>
          </a:p>
        </p:txBody>
      </p:sp>
    </p:spTree>
    <p:extLst>
      <p:ext uri="{BB962C8B-B14F-4D97-AF65-F5344CB8AC3E}">
        <p14:creationId xmlns:p14="http://schemas.microsoft.com/office/powerpoint/2010/main" val="12116663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DB9DE4C-BFBE-0A4C-B2BC-852F4F936737}" type="slidenum">
              <a:rPr lang="en-US" smtClean="0"/>
              <a:t>15</a:t>
            </a:fld>
            <a:endParaRPr lang="en-US"/>
          </a:p>
        </p:txBody>
      </p:sp>
    </p:spTree>
    <p:extLst>
      <p:ext uri="{BB962C8B-B14F-4D97-AF65-F5344CB8AC3E}">
        <p14:creationId xmlns:p14="http://schemas.microsoft.com/office/powerpoint/2010/main" val="36276853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8B58D1-82C7-E6D0-B4C4-D61E61D0C8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49A715-650D-21F4-0988-A0C25FD855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F49BEF-188E-898A-8204-A547C4EE6124}"/>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bg1"/>
              </a:solidFill>
              <a:effectLst/>
              <a:latin typeface="Segoe UI" panose="020B0502040204020203" pitchFamily="34" charset="0"/>
            </a:endParaRPr>
          </a:p>
          <a:p>
            <a:r>
              <a:rPr lang="en-US" b="1">
                <a:solidFill>
                  <a:schemeClr val="bg1"/>
                </a:solidFill>
              </a:rPr>
              <a:t>Packaging Engineers</a:t>
            </a:r>
            <a:r>
              <a:rPr lang="en-US">
                <a:solidFill>
                  <a:schemeClr val="bg1"/>
                </a:solidFill>
              </a:rPr>
              <a:t> design boxes and containers that protect products during shipping. They must think about gravity when boxes are stacked or dropped, and design packaging that absorbs impact, just like your parachute protects the object inside the bowl </a:t>
            </a:r>
          </a:p>
          <a:p>
            <a:endParaRPr lang="en-US">
              <a:solidFill>
                <a:schemeClr val="bg1"/>
              </a:solidFill>
              <a:cs typeface="Arial"/>
            </a:endParaRPr>
          </a:p>
          <a:p>
            <a:r>
              <a:rPr lang="en-US" b="1">
                <a:solidFill>
                  <a:schemeClr val="bg1"/>
                </a:solidFill>
              </a:rPr>
              <a:t>Safety Engineers</a:t>
            </a:r>
            <a:r>
              <a:rPr lang="en-US">
                <a:solidFill>
                  <a:schemeClr val="bg1"/>
                </a:solidFill>
              </a:rPr>
              <a:t> design systems that slow things down to keep people and equipment safe. They consider how fast objects move, how they stop, and what happens when something fails </a:t>
            </a:r>
          </a:p>
          <a:p>
            <a:endParaRPr lang="en-US">
              <a:solidFill>
                <a:schemeClr val="bg1"/>
              </a:solidFill>
              <a:latin typeface="Arial"/>
              <a:cs typeface="Arial"/>
            </a:endParaRPr>
          </a:p>
          <a:p>
            <a:r>
              <a:rPr lang="en-US" b="1">
                <a:solidFill>
                  <a:schemeClr val="bg1"/>
                </a:solidFill>
              </a:rPr>
              <a:t>Aerospace or Flight Engineers</a:t>
            </a:r>
            <a:r>
              <a:rPr lang="en-US">
                <a:solidFill>
                  <a:schemeClr val="bg1"/>
                </a:solidFill>
              </a:rPr>
              <a:t> design parachutes, aircraft, and landing systems. These individuals must carefully study how air pushes on objects. </a:t>
            </a:r>
          </a:p>
          <a:p>
            <a:endParaRPr lang="en-US"/>
          </a:p>
        </p:txBody>
      </p:sp>
      <p:sp>
        <p:nvSpPr>
          <p:cNvPr id="4" name="Slide Number Placeholder 3">
            <a:extLst>
              <a:ext uri="{FF2B5EF4-FFF2-40B4-BE49-F238E27FC236}">
                <a16:creationId xmlns:a16="http://schemas.microsoft.com/office/drawing/2014/main" id="{6B603AB1-988E-D721-B940-209F66EE841F}"/>
              </a:ext>
            </a:extLst>
          </p:cNvPr>
          <p:cNvSpPr>
            <a:spLocks noGrp="1"/>
          </p:cNvSpPr>
          <p:nvPr>
            <p:ph type="sldNum" sz="quarter" idx="5"/>
          </p:nvPr>
        </p:nvSpPr>
        <p:spPr/>
        <p:txBody>
          <a:bodyPr/>
          <a:lstStyle/>
          <a:p>
            <a:fld id="{5D863557-D366-4D3F-BC0C-F3272CC15D5F}" type="slidenum">
              <a:rPr lang="en-US" smtClean="0"/>
              <a:t>16</a:t>
            </a:fld>
            <a:endParaRPr lang="en-US"/>
          </a:p>
        </p:txBody>
      </p:sp>
    </p:spTree>
    <p:extLst>
      <p:ext uri="{BB962C8B-B14F-4D97-AF65-F5344CB8AC3E}">
        <p14:creationId xmlns:p14="http://schemas.microsoft.com/office/powerpoint/2010/main" val="1942579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8B58D1-82C7-E6D0-B4C4-D61E61D0C8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49A715-650D-21F4-0988-A0C25FD855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F49BEF-188E-898A-8204-A547C4EE6124}"/>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sz="1200" b="0" i="0" kern="1200">
                <a:solidFill>
                  <a:schemeClr val="tx1"/>
                </a:solidFill>
                <a:effectLst/>
                <a:latin typeface="+mn-lt"/>
                <a:ea typeface="+mn-ea"/>
                <a:cs typeface="+mn-cs"/>
              </a:rPr>
              <a:t>​</a:t>
            </a:r>
            <a:endParaRPr kumimoji="0" lang="en-US" altLang="en-US" sz="1800" b="0" i="0" u="none" strike="noStrike" cap="none" normalizeH="0" baseline="0">
              <a:ln>
                <a:noFill/>
              </a:ln>
              <a:solidFill>
                <a:schemeClr val="bg1"/>
              </a:solidFill>
              <a:effectLst/>
              <a:latin typeface="Segoe UI" panose="020B0502040204020203" pitchFamily="34" charset="0"/>
            </a:endParaRPr>
          </a:p>
          <a:p>
            <a:r>
              <a:rPr lang="en-US" b="1">
                <a:solidFill>
                  <a:schemeClr val="bg1"/>
                </a:solidFill>
              </a:rPr>
              <a:t>Packaging Engineers</a:t>
            </a:r>
            <a:r>
              <a:rPr lang="en-US">
                <a:solidFill>
                  <a:schemeClr val="bg1"/>
                </a:solidFill>
              </a:rPr>
              <a:t> design boxes and containers that protect products during shipping. They must think about gravity when boxes are stacked or dropped, and design packaging that absorbs impact, just like your parachute protects the object inside the bowl </a:t>
            </a:r>
          </a:p>
          <a:p>
            <a:endParaRPr lang="en-US">
              <a:solidFill>
                <a:schemeClr val="bg1"/>
              </a:solidFill>
              <a:cs typeface="Arial"/>
            </a:endParaRPr>
          </a:p>
          <a:p>
            <a:r>
              <a:rPr lang="en-US" b="1">
                <a:solidFill>
                  <a:schemeClr val="bg1"/>
                </a:solidFill>
              </a:rPr>
              <a:t>Safety Engineers</a:t>
            </a:r>
            <a:r>
              <a:rPr lang="en-US">
                <a:solidFill>
                  <a:schemeClr val="bg1"/>
                </a:solidFill>
              </a:rPr>
              <a:t> design systems that slow things down to keep people and equipment safe. They consider how fast objects move, how they stop, and what happens when something fails </a:t>
            </a:r>
          </a:p>
          <a:p>
            <a:endParaRPr lang="en-US">
              <a:solidFill>
                <a:schemeClr val="bg1"/>
              </a:solidFill>
              <a:latin typeface="Arial"/>
              <a:cs typeface="Arial"/>
            </a:endParaRPr>
          </a:p>
          <a:p>
            <a:r>
              <a:rPr lang="en-US" b="1">
                <a:solidFill>
                  <a:schemeClr val="bg1"/>
                </a:solidFill>
              </a:rPr>
              <a:t>Aerospace or Flight Engineers</a:t>
            </a:r>
            <a:r>
              <a:rPr lang="en-US">
                <a:solidFill>
                  <a:schemeClr val="bg1"/>
                </a:solidFill>
              </a:rPr>
              <a:t> design parachutes, aircraft, and landing systems. These individuals must carefully study how air pushes on objects. </a:t>
            </a:r>
            <a:endParaRPr lang="en-US" dirty="0">
              <a:solidFill>
                <a:schemeClr val="bg1"/>
              </a:solidFill>
            </a:endParaRPr>
          </a:p>
        </p:txBody>
      </p:sp>
      <p:sp>
        <p:nvSpPr>
          <p:cNvPr id="4" name="Slide Number Placeholder 3">
            <a:extLst>
              <a:ext uri="{FF2B5EF4-FFF2-40B4-BE49-F238E27FC236}">
                <a16:creationId xmlns:a16="http://schemas.microsoft.com/office/drawing/2014/main" id="{6B603AB1-988E-D721-B940-209F66EE841F}"/>
              </a:ext>
            </a:extLst>
          </p:cNvPr>
          <p:cNvSpPr>
            <a:spLocks noGrp="1"/>
          </p:cNvSpPr>
          <p:nvPr>
            <p:ph type="sldNum" sz="quarter" idx="5"/>
          </p:nvPr>
        </p:nvSpPr>
        <p:spPr/>
        <p:txBody>
          <a:bodyPr/>
          <a:lstStyle/>
          <a:p>
            <a:fld id="{5D863557-D366-4D3F-BC0C-F3272CC15D5F}" type="slidenum">
              <a:rPr lang="en-US" smtClean="0"/>
              <a:t>17</a:t>
            </a:fld>
            <a:endParaRPr lang="en-US"/>
          </a:p>
        </p:txBody>
      </p:sp>
    </p:spTree>
    <p:extLst>
      <p:ext uri="{BB962C8B-B14F-4D97-AF65-F5344CB8AC3E}">
        <p14:creationId xmlns:p14="http://schemas.microsoft.com/office/powerpoint/2010/main" val="1942579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8/5/2026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8/5/2026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8/5/2026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8/5/2026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8/5/2026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8/5/2026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58DD67E-BC89-93FA-9554-925EDEF329A3}"/>
              </a:ext>
            </a:extLst>
          </p:cNvPr>
          <p:cNvSpPr/>
          <p:nvPr userDrawn="1"/>
        </p:nvSpPr>
        <p:spPr>
          <a:xfrm>
            <a:off x="0" y="0"/>
            <a:ext cx="12192000" cy="6858000"/>
          </a:xfrm>
          <a:prstGeom prst="rect">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
            </a:endParaRPr>
          </a:p>
        </p:txBody>
      </p:sp>
      <p:sp>
        <p:nvSpPr>
          <p:cNvPr id="3" name="Content Placeholder 2">
            <a:extLst>
              <a:ext uri="{FF2B5EF4-FFF2-40B4-BE49-F238E27FC236}">
                <a16:creationId xmlns:a16="http://schemas.microsoft.com/office/drawing/2014/main" id="{8F616484-2568-850B-1A82-7F000C04755A}"/>
              </a:ext>
            </a:extLst>
          </p:cNvPr>
          <p:cNvSpPr>
            <a:spLocks noGrp="1"/>
          </p:cNvSpPr>
          <p:nvPr>
            <p:ph idx="1"/>
          </p:nvPr>
        </p:nvSpPr>
        <p:spPr>
          <a:xfrm>
            <a:off x="838200" y="1382751"/>
            <a:ext cx="10515600" cy="4839973"/>
          </a:xfrm>
        </p:spPr>
        <p:txBody>
          <a:bodyPr/>
          <a:lstStyle>
            <a:lvl1pPr marL="228600" indent="-228600">
              <a:buClr>
                <a:schemeClr val="accent2"/>
              </a:buClr>
              <a:buFont typeface="Wingdings" pitchFamily="2" charset="2"/>
              <a:buChar char="§"/>
              <a:defRPr b="1">
                <a:solidFill>
                  <a:schemeClr val="bg1"/>
                </a:solidFill>
                <a:latin typeface="Montserrat" pitchFamily="2" charset="77"/>
              </a:defRPr>
            </a:lvl1pPr>
            <a:lvl2pPr marL="685800" indent="-228600">
              <a:buClr>
                <a:schemeClr val="accent2"/>
              </a:buClr>
              <a:buFont typeface="Wingdings" pitchFamily="2" charset="2"/>
              <a:buChar char="§"/>
              <a:defRPr b="1">
                <a:solidFill>
                  <a:schemeClr val="bg1"/>
                </a:solidFill>
                <a:latin typeface="Montserrat" pitchFamily="2" charset="77"/>
              </a:defRPr>
            </a:lvl2pPr>
            <a:lvl3pPr marL="1143000" indent="-228600">
              <a:buClr>
                <a:schemeClr val="accent2"/>
              </a:buClr>
              <a:buFont typeface="Wingdings" pitchFamily="2" charset="2"/>
              <a:buChar char="§"/>
              <a:defRPr b="1">
                <a:solidFill>
                  <a:schemeClr val="bg1"/>
                </a:solidFill>
                <a:latin typeface="Montserrat" pitchFamily="2" charset="77"/>
              </a:defRPr>
            </a:lvl3pPr>
            <a:lvl4pPr marL="1600200" indent="-228600">
              <a:buClr>
                <a:schemeClr val="accent2"/>
              </a:buClr>
              <a:buFont typeface="Wingdings" pitchFamily="2" charset="2"/>
              <a:buChar char="§"/>
              <a:defRPr b="1">
                <a:solidFill>
                  <a:schemeClr val="bg1"/>
                </a:solidFill>
                <a:latin typeface="Montserrat" pitchFamily="2" charset="77"/>
              </a:defRPr>
            </a:lvl4pPr>
            <a:lvl5pPr marL="2057400" indent="-228600">
              <a:buClr>
                <a:schemeClr val="accent2"/>
              </a:buClr>
              <a:buFont typeface="Wingdings" pitchFamily="2" charset="2"/>
              <a:buChar char="§"/>
              <a:defRPr b="1">
                <a:solidFill>
                  <a:schemeClr val="bg1"/>
                </a:solidFill>
                <a:latin typeface="Montserrat"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descr="A black and white logo&#10;&#10;AI-generated content may be incorrect.">
            <a:extLst>
              <a:ext uri="{FF2B5EF4-FFF2-40B4-BE49-F238E27FC236}">
                <a16:creationId xmlns:a16="http://schemas.microsoft.com/office/drawing/2014/main" id="{B4738BF2-0807-DE76-C570-68E32287CA0F}"/>
              </a:ext>
            </a:extLst>
          </p:cNvPr>
          <p:cNvPicPr>
            <a:picLocks noChangeAspect="1"/>
          </p:cNvPicPr>
          <p:nvPr userDrawn="1"/>
        </p:nvPicPr>
        <p:blipFill>
          <a:blip r:embed="rId2"/>
          <a:stretch>
            <a:fillRect/>
          </a:stretch>
        </p:blipFill>
        <p:spPr>
          <a:xfrm>
            <a:off x="47357" y="124204"/>
            <a:ext cx="1084730" cy="838200"/>
          </a:xfrm>
          <a:prstGeom prst="rect">
            <a:avLst/>
          </a:prstGeom>
        </p:spPr>
      </p:pic>
      <p:sp>
        <p:nvSpPr>
          <p:cNvPr id="12" name="Title 11">
            <a:extLst>
              <a:ext uri="{FF2B5EF4-FFF2-40B4-BE49-F238E27FC236}">
                <a16:creationId xmlns:a16="http://schemas.microsoft.com/office/drawing/2014/main" id="{8828A0FF-9626-E204-39F9-485984B8EE23}"/>
              </a:ext>
            </a:extLst>
          </p:cNvPr>
          <p:cNvSpPr>
            <a:spLocks noGrp="1"/>
          </p:cNvSpPr>
          <p:nvPr>
            <p:ph type="title"/>
          </p:nvPr>
        </p:nvSpPr>
        <p:spPr>
          <a:xfrm>
            <a:off x="1086678" y="22190"/>
            <a:ext cx="10515600" cy="1086506"/>
          </a:xfrm>
          <a:prstGeom prst="rect">
            <a:avLst/>
          </a:prstGeom>
        </p:spPr>
        <p:txBody>
          <a:bodyPr/>
          <a:lstStyle>
            <a:lvl1pPr>
              <a:defRPr b="1">
                <a:latin typeface="Montserrat" pitchFamily="2" charset="77"/>
              </a:defRPr>
            </a:lvl1pPr>
          </a:lstStyle>
          <a:p>
            <a:r>
              <a:rPr lang="en-US"/>
              <a:t>Click to edit Master title style</a:t>
            </a:r>
          </a:p>
        </p:txBody>
      </p:sp>
      <p:pic>
        <p:nvPicPr>
          <p:cNvPr id="2" name="Picture 1" descr="A logo with colorful circles and text&#10;&#10;AI-generated content may be incorrect.">
            <a:extLst>
              <a:ext uri="{FF2B5EF4-FFF2-40B4-BE49-F238E27FC236}">
                <a16:creationId xmlns:a16="http://schemas.microsoft.com/office/drawing/2014/main" id="{14589EAD-18C6-A7FD-5879-E91349D55F3D}"/>
              </a:ext>
            </a:extLst>
          </p:cNvPr>
          <p:cNvPicPr>
            <a:picLocks noChangeAspect="1"/>
          </p:cNvPicPr>
          <p:nvPr userDrawn="1"/>
        </p:nvPicPr>
        <p:blipFill>
          <a:blip r:embed="rId3"/>
          <a:stretch>
            <a:fillRect/>
          </a:stretch>
        </p:blipFill>
        <p:spPr>
          <a:xfrm>
            <a:off x="9682843" y="6179648"/>
            <a:ext cx="2509157" cy="634262"/>
          </a:xfrm>
          <a:prstGeom prst="rect">
            <a:avLst/>
          </a:prstGeom>
          <a:noFill/>
        </p:spPr>
      </p:pic>
    </p:spTree>
    <p:extLst>
      <p:ext uri="{BB962C8B-B14F-4D97-AF65-F5344CB8AC3E}">
        <p14:creationId xmlns:p14="http://schemas.microsoft.com/office/powerpoint/2010/main" val="1642504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8/5/2026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6.sv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1.svg"/><Relationship Id="rId7"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11.svg"/><Relationship Id="rId7"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7.pn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17.svg"/><Relationship Id="rId7"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8.pn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20.svg"/><Relationship Id="rId7"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8.pn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20.svg"/><Relationship Id="rId7"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8.png"/><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20.svg"/><Relationship Id="rId7"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8.pn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20.svg"/><Relationship Id="rId7" Type="http://schemas.openxmlformats.org/officeDocument/2006/relationships/image" Target="../media/image24.jp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8.pn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image" Target="../media/image20.svg"/><Relationship Id="rId7"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8.pn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8.png"/><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image" Target="../media/image20.svg"/><Relationship Id="rId7" Type="http://schemas.openxmlformats.org/officeDocument/2006/relationships/image" Target="../media/image25.sv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8.pn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8.svg"/><Relationship Id="rId7"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8.png"/><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1.png"/><Relationship Id="rId7" Type="http://schemas.openxmlformats.org/officeDocument/2006/relationships/image" Target="../media/image32.jpeg"/><Relationship Id="rId2" Type="http://schemas.openxmlformats.org/officeDocument/2006/relationships/notesSlide" Target="../notesSlides/notesSlide16.xml"/><Relationship Id="rId1" Type="http://schemas.openxmlformats.org/officeDocument/2006/relationships/slideLayout" Target="../slideLayouts/slideLayout12.xml"/><Relationship Id="rId6" Type="http://schemas.openxmlformats.org/officeDocument/2006/relationships/image" Target="../media/image31.jpeg"/><Relationship Id="rId5" Type="http://schemas.openxmlformats.org/officeDocument/2006/relationships/image" Target="../media/image8.png"/><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4.svg"/><Relationship Id="rId7" Type="http://schemas.openxmlformats.org/officeDocument/2006/relationships/image" Target="../media/image35.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44">
            <a:extLst>
              <a:ext uri="{FF2B5EF4-FFF2-40B4-BE49-F238E27FC236}">
                <a16:creationId xmlns:a16="http://schemas.microsoft.com/office/drawing/2014/main" id="{C9ECC5B3-0CED-C082-AC17-2D5D01CF26A9}"/>
              </a:ext>
            </a:extLst>
          </p:cNvPr>
          <p:cNvSpPr>
            <a:spLocks/>
          </p:cNvSpPr>
          <p:nvPr/>
        </p:nvSpPr>
        <p:spPr>
          <a:xfrm>
            <a:off x="0" y="0"/>
            <a:ext cx="12192000" cy="6858000"/>
          </a:xfrm>
          <a:prstGeom prst="rect">
            <a:avLst/>
          </a:prstGeom>
          <a:gradFill>
            <a:gsLst>
              <a:gs pos="68000">
                <a:srgbClr val="23183B"/>
              </a:gs>
              <a:gs pos="0">
                <a:srgbClr val="ED1C24"/>
              </a:gs>
              <a:gs pos="30000">
                <a:srgbClr val="2E3192"/>
              </a:gs>
            </a:gsLst>
            <a:lin ang="168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717E8E90-6514-6CB6-8DF9-168AACE5B166}"/>
              </a:ext>
            </a:extLst>
          </p:cNvPr>
          <p:cNvPicPr>
            <a:picLocks noChangeAspect="1"/>
          </p:cNvPicPr>
          <p:nvPr/>
        </p:nvPicPr>
        <p:blipFill>
          <a:blip r:embed="rId3"/>
          <a:stretch>
            <a:fillRect/>
          </a:stretch>
        </p:blipFill>
        <p:spPr>
          <a:xfrm>
            <a:off x="4189354" y="859636"/>
            <a:ext cx="3498900" cy="659577"/>
          </a:xfrm>
          <a:prstGeom prst="rect">
            <a:avLst/>
          </a:prstGeom>
        </p:spPr>
      </p:pic>
      <p:sp>
        <p:nvSpPr>
          <p:cNvPr id="58" name="Rectangle 57">
            <a:extLst>
              <a:ext uri="{FF2B5EF4-FFF2-40B4-BE49-F238E27FC236}">
                <a16:creationId xmlns:a16="http://schemas.microsoft.com/office/drawing/2014/main" id="{78807C62-9DAA-A39F-3F13-24DA51632155}"/>
              </a:ext>
            </a:extLst>
          </p:cNvPr>
          <p:cNvSpPr/>
          <p:nvPr/>
        </p:nvSpPr>
        <p:spPr>
          <a:xfrm>
            <a:off x="51706" y="2262298"/>
            <a:ext cx="12192000" cy="1830145"/>
          </a:xfrm>
          <a:prstGeom prst="rect">
            <a:avLst/>
          </a:prstGeom>
          <a:gradFill>
            <a:gsLst>
              <a:gs pos="73000">
                <a:schemeClr val="bg1"/>
              </a:gs>
              <a:gs pos="87000">
                <a:schemeClr val="bg1">
                  <a:alpha val="0"/>
                </a:schemeClr>
              </a:gs>
            </a:gsLst>
            <a:lin ang="21594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3" name="Picture 22">
            <a:extLst>
              <a:ext uri="{FF2B5EF4-FFF2-40B4-BE49-F238E27FC236}">
                <a16:creationId xmlns:a16="http://schemas.microsoft.com/office/drawing/2014/main" id="{A93D99B6-247C-7F40-5B52-4EA37476D839}"/>
              </a:ext>
            </a:extLst>
          </p:cNvPr>
          <p:cNvPicPr>
            <a:picLocks noChangeAspect="1"/>
          </p:cNvPicPr>
          <p:nvPr/>
        </p:nvPicPr>
        <p:blipFill>
          <a:blip r:embed="rId4"/>
          <a:stretch>
            <a:fillRect/>
          </a:stretch>
        </p:blipFill>
        <p:spPr>
          <a:xfrm>
            <a:off x="10087082" y="418140"/>
            <a:ext cx="1966499" cy="6061684"/>
          </a:xfrm>
          <a:prstGeom prst="rect">
            <a:avLst/>
          </a:prstGeom>
        </p:spPr>
      </p:pic>
      <p:sp>
        <p:nvSpPr>
          <p:cNvPr id="8" name="5-Point Star 7">
            <a:extLst>
              <a:ext uri="{FF2B5EF4-FFF2-40B4-BE49-F238E27FC236}">
                <a16:creationId xmlns:a16="http://schemas.microsoft.com/office/drawing/2014/main" id="{BA9C3B94-1F1C-2796-5A94-35C1804B35DA}"/>
              </a:ext>
            </a:extLst>
          </p:cNvPr>
          <p:cNvSpPr/>
          <p:nvPr/>
        </p:nvSpPr>
        <p:spPr>
          <a:xfrm>
            <a:off x="388764" y="551529"/>
            <a:ext cx="325924" cy="325924"/>
          </a:xfrm>
          <a:prstGeom prst="star5">
            <a:avLst>
              <a:gd name="adj" fmla="val 15886"/>
              <a:gd name="hf" fmla="val 105146"/>
              <a:gd name="vf" fmla="val 110557"/>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5-Point Star 8">
            <a:extLst>
              <a:ext uri="{FF2B5EF4-FFF2-40B4-BE49-F238E27FC236}">
                <a16:creationId xmlns:a16="http://schemas.microsoft.com/office/drawing/2014/main" id="{AB5CFDCB-D37B-4DDD-73A0-25F920DDD5C1}"/>
              </a:ext>
            </a:extLst>
          </p:cNvPr>
          <p:cNvSpPr/>
          <p:nvPr/>
        </p:nvSpPr>
        <p:spPr>
          <a:xfrm>
            <a:off x="4353360" y="1709410"/>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5-Point Star 9">
            <a:extLst>
              <a:ext uri="{FF2B5EF4-FFF2-40B4-BE49-F238E27FC236}">
                <a16:creationId xmlns:a16="http://schemas.microsoft.com/office/drawing/2014/main" id="{26E450CC-61F8-2659-6381-A5C5F04C74AD}"/>
              </a:ext>
            </a:extLst>
          </p:cNvPr>
          <p:cNvSpPr/>
          <p:nvPr/>
        </p:nvSpPr>
        <p:spPr>
          <a:xfrm rot="902708">
            <a:off x="7693798" y="225605"/>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5-Point Star 10">
            <a:extLst>
              <a:ext uri="{FF2B5EF4-FFF2-40B4-BE49-F238E27FC236}">
                <a16:creationId xmlns:a16="http://schemas.microsoft.com/office/drawing/2014/main" id="{41BAE186-B67C-3592-D411-A65D0DEE9BA7}"/>
              </a:ext>
            </a:extLst>
          </p:cNvPr>
          <p:cNvSpPr/>
          <p:nvPr/>
        </p:nvSpPr>
        <p:spPr>
          <a:xfrm rot="20307316">
            <a:off x="1671983" y="338725"/>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5-Point Star 11">
            <a:extLst>
              <a:ext uri="{FF2B5EF4-FFF2-40B4-BE49-F238E27FC236}">
                <a16:creationId xmlns:a16="http://schemas.microsoft.com/office/drawing/2014/main" id="{C9E93AA8-62C0-C578-CD39-64DC355AA078}"/>
              </a:ext>
            </a:extLst>
          </p:cNvPr>
          <p:cNvSpPr/>
          <p:nvPr/>
        </p:nvSpPr>
        <p:spPr>
          <a:xfrm rot="2148141">
            <a:off x="6772780" y="1741064"/>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5-Point Star 12">
            <a:extLst>
              <a:ext uri="{FF2B5EF4-FFF2-40B4-BE49-F238E27FC236}">
                <a16:creationId xmlns:a16="http://schemas.microsoft.com/office/drawing/2014/main" id="{DAE76AE9-8E80-3F8D-AE98-7E319CC4D6AA}"/>
              </a:ext>
            </a:extLst>
          </p:cNvPr>
          <p:cNvSpPr/>
          <p:nvPr/>
        </p:nvSpPr>
        <p:spPr>
          <a:xfrm>
            <a:off x="2712588" y="466667"/>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5-Point Star 13">
            <a:extLst>
              <a:ext uri="{FF2B5EF4-FFF2-40B4-BE49-F238E27FC236}">
                <a16:creationId xmlns:a16="http://schemas.microsoft.com/office/drawing/2014/main" id="{04130F70-8E79-4B78-0DF3-4BE3FCB56FD2}"/>
              </a:ext>
            </a:extLst>
          </p:cNvPr>
          <p:cNvSpPr/>
          <p:nvPr/>
        </p:nvSpPr>
        <p:spPr>
          <a:xfrm>
            <a:off x="4052185" y="286327"/>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5-Point Star 14">
            <a:extLst>
              <a:ext uri="{FF2B5EF4-FFF2-40B4-BE49-F238E27FC236}">
                <a16:creationId xmlns:a16="http://schemas.microsoft.com/office/drawing/2014/main" id="{499019DD-F2D6-5E70-B50F-2C9C914E08F3}"/>
              </a:ext>
            </a:extLst>
          </p:cNvPr>
          <p:cNvSpPr/>
          <p:nvPr/>
        </p:nvSpPr>
        <p:spPr>
          <a:xfrm rot="902708">
            <a:off x="11648778" y="1289183"/>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5-Point Star 15">
            <a:extLst>
              <a:ext uri="{FF2B5EF4-FFF2-40B4-BE49-F238E27FC236}">
                <a16:creationId xmlns:a16="http://schemas.microsoft.com/office/drawing/2014/main" id="{768DE1BF-3150-354A-1C5B-FD5C94D50BEC}"/>
              </a:ext>
            </a:extLst>
          </p:cNvPr>
          <p:cNvSpPr/>
          <p:nvPr/>
        </p:nvSpPr>
        <p:spPr>
          <a:xfrm rot="20335936">
            <a:off x="10414343" y="211351"/>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5-Point Star 16">
            <a:extLst>
              <a:ext uri="{FF2B5EF4-FFF2-40B4-BE49-F238E27FC236}">
                <a16:creationId xmlns:a16="http://schemas.microsoft.com/office/drawing/2014/main" id="{F241931A-3114-4EE7-A4D4-2743269C5C37}"/>
              </a:ext>
            </a:extLst>
          </p:cNvPr>
          <p:cNvSpPr/>
          <p:nvPr/>
        </p:nvSpPr>
        <p:spPr>
          <a:xfrm>
            <a:off x="8721088" y="1728412"/>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CFADC267-77AA-B162-D3D7-442AEDB5641F}"/>
              </a:ext>
            </a:extLst>
          </p:cNvPr>
          <p:cNvPicPr>
            <a:picLocks noChangeAspect="1"/>
          </p:cNvPicPr>
          <p:nvPr/>
        </p:nvPicPr>
        <p:blipFill>
          <a:blip r:embed="rId5"/>
          <a:stretch>
            <a:fillRect/>
          </a:stretch>
        </p:blipFill>
        <p:spPr>
          <a:xfrm>
            <a:off x="91720" y="5925596"/>
            <a:ext cx="985793" cy="761749"/>
          </a:xfrm>
          <a:prstGeom prst="rect">
            <a:avLst/>
          </a:prstGeom>
        </p:spPr>
      </p:pic>
      <p:sp>
        <p:nvSpPr>
          <p:cNvPr id="24" name="5-Point Star 23">
            <a:extLst>
              <a:ext uri="{FF2B5EF4-FFF2-40B4-BE49-F238E27FC236}">
                <a16:creationId xmlns:a16="http://schemas.microsoft.com/office/drawing/2014/main" id="{08A4F9EA-BD54-8A76-1F77-FD6280A0EB26}"/>
              </a:ext>
            </a:extLst>
          </p:cNvPr>
          <p:cNvSpPr/>
          <p:nvPr/>
        </p:nvSpPr>
        <p:spPr>
          <a:xfrm>
            <a:off x="1668915" y="1533221"/>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5-Point Star 24">
            <a:extLst>
              <a:ext uri="{FF2B5EF4-FFF2-40B4-BE49-F238E27FC236}">
                <a16:creationId xmlns:a16="http://schemas.microsoft.com/office/drawing/2014/main" id="{ECBBD424-549F-540C-C3B0-F27D55132553}"/>
              </a:ext>
            </a:extLst>
          </p:cNvPr>
          <p:cNvSpPr/>
          <p:nvPr/>
        </p:nvSpPr>
        <p:spPr>
          <a:xfrm>
            <a:off x="347412" y="1252467"/>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5-Point Star 25">
            <a:extLst>
              <a:ext uri="{FF2B5EF4-FFF2-40B4-BE49-F238E27FC236}">
                <a16:creationId xmlns:a16="http://schemas.microsoft.com/office/drawing/2014/main" id="{1F9AEB78-2E98-86DA-0618-96EABDC085D1}"/>
              </a:ext>
            </a:extLst>
          </p:cNvPr>
          <p:cNvSpPr/>
          <p:nvPr/>
        </p:nvSpPr>
        <p:spPr>
          <a:xfrm>
            <a:off x="5656784" y="1624980"/>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5-Point Star 26">
            <a:extLst>
              <a:ext uri="{FF2B5EF4-FFF2-40B4-BE49-F238E27FC236}">
                <a16:creationId xmlns:a16="http://schemas.microsoft.com/office/drawing/2014/main" id="{B5C21F75-14C8-832D-1568-ABFD1DFF2909}"/>
              </a:ext>
            </a:extLst>
          </p:cNvPr>
          <p:cNvSpPr/>
          <p:nvPr/>
        </p:nvSpPr>
        <p:spPr>
          <a:xfrm>
            <a:off x="3203425" y="151363"/>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5-Point Star 27">
            <a:extLst>
              <a:ext uri="{FF2B5EF4-FFF2-40B4-BE49-F238E27FC236}">
                <a16:creationId xmlns:a16="http://schemas.microsoft.com/office/drawing/2014/main" id="{0C629C08-1294-27A4-9777-87B066DB7297}"/>
              </a:ext>
            </a:extLst>
          </p:cNvPr>
          <p:cNvSpPr/>
          <p:nvPr/>
        </p:nvSpPr>
        <p:spPr>
          <a:xfrm>
            <a:off x="8639005" y="967248"/>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5-Point Star 28">
            <a:extLst>
              <a:ext uri="{FF2B5EF4-FFF2-40B4-BE49-F238E27FC236}">
                <a16:creationId xmlns:a16="http://schemas.microsoft.com/office/drawing/2014/main" id="{CCBF6FD5-C751-647B-812B-698B5772FA3C}"/>
              </a:ext>
            </a:extLst>
          </p:cNvPr>
          <p:cNvSpPr/>
          <p:nvPr/>
        </p:nvSpPr>
        <p:spPr>
          <a:xfrm>
            <a:off x="11593589" y="518897"/>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5-Point Star 29">
            <a:extLst>
              <a:ext uri="{FF2B5EF4-FFF2-40B4-BE49-F238E27FC236}">
                <a16:creationId xmlns:a16="http://schemas.microsoft.com/office/drawing/2014/main" id="{7E25052E-8234-8290-FBFA-3D0E54C37173}"/>
              </a:ext>
            </a:extLst>
          </p:cNvPr>
          <p:cNvSpPr/>
          <p:nvPr/>
        </p:nvSpPr>
        <p:spPr>
          <a:xfrm rot="19955312">
            <a:off x="9536608" y="1881241"/>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5-Point Star 30">
            <a:extLst>
              <a:ext uri="{FF2B5EF4-FFF2-40B4-BE49-F238E27FC236}">
                <a16:creationId xmlns:a16="http://schemas.microsoft.com/office/drawing/2014/main" id="{3976D5CE-F371-37DC-79CE-052F37F09E6E}"/>
              </a:ext>
            </a:extLst>
          </p:cNvPr>
          <p:cNvSpPr/>
          <p:nvPr/>
        </p:nvSpPr>
        <p:spPr>
          <a:xfrm rot="19955312">
            <a:off x="11312334" y="1101370"/>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5-Point Star 31">
            <a:extLst>
              <a:ext uri="{FF2B5EF4-FFF2-40B4-BE49-F238E27FC236}">
                <a16:creationId xmlns:a16="http://schemas.microsoft.com/office/drawing/2014/main" id="{3F57FAB9-1EE3-E1E9-89FE-A04764C1FD75}"/>
              </a:ext>
            </a:extLst>
          </p:cNvPr>
          <p:cNvSpPr/>
          <p:nvPr/>
        </p:nvSpPr>
        <p:spPr>
          <a:xfrm rot="21310741">
            <a:off x="11702801" y="1875000"/>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5-Point Star 32">
            <a:extLst>
              <a:ext uri="{FF2B5EF4-FFF2-40B4-BE49-F238E27FC236}">
                <a16:creationId xmlns:a16="http://schemas.microsoft.com/office/drawing/2014/main" id="{6BFA1513-9217-EE78-D49C-1BFDACEA6645}"/>
              </a:ext>
            </a:extLst>
          </p:cNvPr>
          <p:cNvSpPr/>
          <p:nvPr/>
        </p:nvSpPr>
        <p:spPr>
          <a:xfrm rot="21310741">
            <a:off x="10168825" y="1188118"/>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5-Point Star 33">
            <a:extLst>
              <a:ext uri="{FF2B5EF4-FFF2-40B4-BE49-F238E27FC236}">
                <a16:creationId xmlns:a16="http://schemas.microsoft.com/office/drawing/2014/main" id="{31A0943C-37E6-4239-E86C-07FA21CB69CD}"/>
              </a:ext>
            </a:extLst>
          </p:cNvPr>
          <p:cNvSpPr/>
          <p:nvPr/>
        </p:nvSpPr>
        <p:spPr>
          <a:xfrm rot="21310741">
            <a:off x="9990342" y="284262"/>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5-Point Star 34">
            <a:extLst>
              <a:ext uri="{FF2B5EF4-FFF2-40B4-BE49-F238E27FC236}">
                <a16:creationId xmlns:a16="http://schemas.microsoft.com/office/drawing/2014/main" id="{168CB79C-59EB-FCCB-9E92-F65ACB0BEE86}"/>
              </a:ext>
            </a:extLst>
          </p:cNvPr>
          <p:cNvSpPr/>
          <p:nvPr/>
        </p:nvSpPr>
        <p:spPr>
          <a:xfrm rot="1366578">
            <a:off x="11312333" y="156542"/>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5-Point Star 35">
            <a:extLst>
              <a:ext uri="{FF2B5EF4-FFF2-40B4-BE49-F238E27FC236}">
                <a16:creationId xmlns:a16="http://schemas.microsoft.com/office/drawing/2014/main" id="{AD46E7F3-16C8-A7D7-8E9D-8FFACD2436CC}"/>
              </a:ext>
            </a:extLst>
          </p:cNvPr>
          <p:cNvSpPr/>
          <p:nvPr/>
        </p:nvSpPr>
        <p:spPr>
          <a:xfrm rot="20739421">
            <a:off x="8997704" y="423342"/>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5-Point Star 36">
            <a:extLst>
              <a:ext uri="{FF2B5EF4-FFF2-40B4-BE49-F238E27FC236}">
                <a16:creationId xmlns:a16="http://schemas.microsoft.com/office/drawing/2014/main" id="{B8641C70-12FD-39AB-F5DA-F10974B54D31}"/>
              </a:ext>
            </a:extLst>
          </p:cNvPr>
          <p:cNvSpPr/>
          <p:nvPr/>
        </p:nvSpPr>
        <p:spPr>
          <a:xfrm rot="20739421">
            <a:off x="7137190" y="579910"/>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5-Point Star 37">
            <a:extLst>
              <a:ext uri="{FF2B5EF4-FFF2-40B4-BE49-F238E27FC236}">
                <a16:creationId xmlns:a16="http://schemas.microsoft.com/office/drawing/2014/main" id="{8D5D2A92-CF09-F70F-B7B7-59F4097E262A}"/>
              </a:ext>
            </a:extLst>
          </p:cNvPr>
          <p:cNvSpPr/>
          <p:nvPr/>
        </p:nvSpPr>
        <p:spPr>
          <a:xfrm rot="20739421">
            <a:off x="5751355" y="284261"/>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5-Point Star 38">
            <a:extLst>
              <a:ext uri="{FF2B5EF4-FFF2-40B4-BE49-F238E27FC236}">
                <a16:creationId xmlns:a16="http://schemas.microsoft.com/office/drawing/2014/main" id="{74923EB9-BB9B-8B61-8BC7-9D88D25444A4}"/>
              </a:ext>
            </a:extLst>
          </p:cNvPr>
          <p:cNvSpPr/>
          <p:nvPr/>
        </p:nvSpPr>
        <p:spPr>
          <a:xfrm rot="20739421">
            <a:off x="3080196" y="1129717"/>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5-Point Star 39">
            <a:extLst>
              <a:ext uri="{FF2B5EF4-FFF2-40B4-BE49-F238E27FC236}">
                <a16:creationId xmlns:a16="http://schemas.microsoft.com/office/drawing/2014/main" id="{29CD7CC1-5FAC-FB9C-1AC6-79E44DE8668D}"/>
              </a:ext>
            </a:extLst>
          </p:cNvPr>
          <p:cNvSpPr/>
          <p:nvPr/>
        </p:nvSpPr>
        <p:spPr>
          <a:xfrm rot="20739421">
            <a:off x="1253568" y="1040305"/>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5-Point Star 40">
            <a:extLst>
              <a:ext uri="{FF2B5EF4-FFF2-40B4-BE49-F238E27FC236}">
                <a16:creationId xmlns:a16="http://schemas.microsoft.com/office/drawing/2014/main" id="{66E93CEB-CEF1-505E-D3FC-D4A43050F3FD}"/>
              </a:ext>
            </a:extLst>
          </p:cNvPr>
          <p:cNvSpPr/>
          <p:nvPr/>
        </p:nvSpPr>
        <p:spPr>
          <a:xfrm rot="20739421">
            <a:off x="2114281" y="2043522"/>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5-Point Star 41">
            <a:extLst>
              <a:ext uri="{FF2B5EF4-FFF2-40B4-BE49-F238E27FC236}">
                <a16:creationId xmlns:a16="http://schemas.microsoft.com/office/drawing/2014/main" id="{6EAA9B5B-CF3D-C377-DEBB-1415413D8148}"/>
              </a:ext>
            </a:extLst>
          </p:cNvPr>
          <p:cNvSpPr/>
          <p:nvPr/>
        </p:nvSpPr>
        <p:spPr>
          <a:xfrm rot="20739421">
            <a:off x="246132" y="2033963"/>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5-Point Star 42">
            <a:extLst>
              <a:ext uri="{FF2B5EF4-FFF2-40B4-BE49-F238E27FC236}">
                <a16:creationId xmlns:a16="http://schemas.microsoft.com/office/drawing/2014/main" id="{DF339C9D-AFF6-A7C9-9EEE-A0CF9374670E}"/>
              </a:ext>
            </a:extLst>
          </p:cNvPr>
          <p:cNvSpPr/>
          <p:nvPr/>
        </p:nvSpPr>
        <p:spPr>
          <a:xfrm rot="20739421">
            <a:off x="3668187" y="1985108"/>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5-Point Star 43">
            <a:extLst>
              <a:ext uri="{FF2B5EF4-FFF2-40B4-BE49-F238E27FC236}">
                <a16:creationId xmlns:a16="http://schemas.microsoft.com/office/drawing/2014/main" id="{5A16D065-17D3-EB79-BF57-D0E02B71E9DB}"/>
              </a:ext>
            </a:extLst>
          </p:cNvPr>
          <p:cNvSpPr/>
          <p:nvPr/>
        </p:nvSpPr>
        <p:spPr>
          <a:xfrm rot="20739421">
            <a:off x="1072523" y="1682631"/>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5-Point Star 46">
            <a:extLst>
              <a:ext uri="{FF2B5EF4-FFF2-40B4-BE49-F238E27FC236}">
                <a16:creationId xmlns:a16="http://schemas.microsoft.com/office/drawing/2014/main" id="{6E34F9FF-CD39-FCAE-5215-C73DF1D42210}"/>
              </a:ext>
            </a:extLst>
          </p:cNvPr>
          <p:cNvSpPr/>
          <p:nvPr/>
        </p:nvSpPr>
        <p:spPr>
          <a:xfrm rot="20739421">
            <a:off x="2261766" y="1067531"/>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5-Point Star 47">
            <a:extLst>
              <a:ext uri="{FF2B5EF4-FFF2-40B4-BE49-F238E27FC236}">
                <a16:creationId xmlns:a16="http://schemas.microsoft.com/office/drawing/2014/main" id="{ADC7BBC4-D4B7-41A1-FD32-A247E415416D}"/>
              </a:ext>
            </a:extLst>
          </p:cNvPr>
          <p:cNvSpPr/>
          <p:nvPr/>
        </p:nvSpPr>
        <p:spPr>
          <a:xfrm rot="20739421">
            <a:off x="2908984" y="1752160"/>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5-Point Star 48">
            <a:extLst>
              <a:ext uri="{FF2B5EF4-FFF2-40B4-BE49-F238E27FC236}">
                <a16:creationId xmlns:a16="http://schemas.microsoft.com/office/drawing/2014/main" id="{1FD64866-4CDF-6DCA-3925-F7B77E2FDA3A}"/>
              </a:ext>
            </a:extLst>
          </p:cNvPr>
          <p:cNvSpPr/>
          <p:nvPr/>
        </p:nvSpPr>
        <p:spPr>
          <a:xfrm rot="20739421">
            <a:off x="4676949" y="624308"/>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5-Point Star 49">
            <a:extLst>
              <a:ext uri="{FF2B5EF4-FFF2-40B4-BE49-F238E27FC236}">
                <a16:creationId xmlns:a16="http://schemas.microsoft.com/office/drawing/2014/main" id="{B10A4B0E-E010-A3A2-628B-3FE12C54D8CD}"/>
              </a:ext>
            </a:extLst>
          </p:cNvPr>
          <p:cNvSpPr/>
          <p:nvPr/>
        </p:nvSpPr>
        <p:spPr>
          <a:xfrm rot="20739421">
            <a:off x="6683476" y="265525"/>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5-Point Star 50">
            <a:extLst>
              <a:ext uri="{FF2B5EF4-FFF2-40B4-BE49-F238E27FC236}">
                <a16:creationId xmlns:a16="http://schemas.microsoft.com/office/drawing/2014/main" id="{BED3DD10-73B0-0622-02F6-567B338E56FB}"/>
              </a:ext>
            </a:extLst>
          </p:cNvPr>
          <p:cNvSpPr/>
          <p:nvPr/>
        </p:nvSpPr>
        <p:spPr>
          <a:xfrm rot="20739421">
            <a:off x="5040506" y="282327"/>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5-Point Star 51">
            <a:extLst>
              <a:ext uri="{FF2B5EF4-FFF2-40B4-BE49-F238E27FC236}">
                <a16:creationId xmlns:a16="http://schemas.microsoft.com/office/drawing/2014/main" id="{3CE53589-3669-528C-1227-00B5D19D7656}"/>
              </a:ext>
            </a:extLst>
          </p:cNvPr>
          <p:cNvSpPr/>
          <p:nvPr/>
        </p:nvSpPr>
        <p:spPr>
          <a:xfrm rot="20739421">
            <a:off x="6255339" y="662395"/>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5-Point Star 52">
            <a:extLst>
              <a:ext uri="{FF2B5EF4-FFF2-40B4-BE49-F238E27FC236}">
                <a16:creationId xmlns:a16="http://schemas.microsoft.com/office/drawing/2014/main" id="{4F278538-C320-AAC0-C9B0-3584AC6DE09F}"/>
              </a:ext>
            </a:extLst>
          </p:cNvPr>
          <p:cNvSpPr/>
          <p:nvPr/>
        </p:nvSpPr>
        <p:spPr>
          <a:xfrm rot="20739421">
            <a:off x="8163767" y="801169"/>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5-Point Star 53">
            <a:extLst>
              <a:ext uri="{FF2B5EF4-FFF2-40B4-BE49-F238E27FC236}">
                <a16:creationId xmlns:a16="http://schemas.microsoft.com/office/drawing/2014/main" id="{D7C39DF8-B1C8-D95B-ED95-E52D8D07842D}"/>
              </a:ext>
            </a:extLst>
          </p:cNvPr>
          <p:cNvSpPr/>
          <p:nvPr/>
        </p:nvSpPr>
        <p:spPr>
          <a:xfrm rot="20739421">
            <a:off x="9945553" y="662395"/>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5-Point Star 54">
            <a:extLst>
              <a:ext uri="{FF2B5EF4-FFF2-40B4-BE49-F238E27FC236}">
                <a16:creationId xmlns:a16="http://schemas.microsoft.com/office/drawing/2014/main" id="{64E3DD8E-BE56-1674-55E6-80B308D370F1}"/>
              </a:ext>
            </a:extLst>
          </p:cNvPr>
          <p:cNvSpPr/>
          <p:nvPr/>
        </p:nvSpPr>
        <p:spPr>
          <a:xfrm rot="21310741">
            <a:off x="9316313" y="1101370"/>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5-Point Star 55">
            <a:extLst>
              <a:ext uri="{FF2B5EF4-FFF2-40B4-BE49-F238E27FC236}">
                <a16:creationId xmlns:a16="http://schemas.microsoft.com/office/drawing/2014/main" id="{B7CB6DB2-1008-AA6B-D8DA-A7ABAC7ABE74}"/>
              </a:ext>
            </a:extLst>
          </p:cNvPr>
          <p:cNvSpPr/>
          <p:nvPr/>
        </p:nvSpPr>
        <p:spPr>
          <a:xfrm rot="21310741">
            <a:off x="11960883" y="2112247"/>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5-Point Star 56">
            <a:extLst>
              <a:ext uri="{FF2B5EF4-FFF2-40B4-BE49-F238E27FC236}">
                <a16:creationId xmlns:a16="http://schemas.microsoft.com/office/drawing/2014/main" id="{F237E039-2044-0D12-1DE3-4B88C1000F85}"/>
              </a:ext>
            </a:extLst>
          </p:cNvPr>
          <p:cNvSpPr/>
          <p:nvPr/>
        </p:nvSpPr>
        <p:spPr>
          <a:xfrm rot="21310741">
            <a:off x="7837427" y="2052277"/>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TextBox 64">
            <a:extLst>
              <a:ext uri="{FF2B5EF4-FFF2-40B4-BE49-F238E27FC236}">
                <a16:creationId xmlns:a16="http://schemas.microsoft.com/office/drawing/2014/main" id="{123F62CE-6078-28F3-A129-54615E50A2CB}"/>
              </a:ext>
            </a:extLst>
          </p:cNvPr>
          <p:cNvSpPr txBox="1"/>
          <p:nvPr/>
        </p:nvSpPr>
        <p:spPr>
          <a:xfrm>
            <a:off x="2728503" y="4288496"/>
            <a:ext cx="6147706" cy="1508105"/>
          </a:xfrm>
          <a:prstGeom prst="rect">
            <a:avLst/>
          </a:prstGeom>
          <a:noFill/>
        </p:spPr>
        <p:txBody>
          <a:bodyPr wrap="square">
            <a:spAutoFit/>
          </a:bodyPr>
          <a:lstStyle/>
          <a:p>
            <a:pPr algn="ctr"/>
            <a:r>
              <a:rPr lang="en-US" sz="4800" b="1" dirty="0">
                <a:solidFill>
                  <a:schemeClr val="bg1"/>
                </a:solidFill>
                <a:latin typeface="Montserrat" pitchFamily="2" charset="77"/>
              </a:rPr>
              <a:t>Activity Overview</a:t>
            </a:r>
          </a:p>
          <a:p>
            <a:pPr algn="ctr"/>
            <a:r>
              <a:rPr lang="en-US" sz="4400" b="1" dirty="0">
                <a:solidFill>
                  <a:schemeClr val="bg1"/>
                </a:solidFill>
                <a:latin typeface="Montserrat" pitchFamily="2" charset="77"/>
              </a:rPr>
              <a:t>Controlled Descent</a:t>
            </a:r>
            <a:endParaRPr lang="en-US" sz="3600" b="1" dirty="0">
              <a:solidFill>
                <a:schemeClr val="bg1"/>
              </a:solidFill>
              <a:latin typeface="Montserrat" pitchFamily="2" charset="77"/>
            </a:endParaRPr>
          </a:p>
        </p:txBody>
      </p:sp>
      <p:pic>
        <p:nvPicPr>
          <p:cNvPr id="6" name="Picture 5">
            <a:extLst>
              <a:ext uri="{FF2B5EF4-FFF2-40B4-BE49-F238E27FC236}">
                <a16:creationId xmlns:a16="http://schemas.microsoft.com/office/drawing/2014/main" id="{D373D653-65EA-56FA-CF0F-57576545DD2D}"/>
              </a:ext>
            </a:extLst>
          </p:cNvPr>
          <p:cNvPicPr>
            <a:picLocks noChangeAspect="1"/>
          </p:cNvPicPr>
          <p:nvPr/>
        </p:nvPicPr>
        <p:blipFill>
          <a:blip r:embed="rId6"/>
          <a:stretch>
            <a:fillRect/>
          </a:stretch>
        </p:blipFill>
        <p:spPr>
          <a:xfrm>
            <a:off x="2724973" y="2491864"/>
            <a:ext cx="6128304" cy="1542100"/>
          </a:xfrm>
          <a:prstGeom prst="rect">
            <a:avLst/>
          </a:prstGeom>
        </p:spPr>
      </p:pic>
    </p:spTree>
    <p:extLst>
      <p:ext uri="{BB962C8B-B14F-4D97-AF65-F5344CB8AC3E}">
        <p14:creationId xmlns:p14="http://schemas.microsoft.com/office/powerpoint/2010/main" val="2783090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DA8F8DE-CCB7-0CD1-B976-36B21FBE93FE}"/>
              </a:ext>
            </a:extLst>
          </p:cNvPr>
          <p:cNvSpPr>
            <a:spLocks noGrp="1"/>
          </p:cNvSpPr>
          <p:nvPr>
            <p:ph type="title"/>
          </p:nvPr>
        </p:nvSpPr>
        <p:spPr>
          <a:xfrm>
            <a:off x="3252077" y="274638"/>
            <a:ext cx="5687844" cy="1086506"/>
          </a:xfrm>
        </p:spPr>
        <p:txBody>
          <a:bodyPr>
            <a:normAutofit/>
          </a:bodyPr>
          <a:lstStyle/>
          <a:p>
            <a:pPr algn="l"/>
            <a:r>
              <a:rPr lang="en-US" sz="4000" dirty="0">
                <a:solidFill>
                  <a:schemeClr val="bg1"/>
                </a:solidFill>
                <a:latin typeface="Montserrat"/>
              </a:rPr>
              <a:t>Controlled Descent</a:t>
            </a:r>
            <a:endParaRPr lang="en-US" sz="4000" dirty="0">
              <a:solidFill>
                <a:schemeClr val="bg1"/>
              </a:solidFill>
            </a:endParaRPr>
          </a:p>
        </p:txBody>
      </p:sp>
      <p:pic>
        <p:nvPicPr>
          <p:cNvPr id="6" name="Picture 5">
            <a:extLst>
              <a:ext uri="{FF2B5EF4-FFF2-40B4-BE49-F238E27FC236}">
                <a16:creationId xmlns:a16="http://schemas.microsoft.com/office/drawing/2014/main" id="{64AEF7AC-FA8A-CE88-8383-4D9E9AC856FF}"/>
              </a:ext>
            </a:extLst>
          </p:cNvPr>
          <p:cNvPicPr>
            <a:picLocks noChangeAspect="1"/>
          </p:cNvPicPr>
          <p:nvPr/>
        </p:nvPicPr>
        <p:blipFill>
          <a:blip r:embed="rId4"/>
          <a:stretch>
            <a:fillRect/>
          </a:stretch>
        </p:blipFill>
        <p:spPr>
          <a:xfrm>
            <a:off x="100885" y="160991"/>
            <a:ext cx="985793" cy="761749"/>
          </a:xfrm>
          <a:prstGeom prst="rect">
            <a:avLst/>
          </a:prstGeom>
        </p:spPr>
      </p:pic>
      <p:pic>
        <p:nvPicPr>
          <p:cNvPr id="7" name="Picture 6">
            <a:extLst>
              <a:ext uri="{FF2B5EF4-FFF2-40B4-BE49-F238E27FC236}">
                <a16:creationId xmlns:a16="http://schemas.microsoft.com/office/drawing/2014/main" id="{8951F22D-D604-5F70-6E4D-705629504890}"/>
              </a:ext>
            </a:extLst>
          </p:cNvPr>
          <p:cNvPicPr>
            <a:picLocks noChangeAspect="1"/>
          </p:cNvPicPr>
          <p:nvPr/>
        </p:nvPicPr>
        <p:blipFill>
          <a:blip r:embed="rId5"/>
          <a:stretch>
            <a:fillRect/>
          </a:stretch>
        </p:blipFill>
        <p:spPr>
          <a:xfrm>
            <a:off x="10296970" y="274638"/>
            <a:ext cx="1659973" cy="469598"/>
          </a:xfrm>
          <a:prstGeom prst="rect">
            <a:avLst/>
          </a:prstGeom>
        </p:spPr>
      </p:pic>
      <p:pic>
        <p:nvPicPr>
          <p:cNvPr id="12" name="Picture 11">
            <a:extLst>
              <a:ext uri="{FF2B5EF4-FFF2-40B4-BE49-F238E27FC236}">
                <a16:creationId xmlns:a16="http://schemas.microsoft.com/office/drawing/2014/main" id="{6F342714-C70C-D69E-9888-BBF1DC935050}"/>
              </a:ext>
            </a:extLst>
          </p:cNvPr>
          <p:cNvPicPr>
            <a:picLocks noChangeAspect="1"/>
          </p:cNvPicPr>
          <p:nvPr/>
        </p:nvPicPr>
        <p:blipFill>
          <a:blip r:embed="rId6"/>
          <a:stretch>
            <a:fillRect/>
          </a:stretch>
        </p:blipFill>
        <p:spPr>
          <a:xfrm>
            <a:off x="252255" y="6085416"/>
            <a:ext cx="2080127" cy="532414"/>
          </a:xfrm>
          <a:prstGeom prst="rect">
            <a:avLst/>
          </a:prstGeom>
        </p:spPr>
      </p:pic>
      <p:pic>
        <p:nvPicPr>
          <p:cNvPr id="5" name="Picture 4">
            <a:extLst>
              <a:ext uri="{FF2B5EF4-FFF2-40B4-BE49-F238E27FC236}">
                <a16:creationId xmlns:a16="http://schemas.microsoft.com/office/drawing/2014/main" id="{95BE93AB-EE09-774D-B074-6D976F52199D}"/>
              </a:ext>
            </a:extLst>
          </p:cNvPr>
          <p:cNvPicPr>
            <a:picLocks noChangeAspect="1"/>
          </p:cNvPicPr>
          <p:nvPr/>
        </p:nvPicPr>
        <p:blipFill>
          <a:blip r:embed="rId7"/>
          <a:srcRect l="5159" t="27593" b="23848"/>
          <a:stretch>
            <a:fillRect/>
          </a:stretch>
        </p:blipFill>
        <p:spPr>
          <a:xfrm>
            <a:off x="4895099" y="1227973"/>
            <a:ext cx="8089644" cy="5355389"/>
          </a:xfrm>
          <a:prstGeom prst="rect">
            <a:avLst/>
          </a:prstGeom>
        </p:spPr>
      </p:pic>
      <p:pic>
        <p:nvPicPr>
          <p:cNvPr id="8" name="Picture 7">
            <a:extLst>
              <a:ext uri="{FF2B5EF4-FFF2-40B4-BE49-F238E27FC236}">
                <a16:creationId xmlns:a16="http://schemas.microsoft.com/office/drawing/2014/main" id="{2A18E0DF-D7BC-C0F1-0E5D-E1E51B51CDB9}"/>
              </a:ext>
            </a:extLst>
          </p:cNvPr>
          <p:cNvPicPr>
            <a:picLocks noChangeAspect="1"/>
          </p:cNvPicPr>
          <p:nvPr/>
        </p:nvPicPr>
        <p:blipFill>
          <a:blip r:embed="rId8"/>
          <a:stretch>
            <a:fillRect/>
          </a:stretch>
        </p:blipFill>
        <p:spPr>
          <a:xfrm>
            <a:off x="2873331" y="1585869"/>
            <a:ext cx="2956375" cy="4639595"/>
          </a:xfrm>
          <a:prstGeom prst="rect">
            <a:avLst/>
          </a:prstGeom>
        </p:spPr>
      </p:pic>
    </p:spTree>
    <p:extLst>
      <p:ext uri="{BB962C8B-B14F-4D97-AF65-F5344CB8AC3E}">
        <p14:creationId xmlns:p14="http://schemas.microsoft.com/office/powerpoint/2010/main" val="2960108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p:cNvGrpSpPr/>
        <p:nvPr/>
      </p:nvGrpSpPr>
      <p:grpSpPr>
        <a:xfrm>
          <a:off x="0" y="0"/>
          <a:ext cx="0" cy="0"/>
          <a:chOff x="0" y="0"/>
          <a:chExt cx="0" cy="0"/>
        </a:xfrm>
      </p:grpSpPr>
      <p:pic>
        <p:nvPicPr>
          <p:cNvPr id="6" name="Picture 5" descr="A black and white logo&#10;&#10;AI-generated content may be incorrect.">
            <a:extLst>
              <a:ext uri="{FF2B5EF4-FFF2-40B4-BE49-F238E27FC236}">
                <a16:creationId xmlns:a16="http://schemas.microsoft.com/office/drawing/2014/main" id="{853C6600-860B-B207-0B9E-3383C72C2BAB}"/>
              </a:ext>
            </a:extLst>
          </p:cNvPr>
          <p:cNvPicPr>
            <a:picLocks noChangeAspect="1"/>
          </p:cNvPicPr>
          <p:nvPr/>
        </p:nvPicPr>
        <p:blipFill>
          <a:blip r:embed="rId4"/>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DB99A8FE-D85F-19F3-881F-8EC8BED94E3B}"/>
              </a:ext>
            </a:extLst>
          </p:cNvPr>
          <p:cNvPicPr>
            <a:picLocks noChangeAspect="1"/>
          </p:cNvPicPr>
          <p:nvPr/>
        </p:nvPicPr>
        <p:blipFill>
          <a:blip r:embed="rId5"/>
          <a:stretch>
            <a:fillRect/>
          </a:stretch>
        </p:blipFill>
        <p:spPr>
          <a:xfrm>
            <a:off x="10276925" y="186891"/>
            <a:ext cx="1659973" cy="469598"/>
          </a:xfrm>
          <a:prstGeom prst="rect">
            <a:avLst/>
          </a:prstGeom>
        </p:spPr>
      </p:pic>
      <p:pic>
        <p:nvPicPr>
          <p:cNvPr id="19" name="Picture 18">
            <a:extLst>
              <a:ext uri="{FF2B5EF4-FFF2-40B4-BE49-F238E27FC236}">
                <a16:creationId xmlns:a16="http://schemas.microsoft.com/office/drawing/2014/main" id="{96C9A1E2-D295-C9BB-1EA2-FE97D8302731}"/>
              </a:ext>
            </a:extLst>
          </p:cNvPr>
          <p:cNvPicPr>
            <a:picLocks noChangeAspect="1"/>
          </p:cNvPicPr>
          <p:nvPr/>
        </p:nvPicPr>
        <p:blipFill>
          <a:blip r:embed="rId6"/>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317F4F12-DEEA-93EE-FFC1-37840148E591}"/>
              </a:ext>
            </a:extLst>
          </p:cNvPr>
          <p:cNvSpPr>
            <a:spLocks noChangeArrowheads="1"/>
          </p:cNvSpPr>
          <p:nvPr/>
        </p:nvSpPr>
        <p:spPr bwMode="auto">
          <a:xfrm>
            <a:off x="468085" y="227483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sp>
        <p:nvSpPr>
          <p:cNvPr id="4" name="TextBox 11">
            <a:extLst>
              <a:ext uri="{FF2B5EF4-FFF2-40B4-BE49-F238E27FC236}">
                <a16:creationId xmlns:a16="http://schemas.microsoft.com/office/drawing/2014/main" id="{84193E16-2B64-1C88-56C1-14915D5A38DE}"/>
              </a:ext>
            </a:extLst>
          </p:cNvPr>
          <p:cNvSpPr txBox="1"/>
          <p:nvPr/>
        </p:nvSpPr>
        <p:spPr>
          <a:xfrm>
            <a:off x="995623" y="170855"/>
            <a:ext cx="9634840" cy="600164"/>
          </a:xfrm>
          <a:prstGeom prst="rect">
            <a:avLst/>
          </a:prstGeom>
          <a:noFill/>
        </p:spPr>
        <p:txBody>
          <a:bodyPr wrap="square" lIns="91440" tIns="45720" rIns="91440" bIns="4572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3300" b="1">
                <a:solidFill>
                  <a:schemeClr val="bg1"/>
                </a:solidFill>
                <a:latin typeface="Montserrat"/>
              </a:rPr>
              <a:t>The Foundations of Designing for Gravity</a:t>
            </a:r>
            <a:endParaRPr lang="en-US" sz="3300" b="1" dirty="0">
              <a:solidFill>
                <a:schemeClr val="bg1"/>
              </a:solidFill>
              <a:latin typeface="Montserrat"/>
            </a:endParaRPr>
          </a:p>
        </p:txBody>
      </p:sp>
      <p:cxnSp>
        <p:nvCxnSpPr>
          <p:cNvPr id="7" name="Straight Connector 6">
            <a:extLst>
              <a:ext uri="{FF2B5EF4-FFF2-40B4-BE49-F238E27FC236}">
                <a16:creationId xmlns:a16="http://schemas.microsoft.com/office/drawing/2014/main" id="{D0EAD51E-1AFC-608C-45CB-39D0BED91B18}"/>
              </a:ext>
            </a:extLst>
          </p:cNvPr>
          <p:cNvCxnSpPr>
            <a:cxnSpLocks/>
          </p:cNvCxnSpPr>
          <p:nvPr/>
        </p:nvCxnSpPr>
        <p:spPr>
          <a:xfrm>
            <a:off x="2532217" y="771321"/>
            <a:ext cx="5212854"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8" name="5-Point Star 7">
            <a:extLst>
              <a:ext uri="{FF2B5EF4-FFF2-40B4-BE49-F238E27FC236}">
                <a16:creationId xmlns:a16="http://schemas.microsoft.com/office/drawing/2014/main" id="{1D0497EF-376C-36C0-FDA8-73BB3598B5F8}"/>
              </a:ext>
            </a:extLst>
          </p:cNvPr>
          <p:cNvSpPr/>
          <p:nvPr/>
        </p:nvSpPr>
        <p:spPr>
          <a:xfrm>
            <a:off x="7808016" y="645195"/>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3" name="Rounded Rectangle 22">
            <a:extLst>
              <a:ext uri="{FF2B5EF4-FFF2-40B4-BE49-F238E27FC236}">
                <a16:creationId xmlns:a16="http://schemas.microsoft.com/office/drawing/2014/main" id="{73837993-3C75-2D8C-070D-6A329AE58B7A}"/>
              </a:ext>
            </a:extLst>
          </p:cNvPr>
          <p:cNvSpPr/>
          <p:nvPr/>
        </p:nvSpPr>
        <p:spPr>
          <a:xfrm>
            <a:off x="1317171" y="2169531"/>
            <a:ext cx="5292597" cy="1156776"/>
          </a:xfrm>
          <a:prstGeom prst="roundRect">
            <a:avLst/>
          </a:prstGeom>
          <a:gradFill>
            <a:gsLst>
              <a:gs pos="100000">
                <a:schemeClr val="bg1"/>
              </a:gs>
              <a:gs pos="100000">
                <a:srgbClr val="3F3889"/>
              </a:gs>
            </a:gsLst>
          </a:gradFill>
        </p:spPr>
        <p:style>
          <a:lnRef idx="0">
            <a:schemeClr val="dk1"/>
          </a:lnRef>
          <a:fillRef idx="3">
            <a:schemeClr val="dk1"/>
          </a:fillRef>
          <a:effectRef idx="3">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US" sz="2000">
                <a:solidFill>
                  <a:srgbClr val="2E3192"/>
                </a:solidFill>
                <a:latin typeface="Montserrat" pitchFamily="2" charset="77"/>
              </a:rPr>
              <a:t>Things fall because of gravity, but engineers design ways to control how they fall. </a:t>
            </a:r>
          </a:p>
        </p:txBody>
      </p:sp>
      <p:pic>
        <p:nvPicPr>
          <p:cNvPr id="11" name="Picture 10">
            <a:extLst>
              <a:ext uri="{FF2B5EF4-FFF2-40B4-BE49-F238E27FC236}">
                <a16:creationId xmlns:a16="http://schemas.microsoft.com/office/drawing/2014/main" id="{F476E178-ECEF-3639-36D1-53E0952F4BBF}"/>
              </a:ext>
            </a:extLst>
          </p:cNvPr>
          <p:cNvPicPr>
            <a:picLocks noChangeAspect="1"/>
          </p:cNvPicPr>
          <p:nvPr/>
        </p:nvPicPr>
        <p:blipFill>
          <a:blip r:embed="rId7"/>
          <a:stretch>
            <a:fillRect/>
          </a:stretch>
        </p:blipFill>
        <p:spPr>
          <a:xfrm>
            <a:off x="7012700" y="1263269"/>
            <a:ext cx="4761006" cy="3172728"/>
          </a:xfrm>
          <a:prstGeom prst="roundRect">
            <a:avLst/>
          </a:prstGeom>
          <a:effectLst>
            <a:outerShdw blurRad="114300" dist="38100" dir="8100000" sx="101000" sy="101000" algn="tr" rotWithShape="0">
              <a:prstClr val="black">
                <a:alpha val="40000"/>
              </a:prstClr>
            </a:outerShdw>
          </a:effectLst>
        </p:spPr>
      </p:pic>
      <p:sp>
        <p:nvSpPr>
          <p:cNvPr id="12" name="TextBox 11">
            <a:extLst>
              <a:ext uri="{FF2B5EF4-FFF2-40B4-BE49-F238E27FC236}">
                <a16:creationId xmlns:a16="http://schemas.microsoft.com/office/drawing/2014/main" id="{2ADE2BB6-0093-1F25-16D6-4B59ADADB6C1}"/>
              </a:ext>
            </a:extLst>
          </p:cNvPr>
          <p:cNvSpPr txBox="1"/>
          <p:nvPr/>
        </p:nvSpPr>
        <p:spPr>
          <a:xfrm>
            <a:off x="1253203" y="1194806"/>
            <a:ext cx="5212854" cy="984885"/>
          </a:xfrm>
          <a:prstGeom prst="rect">
            <a:avLst/>
          </a:prstGeom>
          <a:noFill/>
        </p:spPr>
        <p:txBody>
          <a:bodyPr wrap="square" rtlCol="0">
            <a:spAutoFit/>
          </a:bodyPr>
          <a:lstStyle/>
          <a:p>
            <a:pPr algn="ctr"/>
            <a:r>
              <a:rPr lang="en-US" sz="2000" b="1">
                <a:solidFill>
                  <a:schemeClr val="bg1"/>
                </a:solidFill>
                <a:latin typeface="Montserrat" pitchFamily="2" charset="77"/>
              </a:rPr>
              <a:t>Have you ever wondered why things always seem to fall to the ground? </a:t>
            </a:r>
          </a:p>
          <a:p>
            <a:pPr algn="ctr"/>
            <a:endParaRPr lang="en-US"/>
          </a:p>
        </p:txBody>
      </p:sp>
      <p:sp>
        <p:nvSpPr>
          <p:cNvPr id="13" name="Rounded Rectangle 12">
            <a:extLst>
              <a:ext uri="{FF2B5EF4-FFF2-40B4-BE49-F238E27FC236}">
                <a16:creationId xmlns:a16="http://schemas.microsoft.com/office/drawing/2014/main" id="{82AB9C97-4D3B-1D16-3C1C-414D57884E81}"/>
              </a:ext>
            </a:extLst>
          </p:cNvPr>
          <p:cNvSpPr/>
          <p:nvPr/>
        </p:nvSpPr>
        <p:spPr>
          <a:xfrm>
            <a:off x="1216237" y="3560511"/>
            <a:ext cx="5430316" cy="2303949"/>
          </a:xfrm>
          <a:prstGeom prst="roundRect">
            <a:avLst/>
          </a:prstGeom>
          <a:gradFill>
            <a:gsLst>
              <a:gs pos="100000">
                <a:schemeClr val="bg1"/>
              </a:gs>
              <a:gs pos="100000">
                <a:srgbClr val="3F3889"/>
              </a:gs>
            </a:gsLst>
          </a:gradFill>
        </p:spPr>
        <p:style>
          <a:lnRef idx="0">
            <a:schemeClr val="dk1"/>
          </a:lnRef>
          <a:fillRef idx="3">
            <a:schemeClr val="dk1"/>
          </a:fillRef>
          <a:effectRef idx="3">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US" sz="2000">
                <a:solidFill>
                  <a:srgbClr val="2E3192"/>
                </a:solidFill>
                <a:latin typeface="Montserrat" pitchFamily="2" charset="77"/>
              </a:rPr>
              <a:t>Everything on Earth is pulled toward the ground by gravity. When an object is dropped, gravity pulls it downward. Engineers cannot turn gravity off—but they can design systems that help control how fast something falls and what happens when it lands. </a:t>
            </a:r>
          </a:p>
        </p:txBody>
      </p:sp>
      <p:sp>
        <p:nvSpPr>
          <p:cNvPr id="14" name="Rounded Rectangle 13">
            <a:extLst>
              <a:ext uri="{FF2B5EF4-FFF2-40B4-BE49-F238E27FC236}">
                <a16:creationId xmlns:a16="http://schemas.microsoft.com/office/drawing/2014/main" id="{4ADAAE22-587C-52BE-4A8C-24FD4824EF82}"/>
              </a:ext>
            </a:extLst>
          </p:cNvPr>
          <p:cNvSpPr/>
          <p:nvPr/>
        </p:nvSpPr>
        <p:spPr>
          <a:xfrm>
            <a:off x="7036906" y="4752236"/>
            <a:ext cx="4609452" cy="1290807"/>
          </a:xfrm>
          <a:prstGeom prst="roundRect">
            <a:avLst/>
          </a:prstGeom>
          <a:noFill/>
          <a:ln w="38100">
            <a:solidFill>
              <a:srgbClr val="ED1C24"/>
            </a:solidFill>
          </a:ln>
        </p:spPr>
        <p:style>
          <a:lnRef idx="0">
            <a:schemeClr val="dk1"/>
          </a:lnRef>
          <a:fillRef idx="3">
            <a:schemeClr val="dk1"/>
          </a:fillRef>
          <a:effectRef idx="3">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en-US" sz="2000">
                <a:solidFill>
                  <a:schemeClr val="bg1"/>
                </a:solidFill>
                <a:latin typeface="Montserrat" pitchFamily="2" charset="77"/>
              </a:rPr>
              <a:t>In this lesson, you will explore how </a:t>
            </a:r>
            <a:r>
              <a:rPr lang="en-US" sz="2000" b="1">
                <a:solidFill>
                  <a:schemeClr val="bg1"/>
                </a:solidFill>
                <a:latin typeface="Montserrat" pitchFamily="2" charset="77"/>
              </a:rPr>
              <a:t>designs</a:t>
            </a:r>
            <a:r>
              <a:rPr lang="en-US" sz="2000">
                <a:solidFill>
                  <a:schemeClr val="bg1"/>
                </a:solidFill>
                <a:latin typeface="Montserrat" pitchFamily="2" charset="77"/>
              </a:rPr>
              <a:t> can slow down a falling object and help </a:t>
            </a:r>
            <a:r>
              <a:rPr lang="en-US" sz="2000" b="1">
                <a:solidFill>
                  <a:schemeClr val="bg1"/>
                </a:solidFill>
                <a:latin typeface="Montserrat" pitchFamily="2" charset="77"/>
              </a:rPr>
              <a:t>protect</a:t>
            </a:r>
            <a:r>
              <a:rPr lang="en-US" sz="2000">
                <a:solidFill>
                  <a:schemeClr val="bg1"/>
                </a:solidFill>
                <a:latin typeface="Montserrat" pitchFamily="2" charset="77"/>
              </a:rPr>
              <a:t> it from impact. </a:t>
            </a:r>
          </a:p>
        </p:txBody>
      </p:sp>
      <p:sp>
        <p:nvSpPr>
          <p:cNvPr id="30" name="5-Point Star 29">
            <a:extLst>
              <a:ext uri="{FF2B5EF4-FFF2-40B4-BE49-F238E27FC236}">
                <a16:creationId xmlns:a16="http://schemas.microsoft.com/office/drawing/2014/main" id="{ACA7095E-DE15-0513-DEF9-81BF61BDEF68}"/>
              </a:ext>
            </a:extLst>
          </p:cNvPr>
          <p:cNvSpPr/>
          <p:nvPr/>
        </p:nvSpPr>
        <p:spPr>
          <a:xfrm>
            <a:off x="7125527" y="4872642"/>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pic>
        <p:nvPicPr>
          <p:cNvPr id="32" name="Picture 31">
            <a:extLst>
              <a:ext uri="{FF2B5EF4-FFF2-40B4-BE49-F238E27FC236}">
                <a16:creationId xmlns:a16="http://schemas.microsoft.com/office/drawing/2014/main" id="{AABA0191-448D-73D6-FE1B-7EAC33E63434}"/>
              </a:ext>
            </a:extLst>
          </p:cNvPr>
          <p:cNvPicPr>
            <a:picLocks noChangeAspect="1"/>
          </p:cNvPicPr>
          <p:nvPr/>
        </p:nvPicPr>
        <p:blipFill>
          <a:blip r:embed="rId8"/>
          <a:srcRect l="53674" b="61237"/>
          <a:stretch>
            <a:fillRect/>
          </a:stretch>
        </p:blipFill>
        <p:spPr>
          <a:xfrm>
            <a:off x="77225" y="3799990"/>
            <a:ext cx="1472606" cy="1593175"/>
          </a:xfrm>
          <a:prstGeom prst="rect">
            <a:avLst/>
          </a:prstGeom>
          <a:effectLst>
            <a:outerShdw blurRad="101600" dist="38100" dir="8100000" sx="101000" sy="101000" algn="tr" rotWithShape="0">
              <a:prstClr val="black">
                <a:alpha val="40000"/>
              </a:prstClr>
            </a:outerShdw>
          </a:effectLst>
        </p:spPr>
      </p:pic>
      <p:pic>
        <p:nvPicPr>
          <p:cNvPr id="33" name="Picture 32">
            <a:extLst>
              <a:ext uri="{FF2B5EF4-FFF2-40B4-BE49-F238E27FC236}">
                <a16:creationId xmlns:a16="http://schemas.microsoft.com/office/drawing/2014/main" id="{A8C233C1-1A90-9004-A6FB-917007124A03}"/>
              </a:ext>
            </a:extLst>
          </p:cNvPr>
          <p:cNvPicPr>
            <a:picLocks noChangeAspect="1"/>
          </p:cNvPicPr>
          <p:nvPr/>
        </p:nvPicPr>
        <p:blipFill>
          <a:blip r:embed="rId8"/>
          <a:srcRect r="49420" b="61237"/>
          <a:stretch>
            <a:fillRect/>
          </a:stretch>
        </p:blipFill>
        <p:spPr>
          <a:xfrm>
            <a:off x="-112901" y="1857156"/>
            <a:ext cx="1622976" cy="1608207"/>
          </a:xfrm>
          <a:prstGeom prst="rect">
            <a:avLst/>
          </a:prstGeom>
          <a:effectLst>
            <a:outerShdw blurRad="101600" dist="38100" dir="8100000" sx="101000" sy="101000" algn="tr" rotWithShape="0">
              <a:prstClr val="black">
                <a:alpha val="40000"/>
              </a:prstClr>
            </a:outerShdw>
          </a:effectLst>
        </p:spPr>
      </p:pic>
    </p:spTree>
    <p:extLst>
      <p:ext uri="{BB962C8B-B14F-4D97-AF65-F5344CB8AC3E}">
        <p14:creationId xmlns:p14="http://schemas.microsoft.com/office/powerpoint/2010/main" val="726206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649742B1-D114-1F77-7394-F49A3698DED1}"/>
            </a:ext>
          </a:extLst>
        </p:cNvPr>
        <p:cNvGrpSpPr/>
        <p:nvPr/>
      </p:nvGrpSpPr>
      <p:grpSpPr>
        <a:xfrm>
          <a:off x="0" y="0"/>
          <a:ext cx="0" cy="0"/>
          <a:chOff x="0" y="0"/>
          <a:chExt cx="0" cy="0"/>
        </a:xfrm>
      </p:grpSpPr>
      <p:pic>
        <p:nvPicPr>
          <p:cNvPr id="6" name="Picture 5" descr="A black and white logo&#10;&#10;AI-generated content may be incorrect.">
            <a:extLst>
              <a:ext uri="{FF2B5EF4-FFF2-40B4-BE49-F238E27FC236}">
                <a16:creationId xmlns:a16="http://schemas.microsoft.com/office/drawing/2014/main" id="{392CC7AC-D5B9-6C50-3F63-834416EBB555}"/>
              </a:ext>
            </a:extLst>
          </p:cNvPr>
          <p:cNvPicPr>
            <a:picLocks noChangeAspect="1"/>
          </p:cNvPicPr>
          <p:nvPr/>
        </p:nvPicPr>
        <p:blipFill>
          <a:blip r:embed="rId4"/>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AA4E87B6-A1F6-6A92-D87F-07036C8E047B}"/>
              </a:ext>
            </a:extLst>
          </p:cNvPr>
          <p:cNvPicPr>
            <a:picLocks noChangeAspect="1"/>
          </p:cNvPicPr>
          <p:nvPr/>
        </p:nvPicPr>
        <p:blipFill>
          <a:blip r:embed="rId5"/>
          <a:stretch>
            <a:fillRect/>
          </a:stretch>
        </p:blipFill>
        <p:spPr>
          <a:xfrm>
            <a:off x="10276925" y="186891"/>
            <a:ext cx="1659973" cy="469598"/>
          </a:xfrm>
          <a:prstGeom prst="rect">
            <a:avLst/>
          </a:prstGeom>
        </p:spPr>
      </p:pic>
      <p:pic>
        <p:nvPicPr>
          <p:cNvPr id="19" name="Picture 18">
            <a:extLst>
              <a:ext uri="{FF2B5EF4-FFF2-40B4-BE49-F238E27FC236}">
                <a16:creationId xmlns:a16="http://schemas.microsoft.com/office/drawing/2014/main" id="{60D9FB1F-4231-8117-E55A-716A68FA619D}"/>
              </a:ext>
            </a:extLst>
          </p:cNvPr>
          <p:cNvPicPr>
            <a:picLocks noChangeAspect="1"/>
          </p:cNvPicPr>
          <p:nvPr/>
        </p:nvPicPr>
        <p:blipFill>
          <a:blip r:embed="rId6"/>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31AEAC79-785B-9C29-BCD0-9BFD0B64D748}"/>
              </a:ext>
            </a:extLst>
          </p:cNvPr>
          <p:cNvSpPr>
            <a:spLocks noChangeArrowheads="1"/>
          </p:cNvSpPr>
          <p:nvPr/>
        </p:nvSpPr>
        <p:spPr bwMode="auto">
          <a:xfrm>
            <a:off x="468085" y="227483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sp>
        <p:nvSpPr>
          <p:cNvPr id="4" name="TextBox 11">
            <a:extLst>
              <a:ext uri="{FF2B5EF4-FFF2-40B4-BE49-F238E27FC236}">
                <a16:creationId xmlns:a16="http://schemas.microsoft.com/office/drawing/2014/main" id="{EE84059D-92DD-7F01-A236-B2A99E7DE8A6}"/>
              </a:ext>
            </a:extLst>
          </p:cNvPr>
          <p:cNvSpPr txBox="1"/>
          <p:nvPr/>
        </p:nvSpPr>
        <p:spPr>
          <a:xfrm>
            <a:off x="1371610" y="160829"/>
            <a:ext cx="7208473" cy="60016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3300" b="1">
                <a:solidFill>
                  <a:schemeClr val="bg1"/>
                </a:solidFill>
                <a:latin typeface="Montserrat" pitchFamily="2" charset="77"/>
              </a:rPr>
              <a:t>How Air Can Slow Things Down</a:t>
            </a:r>
            <a:endParaRPr lang="en-US" sz="3300" b="1" dirty="0">
              <a:solidFill>
                <a:schemeClr val="bg1"/>
              </a:solidFill>
              <a:latin typeface="Montserrat" pitchFamily="2" charset="77"/>
            </a:endParaRPr>
          </a:p>
        </p:txBody>
      </p:sp>
      <p:cxnSp>
        <p:nvCxnSpPr>
          <p:cNvPr id="7" name="Straight Connector 6">
            <a:extLst>
              <a:ext uri="{FF2B5EF4-FFF2-40B4-BE49-F238E27FC236}">
                <a16:creationId xmlns:a16="http://schemas.microsoft.com/office/drawing/2014/main" id="{6BEB180C-D7F7-C586-1BB5-E6A930418EE7}"/>
              </a:ext>
            </a:extLst>
          </p:cNvPr>
          <p:cNvCxnSpPr>
            <a:cxnSpLocks/>
          </p:cNvCxnSpPr>
          <p:nvPr/>
        </p:nvCxnSpPr>
        <p:spPr>
          <a:xfrm>
            <a:off x="1510075" y="760993"/>
            <a:ext cx="7028176" cy="16646"/>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8" name="5-Point Star 7">
            <a:extLst>
              <a:ext uri="{FF2B5EF4-FFF2-40B4-BE49-F238E27FC236}">
                <a16:creationId xmlns:a16="http://schemas.microsoft.com/office/drawing/2014/main" id="{2C122F9A-56FA-61DD-1A45-648D68A9B40F}"/>
              </a:ext>
            </a:extLst>
          </p:cNvPr>
          <p:cNvSpPr/>
          <p:nvPr/>
        </p:nvSpPr>
        <p:spPr>
          <a:xfrm>
            <a:off x="8538251" y="664737"/>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3" name="Rounded Rectangle 22">
            <a:extLst>
              <a:ext uri="{FF2B5EF4-FFF2-40B4-BE49-F238E27FC236}">
                <a16:creationId xmlns:a16="http://schemas.microsoft.com/office/drawing/2014/main" id="{9CFB6E9C-44CF-8B75-E1DB-9BADB6665A7F}"/>
              </a:ext>
            </a:extLst>
          </p:cNvPr>
          <p:cNvSpPr/>
          <p:nvPr/>
        </p:nvSpPr>
        <p:spPr>
          <a:xfrm>
            <a:off x="1079968" y="2293833"/>
            <a:ext cx="6045559" cy="837474"/>
          </a:xfrm>
          <a:prstGeom prst="roundRect">
            <a:avLst/>
          </a:prstGeom>
          <a:gradFill>
            <a:gsLst>
              <a:gs pos="100000">
                <a:schemeClr val="bg1"/>
              </a:gs>
              <a:gs pos="100000">
                <a:srgbClr val="3F3889"/>
              </a:gs>
            </a:gsLst>
          </a:gradFill>
        </p:spPr>
        <p:style>
          <a:lnRef idx="0">
            <a:schemeClr val="dk1"/>
          </a:lnRef>
          <a:fillRef idx="3">
            <a:schemeClr val="dk1"/>
          </a:fillRef>
          <a:effectRef idx="3">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US" sz="2000" b="1">
                <a:solidFill>
                  <a:srgbClr val="2E3192"/>
                </a:solidFill>
                <a:latin typeface="Montserrat" pitchFamily="2" charset="77"/>
              </a:rPr>
              <a:t>Size</a:t>
            </a:r>
            <a:r>
              <a:rPr lang="en-US" sz="2000">
                <a:solidFill>
                  <a:srgbClr val="2E3192"/>
                </a:solidFill>
                <a:latin typeface="Montserrat" pitchFamily="2" charset="77"/>
              </a:rPr>
              <a:t> – bigger surfaces push against more air </a:t>
            </a:r>
          </a:p>
        </p:txBody>
      </p:sp>
      <p:sp>
        <p:nvSpPr>
          <p:cNvPr id="12" name="TextBox 11">
            <a:extLst>
              <a:ext uri="{FF2B5EF4-FFF2-40B4-BE49-F238E27FC236}">
                <a16:creationId xmlns:a16="http://schemas.microsoft.com/office/drawing/2014/main" id="{161DF648-C8B2-6783-AD9A-791023E87B49}"/>
              </a:ext>
            </a:extLst>
          </p:cNvPr>
          <p:cNvSpPr txBox="1"/>
          <p:nvPr/>
        </p:nvSpPr>
        <p:spPr>
          <a:xfrm>
            <a:off x="785233" y="1054996"/>
            <a:ext cx="6340293" cy="1292662"/>
          </a:xfrm>
          <a:prstGeom prst="rect">
            <a:avLst/>
          </a:prstGeom>
          <a:noFill/>
        </p:spPr>
        <p:txBody>
          <a:bodyPr wrap="square" lIns="91440" tIns="45720" rIns="91440" bIns="45720" rtlCol="0" anchor="t">
            <a:spAutoFit/>
          </a:bodyPr>
          <a:lstStyle/>
          <a:p>
            <a:pPr algn="ctr"/>
            <a:r>
              <a:rPr lang="en-US" sz="2000" b="1" dirty="0">
                <a:solidFill>
                  <a:schemeClr val="bg1"/>
                </a:solidFill>
                <a:latin typeface="Montserrat"/>
              </a:rPr>
              <a:t>As an object moves through the air, the air </a:t>
            </a:r>
            <a:r>
              <a:rPr lang="en-US" sz="2000" b="1">
                <a:solidFill>
                  <a:schemeClr val="bg1"/>
                </a:solidFill>
                <a:latin typeface="Montserrat"/>
              </a:rPr>
              <a:t>pushes back on it; this is called air resistance. </a:t>
            </a:r>
            <a:r>
              <a:rPr lang="en-US" sz="2000" b="1" dirty="0">
                <a:solidFill>
                  <a:schemeClr val="bg1"/>
                </a:solidFill>
                <a:latin typeface="Montserrat"/>
              </a:rPr>
              <a:t>This push can help slow the object down. </a:t>
            </a:r>
          </a:p>
          <a:p>
            <a:pPr algn="ctr"/>
            <a:endParaRPr lang="en-US"/>
          </a:p>
        </p:txBody>
      </p:sp>
      <p:pic>
        <p:nvPicPr>
          <p:cNvPr id="15" name="Picture 14">
            <a:extLst>
              <a:ext uri="{FF2B5EF4-FFF2-40B4-BE49-F238E27FC236}">
                <a16:creationId xmlns:a16="http://schemas.microsoft.com/office/drawing/2014/main" id="{ADCFBE7E-8CD2-A5B6-0C89-F3E1BC559113}"/>
              </a:ext>
            </a:extLst>
          </p:cNvPr>
          <p:cNvPicPr>
            <a:picLocks noChangeAspect="1"/>
          </p:cNvPicPr>
          <p:nvPr/>
        </p:nvPicPr>
        <p:blipFill>
          <a:blip r:embed="rId7"/>
          <a:stretch>
            <a:fillRect/>
          </a:stretch>
        </p:blipFill>
        <p:spPr>
          <a:xfrm>
            <a:off x="7586848" y="2192981"/>
            <a:ext cx="4201039" cy="2802196"/>
          </a:xfrm>
          <a:prstGeom prst="roundRect">
            <a:avLst/>
          </a:prstGeom>
          <a:effectLst>
            <a:outerShdw blurRad="101600" dist="38100" dir="8100000" sx="102000" sy="102000" algn="tr" rotWithShape="0">
              <a:prstClr val="black">
                <a:alpha val="40000"/>
              </a:prstClr>
            </a:outerShdw>
          </a:effectLst>
        </p:spPr>
      </p:pic>
      <p:sp>
        <p:nvSpPr>
          <p:cNvPr id="16" name="Rounded Rectangle 15">
            <a:extLst>
              <a:ext uri="{FF2B5EF4-FFF2-40B4-BE49-F238E27FC236}">
                <a16:creationId xmlns:a16="http://schemas.microsoft.com/office/drawing/2014/main" id="{D40108A3-9BB4-2361-041D-9645442DCDDF}"/>
              </a:ext>
            </a:extLst>
          </p:cNvPr>
          <p:cNvSpPr/>
          <p:nvPr/>
        </p:nvSpPr>
        <p:spPr>
          <a:xfrm>
            <a:off x="1079967" y="3594079"/>
            <a:ext cx="6045559" cy="837474"/>
          </a:xfrm>
          <a:prstGeom prst="roundRect">
            <a:avLst/>
          </a:prstGeom>
          <a:gradFill>
            <a:gsLst>
              <a:gs pos="100000">
                <a:schemeClr val="bg1"/>
              </a:gs>
              <a:gs pos="100000">
                <a:srgbClr val="3F3889"/>
              </a:gs>
            </a:gsLst>
          </a:gradFill>
        </p:spPr>
        <p:style>
          <a:lnRef idx="0">
            <a:schemeClr val="dk1"/>
          </a:lnRef>
          <a:fillRef idx="3">
            <a:schemeClr val="dk1"/>
          </a:fillRef>
          <a:effectRef idx="3">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US" sz="2000" b="1" dirty="0">
                <a:solidFill>
                  <a:srgbClr val="2E3192"/>
                </a:solidFill>
                <a:latin typeface="Montserrat" pitchFamily="2" charset="77"/>
              </a:rPr>
              <a:t>Shape – </a:t>
            </a:r>
            <a:r>
              <a:rPr lang="en-US" sz="2000" dirty="0">
                <a:solidFill>
                  <a:srgbClr val="2E3192"/>
                </a:solidFill>
                <a:latin typeface="Montserrat" pitchFamily="2" charset="77"/>
              </a:rPr>
              <a:t>wide, flat shapes slow down more than small ones </a:t>
            </a:r>
          </a:p>
        </p:txBody>
      </p:sp>
      <p:sp>
        <p:nvSpPr>
          <p:cNvPr id="17" name="Rounded Rectangle 16">
            <a:extLst>
              <a:ext uri="{FF2B5EF4-FFF2-40B4-BE49-F238E27FC236}">
                <a16:creationId xmlns:a16="http://schemas.microsoft.com/office/drawing/2014/main" id="{31CE0651-2B06-2B26-AC4A-F2CC8F2C4F33}"/>
              </a:ext>
            </a:extLst>
          </p:cNvPr>
          <p:cNvSpPr/>
          <p:nvPr/>
        </p:nvSpPr>
        <p:spPr>
          <a:xfrm>
            <a:off x="1079967" y="4853243"/>
            <a:ext cx="6045559" cy="837474"/>
          </a:xfrm>
          <a:prstGeom prst="roundRect">
            <a:avLst/>
          </a:prstGeom>
          <a:gradFill>
            <a:gsLst>
              <a:gs pos="100000">
                <a:schemeClr val="bg1"/>
              </a:gs>
              <a:gs pos="100000">
                <a:srgbClr val="3F3889"/>
              </a:gs>
            </a:gsLst>
          </a:gradFill>
        </p:spPr>
        <p:style>
          <a:lnRef idx="0">
            <a:schemeClr val="dk1"/>
          </a:lnRef>
          <a:fillRef idx="3">
            <a:schemeClr val="dk1"/>
          </a:fillRef>
          <a:effectRef idx="3">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US" sz="2000" b="1" dirty="0">
                <a:solidFill>
                  <a:srgbClr val="2E3192"/>
                </a:solidFill>
                <a:latin typeface="Montserrat" pitchFamily="2" charset="77"/>
              </a:rPr>
              <a:t>Materials – </a:t>
            </a:r>
            <a:r>
              <a:rPr lang="en-US" sz="2000" dirty="0">
                <a:solidFill>
                  <a:srgbClr val="2E3192"/>
                </a:solidFill>
                <a:latin typeface="Montserrat" pitchFamily="2" charset="77"/>
              </a:rPr>
              <a:t>some materials catch more air than others </a:t>
            </a:r>
          </a:p>
        </p:txBody>
      </p:sp>
    </p:spTree>
    <p:extLst>
      <p:ext uri="{BB962C8B-B14F-4D97-AF65-F5344CB8AC3E}">
        <p14:creationId xmlns:p14="http://schemas.microsoft.com/office/powerpoint/2010/main" val="2498781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6D85E939-515D-0C25-D1C7-187C549FBF1D}"/>
            </a:ext>
          </a:extLst>
        </p:cNvPr>
        <p:cNvGrpSpPr/>
        <p:nvPr/>
      </p:nvGrpSpPr>
      <p:grpSpPr>
        <a:xfrm>
          <a:off x="0" y="0"/>
          <a:ext cx="0" cy="0"/>
          <a:chOff x="0" y="0"/>
          <a:chExt cx="0" cy="0"/>
        </a:xfrm>
      </p:grpSpPr>
      <p:pic>
        <p:nvPicPr>
          <p:cNvPr id="57" name="Picture 56">
            <a:extLst>
              <a:ext uri="{FF2B5EF4-FFF2-40B4-BE49-F238E27FC236}">
                <a16:creationId xmlns:a16="http://schemas.microsoft.com/office/drawing/2014/main" id="{E3C24F74-CB17-9BF2-7C04-7726FE0674E7}"/>
              </a:ext>
            </a:extLst>
          </p:cNvPr>
          <p:cNvPicPr>
            <a:picLocks noChangeAspect="1"/>
          </p:cNvPicPr>
          <p:nvPr/>
        </p:nvPicPr>
        <p:blipFill>
          <a:blip r:embed="rId4"/>
          <a:stretch>
            <a:fillRect/>
          </a:stretch>
        </p:blipFill>
        <p:spPr>
          <a:xfrm>
            <a:off x="11376681" y="5985265"/>
            <a:ext cx="915816" cy="707676"/>
          </a:xfrm>
          <a:prstGeom prst="rect">
            <a:avLst/>
          </a:prstGeom>
        </p:spPr>
      </p:pic>
      <p:sp>
        <p:nvSpPr>
          <p:cNvPr id="2" name="Title 1">
            <a:extLst>
              <a:ext uri="{FF2B5EF4-FFF2-40B4-BE49-F238E27FC236}">
                <a16:creationId xmlns:a16="http://schemas.microsoft.com/office/drawing/2014/main" id="{CEE61937-E1DE-50E4-C943-1081C955EF40}"/>
              </a:ext>
            </a:extLst>
          </p:cNvPr>
          <p:cNvSpPr>
            <a:spLocks noGrp="1"/>
          </p:cNvSpPr>
          <p:nvPr>
            <p:ph type="title"/>
          </p:nvPr>
        </p:nvSpPr>
        <p:spPr>
          <a:xfrm>
            <a:off x="902698" y="2177882"/>
            <a:ext cx="10972800" cy="1143000"/>
          </a:xfrm>
          <a:effectLst>
            <a:outerShdw blurRad="50800" dist="38100" dir="5400000" sx="102000" sy="102000" algn="t" rotWithShape="0">
              <a:prstClr val="black">
                <a:alpha val="40000"/>
              </a:prstClr>
            </a:outerShdw>
          </a:effectLst>
        </p:spPr>
        <p:txBody>
          <a:bodyPr>
            <a:noAutofit/>
          </a:bodyPr>
          <a:lstStyle/>
          <a:p>
            <a:br>
              <a:rPr lang="en-US" altLang="en-US" b="1" dirty="0">
                <a:solidFill>
                  <a:srgbClr val="C17EB6"/>
                </a:solidFill>
                <a:latin typeface="Montserrat" pitchFamily="2" charset="77"/>
              </a:rPr>
            </a:br>
            <a:br>
              <a:rPr lang="en-US" altLang="en-US" b="1" dirty="0">
                <a:solidFill>
                  <a:srgbClr val="C17EB6"/>
                </a:solidFill>
                <a:latin typeface="Montserrat" pitchFamily="2" charset="77"/>
              </a:rPr>
            </a:br>
            <a:endParaRPr b="1" dirty="0">
              <a:solidFill>
                <a:srgbClr val="C17EB6"/>
              </a:solidFill>
              <a:latin typeface="Montserrat" pitchFamily="2" charset="77"/>
            </a:endParaRPr>
          </a:p>
        </p:txBody>
      </p:sp>
      <p:sp>
        <p:nvSpPr>
          <p:cNvPr id="12" name="5-Point Star 11">
            <a:extLst>
              <a:ext uri="{FF2B5EF4-FFF2-40B4-BE49-F238E27FC236}">
                <a16:creationId xmlns:a16="http://schemas.microsoft.com/office/drawing/2014/main" id="{259A4FD0-FC45-28C2-91EA-D0D12EEFA95F}"/>
              </a:ext>
            </a:extLst>
          </p:cNvPr>
          <p:cNvSpPr/>
          <p:nvPr/>
        </p:nvSpPr>
        <p:spPr>
          <a:xfrm>
            <a:off x="707439" y="362232"/>
            <a:ext cx="325924" cy="325924"/>
          </a:xfrm>
          <a:prstGeom prst="star5">
            <a:avLst>
              <a:gd name="adj" fmla="val 15886"/>
              <a:gd name="hf" fmla="val 105146"/>
              <a:gd name="vf" fmla="val 110557"/>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5-Point Star 12">
            <a:extLst>
              <a:ext uri="{FF2B5EF4-FFF2-40B4-BE49-F238E27FC236}">
                <a16:creationId xmlns:a16="http://schemas.microsoft.com/office/drawing/2014/main" id="{E2311098-2F79-0781-F840-B36D0C72D752}"/>
              </a:ext>
            </a:extLst>
          </p:cNvPr>
          <p:cNvSpPr/>
          <p:nvPr/>
        </p:nvSpPr>
        <p:spPr>
          <a:xfrm>
            <a:off x="4590422" y="1709410"/>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5-Point Star 14">
            <a:extLst>
              <a:ext uri="{FF2B5EF4-FFF2-40B4-BE49-F238E27FC236}">
                <a16:creationId xmlns:a16="http://schemas.microsoft.com/office/drawing/2014/main" id="{74EFCD6F-A889-86DB-E548-52C067172ED5}"/>
              </a:ext>
            </a:extLst>
          </p:cNvPr>
          <p:cNvSpPr/>
          <p:nvPr/>
        </p:nvSpPr>
        <p:spPr>
          <a:xfrm rot="902708">
            <a:off x="7693798" y="225605"/>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5-Point Star 15">
            <a:extLst>
              <a:ext uri="{FF2B5EF4-FFF2-40B4-BE49-F238E27FC236}">
                <a16:creationId xmlns:a16="http://schemas.microsoft.com/office/drawing/2014/main" id="{5DB4DEEA-19BE-1D36-71E3-ACD61D1B7BD4}"/>
              </a:ext>
            </a:extLst>
          </p:cNvPr>
          <p:cNvSpPr/>
          <p:nvPr/>
        </p:nvSpPr>
        <p:spPr>
          <a:xfrm rot="20307316">
            <a:off x="1963369" y="302670"/>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5-Point Star 16">
            <a:extLst>
              <a:ext uri="{FF2B5EF4-FFF2-40B4-BE49-F238E27FC236}">
                <a16:creationId xmlns:a16="http://schemas.microsoft.com/office/drawing/2014/main" id="{DE7F18AD-0CDA-BA44-9A09-3268E4AB3A0F}"/>
              </a:ext>
            </a:extLst>
          </p:cNvPr>
          <p:cNvSpPr/>
          <p:nvPr/>
        </p:nvSpPr>
        <p:spPr>
          <a:xfrm rot="2148141">
            <a:off x="7009842" y="1741064"/>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5-Point Star 17">
            <a:extLst>
              <a:ext uri="{FF2B5EF4-FFF2-40B4-BE49-F238E27FC236}">
                <a16:creationId xmlns:a16="http://schemas.microsoft.com/office/drawing/2014/main" id="{952FF669-3045-D1FD-E7A5-CE1C1C182A29}"/>
              </a:ext>
            </a:extLst>
          </p:cNvPr>
          <p:cNvSpPr/>
          <p:nvPr/>
        </p:nvSpPr>
        <p:spPr>
          <a:xfrm>
            <a:off x="2712588" y="466667"/>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5-Point Star 18">
            <a:extLst>
              <a:ext uri="{FF2B5EF4-FFF2-40B4-BE49-F238E27FC236}">
                <a16:creationId xmlns:a16="http://schemas.microsoft.com/office/drawing/2014/main" id="{34A31639-A57C-80E0-3C04-9A89019D65F5}"/>
              </a:ext>
            </a:extLst>
          </p:cNvPr>
          <p:cNvSpPr/>
          <p:nvPr/>
        </p:nvSpPr>
        <p:spPr>
          <a:xfrm>
            <a:off x="4052185" y="286327"/>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5-Point Star 19">
            <a:extLst>
              <a:ext uri="{FF2B5EF4-FFF2-40B4-BE49-F238E27FC236}">
                <a16:creationId xmlns:a16="http://schemas.microsoft.com/office/drawing/2014/main" id="{19D47A7D-69A6-B7F1-2E89-B8D11E0C64AF}"/>
              </a:ext>
            </a:extLst>
          </p:cNvPr>
          <p:cNvSpPr/>
          <p:nvPr/>
        </p:nvSpPr>
        <p:spPr>
          <a:xfrm rot="902708">
            <a:off x="11648778" y="1289183"/>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5-Point Star 20">
            <a:extLst>
              <a:ext uri="{FF2B5EF4-FFF2-40B4-BE49-F238E27FC236}">
                <a16:creationId xmlns:a16="http://schemas.microsoft.com/office/drawing/2014/main" id="{E11B7FC1-EAA9-3DB3-D66C-8260646873F8}"/>
              </a:ext>
            </a:extLst>
          </p:cNvPr>
          <p:cNvSpPr/>
          <p:nvPr/>
        </p:nvSpPr>
        <p:spPr>
          <a:xfrm rot="20335936">
            <a:off x="10414343" y="211351"/>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5-Point Star 21">
            <a:extLst>
              <a:ext uri="{FF2B5EF4-FFF2-40B4-BE49-F238E27FC236}">
                <a16:creationId xmlns:a16="http://schemas.microsoft.com/office/drawing/2014/main" id="{E7423881-966F-8C43-8BC1-969D74F971F3}"/>
              </a:ext>
            </a:extLst>
          </p:cNvPr>
          <p:cNvSpPr/>
          <p:nvPr/>
        </p:nvSpPr>
        <p:spPr>
          <a:xfrm>
            <a:off x="8958150" y="1728412"/>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5-Point Star 22">
            <a:extLst>
              <a:ext uri="{FF2B5EF4-FFF2-40B4-BE49-F238E27FC236}">
                <a16:creationId xmlns:a16="http://schemas.microsoft.com/office/drawing/2014/main" id="{7886F478-7CD7-D92D-1756-A36D082275FC}"/>
              </a:ext>
            </a:extLst>
          </p:cNvPr>
          <p:cNvSpPr/>
          <p:nvPr/>
        </p:nvSpPr>
        <p:spPr>
          <a:xfrm>
            <a:off x="1668915" y="1533221"/>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5-Point Star 23">
            <a:extLst>
              <a:ext uri="{FF2B5EF4-FFF2-40B4-BE49-F238E27FC236}">
                <a16:creationId xmlns:a16="http://schemas.microsoft.com/office/drawing/2014/main" id="{98FE63DE-9A33-D24C-E2D3-DBACA872993F}"/>
              </a:ext>
            </a:extLst>
          </p:cNvPr>
          <p:cNvSpPr/>
          <p:nvPr/>
        </p:nvSpPr>
        <p:spPr>
          <a:xfrm>
            <a:off x="347412" y="1252467"/>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5-Point Star 24">
            <a:extLst>
              <a:ext uri="{FF2B5EF4-FFF2-40B4-BE49-F238E27FC236}">
                <a16:creationId xmlns:a16="http://schemas.microsoft.com/office/drawing/2014/main" id="{1DDC6679-0BC2-2170-77DF-9BA1E89679CD}"/>
              </a:ext>
            </a:extLst>
          </p:cNvPr>
          <p:cNvSpPr/>
          <p:nvPr/>
        </p:nvSpPr>
        <p:spPr>
          <a:xfrm>
            <a:off x="5656784" y="1624980"/>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5-Point Star 25">
            <a:extLst>
              <a:ext uri="{FF2B5EF4-FFF2-40B4-BE49-F238E27FC236}">
                <a16:creationId xmlns:a16="http://schemas.microsoft.com/office/drawing/2014/main" id="{4973FAF4-FE32-37E4-C287-A73CBFDE9E21}"/>
              </a:ext>
            </a:extLst>
          </p:cNvPr>
          <p:cNvSpPr/>
          <p:nvPr/>
        </p:nvSpPr>
        <p:spPr>
          <a:xfrm>
            <a:off x="3203425" y="151363"/>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5-Point Star 26">
            <a:extLst>
              <a:ext uri="{FF2B5EF4-FFF2-40B4-BE49-F238E27FC236}">
                <a16:creationId xmlns:a16="http://schemas.microsoft.com/office/drawing/2014/main" id="{6C9271BB-2E86-E992-597C-5D6A07DB8374}"/>
              </a:ext>
            </a:extLst>
          </p:cNvPr>
          <p:cNvSpPr/>
          <p:nvPr/>
        </p:nvSpPr>
        <p:spPr>
          <a:xfrm>
            <a:off x="8639005" y="967248"/>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5-Point Star 27">
            <a:extLst>
              <a:ext uri="{FF2B5EF4-FFF2-40B4-BE49-F238E27FC236}">
                <a16:creationId xmlns:a16="http://schemas.microsoft.com/office/drawing/2014/main" id="{4DA8C694-B6AB-2B7A-014F-2C4D5F7E2125}"/>
              </a:ext>
            </a:extLst>
          </p:cNvPr>
          <p:cNvSpPr/>
          <p:nvPr/>
        </p:nvSpPr>
        <p:spPr>
          <a:xfrm>
            <a:off x="11593589" y="518897"/>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5-Point Star 28">
            <a:extLst>
              <a:ext uri="{FF2B5EF4-FFF2-40B4-BE49-F238E27FC236}">
                <a16:creationId xmlns:a16="http://schemas.microsoft.com/office/drawing/2014/main" id="{1C1D69C5-18F0-5F57-D1FB-31A29C544577}"/>
              </a:ext>
            </a:extLst>
          </p:cNvPr>
          <p:cNvSpPr/>
          <p:nvPr/>
        </p:nvSpPr>
        <p:spPr>
          <a:xfrm rot="19955312">
            <a:off x="9773670" y="1881241"/>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5-Point Star 29">
            <a:extLst>
              <a:ext uri="{FF2B5EF4-FFF2-40B4-BE49-F238E27FC236}">
                <a16:creationId xmlns:a16="http://schemas.microsoft.com/office/drawing/2014/main" id="{CE1BBAFC-D505-8BB8-BFA1-A3A062E93EBB}"/>
              </a:ext>
            </a:extLst>
          </p:cNvPr>
          <p:cNvSpPr/>
          <p:nvPr/>
        </p:nvSpPr>
        <p:spPr>
          <a:xfrm rot="19955312">
            <a:off x="11312334" y="110137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5-Point Star 30">
            <a:extLst>
              <a:ext uri="{FF2B5EF4-FFF2-40B4-BE49-F238E27FC236}">
                <a16:creationId xmlns:a16="http://schemas.microsoft.com/office/drawing/2014/main" id="{D228456A-805F-63B1-83A8-3CFA39B64AB4}"/>
              </a:ext>
            </a:extLst>
          </p:cNvPr>
          <p:cNvSpPr/>
          <p:nvPr/>
        </p:nvSpPr>
        <p:spPr>
          <a:xfrm rot="21310741">
            <a:off x="11939863" y="187500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5-Point Star 31">
            <a:extLst>
              <a:ext uri="{FF2B5EF4-FFF2-40B4-BE49-F238E27FC236}">
                <a16:creationId xmlns:a16="http://schemas.microsoft.com/office/drawing/2014/main" id="{3210BFB6-2F7E-33ED-FB1F-2211E3395F28}"/>
              </a:ext>
            </a:extLst>
          </p:cNvPr>
          <p:cNvSpPr/>
          <p:nvPr/>
        </p:nvSpPr>
        <p:spPr>
          <a:xfrm rot="21310741">
            <a:off x="10168825" y="1188118"/>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5-Point Star 32">
            <a:extLst>
              <a:ext uri="{FF2B5EF4-FFF2-40B4-BE49-F238E27FC236}">
                <a16:creationId xmlns:a16="http://schemas.microsoft.com/office/drawing/2014/main" id="{287E4AEC-38B6-A483-CF04-6D49FB19D106}"/>
              </a:ext>
            </a:extLst>
          </p:cNvPr>
          <p:cNvSpPr/>
          <p:nvPr/>
        </p:nvSpPr>
        <p:spPr>
          <a:xfrm rot="21310741">
            <a:off x="9990342" y="28426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5-Point Star 33">
            <a:extLst>
              <a:ext uri="{FF2B5EF4-FFF2-40B4-BE49-F238E27FC236}">
                <a16:creationId xmlns:a16="http://schemas.microsoft.com/office/drawing/2014/main" id="{8E249C16-C682-223A-5EAA-0ADB3302918A}"/>
              </a:ext>
            </a:extLst>
          </p:cNvPr>
          <p:cNvSpPr/>
          <p:nvPr/>
        </p:nvSpPr>
        <p:spPr>
          <a:xfrm rot="1366578">
            <a:off x="11312333" y="15654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5-Point Star 34">
            <a:extLst>
              <a:ext uri="{FF2B5EF4-FFF2-40B4-BE49-F238E27FC236}">
                <a16:creationId xmlns:a16="http://schemas.microsoft.com/office/drawing/2014/main" id="{B01921CE-854C-ED5B-9238-461C9C9465DA}"/>
              </a:ext>
            </a:extLst>
          </p:cNvPr>
          <p:cNvSpPr/>
          <p:nvPr/>
        </p:nvSpPr>
        <p:spPr>
          <a:xfrm rot="20739421">
            <a:off x="8997704" y="42334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5-Point Star 35">
            <a:extLst>
              <a:ext uri="{FF2B5EF4-FFF2-40B4-BE49-F238E27FC236}">
                <a16:creationId xmlns:a16="http://schemas.microsoft.com/office/drawing/2014/main" id="{5C9B6A4F-448E-EB47-7235-96065191D138}"/>
              </a:ext>
            </a:extLst>
          </p:cNvPr>
          <p:cNvSpPr/>
          <p:nvPr/>
        </p:nvSpPr>
        <p:spPr>
          <a:xfrm rot="20739421">
            <a:off x="7137190" y="57991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5-Point Star 36">
            <a:extLst>
              <a:ext uri="{FF2B5EF4-FFF2-40B4-BE49-F238E27FC236}">
                <a16:creationId xmlns:a16="http://schemas.microsoft.com/office/drawing/2014/main" id="{74EACCCF-3D4B-807B-C625-C0FB1CE6D265}"/>
              </a:ext>
            </a:extLst>
          </p:cNvPr>
          <p:cNvSpPr/>
          <p:nvPr/>
        </p:nvSpPr>
        <p:spPr>
          <a:xfrm rot="20739421">
            <a:off x="5751355" y="284261"/>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5-Point Star 37">
            <a:extLst>
              <a:ext uri="{FF2B5EF4-FFF2-40B4-BE49-F238E27FC236}">
                <a16:creationId xmlns:a16="http://schemas.microsoft.com/office/drawing/2014/main" id="{8C91C4DF-07AB-5FCC-B126-DFBF163FF2B9}"/>
              </a:ext>
            </a:extLst>
          </p:cNvPr>
          <p:cNvSpPr/>
          <p:nvPr/>
        </p:nvSpPr>
        <p:spPr>
          <a:xfrm rot="20739421">
            <a:off x="3080196" y="1129717"/>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5-Point Star 38">
            <a:extLst>
              <a:ext uri="{FF2B5EF4-FFF2-40B4-BE49-F238E27FC236}">
                <a16:creationId xmlns:a16="http://schemas.microsoft.com/office/drawing/2014/main" id="{56A43BB3-5454-F872-FB19-C6DB26A391B4}"/>
              </a:ext>
            </a:extLst>
          </p:cNvPr>
          <p:cNvSpPr/>
          <p:nvPr/>
        </p:nvSpPr>
        <p:spPr>
          <a:xfrm rot="20739421">
            <a:off x="1253568" y="1040305"/>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5-Point Star 39">
            <a:extLst>
              <a:ext uri="{FF2B5EF4-FFF2-40B4-BE49-F238E27FC236}">
                <a16:creationId xmlns:a16="http://schemas.microsoft.com/office/drawing/2014/main" id="{A6F0971E-55E3-0984-9187-16C5AE582B04}"/>
              </a:ext>
            </a:extLst>
          </p:cNvPr>
          <p:cNvSpPr/>
          <p:nvPr/>
        </p:nvSpPr>
        <p:spPr>
          <a:xfrm rot="20739421">
            <a:off x="2138067" y="1553099"/>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5-Point Star 40">
            <a:extLst>
              <a:ext uri="{FF2B5EF4-FFF2-40B4-BE49-F238E27FC236}">
                <a16:creationId xmlns:a16="http://schemas.microsoft.com/office/drawing/2014/main" id="{261734AA-4C8C-7B30-03D9-C4586B3BBD8E}"/>
              </a:ext>
            </a:extLst>
          </p:cNvPr>
          <p:cNvSpPr/>
          <p:nvPr/>
        </p:nvSpPr>
        <p:spPr>
          <a:xfrm rot="20739421">
            <a:off x="269918" y="154354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5-Point Star 41">
            <a:extLst>
              <a:ext uri="{FF2B5EF4-FFF2-40B4-BE49-F238E27FC236}">
                <a16:creationId xmlns:a16="http://schemas.microsoft.com/office/drawing/2014/main" id="{48D516BD-6947-E9AC-534E-566FD22901C3}"/>
              </a:ext>
            </a:extLst>
          </p:cNvPr>
          <p:cNvSpPr/>
          <p:nvPr/>
        </p:nvSpPr>
        <p:spPr>
          <a:xfrm rot="20739421">
            <a:off x="3905249" y="1985108"/>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5-Point Star 42">
            <a:extLst>
              <a:ext uri="{FF2B5EF4-FFF2-40B4-BE49-F238E27FC236}">
                <a16:creationId xmlns:a16="http://schemas.microsoft.com/office/drawing/2014/main" id="{587F94EB-D0BB-FF4F-B4E2-E40429ED1822}"/>
              </a:ext>
            </a:extLst>
          </p:cNvPr>
          <p:cNvSpPr/>
          <p:nvPr/>
        </p:nvSpPr>
        <p:spPr>
          <a:xfrm rot="20739421">
            <a:off x="1309585" y="1682631"/>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5-Point Star 43">
            <a:extLst>
              <a:ext uri="{FF2B5EF4-FFF2-40B4-BE49-F238E27FC236}">
                <a16:creationId xmlns:a16="http://schemas.microsoft.com/office/drawing/2014/main" id="{53209615-0A0F-667F-D592-64D025BB19B4}"/>
              </a:ext>
            </a:extLst>
          </p:cNvPr>
          <p:cNvSpPr/>
          <p:nvPr/>
        </p:nvSpPr>
        <p:spPr>
          <a:xfrm rot="20739421">
            <a:off x="2261766" y="1067531"/>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5-Point Star 44">
            <a:extLst>
              <a:ext uri="{FF2B5EF4-FFF2-40B4-BE49-F238E27FC236}">
                <a16:creationId xmlns:a16="http://schemas.microsoft.com/office/drawing/2014/main" id="{32394DDA-8150-39FD-41E6-7ABC53ED6379}"/>
              </a:ext>
            </a:extLst>
          </p:cNvPr>
          <p:cNvSpPr/>
          <p:nvPr/>
        </p:nvSpPr>
        <p:spPr>
          <a:xfrm rot="20739421">
            <a:off x="3146046" y="1752160"/>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5-Point Star 45">
            <a:extLst>
              <a:ext uri="{FF2B5EF4-FFF2-40B4-BE49-F238E27FC236}">
                <a16:creationId xmlns:a16="http://schemas.microsoft.com/office/drawing/2014/main" id="{A2024F50-AB01-135E-4DFA-7802E8E9B616}"/>
              </a:ext>
            </a:extLst>
          </p:cNvPr>
          <p:cNvSpPr/>
          <p:nvPr/>
        </p:nvSpPr>
        <p:spPr>
          <a:xfrm rot="20739421">
            <a:off x="4676949" y="624308"/>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5-Point Star 46">
            <a:extLst>
              <a:ext uri="{FF2B5EF4-FFF2-40B4-BE49-F238E27FC236}">
                <a16:creationId xmlns:a16="http://schemas.microsoft.com/office/drawing/2014/main" id="{B03FB995-FBCF-9347-3B41-EE15A35E92CD}"/>
              </a:ext>
            </a:extLst>
          </p:cNvPr>
          <p:cNvSpPr/>
          <p:nvPr/>
        </p:nvSpPr>
        <p:spPr>
          <a:xfrm rot="20739421">
            <a:off x="6683476" y="265525"/>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5-Point Star 47">
            <a:extLst>
              <a:ext uri="{FF2B5EF4-FFF2-40B4-BE49-F238E27FC236}">
                <a16:creationId xmlns:a16="http://schemas.microsoft.com/office/drawing/2014/main" id="{FA282CD7-3705-7482-2045-2EBA36A4BF2C}"/>
              </a:ext>
            </a:extLst>
          </p:cNvPr>
          <p:cNvSpPr/>
          <p:nvPr/>
        </p:nvSpPr>
        <p:spPr>
          <a:xfrm rot="20739421">
            <a:off x="5040506" y="282327"/>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5-Point Star 48">
            <a:extLst>
              <a:ext uri="{FF2B5EF4-FFF2-40B4-BE49-F238E27FC236}">
                <a16:creationId xmlns:a16="http://schemas.microsoft.com/office/drawing/2014/main" id="{71F212D0-2F46-6B3F-A520-9F2858E532EE}"/>
              </a:ext>
            </a:extLst>
          </p:cNvPr>
          <p:cNvSpPr/>
          <p:nvPr/>
        </p:nvSpPr>
        <p:spPr>
          <a:xfrm rot="20739421">
            <a:off x="6255339" y="662395"/>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5-Point Star 49">
            <a:extLst>
              <a:ext uri="{FF2B5EF4-FFF2-40B4-BE49-F238E27FC236}">
                <a16:creationId xmlns:a16="http://schemas.microsoft.com/office/drawing/2014/main" id="{464F775D-2E2A-B1C4-78A7-511BEB0D7210}"/>
              </a:ext>
            </a:extLst>
          </p:cNvPr>
          <p:cNvSpPr/>
          <p:nvPr/>
        </p:nvSpPr>
        <p:spPr>
          <a:xfrm rot="20739421">
            <a:off x="8163767" y="801169"/>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5-Point Star 50">
            <a:extLst>
              <a:ext uri="{FF2B5EF4-FFF2-40B4-BE49-F238E27FC236}">
                <a16:creationId xmlns:a16="http://schemas.microsoft.com/office/drawing/2014/main" id="{6001B87C-1AB3-7D22-9242-A4E41B61AD9A}"/>
              </a:ext>
            </a:extLst>
          </p:cNvPr>
          <p:cNvSpPr/>
          <p:nvPr/>
        </p:nvSpPr>
        <p:spPr>
          <a:xfrm rot="20739421">
            <a:off x="9945553" y="662395"/>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5-Point Star 51">
            <a:extLst>
              <a:ext uri="{FF2B5EF4-FFF2-40B4-BE49-F238E27FC236}">
                <a16:creationId xmlns:a16="http://schemas.microsoft.com/office/drawing/2014/main" id="{761DA914-01EB-882D-38F6-E920F0A5E88A}"/>
              </a:ext>
            </a:extLst>
          </p:cNvPr>
          <p:cNvSpPr/>
          <p:nvPr/>
        </p:nvSpPr>
        <p:spPr>
          <a:xfrm rot="21310741">
            <a:off x="9316313" y="110137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5-Point Star 52">
            <a:extLst>
              <a:ext uri="{FF2B5EF4-FFF2-40B4-BE49-F238E27FC236}">
                <a16:creationId xmlns:a16="http://schemas.microsoft.com/office/drawing/2014/main" id="{E7E51439-AC1C-1170-7A3F-EAD12645BEB0}"/>
              </a:ext>
            </a:extLst>
          </p:cNvPr>
          <p:cNvSpPr/>
          <p:nvPr/>
        </p:nvSpPr>
        <p:spPr>
          <a:xfrm rot="21310741">
            <a:off x="11984669" y="1621824"/>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5-Point Star 53">
            <a:extLst>
              <a:ext uri="{FF2B5EF4-FFF2-40B4-BE49-F238E27FC236}">
                <a16:creationId xmlns:a16="http://schemas.microsoft.com/office/drawing/2014/main" id="{91FD3D59-6528-1C02-1E3B-C0A17E266434}"/>
              </a:ext>
            </a:extLst>
          </p:cNvPr>
          <p:cNvSpPr/>
          <p:nvPr/>
        </p:nvSpPr>
        <p:spPr>
          <a:xfrm rot="21310741">
            <a:off x="7861213" y="1561854"/>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8" name="Picture 57">
            <a:extLst>
              <a:ext uri="{FF2B5EF4-FFF2-40B4-BE49-F238E27FC236}">
                <a16:creationId xmlns:a16="http://schemas.microsoft.com/office/drawing/2014/main" id="{B61B59CF-3CFC-6C03-44D8-1E83F233B099}"/>
              </a:ext>
            </a:extLst>
          </p:cNvPr>
          <p:cNvPicPr>
            <a:picLocks noChangeAspect="1"/>
          </p:cNvPicPr>
          <p:nvPr/>
        </p:nvPicPr>
        <p:blipFill>
          <a:blip r:embed="rId5"/>
          <a:stretch>
            <a:fillRect/>
          </a:stretch>
        </p:blipFill>
        <p:spPr>
          <a:xfrm rot="21348915">
            <a:off x="9532575" y="359543"/>
            <a:ext cx="2104273" cy="595288"/>
          </a:xfrm>
          <a:prstGeom prst="rect">
            <a:avLst/>
          </a:prstGeom>
        </p:spPr>
      </p:pic>
      <p:sp>
        <p:nvSpPr>
          <p:cNvPr id="5" name="Rectangle 1">
            <a:extLst>
              <a:ext uri="{FF2B5EF4-FFF2-40B4-BE49-F238E27FC236}">
                <a16:creationId xmlns:a16="http://schemas.microsoft.com/office/drawing/2014/main" id="{3B877976-F1F3-9AB9-3B35-49A0C24BD556}"/>
              </a:ext>
            </a:extLst>
          </p:cNvPr>
          <p:cNvSpPr>
            <a:spLocks noChangeArrowheads="1"/>
          </p:cNvSpPr>
          <p:nvPr/>
        </p:nvSpPr>
        <p:spPr bwMode="auto">
          <a:xfrm>
            <a:off x="1654461" y="3077918"/>
            <a:ext cx="65"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b="0" i="0" u="none" strike="noStrike" cap="none" normalizeH="0" baseline="0" dirty="0">
              <a:ln>
                <a:noFill/>
              </a:ln>
              <a:solidFill>
                <a:schemeClr val="bg1"/>
              </a:solidFill>
              <a:effectLst/>
              <a:latin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6" name="Rounded Rectangle 5">
            <a:extLst>
              <a:ext uri="{FF2B5EF4-FFF2-40B4-BE49-F238E27FC236}">
                <a16:creationId xmlns:a16="http://schemas.microsoft.com/office/drawing/2014/main" id="{707460F3-14B9-DCA8-50DE-82F973601C52}"/>
              </a:ext>
            </a:extLst>
          </p:cNvPr>
          <p:cNvSpPr/>
          <p:nvPr/>
        </p:nvSpPr>
        <p:spPr>
          <a:xfrm>
            <a:off x="509879" y="1698815"/>
            <a:ext cx="10960024" cy="1052231"/>
          </a:xfrm>
          <a:prstGeom prst="roundRect">
            <a:avLst/>
          </a:prstGeom>
          <a:gradFill>
            <a:gsLst>
              <a:gs pos="100000">
                <a:schemeClr val="bg1"/>
              </a:gs>
              <a:gs pos="100000">
                <a:srgbClr val="3F3889"/>
              </a:gs>
            </a:gsLst>
          </a:gradFill>
        </p:spPr>
        <p:style>
          <a:lnRef idx="0">
            <a:schemeClr val="dk1"/>
          </a:lnRef>
          <a:fillRef idx="3">
            <a:schemeClr val="dk1"/>
          </a:fillRef>
          <a:effectRef idx="3">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7" name="TextBox 65">
            <a:extLst>
              <a:ext uri="{FF2B5EF4-FFF2-40B4-BE49-F238E27FC236}">
                <a16:creationId xmlns:a16="http://schemas.microsoft.com/office/drawing/2014/main" id="{718689A2-95DA-AE58-244A-5A730EAE284D}"/>
              </a:ext>
            </a:extLst>
          </p:cNvPr>
          <p:cNvSpPr txBox="1"/>
          <p:nvPr/>
        </p:nvSpPr>
        <p:spPr>
          <a:xfrm>
            <a:off x="2047055" y="1966507"/>
            <a:ext cx="2172679" cy="523220"/>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en-US" sz="2800" b="1" dirty="0">
                <a:solidFill>
                  <a:srgbClr val="ED1C24"/>
                </a:solidFill>
                <a:latin typeface="Montserrat" pitchFamily="2" charset="77"/>
              </a:rPr>
              <a:t>Gravity</a:t>
            </a:r>
            <a:endParaRPr lang="en-US" sz="2800" b="1" dirty="0">
              <a:solidFill>
                <a:srgbClr val="ED1C24"/>
              </a:solidFill>
              <a:latin typeface="Montserrat" pitchFamily="2" charset="77"/>
            </a:endParaRPr>
          </a:p>
        </p:txBody>
      </p:sp>
      <p:cxnSp>
        <p:nvCxnSpPr>
          <p:cNvPr id="8" name="Straight Connector 7">
            <a:extLst>
              <a:ext uri="{FF2B5EF4-FFF2-40B4-BE49-F238E27FC236}">
                <a16:creationId xmlns:a16="http://schemas.microsoft.com/office/drawing/2014/main" id="{D4BD6565-C873-E56C-9AF5-C0FD1C9F5243}"/>
              </a:ext>
            </a:extLst>
          </p:cNvPr>
          <p:cNvCxnSpPr/>
          <p:nvPr/>
        </p:nvCxnSpPr>
        <p:spPr>
          <a:xfrm>
            <a:off x="1909976" y="1928931"/>
            <a:ext cx="0" cy="451881"/>
          </a:xfrm>
          <a:prstGeom prst="line">
            <a:avLst/>
          </a:prstGeom>
          <a:ln>
            <a:solidFill>
              <a:srgbClr val="ED1C24"/>
            </a:solidFill>
          </a:ln>
        </p:spPr>
        <p:style>
          <a:lnRef idx="2">
            <a:schemeClr val="accent6"/>
          </a:lnRef>
          <a:fillRef idx="0">
            <a:schemeClr val="accent6"/>
          </a:fillRef>
          <a:effectRef idx="1">
            <a:schemeClr val="accent6"/>
          </a:effectRef>
          <a:fontRef idx="minor">
            <a:schemeClr val="tx1"/>
          </a:fontRef>
        </p:style>
      </p:cxnSp>
      <p:sp>
        <p:nvSpPr>
          <p:cNvPr id="10" name="TextBox 76">
            <a:extLst>
              <a:ext uri="{FF2B5EF4-FFF2-40B4-BE49-F238E27FC236}">
                <a16:creationId xmlns:a16="http://schemas.microsoft.com/office/drawing/2014/main" id="{CBA40F70-CFFF-9ECE-9E6F-EE29E8D374CD}"/>
              </a:ext>
            </a:extLst>
          </p:cNvPr>
          <p:cNvSpPr txBox="1"/>
          <p:nvPr/>
        </p:nvSpPr>
        <p:spPr>
          <a:xfrm>
            <a:off x="4521586" y="1812218"/>
            <a:ext cx="6767716" cy="830997"/>
          </a:xfrm>
          <a:prstGeom prst="rect">
            <a:avLst/>
          </a:prstGeom>
          <a:noFill/>
        </p:spPr>
        <p:txBody>
          <a:bodyPr wrap="square" lIns="91440" tIns="45720" rIns="91440" bIns="4572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defTabSz="914400" eaLnBrk="0" fontAlgn="base" hangingPunct="0">
              <a:spcBef>
                <a:spcPct val="0"/>
              </a:spcBef>
              <a:spcAft>
                <a:spcPct val="0"/>
              </a:spcAft>
            </a:pPr>
            <a:r>
              <a:rPr lang="en-US" altLang="en-US" sz="2400" b="1" dirty="0">
                <a:solidFill>
                  <a:srgbClr val="2E3192"/>
                </a:solidFill>
                <a:latin typeface="Montserrat"/>
              </a:rPr>
              <a:t>- </a:t>
            </a:r>
            <a:r>
              <a:rPr lang="en-US" sz="2400" b="1" dirty="0">
                <a:solidFill>
                  <a:srgbClr val="2E3192"/>
                </a:solidFill>
                <a:latin typeface="Montserrat"/>
              </a:rPr>
              <a:t>The force that pulls objects down toward Earth</a:t>
            </a:r>
            <a:endParaRPr lang="en-US" sz="2400" b="1" dirty="0">
              <a:solidFill>
                <a:srgbClr val="2E3192"/>
              </a:solidFill>
              <a:latin typeface="Montserrat"/>
              <a:cs typeface="Arial"/>
            </a:endParaRPr>
          </a:p>
        </p:txBody>
      </p:sp>
      <p:sp>
        <p:nvSpPr>
          <p:cNvPr id="55" name="TextBox 59">
            <a:extLst>
              <a:ext uri="{FF2B5EF4-FFF2-40B4-BE49-F238E27FC236}">
                <a16:creationId xmlns:a16="http://schemas.microsoft.com/office/drawing/2014/main" id="{04CBEF0D-1F08-0CAE-99D8-22AA5F4DE49A}"/>
              </a:ext>
            </a:extLst>
          </p:cNvPr>
          <p:cNvSpPr txBox="1"/>
          <p:nvPr/>
        </p:nvSpPr>
        <p:spPr>
          <a:xfrm>
            <a:off x="2819037" y="591215"/>
            <a:ext cx="5901667" cy="60016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3300" b="1">
                <a:solidFill>
                  <a:schemeClr val="bg1"/>
                </a:solidFill>
                <a:latin typeface="Montserrat" pitchFamily="2" charset="77"/>
              </a:rPr>
              <a:t>Key Words to Know</a:t>
            </a:r>
          </a:p>
        </p:txBody>
      </p:sp>
      <p:cxnSp>
        <p:nvCxnSpPr>
          <p:cNvPr id="59" name="Straight Connector 58">
            <a:extLst>
              <a:ext uri="{FF2B5EF4-FFF2-40B4-BE49-F238E27FC236}">
                <a16:creationId xmlns:a16="http://schemas.microsoft.com/office/drawing/2014/main" id="{41388B0E-792C-E171-E5D2-A15FBF0FCCDC}"/>
              </a:ext>
            </a:extLst>
          </p:cNvPr>
          <p:cNvCxnSpPr>
            <a:cxnSpLocks/>
          </p:cNvCxnSpPr>
          <p:nvPr/>
        </p:nvCxnSpPr>
        <p:spPr>
          <a:xfrm>
            <a:off x="3054834" y="1148480"/>
            <a:ext cx="5212854"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60" name="5-Point Star 59">
            <a:extLst>
              <a:ext uri="{FF2B5EF4-FFF2-40B4-BE49-F238E27FC236}">
                <a16:creationId xmlns:a16="http://schemas.microsoft.com/office/drawing/2014/main" id="{49BD755A-732D-9F2C-8005-EBBE564F7545}"/>
              </a:ext>
            </a:extLst>
          </p:cNvPr>
          <p:cNvSpPr/>
          <p:nvPr/>
        </p:nvSpPr>
        <p:spPr>
          <a:xfrm>
            <a:off x="8292409" y="1022101"/>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66" name="Title 1">
            <a:extLst>
              <a:ext uri="{FF2B5EF4-FFF2-40B4-BE49-F238E27FC236}">
                <a16:creationId xmlns:a16="http://schemas.microsoft.com/office/drawing/2014/main" id="{83E6A381-64B5-1BF3-C5C9-E1AF797AF9DE}"/>
              </a:ext>
            </a:extLst>
          </p:cNvPr>
          <p:cNvSpPr txBox="1">
            <a:spLocks/>
          </p:cNvSpPr>
          <p:nvPr/>
        </p:nvSpPr>
        <p:spPr>
          <a:xfrm>
            <a:off x="902698" y="3379926"/>
            <a:ext cx="10972800" cy="1143000"/>
          </a:xfrm>
          <a:prstGeom prst="rect">
            <a:avLst/>
          </a:prstGeom>
          <a:effectLst>
            <a:outerShdw blurRad="50800" dist="38100" dir="5400000" sx="102000" sy="102000" algn="t" rotWithShape="0">
              <a:prstClr val="black">
                <a:alpha val="40000"/>
              </a:prstClr>
            </a:outerShdw>
          </a:effectLst>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br>
              <a:rPr lang="en-US" altLang="en-US" b="1">
                <a:solidFill>
                  <a:srgbClr val="C17EB6"/>
                </a:solidFill>
                <a:latin typeface="Montserrat" pitchFamily="2" charset="77"/>
              </a:rPr>
            </a:br>
            <a:br>
              <a:rPr lang="en-US" altLang="en-US" b="1">
                <a:solidFill>
                  <a:srgbClr val="C17EB6"/>
                </a:solidFill>
                <a:latin typeface="Montserrat" pitchFamily="2" charset="77"/>
              </a:rPr>
            </a:br>
            <a:endParaRPr lang="en-US" b="1" dirty="0">
              <a:solidFill>
                <a:srgbClr val="C17EB6"/>
              </a:solidFill>
              <a:latin typeface="Montserrat" pitchFamily="2" charset="77"/>
            </a:endParaRPr>
          </a:p>
        </p:txBody>
      </p:sp>
      <p:sp>
        <p:nvSpPr>
          <p:cNvPr id="71" name="Rounded Rectangle 70">
            <a:extLst>
              <a:ext uri="{FF2B5EF4-FFF2-40B4-BE49-F238E27FC236}">
                <a16:creationId xmlns:a16="http://schemas.microsoft.com/office/drawing/2014/main" id="{4E32546C-896D-6303-768D-6125AEF06EAD}"/>
              </a:ext>
            </a:extLst>
          </p:cNvPr>
          <p:cNvSpPr/>
          <p:nvPr/>
        </p:nvSpPr>
        <p:spPr>
          <a:xfrm>
            <a:off x="497105" y="2936342"/>
            <a:ext cx="10972798" cy="1052231"/>
          </a:xfrm>
          <a:prstGeom prst="roundRect">
            <a:avLst/>
          </a:prstGeom>
          <a:gradFill>
            <a:gsLst>
              <a:gs pos="100000">
                <a:schemeClr val="bg1"/>
              </a:gs>
              <a:gs pos="100000">
                <a:srgbClr val="3F3889"/>
              </a:gs>
            </a:gsLst>
          </a:gradFill>
        </p:spPr>
        <p:style>
          <a:lnRef idx="0">
            <a:schemeClr val="dk1"/>
          </a:lnRef>
          <a:fillRef idx="3">
            <a:schemeClr val="dk1"/>
          </a:fillRef>
          <a:effectRef idx="3">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67" name="TextBox 65">
            <a:extLst>
              <a:ext uri="{FF2B5EF4-FFF2-40B4-BE49-F238E27FC236}">
                <a16:creationId xmlns:a16="http://schemas.microsoft.com/office/drawing/2014/main" id="{E851B9BA-4F05-BBA9-9458-10B14B9C489E}"/>
              </a:ext>
            </a:extLst>
          </p:cNvPr>
          <p:cNvSpPr txBox="1"/>
          <p:nvPr/>
        </p:nvSpPr>
        <p:spPr>
          <a:xfrm>
            <a:off x="2047055" y="2996941"/>
            <a:ext cx="2336943" cy="954107"/>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en-US" sz="2800" b="1">
                <a:solidFill>
                  <a:srgbClr val="ED1C24"/>
                </a:solidFill>
                <a:latin typeface="Montserrat" pitchFamily="2" charset="77"/>
              </a:rPr>
              <a:t>Air Resistance</a:t>
            </a:r>
            <a:endParaRPr lang="en-US" sz="2800" b="1">
              <a:solidFill>
                <a:srgbClr val="ED1C24"/>
              </a:solidFill>
              <a:latin typeface="Montserrat" pitchFamily="2" charset="77"/>
            </a:endParaRPr>
          </a:p>
        </p:txBody>
      </p:sp>
      <p:cxnSp>
        <p:nvCxnSpPr>
          <p:cNvPr id="68" name="Straight Connector 67">
            <a:extLst>
              <a:ext uri="{FF2B5EF4-FFF2-40B4-BE49-F238E27FC236}">
                <a16:creationId xmlns:a16="http://schemas.microsoft.com/office/drawing/2014/main" id="{6AC50FF0-324F-BE86-BE0F-D1EA59D7E543}"/>
              </a:ext>
            </a:extLst>
          </p:cNvPr>
          <p:cNvCxnSpPr/>
          <p:nvPr/>
        </p:nvCxnSpPr>
        <p:spPr>
          <a:xfrm>
            <a:off x="1890103" y="3164841"/>
            <a:ext cx="0" cy="451881"/>
          </a:xfrm>
          <a:prstGeom prst="line">
            <a:avLst/>
          </a:prstGeom>
          <a:ln>
            <a:solidFill>
              <a:srgbClr val="ED1C24"/>
            </a:solidFill>
          </a:ln>
        </p:spPr>
        <p:style>
          <a:lnRef idx="2">
            <a:schemeClr val="accent6"/>
          </a:lnRef>
          <a:fillRef idx="0">
            <a:schemeClr val="accent6"/>
          </a:fillRef>
          <a:effectRef idx="1">
            <a:schemeClr val="accent6"/>
          </a:effectRef>
          <a:fontRef idx="minor">
            <a:schemeClr val="tx1"/>
          </a:fontRef>
        </p:style>
      </p:cxnSp>
      <p:sp>
        <p:nvSpPr>
          <p:cNvPr id="69" name="TextBox 76">
            <a:extLst>
              <a:ext uri="{FF2B5EF4-FFF2-40B4-BE49-F238E27FC236}">
                <a16:creationId xmlns:a16="http://schemas.microsoft.com/office/drawing/2014/main" id="{96993CA6-058F-A7E2-21D6-448941230402}"/>
              </a:ext>
            </a:extLst>
          </p:cNvPr>
          <p:cNvSpPr txBox="1"/>
          <p:nvPr/>
        </p:nvSpPr>
        <p:spPr>
          <a:xfrm>
            <a:off x="4521586" y="3020852"/>
            <a:ext cx="6281064" cy="1200329"/>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400" b="1" dirty="0">
                <a:solidFill>
                  <a:srgbClr val="2E3192"/>
                </a:solidFill>
                <a:latin typeface="Montserrat" pitchFamily="2" charset="77"/>
              </a:rPr>
              <a:t>- The push from the air that slows an object down as it moves or falls </a:t>
            </a:r>
          </a:p>
          <a:p>
            <a:pPr defTabSz="914400"/>
            <a:endParaRPr lang="en-US" sz="2400" b="1" dirty="0">
              <a:solidFill>
                <a:srgbClr val="3F3889"/>
              </a:solidFill>
              <a:latin typeface="Montserrat" pitchFamily="2" charset="77"/>
              <a:cs typeface="Arial"/>
            </a:endParaRPr>
          </a:p>
        </p:txBody>
      </p:sp>
      <p:sp>
        <p:nvSpPr>
          <p:cNvPr id="72" name="Rectangle 1">
            <a:extLst>
              <a:ext uri="{FF2B5EF4-FFF2-40B4-BE49-F238E27FC236}">
                <a16:creationId xmlns:a16="http://schemas.microsoft.com/office/drawing/2014/main" id="{37A2946C-F223-550F-B1EA-0725E942D5BD}"/>
              </a:ext>
            </a:extLst>
          </p:cNvPr>
          <p:cNvSpPr>
            <a:spLocks noChangeArrowheads="1"/>
          </p:cNvSpPr>
          <p:nvPr/>
        </p:nvSpPr>
        <p:spPr bwMode="auto">
          <a:xfrm>
            <a:off x="1566872" y="4313394"/>
            <a:ext cx="65"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b="0" i="0" u="none" strike="noStrike" cap="none" normalizeH="0" baseline="0" dirty="0">
              <a:ln>
                <a:noFill/>
              </a:ln>
              <a:solidFill>
                <a:schemeClr val="bg1"/>
              </a:solidFill>
              <a:effectLst/>
              <a:latin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73" name="Title 1">
            <a:extLst>
              <a:ext uri="{FF2B5EF4-FFF2-40B4-BE49-F238E27FC236}">
                <a16:creationId xmlns:a16="http://schemas.microsoft.com/office/drawing/2014/main" id="{EBF750BF-CB9C-7466-1C5A-46F2BA1540AA}"/>
              </a:ext>
            </a:extLst>
          </p:cNvPr>
          <p:cNvSpPr txBox="1">
            <a:spLocks/>
          </p:cNvSpPr>
          <p:nvPr/>
        </p:nvSpPr>
        <p:spPr>
          <a:xfrm>
            <a:off x="791323" y="5105825"/>
            <a:ext cx="10972800" cy="1143000"/>
          </a:xfrm>
          <a:prstGeom prst="rect">
            <a:avLst/>
          </a:prstGeom>
          <a:effectLst>
            <a:outerShdw blurRad="50800" dist="38100" dir="5400000" sx="102000" sy="102000" algn="t" rotWithShape="0">
              <a:prstClr val="black">
                <a:alpha val="40000"/>
              </a:prstClr>
            </a:outerShdw>
          </a:effectLst>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br>
              <a:rPr lang="en-US" altLang="en-US" b="1">
                <a:solidFill>
                  <a:srgbClr val="C17EB6"/>
                </a:solidFill>
                <a:latin typeface="Montserrat" pitchFamily="2" charset="77"/>
              </a:rPr>
            </a:br>
            <a:br>
              <a:rPr lang="en-US" altLang="en-US" b="1">
                <a:solidFill>
                  <a:srgbClr val="C17EB6"/>
                </a:solidFill>
                <a:latin typeface="Montserrat" pitchFamily="2" charset="77"/>
              </a:rPr>
            </a:br>
            <a:endParaRPr lang="en-US" b="1" dirty="0">
              <a:solidFill>
                <a:srgbClr val="C17EB6"/>
              </a:solidFill>
              <a:latin typeface="Montserrat" pitchFamily="2" charset="77"/>
            </a:endParaRPr>
          </a:p>
        </p:txBody>
      </p:sp>
      <p:sp>
        <p:nvSpPr>
          <p:cNvPr id="74" name="Rounded Rectangle 73">
            <a:extLst>
              <a:ext uri="{FF2B5EF4-FFF2-40B4-BE49-F238E27FC236}">
                <a16:creationId xmlns:a16="http://schemas.microsoft.com/office/drawing/2014/main" id="{B8C124B2-8216-FFE0-5CE7-A22D8AB57819}"/>
              </a:ext>
            </a:extLst>
          </p:cNvPr>
          <p:cNvSpPr/>
          <p:nvPr/>
        </p:nvSpPr>
        <p:spPr>
          <a:xfrm>
            <a:off x="483056" y="4169541"/>
            <a:ext cx="11004050" cy="1052231"/>
          </a:xfrm>
          <a:prstGeom prst="roundRect">
            <a:avLst/>
          </a:prstGeom>
          <a:gradFill>
            <a:gsLst>
              <a:gs pos="100000">
                <a:schemeClr val="bg1"/>
              </a:gs>
              <a:gs pos="100000">
                <a:srgbClr val="3F3889"/>
              </a:gs>
            </a:gsLst>
          </a:gradFill>
        </p:spPr>
        <p:style>
          <a:lnRef idx="0">
            <a:schemeClr val="dk1"/>
          </a:lnRef>
          <a:fillRef idx="3">
            <a:schemeClr val="dk1"/>
          </a:fillRef>
          <a:effectRef idx="3">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75" name="TextBox 65">
            <a:extLst>
              <a:ext uri="{FF2B5EF4-FFF2-40B4-BE49-F238E27FC236}">
                <a16:creationId xmlns:a16="http://schemas.microsoft.com/office/drawing/2014/main" id="{CB35F04F-6C77-AC19-57DB-85B510DAABF6}"/>
              </a:ext>
            </a:extLst>
          </p:cNvPr>
          <p:cNvSpPr txBox="1"/>
          <p:nvPr/>
        </p:nvSpPr>
        <p:spPr>
          <a:xfrm>
            <a:off x="2047055" y="4196105"/>
            <a:ext cx="2559668" cy="954107"/>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en-US" sz="2800" b="1" dirty="0">
                <a:solidFill>
                  <a:srgbClr val="ED1C24"/>
                </a:solidFill>
                <a:latin typeface="Montserrat" pitchFamily="2" charset="77"/>
              </a:rPr>
              <a:t>Controlled Motion</a:t>
            </a:r>
            <a:endParaRPr lang="en-US" sz="2800" b="1" dirty="0">
              <a:solidFill>
                <a:srgbClr val="ED1C24"/>
              </a:solidFill>
              <a:latin typeface="Montserrat" pitchFamily="2" charset="77"/>
            </a:endParaRPr>
          </a:p>
        </p:txBody>
      </p:sp>
      <p:cxnSp>
        <p:nvCxnSpPr>
          <p:cNvPr id="76" name="Straight Connector 75">
            <a:extLst>
              <a:ext uri="{FF2B5EF4-FFF2-40B4-BE49-F238E27FC236}">
                <a16:creationId xmlns:a16="http://schemas.microsoft.com/office/drawing/2014/main" id="{E07B45B7-A3AC-AF1D-8075-D130A377C2DD}"/>
              </a:ext>
            </a:extLst>
          </p:cNvPr>
          <p:cNvCxnSpPr/>
          <p:nvPr/>
        </p:nvCxnSpPr>
        <p:spPr>
          <a:xfrm>
            <a:off x="1847421" y="4400317"/>
            <a:ext cx="0" cy="451881"/>
          </a:xfrm>
          <a:prstGeom prst="line">
            <a:avLst/>
          </a:prstGeom>
          <a:ln>
            <a:solidFill>
              <a:srgbClr val="ED1C24"/>
            </a:solidFill>
          </a:ln>
        </p:spPr>
        <p:style>
          <a:lnRef idx="2">
            <a:schemeClr val="accent6"/>
          </a:lnRef>
          <a:fillRef idx="0">
            <a:schemeClr val="accent6"/>
          </a:fillRef>
          <a:effectRef idx="1">
            <a:schemeClr val="accent6"/>
          </a:effectRef>
          <a:fontRef idx="minor">
            <a:schemeClr val="tx1"/>
          </a:fontRef>
        </p:style>
      </p:cxnSp>
      <p:sp>
        <p:nvSpPr>
          <p:cNvPr id="77" name="TextBox 76">
            <a:extLst>
              <a:ext uri="{FF2B5EF4-FFF2-40B4-BE49-F238E27FC236}">
                <a16:creationId xmlns:a16="http://schemas.microsoft.com/office/drawing/2014/main" id="{E513B8FE-6193-DC7E-2510-5B377991BD33}"/>
              </a:ext>
            </a:extLst>
          </p:cNvPr>
          <p:cNvSpPr txBox="1"/>
          <p:nvPr/>
        </p:nvSpPr>
        <p:spPr>
          <a:xfrm>
            <a:off x="4521586" y="4266800"/>
            <a:ext cx="6822910" cy="1200329"/>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400" b="1" dirty="0">
                <a:solidFill>
                  <a:srgbClr val="2E3192"/>
                </a:solidFill>
                <a:latin typeface="Montserrat" pitchFamily="2" charset="77"/>
              </a:rPr>
              <a:t>- Moving something in a careful way so it doesn’t go too fast or hit too hard </a:t>
            </a:r>
          </a:p>
          <a:p>
            <a:pPr defTabSz="914400"/>
            <a:endParaRPr lang="en-US" sz="2400" b="1" dirty="0">
              <a:solidFill>
                <a:srgbClr val="3F3889"/>
              </a:solidFill>
              <a:latin typeface="Montserrat" pitchFamily="2" charset="77"/>
              <a:cs typeface="Arial"/>
            </a:endParaRPr>
          </a:p>
        </p:txBody>
      </p:sp>
      <p:sp>
        <p:nvSpPr>
          <p:cNvPr id="78" name="Rectangle 1">
            <a:extLst>
              <a:ext uri="{FF2B5EF4-FFF2-40B4-BE49-F238E27FC236}">
                <a16:creationId xmlns:a16="http://schemas.microsoft.com/office/drawing/2014/main" id="{F2A5B1C3-EF2D-57D2-DE27-D95D04C2ADB3}"/>
              </a:ext>
            </a:extLst>
          </p:cNvPr>
          <p:cNvSpPr>
            <a:spLocks noChangeArrowheads="1"/>
          </p:cNvSpPr>
          <p:nvPr/>
        </p:nvSpPr>
        <p:spPr bwMode="auto">
          <a:xfrm>
            <a:off x="1643370" y="5599975"/>
            <a:ext cx="65"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b="0" i="0" u="none" strike="noStrike" cap="none" normalizeH="0" baseline="0" dirty="0">
              <a:ln>
                <a:noFill/>
              </a:ln>
              <a:solidFill>
                <a:schemeClr val="bg1"/>
              </a:solidFill>
              <a:effectLst/>
              <a:latin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79" name="Rounded Rectangle 78">
            <a:extLst>
              <a:ext uri="{FF2B5EF4-FFF2-40B4-BE49-F238E27FC236}">
                <a16:creationId xmlns:a16="http://schemas.microsoft.com/office/drawing/2014/main" id="{E6710A71-18F8-19E0-D74C-595E315E4F32}"/>
              </a:ext>
            </a:extLst>
          </p:cNvPr>
          <p:cNvSpPr/>
          <p:nvPr/>
        </p:nvSpPr>
        <p:spPr>
          <a:xfrm>
            <a:off x="486790" y="5439093"/>
            <a:ext cx="10969064" cy="1052231"/>
          </a:xfrm>
          <a:prstGeom prst="roundRect">
            <a:avLst/>
          </a:prstGeom>
          <a:gradFill>
            <a:gsLst>
              <a:gs pos="100000">
                <a:schemeClr val="bg1"/>
              </a:gs>
              <a:gs pos="100000">
                <a:srgbClr val="3F3889"/>
              </a:gs>
            </a:gsLst>
          </a:gradFill>
        </p:spPr>
        <p:style>
          <a:lnRef idx="0">
            <a:schemeClr val="dk1"/>
          </a:lnRef>
          <a:fillRef idx="3">
            <a:schemeClr val="dk1"/>
          </a:fillRef>
          <a:effectRef idx="3">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80" name="TextBox 65">
            <a:extLst>
              <a:ext uri="{FF2B5EF4-FFF2-40B4-BE49-F238E27FC236}">
                <a16:creationId xmlns:a16="http://schemas.microsoft.com/office/drawing/2014/main" id="{B297199B-97A7-C84A-CDB9-49596CB2699B}"/>
              </a:ext>
            </a:extLst>
          </p:cNvPr>
          <p:cNvSpPr txBox="1"/>
          <p:nvPr/>
        </p:nvSpPr>
        <p:spPr>
          <a:xfrm>
            <a:off x="2047055" y="5649444"/>
            <a:ext cx="1766100" cy="523220"/>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en-US" sz="2800" b="1">
                <a:solidFill>
                  <a:srgbClr val="ED1C24"/>
                </a:solidFill>
                <a:latin typeface="Montserrat" pitchFamily="2" charset="77"/>
              </a:rPr>
              <a:t>Design</a:t>
            </a:r>
            <a:endParaRPr lang="en-US" sz="2800" b="1">
              <a:solidFill>
                <a:srgbClr val="ED1C24"/>
              </a:solidFill>
              <a:latin typeface="Montserrat" pitchFamily="2" charset="77"/>
            </a:endParaRPr>
          </a:p>
        </p:txBody>
      </p:sp>
      <p:cxnSp>
        <p:nvCxnSpPr>
          <p:cNvPr id="81" name="Straight Connector 80">
            <a:extLst>
              <a:ext uri="{FF2B5EF4-FFF2-40B4-BE49-F238E27FC236}">
                <a16:creationId xmlns:a16="http://schemas.microsoft.com/office/drawing/2014/main" id="{1A4E5DB3-4FD1-1BBF-9282-F54EA236CB8F}"/>
              </a:ext>
            </a:extLst>
          </p:cNvPr>
          <p:cNvCxnSpPr/>
          <p:nvPr/>
        </p:nvCxnSpPr>
        <p:spPr>
          <a:xfrm>
            <a:off x="1819378" y="5686898"/>
            <a:ext cx="0" cy="451881"/>
          </a:xfrm>
          <a:prstGeom prst="line">
            <a:avLst/>
          </a:prstGeom>
          <a:ln>
            <a:solidFill>
              <a:srgbClr val="ED1C24"/>
            </a:solidFill>
          </a:ln>
        </p:spPr>
        <p:style>
          <a:lnRef idx="2">
            <a:schemeClr val="accent6"/>
          </a:lnRef>
          <a:fillRef idx="0">
            <a:schemeClr val="accent6"/>
          </a:fillRef>
          <a:effectRef idx="1">
            <a:schemeClr val="accent6"/>
          </a:effectRef>
          <a:fontRef idx="minor">
            <a:schemeClr val="tx1"/>
          </a:fontRef>
        </p:style>
      </p:cxnSp>
      <p:sp>
        <p:nvSpPr>
          <p:cNvPr id="82" name="TextBox 81">
            <a:extLst>
              <a:ext uri="{FF2B5EF4-FFF2-40B4-BE49-F238E27FC236}">
                <a16:creationId xmlns:a16="http://schemas.microsoft.com/office/drawing/2014/main" id="{583586B8-C52F-BB93-5C1C-FAEEE5E3388A}"/>
              </a:ext>
            </a:extLst>
          </p:cNvPr>
          <p:cNvSpPr txBox="1"/>
          <p:nvPr/>
        </p:nvSpPr>
        <p:spPr>
          <a:xfrm>
            <a:off x="4461467" y="5542467"/>
            <a:ext cx="6928188" cy="830997"/>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400" b="1" dirty="0">
                <a:solidFill>
                  <a:srgbClr val="2E3192"/>
                </a:solidFill>
                <a:latin typeface="Montserrat" pitchFamily="2" charset="77"/>
              </a:rPr>
              <a:t>- A plan for how something will be built or made to solve a problem </a:t>
            </a:r>
          </a:p>
        </p:txBody>
      </p:sp>
      <p:pic>
        <p:nvPicPr>
          <p:cNvPr id="9" name="Picture 8">
            <a:extLst>
              <a:ext uri="{FF2B5EF4-FFF2-40B4-BE49-F238E27FC236}">
                <a16:creationId xmlns:a16="http://schemas.microsoft.com/office/drawing/2014/main" id="{39F9E9F0-CA31-A9AE-153D-000174989071}"/>
              </a:ext>
            </a:extLst>
          </p:cNvPr>
          <p:cNvPicPr>
            <a:picLocks noChangeAspect="1"/>
          </p:cNvPicPr>
          <p:nvPr/>
        </p:nvPicPr>
        <p:blipFill>
          <a:blip r:embed="rId6"/>
          <a:srcRect l="50888" t="49023" b="18344"/>
          <a:stretch>
            <a:fillRect/>
          </a:stretch>
        </p:blipFill>
        <p:spPr>
          <a:xfrm>
            <a:off x="192600" y="5312541"/>
            <a:ext cx="1607887" cy="1381385"/>
          </a:xfrm>
          <a:prstGeom prst="rect">
            <a:avLst/>
          </a:prstGeom>
        </p:spPr>
      </p:pic>
      <p:pic>
        <p:nvPicPr>
          <p:cNvPr id="11" name="Picture 10">
            <a:extLst>
              <a:ext uri="{FF2B5EF4-FFF2-40B4-BE49-F238E27FC236}">
                <a16:creationId xmlns:a16="http://schemas.microsoft.com/office/drawing/2014/main" id="{FE874D1B-8F8E-9FE4-67A8-7AA09CA609CF}"/>
              </a:ext>
            </a:extLst>
          </p:cNvPr>
          <p:cNvPicPr>
            <a:picLocks noChangeAspect="1"/>
          </p:cNvPicPr>
          <p:nvPr/>
        </p:nvPicPr>
        <p:blipFill>
          <a:blip r:embed="rId6"/>
          <a:srcRect t="63167" r="50031"/>
          <a:stretch>
            <a:fillRect/>
          </a:stretch>
        </p:blipFill>
        <p:spPr>
          <a:xfrm>
            <a:off x="77684" y="3985793"/>
            <a:ext cx="1650027" cy="1572581"/>
          </a:xfrm>
          <a:prstGeom prst="rect">
            <a:avLst/>
          </a:prstGeom>
        </p:spPr>
      </p:pic>
      <p:pic>
        <p:nvPicPr>
          <p:cNvPr id="14" name="Picture 13">
            <a:extLst>
              <a:ext uri="{FF2B5EF4-FFF2-40B4-BE49-F238E27FC236}">
                <a16:creationId xmlns:a16="http://schemas.microsoft.com/office/drawing/2014/main" id="{C8CADAEA-C53B-773B-765E-A9D08130010D}"/>
              </a:ext>
            </a:extLst>
          </p:cNvPr>
          <p:cNvPicPr>
            <a:picLocks noChangeAspect="1"/>
          </p:cNvPicPr>
          <p:nvPr/>
        </p:nvPicPr>
        <p:blipFill>
          <a:blip r:embed="rId6"/>
          <a:srcRect t="33250" r="52904" b="35340"/>
          <a:stretch>
            <a:fillRect/>
          </a:stretch>
        </p:blipFill>
        <p:spPr>
          <a:xfrm>
            <a:off x="158597" y="2876407"/>
            <a:ext cx="1495639" cy="1289722"/>
          </a:xfrm>
          <a:prstGeom prst="rect">
            <a:avLst/>
          </a:prstGeom>
        </p:spPr>
      </p:pic>
      <p:pic>
        <p:nvPicPr>
          <p:cNvPr id="56" name="Picture 55">
            <a:extLst>
              <a:ext uri="{FF2B5EF4-FFF2-40B4-BE49-F238E27FC236}">
                <a16:creationId xmlns:a16="http://schemas.microsoft.com/office/drawing/2014/main" id="{BE644770-1227-5FA4-2F2F-C51CFC05E102}"/>
              </a:ext>
            </a:extLst>
          </p:cNvPr>
          <p:cNvPicPr>
            <a:picLocks noChangeAspect="1"/>
          </p:cNvPicPr>
          <p:nvPr/>
        </p:nvPicPr>
        <p:blipFill>
          <a:blip r:embed="rId6"/>
          <a:srcRect r="54537" b="67019"/>
          <a:stretch>
            <a:fillRect/>
          </a:stretch>
        </p:blipFill>
        <p:spPr>
          <a:xfrm>
            <a:off x="219943" y="1468880"/>
            <a:ext cx="1479239" cy="1387477"/>
          </a:xfrm>
          <a:prstGeom prst="rect">
            <a:avLst/>
          </a:prstGeom>
        </p:spPr>
      </p:pic>
    </p:spTree>
    <p:extLst>
      <p:ext uri="{BB962C8B-B14F-4D97-AF65-F5344CB8AC3E}">
        <p14:creationId xmlns:p14="http://schemas.microsoft.com/office/powerpoint/2010/main" val="3303371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36A54446-D533-B841-85D4-8E77559BB4B5}"/>
            </a:ext>
          </a:extLst>
        </p:cNvPr>
        <p:cNvGrpSpPr/>
        <p:nvPr/>
      </p:nvGrpSpPr>
      <p:grpSpPr>
        <a:xfrm>
          <a:off x="0" y="0"/>
          <a:ext cx="0" cy="0"/>
          <a:chOff x="0" y="0"/>
          <a:chExt cx="0" cy="0"/>
        </a:xfrm>
      </p:grpSpPr>
      <p:pic>
        <p:nvPicPr>
          <p:cNvPr id="57" name="Picture 56">
            <a:extLst>
              <a:ext uri="{FF2B5EF4-FFF2-40B4-BE49-F238E27FC236}">
                <a16:creationId xmlns:a16="http://schemas.microsoft.com/office/drawing/2014/main" id="{8C27B67B-54E4-CA08-8F43-AA16E768B35D}"/>
              </a:ext>
            </a:extLst>
          </p:cNvPr>
          <p:cNvPicPr>
            <a:picLocks noChangeAspect="1"/>
          </p:cNvPicPr>
          <p:nvPr/>
        </p:nvPicPr>
        <p:blipFill>
          <a:blip r:embed="rId4"/>
          <a:stretch>
            <a:fillRect/>
          </a:stretch>
        </p:blipFill>
        <p:spPr>
          <a:xfrm>
            <a:off x="11135681" y="5985265"/>
            <a:ext cx="915816" cy="707676"/>
          </a:xfrm>
          <a:prstGeom prst="rect">
            <a:avLst/>
          </a:prstGeom>
        </p:spPr>
      </p:pic>
      <p:sp>
        <p:nvSpPr>
          <p:cNvPr id="2" name="Title 1">
            <a:extLst>
              <a:ext uri="{FF2B5EF4-FFF2-40B4-BE49-F238E27FC236}">
                <a16:creationId xmlns:a16="http://schemas.microsoft.com/office/drawing/2014/main" id="{D4AFEAC0-07D6-FBA2-D1CC-BF51E56BDAB1}"/>
              </a:ext>
            </a:extLst>
          </p:cNvPr>
          <p:cNvSpPr>
            <a:spLocks noGrp="1"/>
          </p:cNvSpPr>
          <p:nvPr>
            <p:ph type="title"/>
          </p:nvPr>
        </p:nvSpPr>
        <p:spPr>
          <a:xfrm>
            <a:off x="1132494" y="2668305"/>
            <a:ext cx="10972800" cy="1143000"/>
          </a:xfrm>
          <a:effectLst>
            <a:outerShdw blurRad="50800" dist="38100" dir="5400000" sx="102000" sy="102000" algn="t" rotWithShape="0">
              <a:prstClr val="black">
                <a:alpha val="40000"/>
              </a:prstClr>
            </a:outerShdw>
          </a:effectLst>
        </p:spPr>
        <p:txBody>
          <a:bodyPr>
            <a:noAutofit/>
          </a:bodyPr>
          <a:lstStyle/>
          <a:p>
            <a:br>
              <a:rPr lang="en-US" altLang="en-US" b="1" dirty="0">
                <a:solidFill>
                  <a:srgbClr val="C17EB6"/>
                </a:solidFill>
                <a:latin typeface="Montserrat" pitchFamily="2" charset="77"/>
              </a:rPr>
            </a:br>
            <a:br>
              <a:rPr lang="en-US" altLang="en-US" b="1" dirty="0">
                <a:solidFill>
                  <a:srgbClr val="C17EB6"/>
                </a:solidFill>
                <a:latin typeface="Montserrat" pitchFamily="2" charset="77"/>
              </a:rPr>
            </a:br>
            <a:endParaRPr b="1" dirty="0">
              <a:solidFill>
                <a:srgbClr val="C17EB6"/>
              </a:solidFill>
              <a:latin typeface="Montserrat" pitchFamily="2" charset="77"/>
            </a:endParaRPr>
          </a:p>
        </p:txBody>
      </p:sp>
      <p:sp>
        <p:nvSpPr>
          <p:cNvPr id="13" name="5-Point Star 12">
            <a:extLst>
              <a:ext uri="{FF2B5EF4-FFF2-40B4-BE49-F238E27FC236}">
                <a16:creationId xmlns:a16="http://schemas.microsoft.com/office/drawing/2014/main" id="{2288A0F7-8DEC-224A-D448-528EFE5B4C97}"/>
              </a:ext>
            </a:extLst>
          </p:cNvPr>
          <p:cNvSpPr/>
          <p:nvPr/>
        </p:nvSpPr>
        <p:spPr>
          <a:xfrm>
            <a:off x="4844004" y="1709410"/>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5-Point Star 16">
            <a:extLst>
              <a:ext uri="{FF2B5EF4-FFF2-40B4-BE49-F238E27FC236}">
                <a16:creationId xmlns:a16="http://schemas.microsoft.com/office/drawing/2014/main" id="{155C34F9-E646-B84A-BA9E-70A72B464404}"/>
              </a:ext>
            </a:extLst>
          </p:cNvPr>
          <p:cNvSpPr/>
          <p:nvPr/>
        </p:nvSpPr>
        <p:spPr>
          <a:xfrm rot="2148141">
            <a:off x="7263424" y="1741064"/>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5-Point Star 28">
            <a:extLst>
              <a:ext uri="{FF2B5EF4-FFF2-40B4-BE49-F238E27FC236}">
                <a16:creationId xmlns:a16="http://schemas.microsoft.com/office/drawing/2014/main" id="{B5CA93D9-D605-3FC5-C0F3-CFD6C78B864C}"/>
              </a:ext>
            </a:extLst>
          </p:cNvPr>
          <p:cNvSpPr/>
          <p:nvPr/>
        </p:nvSpPr>
        <p:spPr>
          <a:xfrm rot="19955312">
            <a:off x="10027252" y="1881241"/>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5-Point Star 30">
            <a:extLst>
              <a:ext uri="{FF2B5EF4-FFF2-40B4-BE49-F238E27FC236}">
                <a16:creationId xmlns:a16="http://schemas.microsoft.com/office/drawing/2014/main" id="{45DAA3EE-4EB5-48BB-BEA0-46C45256D93F}"/>
              </a:ext>
            </a:extLst>
          </p:cNvPr>
          <p:cNvSpPr/>
          <p:nvPr/>
        </p:nvSpPr>
        <p:spPr>
          <a:xfrm rot="21310741">
            <a:off x="12193445" y="187500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5-Point Star 39">
            <a:extLst>
              <a:ext uri="{FF2B5EF4-FFF2-40B4-BE49-F238E27FC236}">
                <a16:creationId xmlns:a16="http://schemas.microsoft.com/office/drawing/2014/main" id="{4F4291CD-C347-196E-08ED-BA16300A5F35}"/>
              </a:ext>
            </a:extLst>
          </p:cNvPr>
          <p:cNvSpPr/>
          <p:nvPr/>
        </p:nvSpPr>
        <p:spPr>
          <a:xfrm rot="20739421">
            <a:off x="2604925" y="204352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5-Point Star 40">
            <a:extLst>
              <a:ext uri="{FF2B5EF4-FFF2-40B4-BE49-F238E27FC236}">
                <a16:creationId xmlns:a16="http://schemas.microsoft.com/office/drawing/2014/main" id="{92D80689-FB46-344D-2D44-2AE665528D02}"/>
              </a:ext>
            </a:extLst>
          </p:cNvPr>
          <p:cNvSpPr/>
          <p:nvPr/>
        </p:nvSpPr>
        <p:spPr>
          <a:xfrm rot="20739421">
            <a:off x="246132" y="2033963"/>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5-Point Star 41">
            <a:extLst>
              <a:ext uri="{FF2B5EF4-FFF2-40B4-BE49-F238E27FC236}">
                <a16:creationId xmlns:a16="http://schemas.microsoft.com/office/drawing/2014/main" id="{16D0EBBF-9523-8BEF-0DF2-41C217A2BE95}"/>
              </a:ext>
            </a:extLst>
          </p:cNvPr>
          <p:cNvSpPr/>
          <p:nvPr/>
        </p:nvSpPr>
        <p:spPr>
          <a:xfrm rot="20739421">
            <a:off x="4158831" y="1985108"/>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6" name="Picture 55">
            <a:extLst>
              <a:ext uri="{FF2B5EF4-FFF2-40B4-BE49-F238E27FC236}">
                <a16:creationId xmlns:a16="http://schemas.microsoft.com/office/drawing/2014/main" id="{C482F397-8D1F-9213-0A8E-43E2E2B76ECA}"/>
              </a:ext>
            </a:extLst>
          </p:cNvPr>
          <p:cNvPicPr>
            <a:picLocks noChangeAspect="1"/>
          </p:cNvPicPr>
          <p:nvPr/>
        </p:nvPicPr>
        <p:blipFill>
          <a:blip r:embed="rId5"/>
          <a:stretch>
            <a:fillRect/>
          </a:stretch>
        </p:blipFill>
        <p:spPr>
          <a:xfrm>
            <a:off x="265400" y="6121066"/>
            <a:ext cx="2084162" cy="533447"/>
          </a:xfrm>
          <a:prstGeom prst="rect">
            <a:avLst/>
          </a:prstGeom>
        </p:spPr>
      </p:pic>
      <p:sp>
        <p:nvSpPr>
          <p:cNvPr id="5" name="Rectangle 1">
            <a:extLst>
              <a:ext uri="{FF2B5EF4-FFF2-40B4-BE49-F238E27FC236}">
                <a16:creationId xmlns:a16="http://schemas.microsoft.com/office/drawing/2014/main" id="{45E18686-25C7-4F16-9546-29B76135AACC}"/>
              </a:ext>
            </a:extLst>
          </p:cNvPr>
          <p:cNvSpPr>
            <a:spLocks noChangeArrowheads="1"/>
          </p:cNvSpPr>
          <p:nvPr/>
        </p:nvSpPr>
        <p:spPr bwMode="auto">
          <a:xfrm>
            <a:off x="1884257" y="3568341"/>
            <a:ext cx="65"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b="0" i="0" u="none" strike="noStrike" cap="none" normalizeH="0" baseline="0" dirty="0">
              <a:ln>
                <a:noFill/>
              </a:ln>
              <a:solidFill>
                <a:schemeClr val="bg1"/>
              </a:solidFill>
              <a:effectLst/>
              <a:latin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6" name="TextBox 5">
            <a:extLst>
              <a:ext uri="{FF2B5EF4-FFF2-40B4-BE49-F238E27FC236}">
                <a16:creationId xmlns:a16="http://schemas.microsoft.com/office/drawing/2014/main" id="{61377467-F740-13DE-5B79-344E7E34EDFA}"/>
              </a:ext>
            </a:extLst>
          </p:cNvPr>
          <p:cNvSpPr txBox="1"/>
          <p:nvPr/>
        </p:nvSpPr>
        <p:spPr>
          <a:xfrm>
            <a:off x="2223968" y="524860"/>
            <a:ext cx="6682070" cy="600164"/>
          </a:xfrm>
          <a:prstGeom prst="rect">
            <a:avLst/>
          </a:prstGeom>
          <a:noFill/>
        </p:spPr>
        <p:txBody>
          <a:bodyPr wrap="square">
            <a:spAutoFit/>
          </a:bodyPr>
          <a:lstStyle/>
          <a:p>
            <a:pPr algn="ctr"/>
            <a:r>
              <a:rPr lang="en-US" sz="3300" b="1">
                <a:solidFill>
                  <a:schemeClr val="bg1"/>
                </a:solidFill>
                <a:latin typeface="Montserrat" pitchFamily="2" charset="77"/>
              </a:rPr>
              <a:t>Today’s Materials</a:t>
            </a:r>
            <a:endParaRPr lang="en-US" sz="3300" b="1" dirty="0">
              <a:solidFill>
                <a:schemeClr val="bg1"/>
              </a:solidFill>
              <a:latin typeface="Montserrat" pitchFamily="2" charset="77"/>
            </a:endParaRPr>
          </a:p>
        </p:txBody>
      </p:sp>
      <p:sp>
        <p:nvSpPr>
          <p:cNvPr id="8" name="5-Point Star 7">
            <a:extLst>
              <a:ext uri="{FF2B5EF4-FFF2-40B4-BE49-F238E27FC236}">
                <a16:creationId xmlns:a16="http://schemas.microsoft.com/office/drawing/2014/main" id="{1DC660A0-CCB0-C663-6864-9269DC51D335}"/>
              </a:ext>
            </a:extLst>
          </p:cNvPr>
          <p:cNvSpPr/>
          <p:nvPr/>
        </p:nvSpPr>
        <p:spPr>
          <a:xfrm>
            <a:off x="7697454" y="912852"/>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Rounded Rectangle 54">
            <a:extLst>
              <a:ext uri="{FF2B5EF4-FFF2-40B4-BE49-F238E27FC236}">
                <a16:creationId xmlns:a16="http://schemas.microsoft.com/office/drawing/2014/main" id="{CBF6B84E-DEA3-C60E-3AE8-74DC16D60FE8}"/>
              </a:ext>
            </a:extLst>
          </p:cNvPr>
          <p:cNvSpPr/>
          <p:nvPr/>
        </p:nvSpPr>
        <p:spPr>
          <a:xfrm>
            <a:off x="369814" y="1680591"/>
            <a:ext cx="2509893" cy="1081924"/>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71" name="TextBox 70">
            <a:extLst>
              <a:ext uri="{FF2B5EF4-FFF2-40B4-BE49-F238E27FC236}">
                <a16:creationId xmlns:a16="http://schemas.microsoft.com/office/drawing/2014/main" id="{50776FFA-2AF4-782C-A7BB-D83E483EA3C2}"/>
              </a:ext>
            </a:extLst>
          </p:cNvPr>
          <p:cNvSpPr txBox="1"/>
          <p:nvPr/>
        </p:nvSpPr>
        <p:spPr>
          <a:xfrm>
            <a:off x="1123037" y="2001446"/>
            <a:ext cx="1807067" cy="461665"/>
          </a:xfrm>
          <a:prstGeom prst="rect">
            <a:avLst/>
          </a:prstGeom>
          <a:noFill/>
        </p:spPr>
        <p:txBody>
          <a:bodyPr wrap="square">
            <a:spAutoFit/>
          </a:bodyPr>
          <a:lstStyle/>
          <a:p>
            <a:pPr algn="ctr"/>
            <a:r>
              <a:rPr lang="en-US" sz="2400" b="1">
                <a:solidFill>
                  <a:srgbClr val="2E3192"/>
                </a:solidFill>
                <a:latin typeface="Montserrat" pitchFamily="2" charset="77"/>
              </a:rPr>
              <a:t>Balloon</a:t>
            </a:r>
            <a:endParaRPr lang="en-US" sz="2400" b="1" dirty="0">
              <a:solidFill>
                <a:srgbClr val="2E3192"/>
              </a:solidFill>
              <a:latin typeface="Montserrat" pitchFamily="2" charset="77"/>
            </a:endParaRPr>
          </a:p>
        </p:txBody>
      </p:sp>
      <p:sp>
        <p:nvSpPr>
          <p:cNvPr id="63" name="Rounded Rectangle 62">
            <a:extLst>
              <a:ext uri="{FF2B5EF4-FFF2-40B4-BE49-F238E27FC236}">
                <a16:creationId xmlns:a16="http://schemas.microsoft.com/office/drawing/2014/main" id="{B05E5582-7442-F5A4-646F-ECA36B4CC9C9}"/>
              </a:ext>
            </a:extLst>
          </p:cNvPr>
          <p:cNvSpPr/>
          <p:nvPr/>
        </p:nvSpPr>
        <p:spPr>
          <a:xfrm>
            <a:off x="401996" y="2934575"/>
            <a:ext cx="2514717" cy="1081924"/>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68" name="TextBox 67">
            <a:extLst>
              <a:ext uri="{FF2B5EF4-FFF2-40B4-BE49-F238E27FC236}">
                <a16:creationId xmlns:a16="http://schemas.microsoft.com/office/drawing/2014/main" id="{C3744DA8-2D1D-B4DB-1328-35FC448246D9}"/>
              </a:ext>
            </a:extLst>
          </p:cNvPr>
          <p:cNvSpPr txBox="1"/>
          <p:nvPr/>
        </p:nvSpPr>
        <p:spPr>
          <a:xfrm>
            <a:off x="636922" y="3280820"/>
            <a:ext cx="2538394" cy="461665"/>
          </a:xfrm>
          <a:prstGeom prst="rect">
            <a:avLst/>
          </a:prstGeom>
          <a:noFill/>
        </p:spPr>
        <p:txBody>
          <a:bodyPr wrap="square">
            <a:spAutoFit/>
          </a:bodyPr>
          <a:lstStyle/>
          <a:p>
            <a:pPr algn="ctr"/>
            <a:r>
              <a:rPr lang="en-US" sz="2400" b="1">
                <a:solidFill>
                  <a:srgbClr val="2E3192"/>
                </a:solidFill>
                <a:latin typeface="Montserrat" pitchFamily="2" charset="77"/>
              </a:rPr>
              <a:t>Bowl</a:t>
            </a:r>
            <a:endParaRPr lang="en-US" sz="2400" b="1" dirty="0">
              <a:solidFill>
                <a:srgbClr val="2E3192"/>
              </a:solidFill>
              <a:latin typeface="Montserrat" pitchFamily="2" charset="77"/>
            </a:endParaRPr>
          </a:p>
        </p:txBody>
      </p:sp>
      <p:sp>
        <p:nvSpPr>
          <p:cNvPr id="82" name="Rounded Rectangle 81">
            <a:extLst>
              <a:ext uri="{FF2B5EF4-FFF2-40B4-BE49-F238E27FC236}">
                <a16:creationId xmlns:a16="http://schemas.microsoft.com/office/drawing/2014/main" id="{CCD888F5-313F-1B49-01A9-0B9D81D2F99C}"/>
              </a:ext>
            </a:extLst>
          </p:cNvPr>
          <p:cNvSpPr/>
          <p:nvPr/>
        </p:nvSpPr>
        <p:spPr>
          <a:xfrm>
            <a:off x="3494811" y="1692644"/>
            <a:ext cx="3230271" cy="1081924"/>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83" name="TextBox 82">
            <a:extLst>
              <a:ext uri="{FF2B5EF4-FFF2-40B4-BE49-F238E27FC236}">
                <a16:creationId xmlns:a16="http://schemas.microsoft.com/office/drawing/2014/main" id="{2B7EED8C-7E15-2E3B-8520-CA9770D75B7C}"/>
              </a:ext>
            </a:extLst>
          </p:cNvPr>
          <p:cNvSpPr txBox="1"/>
          <p:nvPr/>
        </p:nvSpPr>
        <p:spPr>
          <a:xfrm>
            <a:off x="3943216" y="2020027"/>
            <a:ext cx="2538394" cy="461665"/>
          </a:xfrm>
          <a:prstGeom prst="rect">
            <a:avLst/>
          </a:prstGeom>
          <a:noFill/>
        </p:spPr>
        <p:txBody>
          <a:bodyPr wrap="square">
            <a:spAutoFit/>
          </a:bodyPr>
          <a:lstStyle/>
          <a:p>
            <a:pPr algn="ctr"/>
            <a:r>
              <a:rPr lang="en-US" sz="2400" b="1">
                <a:solidFill>
                  <a:srgbClr val="2E3192"/>
                </a:solidFill>
                <a:latin typeface="Montserrat" pitchFamily="2" charset="77"/>
              </a:rPr>
              <a:t>Tape</a:t>
            </a:r>
            <a:endParaRPr lang="en-US" sz="2400" b="1" dirty="0">
              <a:solidFill>
                <a:srgbClr val="2E3192"/>
              </a:solidFill>
              <a:latin typeface="Montserrat" pitchFamily="2" charset="77"/>
            </a:endParaRPr>
          </a:p>
        </p:txBody>
      </p:sp>
      <p:sp>
        <p:nvSpPr>
          <p:cNvPr id="99" name="Rounded Rectangle 98">
            <a:extLst>
              <a:ext uri="{FF2B5EF4-FFF2-40B4-BE49-F238E27FC236}">
                <a16:creationId xmlns:a16="http://schemas.microsoft.com/office/drawing/2014/main" id="{D96C7A31-0638-66A0-0F33-9F665C45C7B1}"/>
              </a:ext>
            </a:extLst>
          </p:cNvPr>
          <p:cNvSpPr/>
          <p:nvPr/>
        </p:nvSpPr>
        <p:spPr>
          <a:xfrm>
            <a:off x="1396200" y="4199805"/>
            <a:ext cx="4826553" cy="1081924"/>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113" name="Rounded Rectangle 112">
            <a:extLst>
              <a:ext uri="{FF2B5EF4-FFF2-40B4-BE49-F238E27FC236}">
                <a16:creationId xmlns:a16="http://schemas.microsoft.com/office/drawing/2014/main" id="{0D8A18FB-CE6E-231D-1B7C-8EE3FA70EB39}"/>
              </a:ext>
            </a:extLst>
          </p:cNvPr>
          <p:cNvSpPr/>
          <p:nvPr/>
        </p:nvSpPr>
        <p:spPr>
          <a:xfrm>
            <a:off x="3674550" y="2963599"/>
            <a:ext cx="3098989" cy="1081924"/>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114" name="TextBox 113">
            <a:extLst>
              <a:ext uri="{FF2B5EF4-FFF2-40B4-BE49-F238E27FC236}">
                <a16:creationId xmlns:a16="http://schemas.microsoft.com/office/drawing/2014/main" id="{A86686F9-91B9-B796-A5CD-D21B69F091C5}"/>
              </a:ext>
            </a:extLst>
          </p:cNvPr>
          <p:cNvSpPr txBox="1"/>
          <p:nvPr/>
        </p:nvSpPr>
        <p:spPr>
          <a:xfrm>
            <a:off x="4133511" y="3270729"/>
            <a:ext cx="2670322" cy="461665"/>
          </a:xfrm>
          <a:prstGeom prst="rect">
            <a:avLst/>
          </a:prstGeom>
          <a:noFill/>
        </p:spPr>
        <p:txBody>
          <a:bodyPr wrap="square">
            <a:spAutoFit/>
          </a:bodyPr>
          <a:lstStyle/>
          <a:p>
            <a:pPr algn="ctr"/>
            <a:r>
              <a:rPr lang="en-US" sz="2400" b="1">
                <a:solidFill>
                  <a:srgbClr val="2E3192"/>
                </a:solidFill>
                <a:latin typeface="Montserrat" pitchFamily="2" charset="77"/>
              </a:rPr>
              <a:t>4 Strips of Yarn</a:t>
            </a:r>
            <a:endParaRPr lang="en-US" sz="2400" b="1" dirty="0">
              <a:solidFill>
                <a:srgbClr val="2E3192"/>
              </a:solidFill>
              <a:latin typeface="Montserrat" pitchFamily="2" charset="77"/>
            </a:endParaRPr>
          </a:p>
        </p:txBody>
      </p:sp>
      <p:cxnSp>
        <p:nvCxnSpPr>
          <p:cNvPr id="116" name="Straight Connector 115">
            <a:extLst>
              <a:ext uri="{FF2B5EF4-FFF2-40B4-BE49-F238E27FC236}">
                <a16:creationId xmlns:a16="http://schemas.microsoft.com/office/drawing/2014/main" id="{78D4A5A0-4FE8-C1BA-530B-D2DD595E5BA5}"/>
              </a:ext>
            </a:extLst>
          </p:cNvPr>
          <p:cNvCxnSpPr>
            <a:cxnSpLocks/>
          </p:cNvCxnSpPr>
          <p:nvPr/>
        </p:nvCxnSpPr>
        <p:spPr>
          <a:xfrm>
            <a:off x="3529423" y="1094196"/>
            <a:ext cx="4134220"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pic>
        <p:nvPicPr>
          <p:cNvPr id="3" name="Picture 2">
            <a:extLst>
              <a:ext uri="{FF2B5EF4-FFF2-40B4-BE49-F238E27FC236}">
                <a16:creationId xmlns:a16="http://schemas.microsoft.com/office/drawing/2014/main" id="{BCBE7781-FF5D-8603-7BE9-D828F0A45A24}"/>
              </a:ext>
            </a:extLst>
          </p:cNvPr>
          <p:cNvPicPr>
            <a:picLocks noChangeAspect="1"/>
          </p:cNvPicPr>
          <p:nvPr/>
        </p:nvPicPr>
        <p:blipFill>
          <a:blip r:embed="rId6"/>
          <a:stretch>
            <a:fillRect/>
          </a:stretch>
        </p:blipFill>
        <p:spPr>
          <a:xfrm>
            <a:off x="7097802" y="1640598"/>
            <a:ext cx="4882678" cy="3255118"/>
          </a:xfrm>
          <a:prstGeom prst="roundRect">
            <a:avLst/>
          </a:prstGeom>
          <a:effectLst>
            <a:outerShdw blurRad="127000" dist="38100" dir="8100000" sx="102000" sy="102000" algn="tr" rotWithShape="0">
              <a:prstClr val="black">
                <a:alpha val="40000"/>
              </a:prstClr>
            </a:outerShdw>
          </a:effectLst>
        </p:spPr>
      </p:pic>
      <p:sp>
        <p:nvSpPr>
          <p:cNvPr id="7" name="TextBox 6">
            <a:extLst>
              <a:ext uri="{FF2B5EF4-FFF2-40B4-BE49-F238E27FC236}">
                <a16:creationId xmlns:a16="http://schemas.microsoft.com/office/drawing/2014/main" id="{3E8CEA9A-9BBF-55D2-B5E4-91953D1B5E83}"/>
              </a:ext>
            </a:extLst>
          </p:cNvPr>
          <p:cNvSpPr txBox="1"/>
          <p:nvPr/>
        </p:nvSpPr>
        <p:spPr>
          <a:xfrm>
            <a:off x="2233965" y="4553420"/>
            <a:ext cx="4133339" cy="461665"/>
          </a:xfrm>
          <a:prstGeom prst="rect">
            <a:avLst/>
          </a:prstGeom>
          <a:noFill/>
        </p:spPr>
        <p:txBody>
          <a:bodyPr wrap="square">
            <a:spAutoFit/>
          </a:bodyPr>
          <a:lstStyle/>
          <a:p>
            <a:pPr algn="ctr"/>
            <a:r>
              <a:rPr lang="en-US" sz="2400" b="1">
                <a:solidFill>
                  <a:srgbClr val="2E3192"/>
                </a:solidFill>
                <a:latin typeface="Montserrat" pitchFamily="2" charset="77"/>
              </a:rPr>
              <a:t>1 Pencil Per Student</a:t>
            </a:r>
            <a:endParaRPr lang="en-US" sz="2400" b="1" dirty="0">
              <a:solidFill>
                <a:srgbClr val="2E3192"/>
              </a:solidFill>
              <a:latin typeface="Montserrat" pitchFamily="2" charset="77"/>
            </a:endParaRPr>
          </a:p>
        </p:txBody>
      </p:sp>
      <p:pic>
        <p:nvPicPr>
          <p:cNvPr id="53" name="Picture 52">
            <a:extLst>
              <a:ext uri="{FF2B5EF4-FFF2-40B4-BE49-F238E27FC236}">
                <a16:creationId xmlns:a16="http://schemas.microsoft.com/office/drawing/2014/main" id="{A6F473F3-0720-D822-872F-BEEDE94F1200}"/>
              </a:ext>
            </a:extLst>
          </p:cNvPr>
          <p:cNvPicPr>
            <a:picLocks noChangeAspect="1"/>
          </p:cNvPicPr>
          <p:nvPr/>
        </p:nvPicPr>
        <p:blipFill>
          <a:blip r:embed="rId7"/>
          <a:srcRect l="47521" t="5666" b="64269"/>
          <a:stretch>
            <a:fillRect/>
          </a:stretch>
        </p:blipFill>
        <p:spPr>
          <a:xfrm>
            <a:off x="-182427" y="1636666"/>
            <a:ext cx="1654419" cy="1225475"/>
          </a:xfrm>
          <a:prstGeom prst="rect">
            <a:avLst/>
          </a:prstGeom>
        </p:spPr>
      </p:pic>
      <p:pic>
        <p:nvPicPr>
          <p:cNvPr id="54" name="Picture 53">
            <a:extLst>
              <a:ext uri="{FF2B5EF4-FFF2-40B4-BE49-F238E27FC236}">
                <a16:creationId xmlns:a16="http://schemas.microsoft.com/office/drawing/2014/main" id="{87456141-18A2-EDBE-8BBD-A8C920A18678}"/>
              </a:ext>
            </a:extLst>
          </p:cNvPr>
          <p:cNvPicPr>
            <a:picLocks noChangeAspect="1"/>
          </p:cNvPicPr>
          <p:nvPr/>
        </p:nvPicPr>
        <p:blipFill>
          <a:blip r:embed="rId7"/>
          <a:srcRect l="27066" t="33830" r="25650" b="33303"/>
          <a:stretch>
            <a:fillRect/>
          </a:stretch>
        </p:blipFill>
        <p:spPr>
          <a:xfrm>
            <a:off x="1029419" y="4073905"/>
            <a:ext cx="1598384" cy="1436521"/>
          </a:xfrm>
          <a:prstGeom prst="rect">
            <a:avLst/>
          </a:prstGeom>
        </p:spPr>
      </p:pic>
      <p:pic>
        <p:nvPicPr>
          <p:cNvPr id="58" name="Picture 57">
            <a:extLst>
              <a:ext uri="{FF2B5EF4-FFF2-40B4-BE49-F238E27FC236}">
                <a16:creationId xmlns:a16="http://schemas.microsoft.com/office/drawing/2014/main" id="{8E7C4AE6-6664-F83E-FE95-B67FCB148149}"/>
              </a:ext>
            </a:extLst>
          </p:cNvPr>
          <p:cNvPicPr>
            <a:picLocks noChangeAspect="1"/>
          </p:cNvPicPr>
          <p:nvPr/>
        </p:nvPicPr>
        <p:blipFill>
          <a:blip r:embed="rId7"/>
          <a:srcRect t="65406" r="49557"/>
          <a:stretch>
            <a:fillRect/>
          </a:stretch>
        </p:blipFill>
        <p:spPr>
          <a:xfrm>
            <a:off x="2738583" y="1382035"/>
            <a:ext cx="1654419" cy="1466978"/>
          </a:xfrm>
          <a:prstGeom prst="rect">
            <a:avLst/>
          </a:prstGeom>
        </p:spPr>
      </p:pic>
      <p:pic>
        <p:nvPicPr>
          <p:cNvPr id="59" name="Picture 58">
            <a:extLst>
              <a:ext uri="{FF2B5EF4-FFF2-40B4-BE49-F238E27FC236}">
                <a16:creationId xmlns:a16="http://schemas.microsoft.com/office/drawing/2014/main" id="{33AB0F3C-1A87-F5CF-E57C-E8F1D84D1320}"/>
              </a:ext>
            </a:extLst>
          </p:cNvPr>
          <p:cNvPicPr>
            <a:picLocks noChangeAspect="1"/>
          </p:cNvPicPr>
          <p:nvPr/>
        </p:nvPicPr>
        <p:blipFill>
          <a:blip r:embed="rId7"/>
          <a:srcRect r="54424" b="65636"/>
          <a:stretch>
            <a:fillRect/>
          </a:stretch>
        </p:blipFill>
        <p:spPr>
          <a:xfrm>
            <a:off x="-47935" y="2704070"/>
            <a:ext cx="1479075" cy="1441974"/>
          </a:xfrm>
          <a:prstGeom prst="rect">
            <a:avLst/>
          </a:prstGeom>
        </p:spPr>
      </p:pic>
      <p:pic>
        <p:nvPicPr>
          <p:cNvPr id="62" name="Picture 61">
            <a:extLst>
              <a:ext uri="{FF2B5EF4-FFF2-40B4-BE49-F238E27FC236}">
                <a16:creationId xmlns:a16="http://schemas.microsoft.com/office/drawing/2014/main" id="{449CEC0D-4F2D-D63F-C6BD-9CCBB0EE8097}"/>
              </a:ext>
            </a:extLst>
          </p:cNvPr>
          <p:cNvPicPr>
            <a:picLocks noChangeAspect="1"/>
          </p:cNvPicPr>
          <p:nvPr/>
        </p:nvPicPr>
        <p:blipFill>
          <a:blip r:embed="rId7"/>
          <a:srcRect l="48052" t="66364"/>
          <a:stretch>
            <a:fillRect/>
          </a:stretch>
        </p:blipFill>
        <p:spPr>
          <a:xfrm>
            <a:off x="2733413" y="2745116"/>
            <a:ext cx="1654419" cy="1385060"/>
          </a:xfrm>
          <a:prstGeom prst="rect">
            <a:avLst/>
          </a:prstGeom>
        </p:spPr>
      </p:pic>
    </p:spTree>
    <p:extLst>
      <p:ext uri="{BB962C8B-B14F-4D97-AF65-F5344CB8AC3E}">
        <p14:creationId xmlns:p14="http://schemas.microsoft.com/office/powerpoint/2010/main" val="3758984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0249E47A-622B-9BAA-582A-3C0C8761EF6C}"/>
            </a:ext>
          </a:extLst>
        </p:cNvPr>
        <p:cNvGrpSpPr/>
        <p:nvPr/>
      </p:nvGrpSpPr>
      <p:grpSpPr>
        <a:xfrm>
          <a:off x="0" y="0"/>
          <a:ext cx="0" cy="0"/>
          <a:chOff x="0" y="0"/>
          <a:chExt cx="0" cy="0"/>
        </a:xfrm>
      </p:grpSpPr>
      <p:pic>
        <p:nvPicPr>
          <p:cNvPr id="6" name="Picture 5" descr="A black and white logo&#10;&#10;AI-generated content may be incorrect.">
            <a:extLst>
              <a:ext uri="{FF2B5EF4-FFF2-40B4-BE49-F238E27FC236}">
                <a16:creationId xmlns:a16="http://schemas.microsoft.com/office/drawing/2014/main" id="{9580F762-B551-19A9-65B7-96D0D85AE57A}"/>
              </a:ext>
            </a:extLst>
          </p:cNvPr>
          <p:cNvPicPr>
            <a:picLocks noChangeAspect="1"/>
          </p:cNvPicPr>
          <p:nvPr/>
        </p:nvPicPr>
        <p:blipFill>
          <a:blip r:embed="rId4"/>
          <a:stretch>
            <a:fillRect/>
          </a:stretch>
        </p:blipFill>
        <p:spPr>
          <a:xfrm>
            <a:off x="-968" y="278831"/>
            <a:ext cx="1069727" cy="826607"/>
          </a:xfrm>
          <a:prstGeom prst="rect">
            <a:avLst/>
          </a:prstGeom>
        </p:spPr>
      </p:pic>
      <p:pic>
        <p:nvPicPr>
          <p:cNvPr id="19" name="Picture 18">
            <a:extLst>
              <a:ext uri="{FF2B5EF4-FFF2-40B4-BE49-F238E27FC236}">
                <a16:creationId xmlns:a16="http://schemas.microsoft.com/office/drawing/2014/main" id="{11818886-82CC-317A-07F0-49F9D622F761}"/>
              </a:ext>
            </a:extLst>
          </p:cNvPr>
          <p:cNvPicPr>
            <a:picLocks noChangeAspect="1"/>
          </p:cNvPicPr>
          <p:nvPr/>
        </p:nvPicPr>
        <p:blipFill>
          <a:blip r:embed="rId5"/>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65ED3A69-E21E-A835-FA47-C344CEA67217}"/>
              </a:ext>
            </a:extLst>
          </p:cNvPr>
          <p:cNvSpPr>
            <a:spLocks noChangeArrowheads="1"/>
          </p:cNvSpPr>
          <p:nvPr/>
        </p:nvSpPr>
        <p:spPr bwMode="auto">
          <a:xfrm>
            <a:off x="468085" y="227483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sp>
        <p:nvSpPr>
          <p:cNvPr id="26" name="Oval 25">
            <a:extLst>
              <a:ext uri="{FF2B5EF4-FFF2-40B4-BE49-F238E27FC236}">
                <a16:creationId xmlns:a16="http://schemas.microsoft.com/office/drawing/2014/main" id="{653D28F0-892D-B95F-3924-CF744BC420EB}"/>
              </a:ext>
            </a:extLst>
          </p:cNvPr>
          <p:cNvSpPr/>
          <p:nvPr/>
        </p:nvSpPr>
        <p:spPr>
          <a:xfrm>
            <a:off x="339737" y="1940835"/>
            <a:ext cx="394463"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D7DAF7DF-59A7-8620-EC35-82B3AF831BCC}"/>
              </a:ext>
            </a:extLst>
          </p:cNvPr>
          <p:cNvSpPr/>
          <p:nvPr/>
        </p:nvSpPr>
        <p:spPr>
          <a:xfrm>
            <a:off x="4177735" y="2003640"/>
            <a:ext cx="394463"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0DEF0230-095A-709B-46A2-7DA52BF2FDEA}"/>
              </a:ext>
            </a:extLst>
          </p:cNvPr>
          <p:cNvSpPr txBox="1"/>
          <p:nvPr/>
        </p:nvSpPr>
        <p:spPr>
          <a:xfrm>
            <a:off x="397237" y="1988690"/>
            <a:ext cx="320634" cy="369332"/>
          </a:xfrm>
          <a:prstGeom prst="rect">
            <a:avLst/>
          </a:prstGeom>
          <a:noFill/>
        </p:spPr>
        <p:txBody>
          <a:bodyPr wrap="square" rtlCol="0">
            <a:spAutoFit/>
          </a:bodyPr>
          <a:lstStyle/>
          <a:p>
            <a:r>
              <a:rPr lang="en-US" b="1">
                <a:solidFill>
                  <a:schemeClr val="bg1"/>
                </a:solidFill>
                <a:latin typeface="Montserrat" pitchFamily="2" charset="77"/>
              </a:rPr>
              <a:t>1</a:t>
            </a:r>
          </a:p>
        </p:txBody>
      </p:sp>
      <p:sp>
        <p:nvSpPr>
          <p:cNvPr id="31" name="TextBox 30">
            <a:extLst>
              <a:ext uri="{FF2B5EF4-FFF2-40B4-BE49-F238E27FC236}">
                <a16:creationId xmlns:a16="http://schemas.microsoft.com/office/drawing/2014/main" id="{879C7271-9189-E4EA-009A-2CDE12C02D59}"/>
              </a:ext>
            </a:extLst>
          </p:cNvPr>
          <p:cNvSpPr txBox="1"/>
          <p:nvPr/>
        </p:nvSpPr>
        <p:spPr>
          <a:xfrm>
            <a:off x="4224368" y="2039409"/>
            <a:ext cx="320634" cy="369332"/>
          </a:xfrm>
          <a:prstGeom prst="rect">
            <a:avLst/>
          </a:prstGeom>
          <a:noFill/>
        </p:spPr>
        <p:txBody>
          <a:bodyPr wrap="square" rtlCol="0">
            <a:spAutoFit/>
          </a:bodyPr>
          <a:lstStyle/>
          <a:p>
            <a:r>
              <a:rPr lang="en-US" b="1">
                <a:solidFill>
                  <a:schemeClr val="bg1"/>
                </a:solidFill>
                <a:latin typeface="Montserrat" pitchFamily="2" charset="77"/>
              </a:rPr>
              <a:t>3</a:t>
            </a:r>
          </a:p>
        </p:txBody>
      </p:sp>
      <p:sp>
        <p:nvSpPr>
          <p:cNvPr id="34" name="TextBox 33">
            <a:extLst>
              <a:ext uri="{FF2B5EF4-FFF2-40B4-BE49-F238E27FC236}">
                <a16:creationId xmlns:a16="http://schemas.microsoft.com/office/drawing/2014/main" id="{36634598-2071-23B9-C55B-7DA01127D65E}"/>
              </a:ext>
            </a:extLst>
          </p:cNvPr>
          <p:cNvSpPr txBox="1"/>
          <p:nvPr/>
        </p:nvSpPr>
        <p:spPr>
          <a:xfrm>
            <a:off x="748738" y="1836781"/>
            <a:ext cx="2852210" cy="1015663"/>
          </a:xfrm>
          <a:prstGeom prst="rect">
            <a:avLst/>
          </a:prstGeom>
          <a:noFill/>
        </p:spPr>
        <p:txBody>
          <a:bodyPr wrap="square" lIns="91440" tIns="45720" rIns="91440" bIns="45720" rtlCol="0" anchor="t">
            <a:spAutoFit/>
          </a:bodyPr>
          <a:lstStyle/>
          <a:p>
            <a:r>
              <a:rPr lang="en-US" sz="2000">
                <a:solidFill>
                  <a:schemeClr val="bg1"/>
                </a:solidFill>
                <a:latin typeface="Montserrat"/>
              </a:rPr>
              <a:t>Look at the edge of your bowl like it is the face of a clock</a:t>
            </a:r>
          </a:p>
        </p:txBody>
      </p:sp>
      <p:sp>
        <p:nvSpPr>
          <p:cNvPr id="35" name="TextBox 34">
            <a:extLst>
              <a:ext uri="{FF2B5EF4-FFF2-40B4-BE49-F238E27FC236}">
                <a16:creationId xmlns:a16="http://schemas.microsoft.com/office/drawing/2014/main" id="{4598273D-6BD4-FC18-423D-7EC583C6787B}"/>
              </a:ext>
            </a:extLst>
          </p:cNvPr>
          <p:cNvSpPr txBox="1"/>
          <p:nvPr/>
        </p:nvSpPr>
        <p:spPr>
          <a:xfrm>
            <a:off x="4596147" y="1725271"/>
            <a:ext cx="2954732" cy="1015663"/>
          </a:xfrm>
          <a:prstGeom prst="rect">
            <a:avLst/>
          </a:prstGeom>
          <a:noFill/>
        </p:spPr>
        <p:txBody>
          <a:bodyPr wrap="square" rtlCol="0">
            <a:spAutoFit/>
          </a:bodyPr>
          <a:lstStyle/>
          <a:p>
            <a:r>
              <a:rPr lang="en-US" sz="2000">
                <a:solidFill>
                  <a:schemeClr val="bg1"/>
                </a:solidFill>
                <a:latin typeface="Montserrat" pitchFamily="2" charset="77"/>
              </a:rPr>
              <a:t>Check that the holes are spaced evenly around the bowl </a:t>
            </a:r>
          </a:p>
        </p:txBody>
      </p:sp>
      <p:sp>
        <p:nvSpPr>
          <p:cNvPr id="36" name="TextBox 35">
            <a:extLst>
              <a:ext uri="{FF2B5EF4-FFF2-40B4-BE49-F238E27FC236}">
                <a16:creationId xmlns:a16="http://schemas.microsoft.com/office/drawing/2014/main" id="{856A6AE8-F3CE-E93F-DCF3-EE6A8A5B6D46}"/>
              </a:ext>
            </a:extLst>
          </p:cNvPr>
          <p:cNvSpPr txBox="1"/>
          <p:nvPr/>
        </p:nvSpPr>
        <p:spPr>
          <a:xfrm>
            <a:off x="748738" y="3455653"/>
            <a:ext cx="3449740" cy="2246769"/>
          </a:xfrm>
          <a:prstGeom prst="rect">
            <a:avLst/>
          </a:prstGeom>
          <a:noFill/>
        </p:spPr>
        <p:txBody>
          <a:bodyPr wrap="square" rtlCol="0">
            <a:spAutoFit/>
          </a:bodyPr>
          <a:lstStyle/>
          <a:p>
            <a:r>
              <a:rPr lang="en-US" sz="2000" b="1" dirty="0">
                <a:solidFill>
                  <a:schemeClr val="bg1"/>
                </a:solidFill>
                <a:latin typeface="Montserrat" pitchFamily="2" charset="77"/>
              </a:rPr>
              <a:t>Punch four holes</a:t>
            </a:r>
          </a:p>
          <a:p>
            <a:r>
              <a:rPr lang="en-US" sz="2000" b="1" dirty="0">
                <a:solidFill>
                  <a:schemeClr val="bg1"/>
                </a:solidFill>
                <a:latin typeface="Montserrat" pitchFamily="2" charset="77"/>
              </a:rPr>
              <a:t>around the edge of the bowl using a pencil:  </a:t>
            </a:r>
          </a:p>
          <a:p>
            <a:r>
              <a:rPr lang="en-US" sz="2000" dirty="0">
                <a:solidFill>
                  <a:schemeClr val="bg1"/>
                </a:solidFill>
                <a:latin typeface="Montserrat" pitchFamily="2" charset="77"/>
              </a:rPr>
              <a:t>One hole at </a:t>
            </a:r>
            <a:r>
              <a:rPr lang="en-US" sz="2000" b="1" dirty="0">
                <a:solidFill>
                  <a:schemeClr val="bg1"/>
                </a:solidFill>
                <a:latin typeface="Montserrat" pitchFamily="2" charset="77"/>
              </a:rPr>
              <a:t>12 o’clock</a:t>
            </a:r>
            <a:r>
              <a:rPr lang="en-US" sz="2000" dirty="0">
                <a:solidFill>
                  <a:schemeClr val="bg1"/>
                </a:solidFill>
                <a:latin typeface="Montserrat" pitchFamily="2" charset="77"/>
              </a:rPr>
              <a:t> </a:t>
            </a:r>
          </a:p>
          <a:p>
            <a:r>
              <a:rPr lang="en-US" sz="2000" dirty="0">
                <a:solidFill>
                  <a:schemeClr val="bg1"/>
                </a:solidFill>
                <a:latin typeface="Montserrat" pitchFamily="2" charset="77"/>
              </a:rPr>
              <a:t>One hole at </a:t>
            </a:r>
            <a:r>
              <a:rPr lang="en-US" sz="2000" b="1" dirty="0">
                <a:solidFill>
                  <a:schemeClr val="bg1"/>
                </a:solidFill>
                <a:latin typeface="Montserrat" pitchFamily="2" charset="77"/>
              </a:rPr>
              <a:t>3 o’clock</a:t>
            </a:r>
            <a:r>
              <a:rPr lang="en-US" sz="2000" dirty="0">
                <a:solidFill>
                  <a:schemeClr val="bg1"/>
                </a:solidFill>
                <a:latin typeface="Montserrat" pitchFamily="2" charset="77"/>
              </a:rPr>
              <a:t> </a:t>
            </a:r>
          </a:p>
          <a:p>
            <a:r>
              <a:rPr lang="en-US" sz="2000" dirty="0">
                <a:solidFill>
                  <a:schemeClr val="bg1"/>
                </a:solidFill>
                <a:latin typeface="Montserrat" pitchFamily="2" charset="77"/>
              </a:rPr>
              <a:t>One hole at </a:t>
            </a:r>
            <a:r>
              <a:rPr lang="en-US" sz="2000" b="1" dirty="0">
                <a:solidFill>
                  <a:schemeClr val="bg1"/>
                </a:solidFill>
                <a:latin typeface="Montserrat" pitchFamily="2" charset="77"/>
              </a:rPr>
              <a:t>6 o’clock</a:t>
            </a:r>
            <a:r>
              <a:rPr lang="en-US" sz="2000" dirty="0">
                <a:solidFill>
                  <a:schemeClr val="bg1"/>
                </a:solidFill>
                <a:latin typeface="Montserrat" pitchFamily="2" charset="77"/>
              </a:rPr>
              <a:t> </a:t>
            </a:r>
          </a:p>
          <a:p>
            <a:r>
              <a:rPr lang="en-US" sz="2000" dirty="0">
                <a:solidFill>
                  <a:schemeClr val="bg1"/>
                </a:solidFill>
                <a:latin typeface="Montserrat" pitchFamily="2" charset="77"/>
              </a:rPr>
              <a:t>One hole at </a:t>
            </a:r>
            <a:r>
              <a:rPr lang="en-US" sz="2000" b="1" dirty="0">
                <a:solidFill>
                  <a:schemeClr val="bg1"/>
                </a:solidFill>
                <a:latin typeface="Montserrat" pitchFamily="2" charset="77"/>
              </a:rPr>
              <a:t>9 o’clock</a:t>
            </a:r>
            <a:r>
              <a:rPr lang="en-US" sz="2000" dirty="0">
                <a:solidFill>
                  <a:schemeClr val="bg1"/>
                </a:solidFill>
                <a:latin typeface="Montserrat" pitchFamily="2" charset="77"/>
              </a:rPr>
              <a:t> </a:t>
            </a:r>
          </a:p>
        </p:txBody>
      </p:sp>
      <p:pic>
        <p:nvPicPr>
          <p:cNvPr id="38" name="Picture 37">
            <a:extLst>
              <a:ext uri="{FF2B5EF4-FFF2-40B4-BE49-F238E27FC236}">
                <a16:creationId xmlns:a16="http://schemas.microsoft.com/office/drawing/2014/main" id="{084269A6-D9E8-E0EC-95EE-F43B37F39212}"/>
              </a:ext>
            </a:extLst>
          </p:cNvPr>
          <p:cNvPicPr>
            <a:picLocks noChangeAspect="1"/>
          </p:cNvPicPr>
          <p:nvPr/>
        </p:nvPicPr>
        <p:blipFill>
          <a:blip r:embed="rId6"/>
          <a:stretch>
            <a:fillRect/>
          </a:stretch>
        </p:blipFill>
        <p:spPr>
          <a:xfrm>
            <a:off x="8228121" y="227257"/>
            <a:ext cx="1568307" cy="443666"/>
          </a:xfrm>
          <a:prstGeom prst="rect">
            <a:avLst/>
          </a:prstGeom>
        </p:spPr>
      </p:pic>
      <p:sp>
        <p:nvSpPr>
          <p:cNvPr id="39" name="TextBox 38">
            <a:extLst>
              <a:ext uri="{FF2B5EF4-FFF2-40B4-BE49-F238E27FC236}">
                <a16:creationId xmlns:a16="http://schemas.microsoft.com/office/drawing/2014/main" id="{7BE117AA-4D6E-6645-1870-84384F7A9F49}"/>
              </a:ext>
            </a:extLst>
          </p:cNvPr>
          <p:cNvSpPr txBox="1"/>
          <p:nvPr/>
        </p:nvSpPr>
        <p:spPr>
          <a:xfrm>
            <a:off x="2863458" y="447349"/>
            <a:ext cx="5611470" cy="600164"/>
          </a:xfrm>
          <a:prstGeom prst="rect">
            <a:avLst/>
          </a:prstGeom>
          <a:noFill/>
        </p:spPr>
        <p:txBody>
          <a:bodyPr wrap="square">
            <a:spAutoFit/>
          </a:bodyPr>
          <a:lstStyle/>
          <a:p>
            <a:pPr algn="ctr"/>
            <a:r>
              <a:rPr lang="en-US" sz="3300" b="1">
                <a:solidFill>
                  <a:schemeClr val="bg1"/>
                </a:solidFill>
                <a:latin typeface="Montserrat" pitchFamily="2" charset="77"/>
              </a:rPr>
              <a:t>Step 1 Prep Your Bowl</a:t>
            </a:r>
            <a:endParaRPr lang="en-US" sz="3300" b="1" dirty="0">
              <a:solidFill>
                <a:schemeClr val="bg1"/>
              </a:solidFill>
              <a:latin typeface="Montserrat" pitchFamily="2" charset="77"/>
            </a:endParaRPr>
          </a:p>
        </p:txBody>
      </p:sp>
      <p:sp>
        <p:nvSpPr>
          <p:cNvPr id="8" name="Oval 7">
            <a:extLst>
              <a:ext uri="{FF2B5EF4-FFF2-40B4-BE49-F238E27FC236}">
                <a16:creationId xmlns:a16="http://schemas.microsoft.com/office/drawing/2014/main" id="{04E4B844-00C9-5067-9CDB-0121DC4ADD69}"/>
              </a:ext>
            </a:extLst>
          </p:cNvPr>
          <p:cNvSpPr/>
          <p:nvPr/>
        </p:nvSpPr>
        <p:spPr>
          <a:xfrm>
            <a:off x="4153786" y="3655312"/>
            <a:ext cx="394463"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C8F5457D-ECFB-9033-F8F4-2AD8A4226A53}"/>
              </a:ext>
            </a:extLst>
          </p:cNvPr>
          <p:cNvSpPr txBox="1"/>
          <p:nvPr/>
        </p:nvSpPr>
        <p:spPr>
          <a:xfrm>
            <a:off x="4200419" y="3691081"/>
            <a:ext cx="320634" cy="369332"/>
          </a:xfrm>
          <a:prstGeom prst="rect">
            <a:avLst/>
          </a:prstGeom>
          <a:noFill/>
        </p:spPr>
        <p:txBody>
          <a:bodyPr wrap="square" rtlCol="0">
            <a:spAutoFit/>
          </a:bodyPr>
          <a:lstStyle/>
          <a:p>
            <a:r>
              <a:rPr lang="en-US" b="1">
                <a:solidFill>
                  <a:schemeClr val="bg1"/>
                </a:solidFill>
                <a:latin typeface="Montserrat" pitchFamily="2" charset="77"/>
              </a:rPr>
              <a:t>4</a:t>
            </a:r>
          </a:p>
        </p:txBody>
      </p:sp>
      <p:sp>
        <p:nvSpPr>
          <p:cNvPr id="10" name="TextBox 9">
            <a:extLst>
              <a:ext uri="{FF2B5EF4-FFF2-40B4-BE49-F238E27FC236}">
                <a16:creationId xmlns:a16="http://schemas.microsoft.com/office/drawing/2014/main" id="{CBBDBB40-9E13-C9B3-84F6-866AF11439AA}"/>
              </a:ext>
            </a:extLst>
          </p:cNvPr>
          <p:cNvSpPr txBox="1"/>
          <p:nvPr/>
        </p:nvSpPr>
        <p:spPr>
          <a:xfrm>
            <a:off x="4572198" y="3376943"/>
            <a:ext cx="2688617" cy="1631216"/>
          </a:xfrm>
          <a:prstGeom prst="rect">
            <a:avLst/>
          </a:prstGeom>
          <a:noFill/>
        </p:spPr>
        <p:txBody>
          <a:bodyPr wrap="square" rtlCol="0">
            <a:spAutoFit/>
          </a:bodyPr>
          <a:lstStyle/>
          <a:p>
            <a:r>
              <a:rPr lang="en-US" sz="2000" dirty="0">
                <a:solidFill>
                  <a:schemeClr val="bg1"/>
                </a:solidFill>
                <a:latin typeface="Montserrat" pitchFamily="2" charset="77"/>
              </a:rPr>
              <a:t>Make sure the holes are big enough for the string or yarn to fit through </a:t>
            </a:r>
          </a:p>
        </p:txBody>
      </p:sp>
      <p:sp>
        <p:nvSpPr>
          <p:cNvPr id="11" name="Oval 10">
            <a:extLst>
              <a:ext uri="{FF2B5EF4-FFF2-40B4-BE49-F238E27FC236}">
                <a16:creationId xmlns:a16="http://schemas.microsoft.com/office/drawing/2014/main" id="{EAE51B17-B064-B9E8-B0A4-8A3056DA4DB3}"/>
              </a:ext>
            </a:extLst>
          </p:cNvPr>
          <p:cNvSpPr/>
          <p:nvPr/>
        </p:nvSpPr>
        <p:spPr>
          <a:xfrm>
            <a:off x="277679" y="3656589"/>
            <a:ext cx="394463"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BC20DCEA-D579-C794-4662-1FC8DABBBC8C}"/>
              </a:ext>
            </a:extLst>
          </p:cNvPr>
          <p:cNvSpPr txBox="1"/>
          <p:nvPr/>
        </p:nvSpPr>
        <p:spPr>
          <a:xfrm>
            <a:off x="335179" y="3704444"/>
            <a:ext cx="320634" cy="369332"/>
          </a:xfrm>
          <a:prstGeom prst="rect">
            <a:avLst/>
          </a:prstGeom>
          <a:noFill/>
        </p:spPr>
        <p:txBody>
          <a:bodyPr wrap="square" rtlCol="0">
            <a:spAutoFit/>
          </a:bodyPr>
          <a:lstStyle/>
          <a:p>
            <a:r>
              <a:rPr lang="en-US" b="1">
                <a:solidFill>
                  <a:schemeClr val="bg1"/>
                </a:solidFill>
                <a:latin typeface="Montserrat" pitchFamily="2" charset="77"/>
              </a:rPr>
              <a:t>2</a:t>
            </a:r>
          </a:p>
        </p:txBody>
      </p:sp>
      <p:sp>
        <p:nvSpPr>
          <p:cNvPr id="14" name="5-Point Star 13">
            <a:extLst>
              <a:ext uri="{FF2B5EF4-FFF2-40B4-BE49-F238E27FC236}">
                <a16:creationId xmlns:a16="http://schemas.microsoft.com/office/drawing/2014/main" id="{CAD26356-2B46-2274-6488-AD93CD8970A2}"/>
              </a:ext>
            </a:extLst>
          </p:cNvPr>
          <p:cNvSpPr/>
          <p:nvPr/>
        </p:nvSpPr>
        <p:spPr>
          <a:xfrm>
            <a:off x="8228121" y="889863"/>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4B5EE7E3-649F-290D-8B62-0942F16FD6EA}"/>
              </a:ext>
            </a:extLst>
          </p:cNvPr>
          <p:cNvCxnSpPr>
            <a:cxnSpLocks/>
          </p:cNvCxnSpPr>
          <p:nvPr/>
        </p:nvCxnSpPr>
        <p:spPr>
          <a:xfrm>
            <a:off x="3167994" y="1071207"/>
            <a:ext cx="4912923"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pic>
        <p:nvPicPr>
          <p:cNvPr id="18" name="Picture 17">
            <a:extLst>
              <a:ext uri="{FF2B5EF4-FFF2-40B4-BE49-F238E27FC236}">
                <a16:creationId xmlns:a16="http://schemas.microsoft.com/office/drawing/2014/main" id="{42F96817-2B95-57D3-2157-3FFE3BB4B0A3}"/>
              </a:ext>
            </a:extLst>
          </p:cNvPr>
          <p:cNvPicPr>
            <a:picLocks noChangeAspect="1"/>
          </p:cNvPicPr>
          <p:nvPr/>
        </p:nvPicPr>
        <p:blipFill>
          <a:blip r:embed="rId7"/>
          <a:stretch>
            <a:fillRect/>
          </a:stretch>
        </p:blipFill>
        <p:spPr>
          <a:xfrm>
            <a:off x="7364303" y="2003640"/>
            <a:ext cx="4617380" cy="3078253"/>
          </a:xfrm>
          <a:prstGeom prst="roundRect">
            <a:avLst/>
          </a:prstGeom>
          <a:effectLst>
            <a:outerShdw blurRad="114300" dist="38100" dir="8100000" sx="102000" sy="102000" algn="tr" rotWithShape="0">
              <a:prstClr val="black">
                <a:alpha val="40000"/>
              </a:prstClr>
            </a:outerShdw>
          </a:effectLst>
        </p:spPr>
      </p:pic>
    </p:spTree>
    <p:extLst>
      <p:ext uri="{BB962C8B-B14F-4D97-AF65-F5344CB8AC3E}">
        <p14:creationId xmlns:p14="http://schemas.microsoft.com/office/powerpoint/2010/main" val="9314286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3C793B87-93A5-85F6-EDE9-1CBC550CF0A7}"/>
            </a:ext>
          </a:extLst>
        </p:cNvPr>
        <p:cNvGrpSpPr/>
        <p:nvPr/>
      </p:nvGrpSpPr>
      <p:grpSpPr>
        <a:xfrm>
          <a:off x="0" y="0"/>
          <a:ext cx="0" cy="0"/>
          <a:chOff x="0" y="0"/>
          <a:chExt cx="0" cy="0"/>
        </a:xfrm>
      </p:grpSpPr>
      <p:pic>
        <p:nvPicPr>
          <p:cNvPr id="6" name="Picture 5" descr="A black and white logo&#10;&#10;AI-generated content may be incorrect.">
            <a:extLst>
              <a:ext uri="{FF2B5EF4-FFF2-40B4-BE49-F238E27FC236}">
                <a16:creationId xmlns:a16="http://schemas.microsoft.com/office/drawing/2014/main" id="{F57886AF-D1B3-1A1E-B252-909B6CD02450}"/>
              </a:ext>
            </a:extLst>
          </p:cNvPr>
          <p:cNvPicPr>
            <a:picLocks noChangeAspect="1"/>
          </p:cNvPicPr>
          <p:nvPr/>
        </p:nvPicPr>
        <p:blipFill>
          <a:blip r:embed="rId4"/>
          <a:stretch>
            <a:fillRect/>
          </a:stretch>
        </p:blipFill>
        <p:spPr>
          <a:xfrm>
            <a:off x="-968" y="278831"/>
            <a:ext cx="1069727" cy="826607"/>
          </a:xfrm>
          <a:prstGeom prst="rect">
            <a:avLst/>
          </a:prstGeom>
        </p:spPr>
      </p:pic>
      <p:pic>
        <p:nvPicPr>
          <p:cNvPr id="19" name="Picture 18">
            <a:extLst>
              <a:ext uri="{FF2B5EF4-FFF2-40B4-BE49-F238E27FC236}">
                <a16:creationId xmlns:a16="http://schemas.microsoft.com/office/drawing/2014/main" id="{501CFF82-2056-AF28-D9CD-A92F25566C34}"/>
              </a:ext>
            </a:extLst>
          </p:cNvPr>
          <p:cNvPicPr>
            <a:picLocks noChangeAspect="1"/>
          </p:cNvPicPr>
          <p:nvPr/>
        </p:nvPicPr>
        <p:blipFill>
          <a:blip r:embed="rId5"/>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71DE65E9-0E02-0106-1A11-C52608B9C0A8}"/>
              </a:ext>
            </a:extLst>
          </p:cNvPr>
          <p:cNvSpPr>
            <a:spLocks noChangeArrowheads="1"/>
          </p:cNvSpPr>
          <p:nvPr/>
        </p:nvSpPr>
        <p:spPr bwMode="auto">
          <a:xfrm>
            <a:off x="468085" y="227483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sp>
        <p:nvSpPr>
          <p:cNvPr id="26" name="Oval 25">
            <a:extLst>
              <a:ext uri="{FF2B5EF4-FFF2-40B4-BE49-F238E27FC236}">
                <a16:creationId xmlns:a16="http://schemas.microsoft.com/office/drawing/2014/main" id="{2579B2CF-9677-EA39-2F05-0AFCF428425A}"/>
              </a:ext>
            </a:extLst>
          </p:cNvPr>
          <p:cNvSpPr/>
          <p:nvPr/>
        </p:nvSpPr>
        <p:spPr>
          <a:xfrm>
            <a:off x="339737" y="1940835"/>
            <a:ext cx="394463"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25ACA551-D2F1-979F-3535-0AFEA452DF00}"/>
              </a:ext>
            </a:extLst>
          </p:cNvPr>
          <p:cNvSpPr/>
          <p:nvPr/>
        </p:nvSpPr>
        <p:spPr>
          <a:xfrm>
            <a:off x="366643" y="4730069"/>
            <a:ext cx="394463"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CB680B6B-E87D-CF62-6FC0-A931CF7DF38A}"/>
              </a:ext>
            </a:extLst>
          </p:cNvPr>
          <p:cNvSpPr txBox="1"/>
          <p:nvPr/>
        </p:nvSpPr>
        <p:spPr>
          <a:xfrm>
            <a:off x="397237" y="1988690"/>
            <a:ext cx="320634" cy="369332"/>
          </a:xfrm>
          <a:prstGeom prst="rect">
            <a:avLst/>
          </a:prstGeom>
          <a:noFill/>
        </p:spPr>
        <p:txBody>
          <a:bodyPr wrap="square" rtlCol="0">
            <a:spAutoFit/>
          </a:bodyPr>
          <a:lstStyle/>
          <a:p>
            <a:r>
              <a:rPr lang="en-US" b="1" dirty="0">
                <a:solidFill>
                  <a:schemeClr val="bg1"/>
                </a:solidFill>
                <a:latin typeface="Montserrat" pitchFamily="2" charset="77"/>
              </a:rPr>
              <a:t>5</a:t>
            </a:r>
          </a:p>
        </p:txBody>
      </p:sp>
      <p:sp>
        <p:nvSpPr>
          <p:cNvPr id="31" name="TextBox 30">
            <a:extLst>
              <a:ext uri="{FF2B5EF4-FFF2-40B4-BE49-F238E27FC236}">
                <a16:creationId xmlns:a16="http://schemas.microsoft.com/office/drawing/2014/main" id="{03E9B736-C0C0-CAD1-C40D-582EF67E9F79}"/>
              </a:ext>
            </a:extLst>
          </p:cNvPr>
          <p:cNvSpPr txBox="1"/>
          <p:nvPr/>
        </p:nvSpPr>
        <p:spPr>
          <a:xfrm>
            <a:off x="413276" y="4765838"/>
            <a:ext cx="320634" cy="369332"/>
          </a:xfrm>
          <a:prstGeom prst="rect">
            <a:avLst/>
          </a:prstGeom>
          <a:noFill/>
        </p:spPr>
        <p:txBody>
          <a:bodyPr wrap="square" rtlCol="0">
            <a:spAutoFit/>
          </a:bodyPr>
          <a:lstStyle/>
          <a:p>
            <a:r>
              <a:rPr lang="en-US" b="1" dirty="0">
                <a:solidFill>
                  <a:schemeClr val="bg1"/>
                </a:solidFill>
                <a:latin typeface="Montserrat" pitchFamily="2" charset="77"/>
              </a:rPr>
              <a:t>7</a:t>
            </a:r>
          </a:p>
        </p:txBody>
      </p:sp>
      <p:sp>
        <p:nvSpPr>
          <p:cNvPr id="34" name="TextBox 33">
            <a:extLst>
              <a:ext uri="{FF2B5EF4-FFF2-40B4-BE49-F238E27FC236}">
                <a16:creationId xmlns:a16="http://schemas.microsoft.com/office/drawing/2014/main" id="{A4FAB466-A59B-CBDB-7634-FD7C361E7429}"/>
              </a:ext>
            </a:extLst>
          </p:cNvPr>
          <p:cNvSpPr txBox="1"/>
          <p:nvPr/>
        </p:nvSpPr>
        <p:spPr>
          <a:xfrm>
            <a:off x="936729" y="1594731"/>
            <a:ext cx="3287639" cy="1200329"/>
          </a:xfrm>
          <a:prstGeom prst="rect">
            <a:avLst/>
          </a:prstGeom>
          <a:noFill/>
        </p:spPr>
        <p:txBody>
          <a:bodyPr wrap="square" lIns="91440" tIns="45720" rIns="91440" bIns="45720" rtlCol="0" anchor="t">
            <a:spAutoFit/>
          </a:bodyPr>
          <a:lstStyle/>
          <a:p>
            <a:r>
              <a:rPr lang="en-US" sz="2400" dirty="0">
                <a:solidFill>
                  <a:schemeClr val="bg1"/>
                </a:solidFill>
                <a:latin typeface="Montserrat" pitchFamily="2" charset="77"/>
              </a:rPr>
              <a:t>Cut or gather 4 pieces of yarn of equal length </a:t>
            </a:r>
          </a:p>
        </p:txBody>
      </p:sp>
      <p:sp>
        <p:nvSpPr>
          <p:cNvPr id="35" name="TextBox 34">
            <a:extLst>
              <a:ext uri="{FF2B5EF4-FFF2-40B4-BE49-F238E27FC236}">
                <a16:creationId xmlns:a16="http://schemas.microsoft.com/office/drawing/2014/main" id="{07AC4FF1-73B3-F6BD-AD9F-075DB6A94203}"/>
              </a:ext>
            </a:extLst>
          </p:cNvPr>
          <p:cNvSpPr txBox="1"/>
          <p:nvPr/>
        </p:nvSpPr>
        <p:spPr>
          <a:xfrm>
            <a:off x="785055" y="4451700"/>
            <a:ext cx="2954732" cy="1384995"/>
          </a:xfrm>
          <a:prstGeom prst="rect">
            <a:avLst/>
          </a:prstGeom>
          <a:noFill/>
        </p:spPr>
        <p:txBody>
          <a:bodyPr wrap="square" rtlCol="0">
            <a:spAutoFit/>
          </a:bodyPr>
          <a:lstStyle/>
          <a:p>
            <a:r>
              <a:rPr lang="en-US" sz="2800" dirty="0">
                <a:solidFill>
                  <a:schemeClr val="bg1"/>
                </a:solidFill>
                <a:latin typeface="Montserrat" pitchFamily="2" charset="77"/>
              </a:rPr>
              <a:t>Tie each string tightly so it stays attached </a:t>
            </a:r>
          </a:p>
        </p:txBody>
      </p:sp>
      <p:sp>
        <p:nvSpPr>
          <p:cNvPr id="36" name="TextBox 35">
            <a:extLst>
              <a:ext uri="{FF2B5EF4-FFF2-40B4-BE49-F238E27FC236}">
                <a16:creationId xmlns:a16="http://schemas.microsoft.com/office/drawing/2014/main" id="{1DDE0EF4-4FCA-1F96-81C7-D3F6CD0F04CA}"/>
              </a:ext>
            </a:extLst>
          </p:cNvPr>
          <p:cNvSpPr txBox="1"/>
          <p:nvPr/>
        </p:nvSpPr>
        <p:spPr>
          <a:xfrm>
            <a:off x="744728" y="3066705"/>
            <a:ext cx="3449740" cy="1384995"/>
          </a:xfrm>
          <a:prstGeom prst="rect">
            <a:avLst/>
          </a:prstGeom>
          <a:noFill/>
        </p:spPr>
        <p:txBody>
          <a:bodyPr wrap="square" rtlCol="0">
            <a:spAutoFit/>
          </a:bodyPr>
          <a:lstStyle/>
          <a:p>
            <a:r>
              <a:rPr lang="en-US" sz="2800" dirty="0">
                <a:solidFill>
                  <a:schemeClr val="bg1"/>
                </a:solidFill>
                <a:latin typeface="Montserrat" pitchFamily="2" charset="77"/>
              </a:rPr>
              <a:t>Put one string through each hole in the bowl </a:t>
            </a:r>
          </a:p>
        </p:txBody>
      </p:sp>
      <p:pic>
        <p:nvPicPr>
          <p:cNvPr id="38" name="Picture 37">
            <a:extLst>
              <a:ext uri="{FF2B5EF4-FFF2-40B4-BE49-F238E27FC236}">
                <a16:creationId xmlns:a16="http://schemas.microsoft.com/office/drawing/2014/main" id="{3C098158-6A7A-AC1E-1208-E37F9CACB2D4}"/>
              </a:ext>
            </a:extLst>
          </p:cNvPr>
          <p:cNvPicPr>
            <a:picLocks noChangeAspect="1"/>
          </p:cNvPicPr>
          <p:nvPr/>
        </p:nvPicPr>
        <p:blipFill>
          <a:blip r:embed="rId6"/>
          <a:stretch>
            <a:fillRect/>
          </a:stretch>
        </p:blipFill>
        <p:spPr>
          <a:xfrm>
            <a:off x="10318178" y="56998"/>
            <a:ext cx="1568307" cy="443666"/>
          </a:xfrm>
          <a:prstGeom prst="rect">
            <a:avLst/>
          </a:prstGeom>
        </p:spPr>
      </p:pic>
      <p:sp>
        <p:nvSpPr>
          <p:cNvPr id="39" name="TextBox 38">
            <a:extLst>
              <a:ext uri="{FF2B5EF4-FFF2-40B4-BE49-F238E27FC236}">
                <a16:creationId xmlns:a16="http://schemas.microsoft.com/office/drawing/2014/main" id="{33C43373-2DE5-789B-9774-D6069846D594}"/>
              </a:ext>
            </a:extLst>
          </p:cNvPr>
          <p:cNvSpPr txBox="1"/>
          <p:nvPr/>
        </p:nvSpPr>
        <p:spPr>
          <a:xfrm>
            <a:off x="2863458" y="299419"/>
            <a:ext cx="6046898" cy="600164"/>
          </a:xfrm>
          <a:prstGeom prst="rect">
            <a:avLst/>
          </a:prstGeom>
          <a:noFill/>
        </p:spPr>
        <p:txBody>
          <a:bodyPr wrap="square" lIns="91440" tIns="45720" rIns="91440" bIns="45720" anchor="t">
            <a:spAutoFit/>
          </a:bodyPr>
          <a:lstStyle/>
          <a:p>
            <a:pPr algn="ctr"/>
            <a:r>
              <a:rPr lang="en-US" sz="3300" b="1" dirty="0">
                <a:solidFill>
                  <a:schemeClr val="bg1"/>
                </a:solidFill>
                <a:latin typeface="Montserrat"/>
              </a:rPr>
              <a:t>Step 2 Attach the Strings </a:t>
            </a:r>
            <a:endParaRPr lang="en-US" sz="3300" b="1" dirty="0">
              <a:solidFill>
                <a:schemeClr val="bg1"/>
              </a:solidFill>
              <a:latin typeface="Montserrat" pitchFamily="2" charset="77"/>
            </a:endParaRPr>
          </a:p>
        </p:txBody>
      </p:sp>
      <p:pic>
        <p:nvPicPr>
          <p:cNvPr id="4" name="Picture 3">
            <a:extLst>
              <a:ext uri="{FF2B5EF4-FFF2-40B4-BE49-F238E27FC236}">
                <a16:creationId xmlns:a16="http://schemas.microsoft.com/office/drawing/2014/main" id="{E2ACB3CE-A675-1D72-D291-2986EBE57F13}"/>
              </a:ext>
            </a:extLst>
          </p:cNvPr>
          <p:cNvPicPr>
            <a:picLocks noChangeAspect="1"/>
          </p:cNvPicPr>
          <p:nvPr/>
        </p:nvPicPr>
        <p:blipFill>
          <a:blip r:embed="rId7"/>
          <a:stretch>
            <a:fillRect/>
          </a:stretch>
        </p:blipFill>
        <p:spPr>
          <a:xfrm>
            <a:off x="7284764" y="2199187"/>
            <a:ext cx="4750764" cy="3167176"/>
          </a:xfrm>
          <a:prstGeom prst="roundRect">
            <a:avLst/>
          </a:prstGeom>
          <a:effectLst>
            <a:outerShdw blurRad="114300" dist="38100" dir="8100000" sx="101000" sy="101000" algn="tr" rotWithShape="0">
              <a:prstClr val="black">
                <a:alpha val="40000"/>
              </a:prstClr>
            </a:outerShdw>
          </a:effectLst>
        </p:spPr>
      </p:pic>
      <p:sp>
        <p:nvSpPr>
          <p:cNvPr id="8" name="Oval 7">
            <a:extLst>
              <a:ext uri="{FF2B5EF4-FFF2-40B4-BE49-F238E27FC236}">
                <a16:creationId xmlns:a16="http://schemas.microsoft.com/office/drawing/2014/main" id="{877C0B04-B1D9-9953-8346-5290C64A27D5}"/>
              </a:ext>
            </a:extLst>
          </p:cNvPr>
          <p:cNvSpPr/>
          <p:nvPr/>
        </p:nvSpPr>
        <p:spPr>
          <a:xfrm>
            <a:off x="3995030" y="2219204"/>
            <a:ext cx="394463"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EDD220D1-3072-6BCF-FE17-2108850074A8}"/>
              </a:ext>
            </a:extLst>
          </p:cNvPr>
          <p:cNvSpPr txBox="1"/>
          <p:nvPr/>
        </p:nvSpPr>
        <p:spPr>
          <a:xfrm>
            <a:off x="4041663" y="2254973"/>
            <a:ext cx="320634" cy="369332"/>
          </a:xfrm>
          <a:prstGeom prst="rect">
            <a:avLst/>
          </a:prstGeom>
          <a:noFill/>
        </p:spPr>
        <p:txBody>
          <a:bodyPr wrap="square" rtlCol="0">
            <a:spAutoFit/>
          </a:bodyPr>
          <a:lstStyle/>
          <a:p>
            <a:r>
              <a:rPr lang="en-US" b="1" dirty="0">
                <a:solidFill>
                  <a:schemeClr val="bg1"/>
                </a:solidFill>
                <a:latin typeface="Montserrat" pitchFamily="2" charset="77"/>
              </a:rPr>
              <a:t>8</a:t>
            </a:r>
          </a:p>
        </p:txBody>
      </p:sp>
      <p:sp>
        <p:nvSpPr>
          <p:cNvPr id="10" name="TextBox 9">
            <a:extLst>
              <a:ext uri="{FF2B5EF4-FFF2-40B4-BE49-F238E27FC236}">
                <a16:creationId xmlns:a16="http://schemas.microsoft.com/office/drawing/2014/main" id="{7A1F27DA-3828-F9E8-CC5D-5EB7D7F6B3AB}"/>
              </a:ext>
            </a:extLst>
          </p:cNvPr>
          <p:cNvSpPr txBox="1"/>
          <p:nvPr/>
        </p:nvSpPr>
        <p:spPr>
          <a:xfrm>
            <a:off x="4413442" y="1940835"/>
            <a:ext cx="2688617" cy="3970318"/>
          </a:xfrm>
          <a:prstGeom prst="rect">
            <a:avLst/>
          </a:prstGeom>
          <a:noFill/>
        </p:spPr>
        <p:txBody>
          <a:bodyPr wrap="square" rtlCol="0">
            <a:spAutoFit/>
          </a:bodyPr>
          <a:lstStyle/>
          <a:p>
            <a:r>
              <a:rPr lang="en-US" sz="2800" dirty="0">
                <a:solidFill>
                  <a:schemeClr val="bg1"/>
                </a:solidFill>
                <a:latin typeface="Montserrat" pitchFamily="2" charset="77"/>
              </a:rPr>
              <a:t>Hold the bowl up by all 4 strings to ensure that it hangs flat, and level. If not, adjust the strings until it does.</a:t>
            </a:r>
          </a:p>
        </p:txBody>
      </p:sp>
      <p:sp>
        <p:nvSpPr>
          <p:cNvPr id="11" name="Oval 10">
            <a:extLst>
              <a:ext uri="{FF2B5EF4-FFF2-40B4-BE49-F238E27FC236}">
                <a16:creationId xmlns:a16="http://schemas.microsoft.com/office/drawing/2014/main" id="{6D42D268-91C5-7296-CF86-2D6CF17DBD85}"/>
              </a:ext>
            </a:extLst>
          </p:cNvPr>
          <p:cNvSpPr/>
          <p:nvPr/>
        </p:nvSpPr>
        <p:spPr>
          <a:xfrm>
            <a:off x="273669" y="3267641"/>
            <a:ext cx="394463"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22738A50-257D-AEEC-DDE2-A385DC717291}"/>
              </a:ext>
            </a:extLst>
          </p:cNvPr>
          <p:cNvSpPr txBox="1"/>
          <p:nvPr/>
        </p:nvSpPr>
        <p:spPr>
          <a:xfrm>
            <a:off x="331169" y="3315496"/>
            <a:ext cx="320634" cy="369332"/>
          </a:xfrm>
          <a:prstGeom prst="rect">
            <a:avLst/>
          </a:prstGeom>
          <a:noFill/>
        </p:spPr>
        <p:txBody>
          <a:bodyPr wrap="square" rtlCol="0">
            <a:spAutoFit/>
          </a:bodyPr>
          <a:lstStyle/>
          <a:p>
            <a:r>
              <a:rPr lang="en-US" b="1" dirty="0">
                <a:solidFill>
                  <a:schemeClr val="bg1"/>
                </a:solidFill>
                <a:latin typeface="Montserrat" pitchFamily="2" charset="77"/>
              </a:rPr>
              <a:t>6</a:t>
            </a:r>
          </a:p>
        </p:txBody>
      </p:sp>
      <p:sp>
        <p:nvSpPr>
          <p:cNvPr id="14" name="5-Point Star 13">
            <a:extLst>
              <a:ext uri="{FF2B5EF4-FFF2-40B4-BE49-F238E27FC236}">
                <a16:creationId xmlns:a16="http://schemas.microsoft.com/office/drawing/2014/main" id="{36A9EBCB-E0C5-8999-7048-6A484F9049E6}"/>
              </a:ext>
            </a:extLst>
          </p:cNvPr>
          <p:cNvSpPr/>
          <p:nvPr/>
        </p:nvSpPr>
        <p:spPr>
          <a:xfrm>
            <a:off x="8228121" y="889863"/>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A3C0813F-1D2B-76BB-49F5-E2D96CA19A03}"/>
              </a:ext>
            </a:extLst>
          </p:cNvPr>
          <p:cNvCxnSpPr>
            <a:cxnSpLocks/>
          </p:cNvCxnSpPr>
          <p:nvPr/>
        </p:nvCxnSpPr>
        <p:spPr>
          <a:xfrm>
            <a:off x="3167994" y="1071207"/>
            <a:ext cx="4912923"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33386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C1893B4A-A897-5DA8-6A5C-4C18F145070A}"/>
            </a:ext>
          </a:extLst>
        </p:cNvPr>
        <p:cNvGrpSpPr/>
        <p:nvPr/>
      </p:nvGrpSpPr>
      <p:grpSpPr>
        <a:xfrm>
          <a:off x="0" y="0"/>
          <a:ext cx="0" cy="0"/>
          <a:chOff x="0" y="0"/>
          <a:chExt cx="0" cy="0"/>
        </a:xfrm>
      </p:grpSpPr>
      <p:pic>
        <p:nvPicPr>
          <p:cNvPr id="6" name="Picture 5" descr="A black and white logo&#10;&#10;AI-generated content may be incorrect.">
            <a:extLst>
              <a:ext uri="{FF2B5EF4-FFF2-40B4-BE49-F238E27FC236}">
                <a16:creationId xmlns:a16="http://schemas.microsoft.com/office/drawing/2014/main" id="{8900118E-627A-93C8-E089-0B71D6073E72}"/>
              </a:ext>
            </a:extLst>
          </p:cNvPr>
          <p:cNvPicPr>
            <a:picLocks noChangeAspect="1"/>
          </p:cNvPicPr>
          <p:nvPr/>
        </p:nvPicPr>
        <p:blipFill>
          <a:blip r:embed="rId4"/>
          <a:stretch>
            <a:fillRect/>
          </a:stretch>
        </p:blipFill>
        <p:spPr>
          <a:xfrm>
            <a:off x="-968" y="278831"/>
            <a:ext cx="1069727" cy="826607"/>
          </a:xfrm>
          <a:prstGeom prst="rect">
            <a:avLst/>
          </a:prstGeom>
        </p:spPr>
      </p:pic>
      <p:pic>
        <p:nvPicPr>
          <p:cNvPr id="19" name="Picture 18">
            <a:extLst>
              <a:ext uri="{FF2B5EF4-FFF2-40B4-BE49-F238E27FC236}">
                <a16:creationId xmlns:a16="http://schemas.microsoft.com/office/drawing/2014/main" id="{722C3FAE-102B-E347-DCF7-570F89B11426}"/>
              </a:ext>
            </a:extLst>
          </p:cNvPr>
          <p:cNvPicPr>
            <a:picLocks noChangeAspect="1"/>
          </p:cNvPicPr>
          <p:nvPr/>
        </p:nvPicPr>
        <p:blipFill>
          <a:blip r:embed="rId5"/>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3661A51D-8EF2-1D40-725A-8A6190F813A6}"/>
              </a:ext>
            </a:extLst>
          </p:cNvPr>
          <p:cNvSpPr>
            <a:spLocks noChangeArrowheads="1"/>
          </p:cNvSpPr>
          <p:nvPr/>
        </p:nvSpPr>
        <p:spPr bwMode="auto">
          <a:xfrm>
            <a:off x="468085" y="227483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sp>
        <p:nvSpPr>
          <p:cNvPr id="26" name="Oval 25">
            <a:extLst>
              <a:ext uri="{FF2B5EF4-FFF2-40B4-BE49-F238E27FC236}">
                <a16:creationId xmlns:a16="http://schemas.microsoft.com/office/drawing/2014/main" id="{1C6E2B32-260D-8D3F-8DD8-0BC992DC3277}"/>
              </a:ext>
            </a:extLst>
          </p:cNvPr>
          <p:cNvSpPr/>
          <p:nvPr/>
        </p:nvSpPr>
        <p:spPr>
          <a:xfrm>
            <a:off x="2586754" y="2176573"/>
            <a:ext cx="394463"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A35379AE-4BCB-4558-490A-824C65AC870F}"/>
              </a:ext>
            </a:extLst>
          </p:cNvPr>
          <p:cNvSpPr txBox="1"/>
          <p:nvPr/>
        </p:nvSpPr>
        <p:spPr>
          <a:xfrm>
            <a:off x="2644254" y="2224428"/>
            <a:ext cx="320634" cy="369332"/>
          </a:xfrm>
          <a:prstGeom prst="rect">
            <a:avLst/>
          </a:prstGeom>
          <a:noFill/>
        </p:spPr>
        <p:txBody>
          <a:bodyPr wrap="square" rtlCol="0">
            <a:spAutoFit/>
          </a:bodyPr>
          <a:lstStyle/>
          <a:p>
            <a:r>
              <a:rPr lang="en-US" b="1" dirty="0">
                <a:solidFill>
                  <a:schemeClr val="bg1"/>
                </a:solidFill>
                <a:latin typeface="Montserrat" pitchFamily="2" charset="77"/>
              </a:rPr>
              <a:t>9</a:t>
            </a:r>
          </a:p>
        </p:txBody>
      </p:sp>
      <p:sp>
        <p:nvSpPr>
          <p:cNvPr id="34" name="TextBox 33">
            <a:extLst>
              <a:ext uri="{FF2B5EF4-FFF2-40B4-BE49-F238E27FC236}">
                <a16:creationId xmlns:a16="http://schemas.microsoft.com/office/drawing/2014/main" id="{E7C348E0-02DC-6D69-3D4D-68C2721A6EB9}"/>
              </a:ext>
            </a:extLst>
          </p:cNvPr>
          <p:cNvSpPr txBox="1"/>
          <p:nvPr/>
        </p:nvSpPr>
        <p:spPr>
          <a:xfrm>
            <a:off x="2981217" y="2175972"/>
            <a:ext cx="4366640" cy="584775"/>
          </a:xfrm>
          <a:prstGeom prst="rect">
            <a:avLst/>
          </a:prstGeom>
          <a:noFill/>
        </p:spPr>
        <p:txBody>
          <a:bodyPr wrap="square" lIns="91440" tIns="45720" rIns="91440" bIns="45720" rtlCol="0" anchor="t">
            <a:spAutoFit/>
          </a:bodyPr>
          <a:lstStyle/>
          <a:p>
            <a:r>
              <a:rPr lang="en-US" sz="3200">
                <a:solidFill>
                  <a:schemeClr val="bg1"/>
                </a:solidFill>
                <a:latin typeface="Montserrat"/>
              </a:rPr>
              <a:t> Inflate our balloon </a:t>
            </a:r>
          </a:p>
        </p:txBody>
      </p:sp>
      <p:sp>
        <p:nvSpPr>
          <p:cNvPr id="36" name="TextBox 35">
            <a:extLst>
              <a:ext uri="{FF2B5EF4-FFF2-40B4-BE49-F238E27FC236}">
                <a16:creationId xmlns:a16="http://schemas.microsoft.com/office/drawing/2014/main" id="{08F793D9-596F-CCA8-19AB-86EE287DC2DA}"/>
              </a:ext>
            </a:extLst>
          </p:cNvPr>
          <p:cNvSpPr txBox="1"/>
          <p:nvPr/>
        </p:nvSpPr>
        <p:spPr>
          <a:xfrm>
            <a:off x="2991744" y="3302443"/>
            <a:ext cx="6284949" cy="1569660"/>
          </a:xfrm>
          <a:prstGeom prst="rect">
            <a:avLst/>
          </a:prstGeom>
          <a:noFill/>
        </p:spPr>
        <p:txBody>
          <a:bodyPr wrap="square" rtlCol="0">
            <a:spAutoFit/>
          </a:bodyPr>
          <a:lstStyle/>
          <a:p>
            <a:r>
              <a:rPr lang="en-US" sz="3200" dirty="0">
                <a:solidFill>
                  <a:schemeClr val="bg1"/>
                </a:solidFill>
                <a:latin typeface="Montserrat" pitchFamily="2" charset="77"/>
              </a:rPr>
              <a:t>Inflate your balloon and tie it. This will serve as your parachute</a:t>
            </a:r>
            <a:r>
              <a:rPr lang="en-US" sz="3200" dirty="0">
                <a:latin typeface="Montserrat" pitchFamily="2" charset="77"/>
              </a:rPr>
              <a:t>. </a:t>
            </a:r>
          </a:p>
        </p:txBody>
      </p:sp>
      <p:pic>
        <p:nvPicPr>
          <p:cNvPr id="38" name="Picture 37">
            <a:extLst>
              <a:ext uri="{FF2B5EF4-FFF2-40B4-BE49-F238E27FC236}">
                <a16:creationId xmlns:a16="http://schemas.microsoft.com/office/drawing/2014/main" id="{B28C9DA2-CF41-E30B-0C67-E4185F26A1FC}"/>
              </a:ext>
            </a:extLst>
          </p:cNvPr>
          <p:cNvPicPr>
            <a:picLocks noChangeAspect="1"/>
          </p:cNvPicPr>
          <p:nvPr/>
        </p:nvPicPr>
        <p:blipFill>
          <a:blip r:embed="rId6"/>
          <a:stretch>
            <a:fillRect/>
          </a:stretch>
        </p:blipFill>
        <p:spPr>
          <a:xfrm>
            <a:off x="8228121" y="227257"/>
            <a:ext cx="1568307" cy="443666"/>
          </a:xfrm>
          <a:prstGeom prst="rect">
            <a:avLst/>
          </a:prstGeom>
        </p:spPr>
      </p:pic>
      <p:sp>
        <p:nvSpPr>
          <p:cNvPr id="39" name="TextBox 38">
            <a:extLst>
              <a:ext uri="{FF2B5EF4-FFF2-40B4-BE49-F238E27FC236}">
                <a16:creationId xmlns:a16="http://schemas.microsoft.com/office/drawing/2014/main" id="{F98A0E1C-EF4D-0B1D-AE2A-66B78C19B010}"/>
              </a:ext>
            </a:extLst>
          </p:cNvPr>
          <p:cNvSpPr txBox="1"/>
          <p:nvPr/>
        </p:nvSpPr>
        <p:spPr>
          <a:xfrm>
            <a:off x="781651" y="399629"/>
            <a:ext cx="7406169" cy="600164"/>
          </a:xfrm>
          <a:prstGeom prst="rect">
            <a:avLst/>
          </a:prstGeom>
          <a:noFill/>
        </p:spPr>
        <p:txBody>
          <a:bodyPr wrap="square">
            <a:spAutoFit/>
          </a:bodyPr>
          <a:lstStyle/>
          <a:p>
            <a:pPr algn="ctr"/>
            <a:r>
              <a:rPr lang="en-US" sz="3300" b="1">
                <a:solidFill>
                  <a:schemeClr val="bg1"/>
                </a:solidFill>
                <a:latin typeface="Montserrat" pitchFamily="2" charset="77"/>
              </a:rPr>
              <a:t>Step 3         Inflate Your Balloon</a:t>
            </a:r>
            <a:endParaRPr lang="en-US" sz="3300" b="1" dirty="0">
              <a:solidFill>
                <a:schemeClr val="bg1"/>
              </a:solidFill>
              <a:latin typeface="Montserrat" pitchFamily="2" charset="77"/>
            </a:endParaRPr>
          </a:p>
        </p:txBody>
      </p:sp>
      <p:sp>
        <p:nvSpPr>
          <p:cNvPr id="11" name="Oval 10">
            <a:extLst>
              <a:ext uri="{FF2B5EF4-FFF2-40B4-BE49-F238E27FC236}">
                <a16:creationId xmlns:a16="http://schemas.microsoft.com/office/drawing/2014/main" id="{DEB46D91-B01A-CE6B-5571-0434183F179A}"/>
              </a:ext>
            </a:extLst>
          </p:cNvPr>
          <p:cNvSpPr/>
          <p:nvPr/>
        </p:nvSpPr>
        <p:spPr>
          <a:xfrm>
            <a:off x="2520686" y="3503379"/>
            <a:ext cx="394463"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94E10800-A805-4EC4-FD51-64BB3B07EA56}"/>
              </a:ext>
            </a:extLst>
          </p:cNvPr>
          <p:cNvSpPr txBox="1"/>
          <p:nvPr/>
        </p:nvSpPr>
        <p:spPr>
          <a:xfrm>
            <a:off x="2520686" y="3547341"/>
            <a:ext cx="656715" cy="369332"/>
          </a:xfrm>
          <a:prstGeom prst="rect">
            <a:avLst/>
          </a:prstGeom>
          <a:noFill/>
        </p:spPr>
        <p:txBody>
          <a:bodyPr wrap="square" lIns="91440" tIns="45720" rIns="91440" bIns="45720" rtlCol="0" anchor="t">
            <a:spAutoFit/>
          </a:bodyPr>
          <a:lstStyle/>
          <a:p>
            <a:r>
              <a:rPr lang="en-US" b="1" dirty="0">
                <a:solidFill>
                  <a:schemeClr val="bg1"/>
                </a:solidFill>
                <a:latin typeface="Montserrat" pitchFamily="2" charset="77"/>
              </a:rPr>
              <a:t>10</a:t>
            </a:r>
          </a:p>
        </p:txBody>
      </p:sp>
      <p:sp>
        <p:nvSpPr>
          <p:cNvPr id="14" name="5-Point Star 13">
            <a:extLst>
              <a:ext uri="{FF2B5EF4-FFF2-40B4-BE49-F238E27FC236}">
                <a16:creationId xmlns:a16="http://schemas.microsoft.com/office/drawing/2014/main" id="{35B0F756-4C20-1DA6-D0E9-790AC2793E57}"/>
              </a:ext>
            </a:extLst>
          </p:cNvPr>
          <p:cNvSpPr/>
          <p:nvPr/>
        </p:nvSpPr>
        <p:spPr>
          <a:xfrm>
            <a:off x="8295027" y="778352"/>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59DD6C12-F36C-80EE-18B2-A5703F2DB8E1}"/>
              </a:ext>
            </a:extLst>
          </p:cNvPr>
          <p:cNvCxnSpPr>
            <a:cxnSpLocks/>
          </p:cNvCxnSpPr>
          <p:nvPr/>
        </p:nvCxnSpPr>
        <p:spPr>
          <a:xfrm>
            <a:off x="3234900" y="959696"/>
            <a:ext cx="4912923"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pic>
        <p:nvPicPr>
          <p:cNvPr id="4" name="Picture 3">
            <a:extLst>
              <a:ext uri="{FF2B5EF4-FFF2-40B4-BE49-F238E27FC236}">
                <a16:creationId xmlns:a16="http://schemas.microsoft.com/office/drawing/2014/main" id="{8A42467B-1CCD-BCD2-2580-C609535DCB78}"/>
              </a:ext>
            </a:extLst>
          </p:cNvPr>
          <p:cNvPicPr>
            <a:picLocks noChangeAspect="1"/>
          </p:cNvPicPr>
          <p:nvPr/>
        </p:nvPicPr>
        <p:blipFill>
          <a:blip r:embed="rId7"/>
          <a:stretch>
            <a:fillRect/>
          </a:stretch>
        </p:blipFill>
        <p:spPr>
          <a:xfrm>
            <a:off x="7998557" y="563272"/>
            <a:ext cx="4615863" cy="5968137"/>
          </a:xfrm>
          <a:prstGeom prst="rect">
            <a:avLst/>
          </a:prstGeom>
        </p:spPr>
      </p:pic>
    </p:spTree>
    <p:extLst>
      <p:ext uri="{BB962C8B-B14F-4D97-AF65-F5344CB8AC3E}">
        <p14:creationId xmlns:p14="http://schemas.microsoft.com/office/powerpoint/2010/main" val="6081220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1C76880B-94B2-354A-2542-8087BE618E8A}"/>
            </a:ext>
          </a:extLst>
        </p:cNvPr>
        <p:cNvGrpSpPr/>
        <p:nvPr/>
      </p:nvGrpSpPr>
      <p:grpSpPr>
        <a:xfrm>
          <a:off x="0" y="0"/>
          <a:ext cx="0" cy="0"/>
          <a:chOff x="0" y="0"/>
          <a:chExt cx="0" cy="0"/>
        </a:xfrm>
      </p:grpSpPr>
      <p:pic>
        <p:nvPicPr>
          <p:cNvPr id="6" name="Picture 5" descr="A black and white logo&#10;&#10;AI-generated content may be incorrect.">
            <a:extLst>
              <a:ext uri="{FF2B5EF4-FFF2-40B4-BE49-F238E27FC236}">
                <a16:creationId xmlns:a16="http://schemas.microsoft.com/office/drawing/2014/main" id="{3EE30F59-B122-B020-C434-204D1770CAA0}"/>
              </a:ext>
            </a:extLst>
          </p:cNvPr>
          <p:cNvPicPr>
            <a:picLocks noChangeAspect="1"/>
          </p:cNvPicPr>
          <p:nvPr/>
        </p:nvPicPr>
        <p:blipFill>
          <a:blip r:embed="rId4"/>
          <a:stretch>
            <a:fillRect/>
          </a:stretch>
        </p:blipFill>
        <p:spPr>
          <a:xfrm>
            <a:off x="-968" y="278831"/>
            <a:ext cx="1069727" cy="826607"/>
          </a:xfrm>
          <a:prstGeom prst="rect">
            <a:avLst/>
          </a:prstGeom>
        </p:spPr>
      </p:pic>
      <p:pic>
        <p:nvPicPr>
          <p:cNvPr id="19" name="Picture 18">
            <a:extLst>
              <a:ext uri="{FF2B5EF4-FFF2-40B4-BE49-F238E27FC236}">
                <a16:creationId xmlns:a16="http://schemas.microsoft.com/office/drawing/2014/main" id="{2AD2966E-1F36-662A-20E1-9631B99AE73B}"/>
              </a:ext>
            </a:extLst>
          </p:cNvPr>
          <p:cNvPicPr>
            <a:picLocks noChangeAspect="1"/>
          </p:cNvPicPr>
          <p:nvPr/>
        </p:nvPicPr>
        <p:blipFill>
          <a:blip r:embed="rId5"/>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260AE997-8628-3C58-C791-35A125676A5A}"/>
              </a:ext>
            </a:extLst>
          </p:cNvPr>
          <p:cNvSpPr>
            <a:spLocks noChangeArrowheads="1"/>
          </p:cNvSpPr>
          <p:nvPr/>
        </p:nvSpPr>
        <p:spPr bwMode="auto">
          <a:xfrm>
            <a:off x="468085" y="227483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sp>
        <p:nvSpPr>
          <p:cNvPr id="26" name="Oval 25">
            <a:extLst>
              <a:ext uri="{FF2B5EF4-FFF2-40B4-BE49-F238E27FC236}">
                <a16:creationId xmlns:a16="http://schemas.microsoft.com/office/drawing/2014/main" id="{35DE9E4C-7574-9D63-31EB-DD2AA497827B}"/>
              </a:ext>
            </a:extLst>
          </p:cNvPr>
          <p:cNvSpPr/>
          <p:nvPr/>
        </p:nvSpPr>
        <p:spPr>
          <a:xfrm>
            <a:off x="339737" y="1940835"/>
            <a:ext cx="394463"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328952EB-A901-0C0E-B174-D25D22D7C3AA}"/>
              </a:ext>
            </a:extLst>
          </p:cNvPr>
          <p:cNvSpPr/>
          <p:nvPr/>
        </p:nvSpPr>
        <p:spPr>
          <a:xfrm>
            <a:off x="4378453" y="1936734"/>
            <a:ext cx="394463"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E276F444-F7D2-BB59-A25E-42FFED465CEB}"/>
              </a:ext>
            </a:extLst>
          </p:cNvPr>
          <p:cNvSpPr txBox="1"/>
          <p:nvPr/>
        </p:nvSpPr>
        <p:spPr>
          <a:xfrm>
            <a:off x="376855" y="1980783"/>
            <a:ext cx="465311" cy="369332"/>
          </a:xfrm>
          <a:prstGeom prst="rect">
            <a:avLst/>
          </a:prstGeom>
          <a:noFill/>
        </p:spPr>
        <p:txBody>
          <a:bodyPr wrap="square" rtlCol="0">
            <a:spAutoFit/>
          </a:bodyPr>
          <a:lstStyle/>
          <a:p>
            <a:r>
              <a:rPr lang="en-US" b="1" dirty="0">
                <a:solidFill>
                  <a:schemeClr val="bg1"/>
                </a:solidFill>
                <a:latin typeface="Montserrat" pitchFamily="2" charset="77"/>
              </a:rPr>
              <a:t>11</a:t>
            </a:r>
          </a:p>
        </p:txBody>
      </p:sp>
      <p:sp>
        <p:nvSpPr>
          <p:cNvPr id="31" name="TextBox 30">
            <a:extLst>
              <a:ext uri="{FF2B5EF4-FFF2-40B4-BE49-F238E27FC236}">
                <a16:creationId xmlns:a16="http://schemas.microsoft.com/office/drawing/2014/main" id="{27A4DA7C-692D-2DBC-532B-4BF4970A3536}"/>
              </a:ext>
            </a:extLst>
          </p:cNvPr>
          <p:cNvSpPr txBox="1"/>
          <p:nvPr/>
        </p:nvSpPr>
        <p:spPr>
          <a:xfrm>
            <a:off x="4356154" y="1980783"/>
            <a:ext cx="439060" cy="377612"/>
          </a:xfrm>
          <a:prstGeom prst="rect">
            <a:avLst/>
          </a:prstGeom>
          <a:noFill/>
        </p:spPr>
        <p:txBody>
          <a:bodyPr wrap="square" rtlCol="0">
            <a:spAutoFit/>
          </a:bodyPr>
          <a:lstStyle/>
          <a:p>
            <a:r>
              <a:rPr lang="en-US" b="1" dirty="0">
                <a:solidFill>
                  <a:schemeClr val="bg1"/>
                </a:solidFill>
                <a:latin typeface="Montserrat" pitchFamily="2" charset="77"/>
              </a:rPr>
              <a:t>13</a:t>
            </a:r>
          </a:p>
        </p:txBody>
      </p:sp>
      <p:sp>
        <p:nvSpPr>
          <p:cNvPr id="34" name="TextBox 33">
            <a:extLst>
              <a:ext uri="{FF2B5EF4-FFF2-40B4-BE49-F238E27FC236}">
                <a16:creationId xmlns:a16="http://schemas.microsoft.com/office/drawing/2014/main" id="{4D56ED2F-01FE-D324-A715-35EFF41E8336}"/>
              </a:ext>
            </a:extLst>
          </p:cNvPr>
          <p:cNvSpPr txBox="1"/>
          <p:nvPr/>
        </p:nvSpPr>
        <p:spPr>
          <a:xfrm>
            <a:off x="811763" y="1586375"/>
            <a:ext cx="3070168" cy="1200329"/>
          </a:xfrm>
          <a:prstGeom prst="rect">
            <a:avLst/>
          </a:prstGeom>
          <a:noFill/>
        </p:spPr>
        <p:txBody>
          <a:bodyPr wrap="square" rtlCol="0">
            <a:spAutoFit/>
          </a:bodyPr>
          <a:lstStyle/>
          <a:p>
            <a:r>
              <a:rPr lang="en-US" sz="2400" dirty="0">
                <a:solidFill>
                  <a:schemeClr val="bg1"/>
                </a:solidFill>
                <a:latin typeface="Montserrat" pitchFamily="2" charset="77"/>
              </a:rPr>
              <a:t>Gather the loose ends of all four strings </a:t>
            </a:r>
          </a:p>
        </p:txBody>
      </p:sp>
      <p:sp>
        <p:nvSpPr>
          <p:cNvPr id="35" name="TextBox 34">
            <a:extLst>
              <a:ext uri="{FF2B5EF4-FFF2-40B4-BE49-F238E27FC236}">
                <a16:creationId xmlns:a16="http://schemas.microsoft.com/office/drawing/2014/main" id="{09416E9A-2D5D-60EE-126E-BB3FF2F21D8F}"/>
              </a:ext>
            </a:extLst>
          </p:cNvPr>
          <p:cNvSpPr txBox="1"/>
          <p:nvPr/>
        </p:nvSpPr>
        <p:spPr>
          <a:xfrm>
            <a:off x="4850479" y="1790217"/>
            <a:ext cx="2305648" cy="2308324"/>
          </a:xfrm>
          <a:prstGeom prst="rect">
            <a:avLst/>
          </a:prstGeom>
          <a:noFill/>
        </p:spPr>
        <p:txBody>
          <a:bodyPr wrap="square" rtlCol="0">
            <a:spAutoFit/>
          </a:bodyPr>
          <a:lstStyle/>
          <a:p>
            <a:r>
              <a:rPr lang="en-US" sz="2400">
                <a:solidFill>
                  <a:schemeClr val="bg1"/>
                </a:solidFill>
                <a:latin typeface="Montserrat" pitchFamily="2" charset="77"/>
              </a:rPr>
              <a:t>Gently lift the balloon to check that all 4 strings are securely attached </a:t>
            </a:r>
          </a:p>
        </p:txBody>
      </p:sp>
      <p:sp>
        <p:nvSpPr>
          <p:cNvPr id="36" name="TextBox 35">
            <a:extLst>
              <a:ext uri="{FF2B5EF4-FFF2-40B4-BE49-F238E27FC236}">
                <a16:creationId xmlns:a16="http://schemas.microsoft.com/office/drawing/2014/main" id="{6296A63E-C7F3-3353-6590-DF623C5383E2}"/>
              </a:ext>
            </a:extLst>
          </p:cNvPr>
          <p:cNvSpPr txBox="1"/>
          <p:nvPr/>
        </p:nvSpPr>
        <p:spPr>
          <a:xfrm>
            <a:off x="744728" y="3066705"/>
            <a:ext cx="3449740" cy="2677656"/>
          </a:xfrm>
          <a:prstGeom prst="rect">
            <a:avLst/>
          </a:prstGeom>
          <a:noFill/>
        </p:spPr>
        <p:txBody>
          <a:bodyPr wrap="square" rtlCol="0">
            <a:spAutoFit/>
          </a:bodyPr>
          <a:lstStyle/>
          <a:p>
            <a:r>
              <a:rPr lang="en-US" sz="2400" dirty="0">
                <a:solidFill>
                  <a:schemeClr val="bg1"/>
                </a:solidFill>
                <a:latin typeface="Montserrat" pitchFamily="2" charset="77"/>
              </a:rPr>
              <a:t>Use the tape provided to secure one </a:t>
            </a:r>
            <a:r>
              <a:rPr lang="en-US" sz="2400" b="1" dirty="0">
                <a:solidFill>
                  <a:schemeClr val="bg1"/>
                </a:solidFill>
                <a:latin typeface="Montserrat" pitchFamily="2" charset="77"/>
              </a:rPr>
              <a:t>string</a:t>
            </a:r>
            <a:r>
              <a:rPr lang="en-US" sz="2400" dirty="0">
                <a:solidFill>
                  <a:schemeClr val="bg1"/>
                </a:solidFill>
                <a:latin typeface="Montserrat" pitchFamily="2" charset="77"/>
              </a:rPr>
              <a:t> at:</a:t>
            </a:r>
          </a:p>
          <a:p>
            <a:r>
              <a:rPr lang="en-US" sz="2400" b="1" dirty="0">
                <a:solidFill>
                  <a:schemeClr val="bg1"/>
                </a:solidFill>
                <a:latin typeface="Montserrat" pitchFamily="2" charset="77"/>
              </a:rPr>
              <a:t>12 o’clock</a:t>
            </a:r>
          </a:p>
          <a:p>
            <a:r>
              <a:rPr lang="en-US" sz="2400" b="1" dirty="0">
                <a:solidFill>
                  <a:schemeClr val="bg1"/>
                </a:solidFill>
                <a:latin typeface="Montserrat" pitchFamily="2" charset="77"/>
              </a:rPr>
              <a:t>3 o’clock</a:t>
            </a:r>
          </a:p>
          <a:p>
            <a:r>
              <a:rPr lang="en-US" sz="2400" b="1" dirty="0">
                <a:solidFill>
                  <a:schemeClr val="bg1"/>
                </a:solidFill>
                <a:latin typeface="Montserrat" pitchFamily="2" charset="77"/>
              </a:rPr>
              <a:t>6 o’clock position</a:t>
            </a:r>
          </a:p>
          <a:p>
            <a:r>
              <a:rPr lang="en-US" sz="2400" b="1" dirty="0">
                <a:solidFill>
                  <a:schemeClr val="bg1"/>
                </a:solidFill>
                <a:latin typeface="Montserrat" pitchFamily="2" charset="77"/>
              </a:rPr>
              <a:t>9 o’clock position </a:t>
            </a:r>
          </a:p>
        </p:txBody>
      </p:sp>
      <p:pic>
        <p:nvPicPr>
          <p:cNvPr id="38" name="Picture 37">
            <a:extLst>
              <a:ext uri="{FF2B5EF4-FFF2-40B4-BE49-F238E27FC236}">
                <a16:creationId xmlns:a16="http://schemas.microsoft.com/office/drawing/2014/main" id="{7A054F33-670D-204A-34CC-BF45A812E3C5}"/>
              </a:ext>
            </a:extLst>
          </p:cNvPr>
          <p:cNvPicPr>
            <a:picLocks noChangeAspect="1"/>
          </p:cNvPicPr>
          <p:nvPr/>
        </p:nvPicPr>
        <p:blipFill>
          <a:blip r:embed="rId6"/>
          <a:stretch>
            <a:fillRect/>
          </a:stretch>
        </p:blipFill>
        <p:spPr>
          <a:xfrm>
            <a:off x="10290720" y="89917"/>
            <a:ext cx="1568307" cy="443666"/>
          </a:xfrm>
          <a:prstGeom prst="rect">
            <a:avLst/>
          </a:prstGeom>
        </p:spPr>
      </p:pic>
      <p:sp>
        <p:nvSpPr>
          <p:cNvPr id="39" name="TextBox 38">
            <a:extLst>
              <a:ext uri="{FF2B5EF4-FFF2-40B4-BE49-F238E27FC236}">
                <a16:creationId xmlns:a16="http://schemas.microsoft.com/office/drawing/2014/main" id="{E9DCDC33-1CF1-2C1A-1F68-EB692E619DAF}"/>
              </a:ext>
            </a:extLst>
          </p:cNvPr>
          <p:cNvSpPr txBox="1"/>
          <p:nvPr/>
        </p:nvSpPr>
        <p:spPr>
          <a:xfrm>
            <a:off x="668131" y="447349"/>
            <a:ext cx="10406743" cy="1107996"/>
          </a:xfrm>
          <a:prstGeom prst="rect">
            <a:avLst/>
          </a:prstGeom>
          <a:noFill/>
        </p:spPr>
        <p:txBody>
          <a:bodyPr wrap="square">
            <a:spAutoFit/>
          </a:bodyPr>
          <a:lstStyle/>
          <a:p>
            <a:pPr algn="ctr"/>
            <a:r>
              <a:rPr lang="en-US" sz="3300" b="1">
                <a:solidFill>
                  <a:schemeClr val="bg1"/>
                </a:solidFill>
                <a:latin typeface="Montserrat" pitchFamily="2" charset="77"/>
              </a:rPr>
              <a:t>Step 4    Attach the Parachute to the Strings</a:t>
            </a:r>
          </a:p>
          <a:p>
            <a:pPr algn="ctr"/>
            <a:endParaRPr lang="en-US" sz="3300" b="1" dirty="0">
              <a:solidFill>
                <a:schemeClr val="bg1"/>
              </a:solidFill>
              <a:latin typeface="Montserrat" pitchFamily="2" charset="77"/>
            </a:endParaRPr>
          </a:p>
        </p:txBody>
      </p:sp>
      <p:sp>
        <p:nvSpPr>
          <p:cNvPr id="11" name="Oval 10">
            <a:extLst>
              <a:ext uri="{FF2B5EF4-FFF2-40B4-BE49-F238E27FC236}">
                <a16:creationId xmlns:a16="http://schemas.microsoft.com/office/drawing/2014/main" id="{DB451984-2573-D8CE-40C3-3F4134178E50}"/>
              </a:ext>
            </a:extLst>
          </p:cNvPr>
          <p:cNvSpPr/>
          <p:nvPr/>
        </p:nvSpPr>
        <p:spPr>
          <a:xfrm>
            <a:off x="273669" y="3267641"/>
            <a:ext cx="394463"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B7CC7D8D-A113-2214-B432-772C44D054A0}"/>
              </a:ext>
            </a:extLst>
          </p:cNvPr>
          <p:cNvSpPr txBox="1"/>
          <p:nvPr/>
        </p:nvSpPr>
        <p:spPr>
          <a:xfrm>
            <a:off x="267352" y="3325479"/>
            <a:ext cx="413559" cy="369332"/>
          </a:xfrm>
          <a:prstGeom prst="rect">
            <a:avLst/>
          </a:prstGeom>
          <a:noFill/>
        </p:spPr>
        <p:txBody>
          <a:bodyPr wrap="square" rtlCol="0">
            <a:spAutoFit/>
          </a:bodyPr>
          <a:lstStyle/>
          <a:p>
            <a:r>
              <a:rPr lang="en-US" b="1" dirty="0">
                <a:solidFill>
                  <a:schemeClr val="bg1"/>
                </a:solidFill>
                <a:latin typeface="Montserrat" pitchFamily="2" charset="77"/>
              </a:rPr>
              <a:t>12</a:t>
            </a:r>
          </a:p>
        </p:txBody>
      </p:sp>
      <p:sp>
        <p:nvSpPr>
          <p:cNvPr id="14" name="5-Point Star 13">
            <a:extLst>
              <a:ext uri="{FF2B5EF4-FFF2-40B4-BE49-F238E27FC236}">
                <a16:creationId xmlns:a16="http://schemas.microsoft.com/office/drawing/2014/main" id="{5F7F26E7-5FA0-BAAD-F6C3-33095643FA60}"/>
              </a:ext>
            </a:extLst>
          </p:cNvPr>
          <p:cNvSpPr/>
          <p:nvPr/>
        </p:nvSpPr>
        <p:spPr>
          <a:xfrm>
            <a:off x="10882111" y="889863"/>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92815762-0B04-9956-467D-C9DB71C8DC24}"/>
              </a:ext>
            </a:extLst>
          </p:cNvPr>
          <p:cNvCxnSpPr>
            <a:cxnSpLocks/>
          </p:cNvCxnSpPr>
          <p:nvPr/>
        </p:nvCxnSpPr>
        <p:spPr>
          <a:xfrm>
            <a:off x="2810107" y="1025656"/>
            <a:ext cx="7996196" cy="53321"/>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pic>
        <p:nvPicPr>
          <p:cNvPr id="7" name="Picture 6">
            <a:extLst>
              <a:ext uri="{FF2B5EF4-FFF2-40B4-BE49-F238E27FC236}">
                <a16:creationId xmlns:a16="http://schemas.microsoft.com/office/drawing/2014/main" id="{439A09A7-F675-5EC8-C641-2FCC29921798}"/>
              </a:ext>
            </a:extLst>
          </p:cNvPr>
          <p:cNvPicPr>
            <a:picLocks noChangeAspect="1"/>
          </p:cNvPicPr>
          <p:nvPr/>
        </p:nvPicPr>
        <p:blipFill>
          <a:blip r:embed="rId7"/>
          <a:stretch>
            <a:fillRect/>
          </a:stretch>
        </p:blipFill>
        <p:spPr>
          <a:xfrm>
            <a:off x="7219944" y="2341835"/>
            <a:ext cx="4626092" cy="3084061"/>
          </a:xfrm>
          <a:prstGeom prst="roundRect">
            <a:avLst/>
          </a:prstGeom>
          <a:effectLst>
            <a:outerShdw blurRad="127000" dist="38100" dir="8100000" sx="102000" sy="102000" algn="tr" rotWithShape="0">
              <a:prstClr val="black">
                <a:alpha val="40000"/>
              </a:prstClr>
            </a:outerShdw>
          </a:effectLst>
        </p:spPr>
      </p:pic>
    </p:spTree>
    <p:extLst>
      <p:ext uri="{BB962C8B-B14F-4D97-AF65-F5344CB8AC3E}">
        <p14:creationId xmlns:p14="http://schemas.microsoft.com/office/powerpoint/2010/main" val="2463123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DDA6B588-1C59-6719-1592-B7B96DD4E419}"/>
            </a:ext>
          </a:extLst>
        </p:cNvPr>
        <p:cNvGrpSpPr/>
        <p:nvPr/>
      </p:nvGrpSpPr>
      <p:grpSpPr>
        <a:xfrm>
          <a:off x="0" y="0"/>
          <a:ext cx="0" cy="0"/>
          <a:chOff x="0" y="0"/>
          <a:chExt cx="0" cy="0"/>
        </a:xfrm>
      </p:grpSpPr>
      <p:pic>
        <p:nvPicPr>
          <p:cNvPr id="6" name="Picture 5" descr="A black and white logo&#10;&#10;AI-generated content may be incorrect.">
            <a:extLst>
              <a:ext uri="{FF2B5EF4-FFF2-40B4-BE49-F238E27FC236}">
                <a16:creationId xmlns:a16="http://schemas.microsoft.com/office/drawing/2014/main" id="{4190F053-8FB2-FAED-F4AF-62D0853B2025}"/>
              </a:ext>
            </a:extLst>
          </p:cNvPr>
          <p:cNvPicPr>
            <a:picLocks noChangeAspect="1"/>
          </p:cNvPicPr>
          <p:nvPr/>
        </p:nvPicPr>
        <p:blipFill>
          <a:blip r:embed="rId4"/>
          <a:stretch>
            <a:fillRect/>
          </a:stretch>
        </p:blipFill>
        <p:spPr>
          <a:xfrm>
            <a:off x="-968" y="278831"/>
            <a:ext cx="1069727" cy="826607"/>
          </a:xfrm>
          <a:prstGeom prst="rect">
            <a:avLst/>
          </a:prstGeom>
        </p:spPr>
      </p:pic>
      <p:pic>
        <p:nvPicPr>
          <p:cNvPr id="19" name="Picture 18">
            <a:extLst>
              <a:ext uri="{FF2B5EF4-FFF2-40B4-BE49-F238E27FC236}">
                <a16:creationId xmlns:a16="http://schemas.microsoft.com/office/drawing/2014/main" id="{21DAD6ED-049E-0CF0-EB44-FD1011D9DE30}"/>
              </a:ext>
            </a:extLst>
          </p:cNvPr>
          <p:cNvPicPr>
            <a:picLocks noChangeAspect="1"/>
          </p:cNvPicPr>
          <p:nvPr/>
        </p:nvPicPr>
        <p:blipFill>
          <a:blip r:embed="rId5"/>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6AE0BF35-323C-523D-69EB-1F30CCDDA541}"/>
              </a:ext>
            </a:extLst>
          </p:cNvPr>
          <p:cNvSpPr>
            <a:spLocks noChangeArrowheads="1"/>
          </p:cNvSpPr>
          <p:nvPr/>
        </p:nvSpPr>
        <p:spPr bwMode="auto">
          <a:xfrm>
            <a:off x="468085" y="227483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sp>
        <p:nvSpPr>
          <p:cNvPr id="26" name="Oval 25">
            <a:extLst>
              <a:ext uri="{FF2B5EF4-FFF2-40B4-BE49-F238E27FC236}">
                <a16:creationId xmlns:a16="http://schemas.microsoft.com/office/drawing/2014/main" id="{82163756-F080-16FA-229A-87A55B2B7AFD}"/>
              </a:ext>
            </a:extLst>
          </p:cNvPr>
          <p:cNvSpPr/>
          <p:nvPr/>
        </p:nvSpPr>
        <p:spPr>
          <a:xfrm>
            <a:off x="536964" y="3052840"/>
            <a:ext cx="394463"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3200C682-8AB1-527F-A322-1066E1306687}"/>
              </a:ext>
            </a:extLst>
          </p:cNvPr>
          <p:cNvSpPr txBox="1"/>
          <p:nvPr/>
        </p:nvSpPr>
        <p:spPr>
          <a:xfrm>
            <a:off x="536173" y="3108050"/>
            <a:ext cx="474295" cy="369332"/>
          </a:xfrm>
          <a:prstGeom prst="rect">
            <a:avLst/>
          </a:prstGeom>
          <a:noFill/>
        </p:spPr>
        <p:txBody>
          <a:bodyPr wrap="square" rtlCol="0">
            <a:spAutoFit/>
          </a:bodyPr>
          <a:lstStyle/>
          <a:p>
            <a:r>
              <a:rPr lang="en-US" b="1" dirty="0">
                <a:solidFill>
                  <a:schemeClr val="bg1"/>
                </a:solidFill>
                <a:latin typeface="Montserrat" pitchFamily="2" charset="77"/>
              </a:rPr>
              <a:t>14</a:t>
            </a:r>
          </a:p>
        </p:txBody>
      </p:sp>
      <p:sp>
        <p:nvSpPr>
          <p:cNvPr id="34" name="TextBox 33">
            <a:extLst>
              <a:ext uri="{FF2B5EF4-FFF2-40B4-BE49-F238E27FC236}">
                <a16:creationId xmlns:a16="http://schemas.microsoft.com/office/drawing/2014/main" id="{A8A03235-0CB4-3FDE-E94E-4246C84AE6AC}"/>
              </a:ext>
            </a:extLst>
          </p:cNvPr>
          <p:cNvSpPr txBox="1"/>
          <p:nvPr/>
        </p:nvSpPr>
        <p:spPr>
          <a:xfrm>
            <a:off x="1824485" y="2274839"/>
            <a:ext cx="5341215" cy="3046988"/>
          </a:xfrm>
          <a:prstGeom prst="rect">
            <a:avLst/>
          </a:prstGeom>
          <a:noFill/>
        </p:spPr>
        <p:txBody>
          <a:bodyPr wrap="square" rtlCol="0">
            <a:spAutoFit/>
          </a:bodyPr>
          <a:lstStyle/>
          <a:p>
            <a:r>
              <a:rPr lang="en-US" sz="3200" dirty="0">
                <a:solidFill>
                  <a:schemeClr val="bg1"/>
                </a:solidFill>
                <a:latin typeface="Montserrat" pitchFamily="2" charset="77"/>
              </a:rPr>
              <a:t>Place an item into the bowl and hold the parachute system up by the balloon to ensure that the bowl still hangs relatively level.</a:t>
            </a:r>
          </a:p>
        </p:txBody>
      </p:sp>
      <p:pic>
        <p:nvPicPr>
          <p:cNvPr id="38" name="Picture 37">
            <a:extLst>
              <a:ext uri="{FF2B5EF4-FFF2-40B4-BE49-F238E27FC236}">
                <a16:creationId xmlns:a16="http://schemas.microsoft.com/office/drawing/2014/main" id="{990CBEA3-1AD0-0DFE-24DE-11641EFE7483}"/>
              </a:ext>
            </a:extLst>
          </p:cNvPr>
          <p:cNvPicPr>
            <a:picLocks noChangeAspect="1"/>
          </p:cNvPicPr>
          <p:nvPr/>
        </p:nvPicPr>
        <p:blipFill>
          <a:blip r:embed="rId6"/>
          <a:stretch>
            <a:fillRect/>
          </a:stretch>
        </p:blipFill>
        <p:spPr>
          <a:xfrm>
            <a:off x="10290720" y="89917"/>
            <a:ext cx="1568307" cy="443666"/>
          </a:xfrm>
          <a:prstGeom prst="rect">
            <a:avLst/>
          </a:prstGeom>
        </p:spPr>
      </p:pic>
      <p:sp>
        <p:nvSpPr>
          <p:cNvPr id="39" name="TextBox 38">
            <a:extLst>
              <a:ext uri="{FF2B5EF4-FFF2-40B4-BE49-F238E27FC236}">
                <a16:creationId xmlns:a16="http://schemas.microsoft.com/office/drawing/2014/main" id="{A185E046-1672-6D59-2C2A-9348D766A43E}"/>
              </a:ext>
            </a:extLst>
          </p:cNvPr>
          <p:cNvSpPr txBox="1"/>
          <p:nvPr/>
        </p:nvSpPr>
        <p:spPr>
          <a:xfrm>
            <a:off x="1824485" y="430251"/>
            <a:ext cx="8333979" cy="1107996"/>
          </a:xfrm>
          <a:prstGeom prst="rect">
            <a:avLst/>
          </a:prstGeom>
          <a:noFill/>
        </p:spPr>
        <p:txBody>
          <a:bodyPr wrap="square">
            <a:spAutoFit/>
          </a:bodyPr>
          <a:lstStyle/>
          <a:p>
            <a:pPr algn="ctr"/>
            <a:r>
              <a:rPr lang="en-US" sz="3300" b="1">
                <a:solidFill>
                  <a:schemeClr val="bg1"/>
                </a:solidFill>
                <a:latin typeface="Montserrat" pitchFamily="2" charset="77"/>
              </a:rPr>
              <a:t>Add the Object/Payload</a:t>
            </a:r>
          </a:p>
          <a:p>
            <a:pPr algn="ctr"/>
            <a:endParaRPr lang="en-US" sz="3300" b="1" dirty="0">
              <a:solidFill>
                <a:schemeClr val="bg1"/>
              </a:solidFill>
              <a:latin typeface="Montserrat" pitchFamily="2" charset="77"/>
            </a:endParaRPr>
          </a:p>
        </p:txBody>
      </p:sp>
      <p:sp>
        <p:nvSpPr>
          <p:cNvPr id="14" name="5-Point Star 13">
            <a:extLst>
              <a:ext uri="{FF2B5EF4-FFF2-40B4-BE49-F238E27FC236}">
                <a16:creationId xmlns:a16="http://schemas.microsoft.com/office/drawing/2014/main" id="{9272CFAC-1DAB-2D99-96AD-37D88A3B47EE}"/>
              </a:ext>
            </a:extLst>
          </p:cNvPr>
          <p:cNvSpPr/>
          <p:nvPr/>
        </p:nvSpPr>
        <p:spPr>
          <a:xfrm>
            <a:off x="8946735" y="878563"/>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0C365A9B-4AD3-108F-7C78-15CBFD648AFE}"/>
              </a:ext>
            </a:extLst>
          </p:cNvPr>
          <p:cNvPicPr>
            <a:picLocks noChangeAspect="1"/>
          </p:cNvPicPr>
          <p:nvPr/>
        </p:nvPicPr>
        <p:blipFill>
          <a:blip r:embed="rId7"/>
          <a:srcRect t="27593"/>
          <a:stretch>
            <a:fillRect/>
          </a:stretch>
        </p:blipFill>
        <p:spPr>
          <a:xfrm>
            <a:off x="6001469" y="1418021"/>
            <a:ext cx="6826076" cy="6390576"/>
          </a:xfrm>
          <a:prstGeom prst="rect">
            <a:avLst/>
          </a:prstGeom>
        </p:spPr>
      </p:pic>
      <p:sp>
        <p:nvSpPr>
          <p:cNvPr id="5" name="Right Arrow 4">
            <a:extLst>
              <a:ext uri="{FF2B5EF4-FFF2-40B4-BE49-F238E27FC236}">
                <a16:creationId xmlns:a16="http://schemas.microsoft.com/office/drawing/2014/main" id="{10390322-7923-185D-78A7-C03FBD9D9880}"/>
              </a:ext>
            </a:extLst>
          </p:cNvPr>
          <p:cNvSpPr/>
          <p:nvPr/>
        </p:nvSpPr>
        <p:spPr>
          <a:xfrm>
            <a:off x="7198478" y="4762322"/>
            <a:ext cx="1815757" cy="486038"/>
          </a:xfrm>
          <a:prstGeom prst="rightArrow">
            <a:avLst/>
          </a:prstGeom>
          <a:solidFill>
            <a:srgbClr val="ED1C24"/>
          </a:solidFill>
          <a:ln w="28575">
            <a:solidFill>
              <a:schemeClr val="bg1"/>
            </a:solidFill>
          </a:ln>
          <a:effectLst>
            <a:outerShdw blurRad="88900" dist="38100" dir="8100000" sx="101000" sy="101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62651F71-0B2F-CBCE-70B7-FD3E5F2ACFF1}"/>
              </a:ext>
            </a:extLst>
          </p:cNvPr>
          <p:cNvSpPr txBox="1"/>
          <p:nvPr/>
        </p:nvSpPr>
        <p:spPr>
          <a:xfrm>
            <a:off x="669551" y="382396"/>
            <a:ext cx="2158360" cy="1107996"/>
          </a:xfrm>
          <a:prstGeom prst="rect">
            <a:avLst/>
          </a:prstGeom>
          <a:noFill/>
        </p:spPr>
        <p:txBody>
          <a:bodyPr wrap="square">
            <a:spAutoFit/>
          </a:bodyPr>
          <a:lstStyle/>
          <a:p>
            <a:pPr algn="ctr"/>
            <a:r>
              <a:rPr lang="en-US" sz="3300" b="1">
                <a:solidFill>
                  <a:schemeClr val="bg1"/>
                </a:solidFill>
                <a:latin typeface="Montserrat" pitchFamily="2" charset="77"/>
              </a:rPr>
              <a:t>Step 5</a:t>
            </a:r>
          </a:p>
          <a:p>
            <a:pPr algn="ctr"/>
            <a:endParaRPr lang="en-US" sz="3300" b="1" dirty="0">
              <a:solidFill>
                <a:schemeClr val="bg1"/>
              </a:solidFill>
              <a:latin typeface="Montserrat" pitchFamily="2" charset="77"/>
            </a:endParaRPr>
          </a:p>
        </p:txBody>
      </p:sp>
      <p:cxnSp>
        <p:nvCxnSpPr>
          <p:cNvPr id="10" name="Straight Connector 9">
            <a:extLst>
              <a:ext uri="{FF2B5EF4-FFF2-40B4-BE49-F238E27FC236}">
                <a16:creationId xmlns:a16="http://schemas.microsoft.com/office/drawing/2014/main" id="{1F6B4499-08C6-502E-5AC5-CC31D301EB36}"/>
              </a:ext>
            </a:extLst>
          </p:cNvPr>
          <p:cNvCxnSpPr>
            <a:cxnSpLocks/>
          </p:cNvCxnSpPr>
          <p:nvPr/>
        </p:nvCxnSpPr>
        <p:spPr>
          <a:xfrm>
            <a:off x="3276881" y="1054487"/>
            <a:ext cx="5684364"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37992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4B571A9D-69E9-C05A-C790-DBEA91EA09B3}"/>
            </a:ext>
          </a:extLst>
        </p:cNvPr>
        <p:cNvGrpSpPr/>
        <p:nvPr/>
      </p:nvGrpSpPr>
      <p:grpSpPr>
        <a:xfrm>
          <a:off x="0" y="0"/>
          <a:ext cx="0" cy="0"/>
          <a:chOff x="0" y="0"/>
          <a:chExt cx="0" cy="0"/>
        </a:xfrm>
      </p:grpSpPr>
      <p:pic>
        <p:nvPicPr>
          <p:cNvPr id="6" name="Picture 5" descr="A black and white logo&#10;&#10;AI-generated content may be incorrect.">
            <a:extLst>
              <a:ext uri="{FF2B5EF4-FFF2-40B4-BE49-F238E27FC236}">
                <a16:creationId xmlns:a16="http://schemas.microsoft.com/office/drawing/2014/main" id="{810F63F7-FD0D-A71F-B9DE-1A7C6D407932}"/>
              </a:ext>
            </a:extLst>
          </p:cNvPr>
          <p:cNvPicPr>
            <a:picLocks noChangeAspect="1"/>
          </p:cNvPicPr>
          <p:nvPr/>
        </p:nvPicPr>
        <p:blipFill>
          <a:blip r:embed="rId4"/>
          <a:stretch>
            <a:fillRect/>
          </a:stretch>
        </p:blipFill>
        <p:spPr>
          <a:xfrm>
            <a:off x="-968" y="278831"/>
            <a:ext cx="1069727" cy="826607"/>
          </a:xfrm>
          <a:prstGeom prst="rect">
            <a:avLst/>
          </a:prstGeom>
        </p:spPr>
      </p:pic>
      <p:pic>
        <p:nvPicPr>
          <p:cNvPr id="19" name="Picture 18">
            <a:extLst>
              <a:ext uri="{FF2B5EF4-FFF2-40B4-BE49-F238E27FC236}">
                <a16:creationId xmlns:a16="http://schemas.microsoft.com/office/drawing/2014/main" id="{110526D3-5EEF-5FAE-FB52-28756FA924F5}"/>
              </a:ext>
            </a:extLst>
          </p:cNvPr>
          <p:cNvPicPr>
            <a:picLocks noChangeAspect="1"/>
          </p:cNvPicPr>
          <p:nvPr/>
        </p:nvPicPr>
        <p:blipFill>
          <a:blip r:embed="rId5"/>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C2F0DC21-5638-8C43-6DF7-87537EB91E6F}"/>
              </a:ext>
            </a:extLst>
          </p:cNvPr>
          <p:cNvSpPr>
            <a:spLocks noChangeArrowheads="1"/>
          </p:cNvSpPr>
          <p:nvPr/>
        </p:nvSpPr>
        <p:spPr bwMode="auto">
          <a:xfrm>
            <a:off x="468085" y="227483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sp>
        <p:nvSpPr>
          <p:cNvPr id="26" name="Oval 25">
            <a:extLst>
              <a:ext uri="{FF2B5EF4-FFF2-40B4-BE49-F238E27FC236}">
                <a16:creationId xmlns:a16="http://schemas.microsoft.com/office/drawing/2014/main" id="{ABBEB04C-09E0-32C8-8A17-52E3A3E87581}"/>
              </a:ext>
            </a:extLst>
          </p:cNvPr>
          <p:cNvSpPr/>
          <p:nvPr/>
        </p:nvSpPr>
        <p:spPr>
          <a:xfrm>
            <a:off x="801706" y="1816850"/>
            <a:ext cx="394463"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0F4F9204-467F-2727-2089-966A03E6036F}"/>
              </a:ext>
            </a:extLst>
          </p:cNvPr>
          <p:cNvSpPr txBox="1"/>
          <p:nvPr/>
        </p:nvSpPr>
        <p:spPr>
          <a:xfrm>
            <a:off x="802917" y="1852610"/>
            <a:ext cx="477871" cy="369332"/>
          </a:xfrm>
          <a:prstGeom prst="rect">
            <a:avLst/>
          </a:prstGeom>
          <a:noFill/>
        </p:spPr>
        <p:txBody>
          <a:bodyPr wrap="square" lIns="91440" tIns="45720" rIns="91440" bIns="45720" rtlCol="0" anchor="t">
            <a:spAutoFit/>
          </a:bodyPr>
          <a:lstStyle/>
          <a:p>
            <a:r>
              <a:rPr lang="en-US" b="1" dirty="0">
                <a:solidFill>
                  <a:schemeClr val="bg1"/>
                </a:solidFill>
                <a:latin typeface="Montserrat"/>
              </a:rPr>
              <a:t>15</a:t>
            </a:r>
            <a:endParaRPr lang="en-US" b="1" dirty="0">
              <a:solidFill>
                <a:schemeClr val="bg1"/>
              </a:solidFill>
              <a:latin typeface="Montserrat" pitchFamily="2" charset="77"/>
            </a:endParaRPr>
          </a:p>
        </p:txBody>
      </p:sp>
      <p:sp>
        <p:nvSpPr>
          <p:cNvPr id="34" name="TextBox 33">
            <a:extLst>
              <a:ext uri="{FF2B5EF4-FFF2-40B4-BE49-F238E27FC236}">
                <a16:creationId xmlns:a16="http://schemas.microsoft.com/office/drawing/2014/main" id="{2C3F7E98-F1F8-1222-0601-9B15C38FF1F6}"/>
              </a:ext>
            </a:extLst>
          </p:cNvPr>
          <p:cNvSpPr txBox="1"/>
          <p:nvPr/>
        </p:nvSpPr>
        <p:spPr>
          <a:xfrm>
            <a:off x="1317172" y="1689377"/>
            <a:ext cx="10104388" cy="1077218"/>
          </a:xfrm>
          <a:prstGeom prst="rect">
            <a:avLst/>
          </a:prstGeom>
          <a:noFill/>
        </p:spPr>
        <p:txBody>
          <a:bodyPr wrap="square" rtlCol="0">
            <a:spAutoFit/>
          </a:bodyPr>
          <a:lstStyle/>
          <a:p>
            <a:r>
              <a:rPr lang="en-US" sz="3200" dirty="0">
                <a:solidFill>
                  <a:schemeClr val="bg1"/>
                </a:solidFill>
                <a:latin typeface="Montserrat" pitchFamily="2" charset="77"/>
              </a:rPr>
              <a:t>Grab your parachute system by the balloon and take it to the drop location </a:t>
            </a:r>
          </a:p>
        </p:txBody>
      </p:sp>
      <p:pic>
        <p:nvPicPr>
          <p:cNvPr id="38" name="Picture 37">
            <a:extLst>
              <a:ext uri="{FF2B5EF4-FFF2-40B4-BE49-F238E27FC236}">
                <a16:creationId xmlns:a16="http://schemas.microsoft.com/office/drawing/2014/main" id="{EE286A14-B61C-765C-BE5F-EC70DA3E3F25}"/>
              </a:ext>
            </a:extLst>
          </p:cNvPr>
          <p:cNvPicPr>
            <a:picLocks noChangeAspect="1"/>
          </p:cNvPicPr>
          <p:nvPr/>
        </p:nvPicPr>
        <p:blipFill>
          <a:blip r:embed="rId6"/>
          <a:stretch>
            <a:fillRect/>
          </a:stretch>
        </p:blipFill>
        <p:spPr>
          <a:xfrm>
            <a:off x="10290720" y="89917"/>
            <a:ext cx="1568307" cy="443666"/>
          </a:xfrm>
          <a:prstGeom prst="rect">
            <a:avLst/>
          </a:prstGeom>
        </p:spPr>
      </p:pic>
      <p:sp>
        <p:nvSpPr>
          <p:cNvPr id="39" name="TextBox 38">
            <a:extLst>
              <a:ext uri="{FF2B5EF4-FFF2-40B4-BE49-F238E27FC236}">
                <a16:creationId xmlns:a16="http://schemas.microsoft.com/office/drawing/2014/main" id="{54AB5BD0-F755-A112-8897-86EA21091F35}"/>
              </a:ext>
            </a:extLst>
          </p:cNvPr>
          <p:cNvSpPr txBox="1"/>
          <p:nvPr/>
        </p:nvSpPr>
        <p:spPr>
          <a:xfrm>
            <a:off x="1800588" y="478586"/>
            <a:ext cx="8333979" cy="1107996"/>
          </a:xfrm>
          <a:prstGeom prst="rect">
            <a:avLst/>
          </a:prstGeom>
          <a:noFill/>
        </p:spPr>
        <p:txBody>
          <a:bodyPr wrap="square">
            <a:spAutoFit/>
          </a:bodyPr>
          <a:lstStyle/>
          <a:p>
            <a:pPr algn="ctr"/>
            <a:r>
              <a:rPr lang="en-US" sz="3300" b="1">
                <a:solidFill>
                  <a:schemeClr val="bg1"/>
                </a:solidFill>
                <a:latin typeface="Montserrat" pitchFamily="2" charset="77"/>
              </a:rPr>
              <a:t>Test the Parachute</a:t>
            </a:r>
          </a:p>
          <a:p>
            <a:pPr algn="ctr"/>
            <a:endParaRPr lang="en-US" sz="3300" b="1" dirty="0">
              <a:solidFill>
                <a:schemeClr val="bg1"/>
              </a:solidFill>
              <a:latin typeface="Montserrat" pitchFamily="2" charset="77"/>
            </a:endParaRPr>
          </a:p>
        </p:txBody>
      </p:sp>
      <p:sp>
        <p:nvSpPr>
          <p:cNvPr id="14" name="5-Point Star 13">
            <a:extLst>
              <a:ext uri="{FF2B5EF4-FFF2-40B4-BE49-F238E27FC236}">
                <a16:creationId xmlns:a16="http://schemas.microsoft.com/office/drawing/2014/main" id="{3F0A52CC-0A67-A7FE-B865-D32D0300F422}"/>
              </a:ext>
            </a:extLst>
          </p:cNvPr>
          <p:cNvSpPr/>
          <p:nvPr/>
        </p:nvSpPr>
        <p:spPr>
          <a:xfrm>
            <a:off x="8220983" y="882871"/>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E20021D5-29AD-E932-E6A2-7A478B776E2A}"/>
              </a:ext>
            </a:extLst>
          </p:cNvPr>
          <p:cNvSpPr txBox="1"/>
          <p:nvPr/>
        </p:nvSpPr>
        <p:spPr>
          <a:xfrm>
            <a:off x="669551" y="382396"/>
            <a:ext cx="2158360" cy="1107996"/>
          </a:xfrm>
          <a:prstGeom prst="rect">
            <a:avLst/>
          </a:prstGeom>
          <a:noFill/>
        </p:spPr>
        <p:txBody>
          <a:bodyPr wrap="square">
            <a:spAutoFit/>
          </a:bodyPr>
          <a:lstStyle/>
          <a:p>
            <a:pPr algn="ctr"/>
            <a:r>
              <a:rPr lang="en-US" sz="3300" b="1">
                <a:solidFill>
                  <a:schemeClr val="bg1"/>
                </a:solidFill>
                <a:latin typeface="Montserrat" pitchFamily="2" charset="77"/>
              </a:rPr>
              <a:t>Step 6</a:t>
            </a:r>
          </a:p>
          <a:p>
            <a:pPr algn="ctr"/>
            <a:endParaRPr lang="en-US" sz="3300" b="1" dirty="0">
              <a:solidFill>
                <a:schemeClr val="bg1"/>
              </a:solidFill>
              <a:latin typeface="Montserrat" pitchFamily="2" charset="77"/>
            </a:endParaRPr>
          </a:p>
        </p:txBody>
      </p:sp>
      <p:cxnSp>
        <p:nvCxnSpPr>
          <p:cNvPr id="10" name="Straight Connector 9">
            <a:extLst>
              <a:ext uri="{FF2B5EF4-FFF2-40B4-BE49-F238E27FC236}">
                <a16:creationId xmlns:a16="http://schemas.microsoft.com/office/drawing/2014/main" id="{20E8C1CA-08E9-35BA-C700-C31AEDF351E3}"/>
              </a:ext>
            </a:extLst>
          </p:cNvPr>
          <p:cNvCxnSpPr>
            <a:cxnSpLocks/>
          </p:cNvCxnSpPr>
          <p:nvPr/>
        </p:nvCxnSpPr>
        <p:spPr>
          <a:xfrm>
            <a:off x="3824266" y="1054964"/>
            <a:ext cx="4396717"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C7B8803E-8AB7-3C5B-4D64-B0B8DD7B3D10}"/>
              </a:ext>
            </a:extLst>
          </p:cNvPr>
          <p:cNvSpPr txBox="1"/>
          <p:nvPr/>
        </p:nvSpPr>
        <p:spPr>
          <a:xfrm>
            <a:off x="1280788" y="3413611"/>
            <a:ext cx="10104388" cy="584775"/>
          </a:xfrm>
          <a:prstGeom prst="rect">
            <a:avLst/>
          </a:prstGeom>
          <a:noFill/>
        </p:spPr>
        <p:txBody>
          <a:bodyPr wrap="square" rtlCol="0">
            <a:spAutoFit/>
          </a:bodyPr>
          <a:lstStyle/>
          <a:p>
            <a:r>
              <a:rPr lang="en-US" sz="3200">
                <a:solidFill>
                  <a:schemeClr val="bg1"/>
                </a:solidFill>
                <a:latin typeface="Montserrat" pitchFamily="2" charset="77"/>
              </a:rPr>
              <a:t>Release the parachute system and watch it fall </a:t>
            </a:r>
          </a:p>
        </p:txBody>
      </p:sp>
      <p:sp>
        <p:nvSpPr>
          <p:cNvPr id="9" name="TextBox 8">
            <a:extLst>
              <a:ext uri="{FF2B5EF4-FFF2-40B4-BE49-F238E27FC236}">
                <a16:creationId xmlns:a16="http://schemas.microsoft.com/office/drawing/2014/main" id="{EB2BB505-1ADD-7EA9-53C9-9F90753BC82A}"/>
              </a:ext>
            </a:extLst>
          </p:cNvPr>
          <p:cNvSpPr txBox="1"/>
          <p:nvPr/>
        </p:nvSpPr>
        <p:spPr>
          <a:xfrm>
            <a:off x="1280788" y="4316461"/>
            <a:ext cx="10104388" cy="1077218"/>
          </a:xfrm>
          <a:prstGeom prst="rect">
            <a:avLst/>
          </a:prstGeom>
          <a:noFill/>
        </p:spPr>
        <p:txBody>
          <a:bodyPr wrap="square" rtlCol="0">
            <a:spAutoFit/>
          </a:bodyPr>
          <a:lstStyle/>
          <a:p>
            <a:r>
              <a:rPr lang="en-US" sz="3200">
                <a:solidFill>
                  <a:schemeClr val="bg1"/>
                </a:solidFill>
                <a:latin typeface="Montserrat" pitchFamily="2" charset="77"/>
              </a:rPr>
              <a:t>Observe what happens as it moves through the air </a:t>
            </a:r>
          </a:p>
        </p:txBody>
      </p:sp>
      <p:sp>
        <p:nvSpPr>
          <p:cNvPr id="11" name="Oval 10">
            <a:extLst>
              <a:ext uri="{FF2B5EF4-FFF2-40B4-BE49-F238E27FC236}">
                <a16:creationId xmlns:a16="http://schemas.microsoft.com/office/drawing/2014/main" id="{56C2B9E1-24AB-63EB-8D89-C332C805B7C0}"/>
              </a:ext>
            </a:extLst>
          </p:cNvPr>
          <p:cNvSpPr/>
          <p:nvPr/>
        </p:nvSpPr>
        <p:spPr>
          <a:xfrm>
            <a:off x="725080" y="3432786"/>
            <a:ext cx="394463"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A8D806B4-07DE-0700-D96E-578634151720}"/>
              </a:ext>
            </a:extLst>
          </p:cNvPr>
          <p:cNvSpPr txBox="1"/>
          <p:nvPr/>
        </p:nvSpPr>
        <p:spPr>
          <a:xfrm>
            <a:off x="704892" y="3463430"/>
            <a:ext cx="719776" cy="369332"/>
          </a:xfrm>
          <a:prstGeom prst="rect">
            <a:avLst/>
          </a:prstGeom>
          <a:noFill/>
        </p:spPr>
        <p:txBody>
          <a:bodyPr wrap="square" lIns="91440" tIns="45720" rIns="91440" bIns="45720" rtlCol="0" anchor="t">
            <a:spAutoFit/>
          </a:bodyPr>
          <a:lstStyle/>
          <a:p>
            <a:r>
              <a:rPr lang="en-US" b="1" dirty="0">
                <a:solidFill>
                  <a:schemeClr val="bg1"/>
                </a:solidFill>
                <a:latin typeface="Montserrat"/>
              </a:rPr>
              <a:t>16</a:t>
            </a:r>
            <a:endParaRPr lang="en-US" b="1" dirty="0">
              <a:solidFill>
                <a:schemeClr val="bg1"/>
              </a:solidFill>
              <a:latin typeface="Montserrat" pitchFamily="2" charset="77"/>
            </a:endParaRPr>
          </a:p>
        </p:txBody>
      </p:sp>
    </p:spTree>
    <p:extLst>
      <p:ext uri="{BB962C8B-B14F-4D97-AF65-F5344CB8AC3E}">
        <p14:creationId xmlns:p14="http://schemas.microsoft.com/office/powerpoint/2010/main" val="834672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FE0AB1D5-D2BB-1B1C-06A9-5F3B9B8525B3}"/>
            </a:ext>
          </a:extLst>
        </p:cNvPr>
        <p:cNvGrpSpPr/>
        <p:nvPr/>
      </p:nvGrpSpPr>
      <p:grpSpPr>
        <a:xfrm>
          <a:off x="0" y="0"/>
          <a:ext cx="0" cy="0"/>
          <a:chOff x="0" y="0"/>
          <a:chExt cx="0" cy="0"/>
        </a:xfrm>
      </p:grpSpPr>
      <p:pic>
        <p:nvPicPr>
          <p:cNvPr id="6" name="Picture 5" descr="A black and white logo&#10;&#10;AI-generated content may be incorrect.">
            <a:extLst>
              <a:ext uri="{FF2B5EF4-FFF2-40B4-BE49-F238E27FC236}">
                <a16:creationId xmlns:a16="http://schemas.microsoft.com/office/drawing/2014/main" id="{423EA33D-69F8-E161-DF28-D56595F31CF2}"/>
              </a:ext>
            </a:extLst>
          </p:cNvPr>
          <p:cNvPicPr>
            <a:picLocks noChangeAspect="1"/>
          </p:cNvPicPr>
          <p:nvPr/>
        </p:nvPicPr>
        <p:blipFill>
          <a:blip r:embed="rId4"/>
          <a:stretch>
            <a:fillRect/>
          </a:stretch>
        </p:blipFill>
        <p:spPr>
          <a:xfrm>
            <a:off x="-968" y="278831"/>
            <a:ext cx="1069727" cy="826607"/>
          </a:xfrm>
          <a:prstGeom prst="rect">
            <a:avLst/>
          </a:prstGeom>
        </p:spPr>
      </p:pic>
      <p:pic>
        <p:nvPicPr>
          <p:cNvPr id="19" name="Picture 18">
            <a:extLst>
              <a:ext uri="{FF2B5EF4-FFF2-40B4-BE49-F238E27FC236}">
                <a16:creationId xmlns:a16="http://schemas.microsoft.com/office/drawing/2014/main" id="{BA667E92-6E1F-8B68-6C05-2F67355000B9}"/>
              </a:ext>
            </a:extLst>
          </p:cNvPr>
          <p:cNvPicPr>
            <a:picLocks noChangeAspect="1"/>
          </p:cNvPicPr>
          <p:nvPr/>
        </p:nvPicPr>
        <p:blipFill>
          <a:blip r:embed="rId5"/>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AC2B6C12-27DE-F4A6-E081-A18451908E10}"/>
              </a:ext>
            </a:extLst>
          </p:cNvPr>
          <p:cNvSpPr>
            <a:spLocks noChangeArrowheads="1"/>
          </p:cNvSpPr>
          <p:nvPr/>
        </p:nvSpPr>
        <p:spPr bwMode="auto">
          <a:xfrm>
            <a:off x="468085" y="227483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sp>
        <p:nvSpPr>
          <p:cNvPr id="26" name="Oval 25">
            <a:extLst>
              <a:ext uri="{FF2B5EF4-FFF2-40B4-BE49-F238E27FC236}">
                <a16:creationId xmlns:a16="http://schemas.microsoft.com/office/drawing/2014/main" id="{1306BC64-D6EB-6331-5F28-39021740FE85}"/>
              </a:ext>
            </a:extLst>
          </p:cNvPr>
          <p:cNvSpPr/>
          <p:nvPr/>
        </p:nvSpPr>
        <p:spPr>
          <a:xfrm>
            <a:off x="696766" y="1645215"/>
            <a:ext cx="394463"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F807FD0A-A603-4995-415F-29A95B1C9C3E}"/>
              </a:ext>
            </a:extLst>
          </p:cNvPr>
          <p:cNvSpPr txBox="1"/>
          <p:nvPr/>
        </p:nvSpPr>
        <p:spPr>
          <a:xfrm>
            <a:off x="682626" y="1680044"/>
            <a:ext cx="489966" cy="369332"/>
          </a:xfrm>
          <a:prstGeom prst="rect">
            <a:avLst/>
          </a:prstGeom>
          <a:noFill/>
        </p:spPr>
        <p:txBody>
          <a:bodyPr wrap="square" lIns="91440" tIns="45720" rIns="91440" bIns="45720" rtlCol="0" anchor="t">
            <a:spAutoFit/>
          </a:bodyPr>
          <a:lstStyle/>
          <a:p>
            <a:r>
              <a:rPr lang="en-US" b="1" dirty="0">
                <a:solidFill>
                  <a:schemeClr val="bg1"/>
                </a:solidFill>
                <a:latin typeface="Montserrat"/>
              </a:rPr>
              <a:t>17</a:t>
            </a:r>
            <a:endParaRPr lang="en-US" b="1" dirty="0">
              <a:solidFill>
                <a:schemeClr val="bg1"/>
              </a:solidFill>
              <a:latin typeface="Montserrat" pitchFamily="2" charset="77"/>
            </a:endParaRPr>
          </a:p>
        </p:txBody>
      </p:sp>
      <p:sp>
        <p:nvSpPr>
          <p:cNvPr id="34" name="TextBox 33">
            <a:extLst>
              <a:ext uri="{FF2B5EF4-FFF2-40B4-BE49-F238E27FC236}">
                <a16:creationId xmlns:a16="http://schemas.microsoft.com/office/drawing/2014/main" id="{78C59E44-D467-7C31-956F-EFF115300F26}"/>
              </a:ext>
            </a:extLst>
          </p:cNvPr>
          <p:cNvSpPr txBox="1"/>
          <p:nvPr/>
        </p:nvSpPr>
        <p:spPr>
          <a:xfrm>
            <a:off x="1212232" y="1517742"/>
            <a:ext cx="9384050" cy="954107"/>
          </a:xfrm>
          <a:prstGeom prst="rect">
            <a:avLst/>
          </a:prstGeom>
          <a:noFill/>
        </p:spPr>
        <p:txBody>
          <a:bodyPr wrap="square" rtlCol="0">
            <a:spAutoFit/>
          </a:bodyPr>
          <a:lstStyle/>
          <a:p>
            <a:r>
              <a:rPr lang="en-US" sz="2800" dirty="0">
                <a:solidFill>
                  <a:schemeClr val="bg1"/>
                </a:solidFill>
                <a:latin typeface="Montserrat" pitchFamily="2" charset="77"/>
              </a:rPr>
              <a:t>After testing your parachute, look closely at what happened </a:t>
            </a:r>
          </a:p>
        </p:txBody>
      </p:sp>
      <p:pic>
        <p:nvPicPr>
          <p:cNvPr id="38" name="Picture 37">
            <a:extLst>
              <a:ext uri="{FF2B5EF4-FFF2-40B4-BE49-F238E27FC236}">
                <a16:creationId xmlns:a16="http://schemas.microsoft.com/office/drawing/2014/main" id="{0FA3282A-DE7C-36CA-2CF2-90F018764551}"/>
              </a:ext>
            </a:extLst>
          </p:cNvPr>
          <p:cNvPicPr>
            <a:picLocks noChangeAspect="1"/>
          </p:cNvPicPr>
          <p:nvPr/>
        </p:nvPicPr>
        <p:blipFill>
          <a:blip r:embed="rId6"/>
          <a:stretch>
            <a:fillRect/>
          </a:stretch>
        </p:blipFill>
        <p:spPr>
          <a:xfrm>
            <a:off x="10290720" y="89917"/>
            <a:ext cx="1568307" cy="443666"/>
          </a:xfrm>
          <a:prstGeom prst="rect">
            <a:avLst/>
          </a:prstGeom>
        </p:spPr>
      </p:pic>
      <p:sp>
        <p:nvSpPr>
          <p:cNvPr id="39" name="TextBox 38">
            <a:extLst>
              <a:ext uri="{FF2B5EF4-FFF2-40B4-BE49-F238E27FC236}">
                <a16:creationId xmlns:a16="http://schemas.microsoft.com/office/drawing/2014/main" id="{83366579-A7F9-2450-3FBF-F4C81B856B24}"/>
              </a:ext>
            </a:extLst>
          </p:cNvPr>
          <p:cNvSpPr txBox="1"/>
          <p:nvPr/>
        </p:nvSpPr>
        <p:spPr>
          <a:xfrm>
            <a:off x="1789701" y="382396"/>
            <a:ext cx="8333979" cy="1107996"/>
          </a:xfrm>
          <a:prstGeom prst="rect">
            <a:avLst/>
          </a:prstGeom>
          <a:noFill/>
        </p:spPr>
        <p:txBody>
          <a:bodyPr wrap="square">
            <a:spAutoFit/>
          </a:bodyPr>
          <a:lstStyle/>
          <a:p>
            <a:pPr algn="ctr"/>
            <a:r>
              <a:rPr lang="en-US" sz="3300" b="1">
                <a:solidFill>
                  <a:schemeClr val="bg1"/>
                </a:solidFill>
                <a:latin typeface="Montserrat" pitchFamily="2" charset="77"/>
              </a:rPr>
              <a:t>Observe and Hypothesize</a:t>
            </a:r>
          </a:p>
          <a:p>
            <a:pPr algn="ctr"/>
            <a:endParaRPr lang="en-US" sz="3300" b="1" dirty="0">
              <a:solidFill>
                <a:schemeClr val="bg1"/>
              </a:solidFill>
              <a:latin typeface="Montserrat" pitchFamily="2" charset="77"/>
            </a:endParaRPr>
          </a:p>
        </p:txBody>
      </p:sp>
      <p:sp>
        <p:nvSpPr>
          <p:cNvPr id="14" name="5-Point Star 13">
            <a:extLst>
              <a:ext uri="{FF2B5EF4-FFF2-40B4-BE49-F238E27FC236}">
                <a16:creationId xmlns:a16="http://schemas.microsoft.com/office/drawing/2014/main" id="{241F87C7-3ACC-83FF-112E-375C1487DC01}"/>
              </a:ext>
            </a:extLst>
          </p:cNvPr>
          <p:cNvSpPr/>
          <p:nvPr/>
        </p:nvSpPr>
        <p:spPr>
          <a:xfrm>
            <a:off x="8923115" y="752241"/>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05E3686F-7A1C-EE49-634D-CEE3FFB149EA}"/>
              </a:ext>
            </a:extLst>
          </p:cNvPr>
          <p:cNvSpPr txBox="1"/>
          <p:nvPr/>
        </p:nvSpPr>
        <p:spPr>
          <a:xfrm>
            <a:off x="669551" y="382396"/>
            <a:ext cx="2158360" cy="1107996"/>
          </a:xfrm>
          <a:prstGeom prst="rect">
            <a:avLst/>
          </a:prstGeom>
          <a:noFill/>
        </p:spPr>
        <p:txBody>
          <a:bodyPr wrap="square">
            <a:spAutoFit/>
          </a:bodyPr>
          <a:lstStyle/>
          <a:p>
            <a:pPr algn="ctr"/>
            <a:r>
              <a:rPr lang="en-US" sz="3300" b="1">
                <a:solidFill>
                  <a:schemeClr val="bg1"/>
                </a:solidFill>
                <a:latin typeface="Montserrat" pitchFamily="2" charset="77"/>
              </a:rPr>
              <a:t>Step 7</a:t>
            </a:r>
          </a:p>
          <a:p>
            <a:pPr algn="ctr"/>
            <a:endParaRPr lang="en-US" sz="3300" b="1" dirty="0">
              <a:solidFill>
                <a:schemeClr val="bg1"/>
              </a:solidFill>
              <a:latin typeface="Montserrat" pitchFamily="2" charset="77"/>
            </a:endParaRPr>
          </a:p>
        </p:txBody>
      </p:sp>
      <p:cxnSp>
        <p:nvCxnSpPr>
          <p:cNvPr id="10" name="Straight Connector 9">
            <a:extLst>
              <a:ext uri="{FF2B5EF4-FFF2-40B4-BE49-F238E27FC236}">
                <a16:creationId xmlns:a16="http://schemas.microsoft.com/office/drawing/2014/main" id="{E0EF7C8F-64D2-16DE-FBC2-566E9769C097}"/>
              </a:ext>
            </a:extLst>
          </p:cNvPr>
          <p:cNvCxnSpPr>
            <a:cxnSpLocks/>
          </p:cNvCxnSpPr>
          <p:nvPr/>
        </p:nvCxnSpPr>
        <p:spPr>
          <a:xfrm>
            <a:off x="3053443" y="989648"/>
            <a:ext cx="5869672"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2FA5BAEF-B56C-3D4D-C0ED-D5C3851DC19B}"/>
              </a:ext>
            </a:extLst>
          </p:cNvPr>
          <p:cNvSpPr txBox="1"/>
          <p:nvPr/>
        </p:nvSpPr>
        <p:spPr>
          <a:xfrm>
            <a:off x="1212232" y="2834926"/>
            <a:ext cx="10298305" cy="1815882"/>
          </a:xfrm>
          <a:prstGeom prst="rect">
            <a:avLst/>
          </a:prstGeom>
          <a:noFill/>
        </p:spPr>
        <p:txBody>
          <a:bodyPr wrap="square" rtlCol="0">
            <a:spAutoFit/>
          </a:bodyPr>
          <a:lstStyle/>
          <a:p>
            <a:r>
              <a:rPr lang="en-US" sz="2800" dirty="0">
                <a:solidFill>
                  <a:schemeClr val="bg1"/>
                </a:solidFill>
                <a:latin typeface="Montserrat" pitchFamily="2" charset="77"/>
              </a:rPr>
              <a:t>Compare your parachute with others in class: </a:t>
            </a:r>
          </a:p>
          <a:p>
            <a:r>
              <a:rPr lang="en-US" sz="2800" dirty="0">
                <a:solidFill>
                  <a:schemeClr val="bg1"/>
                </a:solidFill>
                <a:latin typeface="Montserrat" pitchFamily="2" charset="77"/>
              </a:rPr>
              <a:t>Some balloons may be </a:t>
            </a:r>
            <a:r>
              <a:rPr lang="en-US" sz="2800" b="1" dirty="0">
                <a:solidFill>
                  <a:schemeClr val="bg1"/>
                </a:solidFill>
                <a:latin typeface="Montserrat" pitchFamily="2" charset="77"/>
              </a:rPr>
              <a:t>larger or smaller</a:t>
            </a:r>
            <a:r>
              <a:rPr lang="en-US" sz="2800" dirty="0">
                <a:solidFill>
                  <a:schemeClr val="bg1"/>
                </a:solidFill>
                <a:latin typeface="Montserrat" pitchFamily="2" charset="77"/>
              </a:rPr>
              <a:t> </a:t>
            </a:r>
          </a:p>
          <a:p>
            <a:r>
              <a:rPr lang="en-US" sz="2800" dirty="0">
                <a:solidFill>
                  <a:schemeClr val="bg1"/>
                </a:solidFill>
                <a:latin typeface="Montserrat" pitchFamily="2" charset="77"/>
              </a:rPr>
              <a:t>Some objects may be </a:t>
            </a:r>
            <a:r>
              <a:rPr lang="en-US" sz="2800" b="1" dirty="0">
                <a:solidFill>
                  <a:schemeClr val="bg1"/>
                </a:solidFill>
                <a:latin typeface="Montserrat" pitchFamily="2" charset="77"/>
              </a:rPr>
              <a:t>heavier or lighter</a:t>
            </a:r>
            <a:r>
              <a:rPr lang="en-US" sz="2800" dirty="0">
                <a:solidFill>
                  <a:schemeClr val="bg1"/>
                </a:solidFill>
                <a:latin typeface="Montserrat" pitchFamily="2" charset="77"/>
              </a:rPr>
              <a:t> </a:t>
            </a:r>
          </a:p>
          <a:p>
            <a:r>
              <a:rPr lang="en-US" sz="2800" dirty="0">
                <a:solidFill>
                  <a:schemeClr val="bg1"/>
                </a:solidFill>
                <a:latin typeface="Montserrat" pitchFamily="2" charset="77"/>
              </a:rPr>
              <a:t>Some parachutes may fall </a:t>
            </a:r>
            <a:r>
              <a:rPr lang="en-US" sz="2800" b="1" dirty="0">
                <a:solidFill>
                  <a:schemeClr val="bg1"/>
                </a:solidFill>
                <a:latin typeface="Montserrat" pitchFamily="2" charset="77"/>
              </a:rPr>
              <a:t>slower or faster</a:t>
            </a:r>
            <a:r>
              <a:rPr lang="en-US" sz="2800" dirty="0">
                <a:solidFill>
                  <a:schemeClr val="bg1"/>
                </a:solidFill>
                <a:latin typeface="Montserrat" pitchFamily="2" charset="77"/>
              </a:rPr>
              <a:t> </a:t>
            </a:r>
          </a:p>
        </p:txBody>
      </p:sp>
      <p:sp>
        <p:nvSpPr>
          <p:cNvPr id="9" name="TextBox 8">
            <a:extLst>
              <a:ext uri="{FF2B5EF4-FFF2-40B4-BE49-F238E27FC236}">
                <a16:creationId xmlns:a16="http://schemas.microsoft.com/office/drawing/2014/main" id="{6707C722-3494-6CE8-7E73-76DB1688879A}"/>
              </a:ext>
            </a:extLst>
          </p:cNvPr>
          <p:cNvSpPr txBox="1"/>
          <p:nvPr/>
        </p:nvSpPr>
        <p:spPr>
          <a:xfrm>
            <a:off x="3902892" y="5091854"/>
            <a:ext cx="7864786" cy="1569660"/>
          </a:xfrm>
          <a:prstGeom prst="rect">
            <a:avLst/>
          </a:prstGeom>
          <a:noFill/>
        </p:spPr>
        <p:txBody>
          <a:bodyPr wrap="square" rtlCol="0">
            <a:spAutoFit/>
          </a:bodyPr>
          <a:lstStyle/>
          <a:p>
            <a:r>
              <a:rPr lang="en-US" sz="2400" dirty="0">
                <a:solidFill>
                  <a:schemeClr val="bg1"/>
                </a:solidFill>
                <a:latin typeface="Montserrat" pitchFamily="2" charset="77"/>
              </a:rPr>
              <a:t>Use your observations to form a “hypothesis,” an educated guess or explanation. You can explain your thinking by finishing this sentence:</a:t>
            </a:r>
          </a:p>
          <a:p>
            <a:r>
              <a:rPr lang="en-US" sz="2400" dirty="0">
                <a:solidFill>
                  <a:schemeClr val="bg1"/>
                </a:solidFill>
                <a:latin typeface="Montserrat" pitchFamily="2" charset="77"/>
              </a:rPr>
              <a:t>“I think this parachute worked better because...” </a:t>
            </a:r>
          </a:p>
        </p:txBody>
      </p:sp>
      <p:sp>
        <p:nvSpPr>
          <p:cNvPr id="11" name="Oval 10">
            <a:extLst>
              <a:ext uri="{FF2B5EF4-FFF2-40B4-BE49-F238E27FC236}">
                <a16:creationId xmlns:a16="http://schemas.microsoft.com/office/drawing/2014/main" id="{216DF2AE-0536-14AB-1E3D-30540B1EC9F3}"/>
              </a:ext>
            </a:extLst>
          </p:cNvPr>
          <p:cNvSpPr/>
          <p:nvPr/>
        </p:nvSpPr>
        <p:spPr>
          <a:xfrm>
            <a:off x="669551" y="2867127"/>
            <a:ext cx="394463"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D0DD9699-CD5B-10BA-D5B5-92822DFC5614}"/>
              </a:ext>
            </a:extLst>
          </p:cNvPr>
          <p:cNvSpPr txBox="1"/>
          <p:nvPr/>
        </p:nvSpPr>
        <p:spPr>
          <a:xfrm>
            <a:off x="681462" y="2908470"/>
            <a:ext cx="691864" cy="369332"/>
          </a:xfrm>
          <a:prstGeom prst="rect">
            <a:avLst/>
          </a:prstGeom>
          <a:noFill/>
        </p:spPr>
        <p:txBody>
          <a:bodyPr wrap="square" lIns="91440" tIns="45720" rIns="91440" bIns="45720" rtlCol="0" anchor="t">
            <a:spAutoFit/>
          </a:bodyPr>
          <a:lstStyle/>
          <a:p>
            <a:r>
              <a:rPr lang="en-US" b="1" dirty="0">
                <a:solidFill>
                  <a:schemeClr val="bg1"/>
                </a:solidFill>
                <a:latin typeface="Montserrat"/>
              </a:rPr>
              <a:t>18</a:t>
            </a:r>
            <a:endParaRPr lang="en-US" b="1" dirty="0">
              <a:solidFill>
                <a:schemeClr val="bg1"/>
              </a:solidFill>
              <a:latin typeface="Montserrat" pitchFamily="2" charset="77"/>
            </a:endParaRPr>
          </a:p>
        </p:txBody>
      </p:sp>
      <p:sp>
        <p:nvSpPr>
          <p:cNvPr id="2" name="Rounded Rectangle 1">
            <a:extLst>
              <a:ext uri="{FF2B5EF4-FFF2-40B4-BE49-F238E27FC236}">
                <a16:creationId xmlns:a16="http://schemas.microsoft.com/office/drawing/2014/main" id="{F9A6DA9E-A19D-200F-90F9-7B808CD7E883}"/>
              </a:ext>
            </a:extLst>
          </p:cNvPr>
          <p:cNvSpPr/>
          <p:nvPr/>
        </p:nvSpPr>
        <p:spPr>
          <a:xfrm>
            <a:off x="3370729" y="4971181"/>
            <a:ext cx="8647248" cy="1754417"/>
          </a:xfrm>
          <a:prstGeom prst="roundRect">
            <a:avLst/>
          </a:prstGeom>
          <a:noFill/>
          <a:ln w="38100">
            <a:solidFill>
              <a:srgbClr val="2E319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8683A50B-2FC9-8662-4E42-C2035080751D}"/>
              </a:ext>
            </a:extLst>
          </p:cNvPr>
          <p:cNvSpPr/>
          <p:nvPr/>
        </p:nvSpPr>
        <p:spPr>
          <a:xfrm>
            <a:off x="2328387" y="5133334"/>
            <a:ext cx="1371600" cy="1367607"/>
          </a:xfrm>
          <a:prstGeom prst="ellipse">
            <a:avLst/>
          </a:prstGeom>
          <a:solidFill>
            <a:srgbClr val="2E319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3" name="Graphic 12" descr="Lights On with solid fill">
            <a:extLst>
              <a:ext uri="{FF2B5EF4-FFF2-40B4-BE49-F238E27FC236}">
                <a16:creationId xmlns:a16="http://schemas.microsoft.com/office/drawing/2014/main" id="{5ABDAE5D-5215-D21E-7A87-523DB9B118FE}"/>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2535288" y="5336487"/>
            <a:ext cx="914400" cy="914400"/>
          </a:xfrm>
          <a:prstGeom prst="rect">
            <a:avLst/>
          </a:prstGeom>
        </p:spPr>
      </p:pic>
    </p:spTree>
    <p:extLst>
      <p:ext uri="{BB962C8B-B14F-4D97-AF65-F5344CB8AC3E}">
        <p14:creationId xmlns:p14="http://schemas.microsoft.com/office/powerpoint/2010/main" val="9302945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8D97AF1-932B-6B25-E0EC-8E8D243A92EF}"/>
              </a:ext>
            </a:extLst>
          </p:cNvPr>
          <p:cNvSpPr>
            <a:spLocks/>
          </p:cNvSpPr>
          <p:nvPr/>
        </p:nvSpPr>
        <p:spPr>
          <a:xfrm>
            <a:off x="0" y="0"/>
            <a:ext cx="12192000" cy="6858000"/>
          </a:xfrm>
          <a:prstGeom prst="rect">
            <a:avLst/>
          </a:prstGeom>
          <a:gradFill>
            <a:gsLst>
              <a:gs pos="68000">
                <a:srgbClr val="23183B"/>
              </a:gs>
              <a:gs pos="0">
                <a:srgbClr val="ED1C24"/>
              </a:gs>
              <a:gs pos="30000">
                <a:srgbClr val="2E3192"/>
              </a:gs>
            </a:gsLst>
            <a:lin ang="168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2BEE624-251B-D34A-F736-CF806E28868D}"/>
              </a:ext>
            </a:extLst>
          </p:cNvPr>
          <p:cNvSpPr/>
          <p:nvPr/>
        </p:nvSpPr>
        <p:spPr>
          <a:xfrm>
            <a:off x="6841044" y="1892"/>
            <a:ext cx="5350955" cy="68580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839421" y="-29301"/>
            <a:ext cx="5259440" cy="1143000"/>
          </a:xfrm>
        </p:spPr>
        <p:txBody>
          <a:bodyPr>
            <a:normAutofit/>
          </a:bodyPr>
          <a:lstStyle/>
          <a:p>
            <a:r>
              <a:rPr lang="en-US" sz="3200" b="1" dirty="0">
                <a:solidFill>
                  <a:srgbClr val="ED1C24"/>
                </a:solidFill>
                <a:latin typeface="Montserrat" pitchFamily="2" charset="77"/>
              </a:rPr>
              <a:t>Controlled Descent</a:t>
            </a:r>
          </a:p>
        </p:txBody>
      </p:sp>
      <p:pic>
        <p:nvPicPr>
          <p:cNvPr id="5" name="Picture 4">
            <a:extLst>
              <a:ext uri="{FF2B5EF4-FFF2-40B4-BE49-F238E27FC236}">
                <a16:creationId xmlns:a16="http://schemas.microsoft.com/office/drawing/2014/main" id="{59BF36E4-1200-71DD-3362-A823F0C5CC37}"/>
              </a:ext>
            </a:extLst>
          </p:cNvPr>
          <p:cNvPicPr>
            <a:picLocks noChangeAspect="1"/>
          </p:cNvPicPr>
          <p:nvPr/>
        </p:nvPicPr>
        <p:blipFill>
          <a:blip r:embed="rId3"/>
          <a:stretch>
            <a:fillRect/>
          </a:stretch>
        </p:blipFill>
        <p:spPr>
          <a:xfrm>
            <a:off x="201370" y="84011"/>
            <a:ext cx="985793" cy="761749"/>
          </a:xfrm>
          <a:prstGeom prst="rect">
            <a:avLst/>
          </a:prstGeom>
        </p:spPr>
      </p:pic>
      <p:pic>
        <p:nvPicPr>
          <p:cNvPr id="19" name="Picture 18">
            <a:extLst>
              <a:ext uri="{FF2B5EF4-FFF2-40B4-BE49-F238E27FC236}">
                <a16:creationId xmlns:a16="http://schemas.microsoft.com/office/drawing/2014/main" id="{76B28D94-95C9-6901-78E6-81B524106436}"/>
              </a:ext>
            </a:extLst>
          </p:cNvPr>
          <p:cNvPicPr>
            <a:picLocks noChangeAspect="1"/>
          </p:cNvPicPr>
          <p:nvPr/>
        </p:nvPicPr>
        <p:blipFill>
          <a:blip r:embed="rId4"/>
          <a:stretch>
            <a:fillRect/>
          </a:stretch>
        </p:blipFill>
        <p:spPr>
          <a:xfrm>
            <a:off x="9839204" y="6103310"/>
            <a:ext cx="2058288" cy="517939"/>
          </a:xfrm>
          <a:prstGeom prst="rect">
            <a:avLst/>
          </a:prstGeom>
        </p:spPr>
      </p:pic>
      <p:pic>
        <p:nvPicPr>
          <p:cNvPr id="3" name="Picture 2">
            <a:extLst>
              <a:ext uri="{FF2B5EF4-FFF2-40B4-BE49-F238E27FC236}">
                <a16:creationId xmlns:a16="http://schemas.microsoft.com/office/drawing/2014/main" id="{AFC92370-A048-AF12-EE5C-F98E9E72ECC2}"/>
              </a:ext>
            </a:extLst>
          </p:cNvPr>
          <p:cNvPicPr>
            <a:picLocks noChangeAspect="1"/>
          </p:cNvPicPr>
          <p:nvPr/>
        </p:nvPicPr>
        <p:blipFill>
          <a:blip r:embed="rId5"/>
          <a:srcRect t="8361" b="9362"/>
          <a:stretch>
            <a:fillRect/>
          </a:stretch>
        </p:blipFill>
        <p:spPr>
          <a:xfrm>
            <a:off x="7698305" y="1268506"/>
            <a:ext cx="3501190" cy="4320988"/>
          </a:xfrm>
          <a:prstGeom prst="rect">
            <a:avLst/>
          </a:prstGeom>
        </p:spPr>
      </p:pic>
      <p:pic>
        <p:nvPicPr>
          <p:cNvPr id="8" name="Picture 7">
            <a:extLst>
              <a:ext uri="{FF2B5EF4-FFF2-40B4-BE49-F238E27FC236}">
                <a16:creationId xmlns:a16="http://schemas.microsoft.com/office/drawing/2014/main" id="{9010A923-4D80-D59F-71BC-1F09D87B84C6}"/>
              </a:ext>
            </a:extLst>
          </p:cNvPr>
          <p:cNvPicPr>
            <a:picLocks noChangeAspect="1"/>
          </p:cNvPicPr>
          <p:nvPr/>
        </p:nvPicPr>
        <p:blipFill>
          <a:blip r:embed="rId6"/>
          <a:stretch>
            <a:fillRect/>
          </a:stretch>
        </p:blipFill>
        <p:spPr>
          <a:xfrm>
            <a:off x="201370" y="929771"/>
            <a:ext cx="6546537" cy="5304052"/>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D05CA758-8213-5017-B07C-60ED842D98B2}"/>
            </a:ext>
          </a:extLst>
        </p:cNvPr>
        <p:cNvGrpSpPr/>
        <p:nvPr/>
      </p:nvGrpSpPr>
      <p:grpSpPr>
        <a:xfrm>
          <a:off x="0" y="0"/>
          <a:ext cx="0" cy="0"/>
          <a:chOff x="0" y="0"/>
          <a:chExt cx="0" cy="0"/>
        </a:xfrm>
      </p:grpSpPr>
      <p:pic>
        <p:nvPicPr>
          <p:cNvPr id="57" name="Picture 56">
            <a:extLst>
              <a:ext uri="{FF2B5EF4-FFF2-40B4-BE49-F238E27FC236}">
                <a16:creationId xmlns:a16="http://schemas.microsoft.com/office/drawing/2014/main" id="{F726A04B-6C8A-2FE9-CC7B-C0CC04C8E9BE}"/>
              </a:ext>
            </a:extLst>
          </p:cNvPr>
          <p:cNvPicPr>
            <a:picLocks noChangeAspect="1"/>
          </p:cNvPicPr>
          <p:nvPr/>
        </p:nvPicPr>
        <p:blipFill>
          <a:blip r:embed="rId4"/>
          <a:stretch>
            <a:fillRect/>
          </a:stretch>
        </p:blipFill>
        <p:spPr>
          <a:xfrm>
            <a:off x="11135681" y="5985265"/>
            <a:ext cx="915816" cy="707676"/>
          </a:xfrm>
          <a:prstGeom prst="rect">
            <a:avLst/>
          </a:prstGeom>
        </p:spPr>
      </p:pic>
      <p:sp>
        <p:nvSpPr>
          <p:cNvPr id="2" name="Title 1">
            <a:extLst>
              <a:ext uri="{FF2B5EF4-FFF2-40B4-BE49-F238E27FC236}">
                <a16:creationId xmlns:a16="http://schemas.microsoft.com/office/drawing/2014/main" id="{F7287A01-CFA3-5B47-10EB-38B5069AD628}"/>
              </a:ext>
            </a:extLst>
          </p:cNvPr>
          <p:cNvSpPr>
            <a:spLocks noGrp="1"/>
          </p:cNvSpPr>
          <p:nvPr>
            <p:ph type="title"/>
          </p:nvPr>
        </p:nvSpPr>
        <p:spPr>
          <a:xfrm>
            <a:off x="249969" y="2724288"/>
            <a:ext cx="10972800" cy="1143000"/>
          </a:xfrm>
          <a:effectLst>
            <a:outerShdw blurRad="50800" dist="38100" dir="5400000" sx="102000" sy="102000" algn="t" rotWithShape="0">
              <a:prstClr val="black">
                <a:alpha val="40000"/>
              </a:prstClr>
            </a:outerShdw>
          </a:effectLst>
        </p:spPr>
        <p:txBody>
          <a:bodyPr>
            <a:noAutofit/>
          </a:bodyPr>
          <a:lstStyle/>
          <a:p>
            <a:br>
              <a:rPr lang="en-US" altLang="en-US" b="1" dirty="0">
                <a:solidFill>
                  <a:srgbClr val="C17EB6"/>
                </a:solidFill>
                <a:latin typeface="Montserrat" pitchFamily="2" charset="77"/>
              </a:rPr>
            </a:br>
            <a:br>
              <a:rPr lang="en-US" altLang="en-US" b="1" dirty="0">
                <a:solidFill>
                  <a:srgbClr val="C17EB6"/>
                </a:solidFill>
                <a:latin typeface="Montserrat" pitchFamily="2" charset="77"/>
              </a:rPr>
            </a:br>
            <a:endParaRPr b="1" dirty="0">
              <a:solidFill>
                <a:srgbClr val="C17EB6"/>
              </a:solidFill>
              <a:latin typeface="Montserrat" pitchFamily="2" charset="77"/>
            </a:endParaRPr>
          </a:p>
        </p:txBody>
      </p:sp>
      <p:sp>
        <p:nvSpPr>
          <p:cNvPr id="12" name="5-Point Star 11">
            <a:extLst>
              <a:ext uri="{FF2B5EF4-FFF2-40B4-BE49-F238E27FC236}">
                <a16:creationId xmlns:a16="http://schemas.microsoft.com/office/drawing/2014/main" id="{5C52C242-0A4D-5194-8519-1FE2F52ED252}"/>
              </a:ext>
            </a:extLst>
          </p:cNvPr>
          <p:cNvSpPr/>
          <p:nvPr/>
        </p:nvSpPr>
        <p:spPr>
          <a:xfrm>
            <a:off x="707439" y="362232"/>
            <a:ext cx="325924" cy="325924"/>
          </a:xfrm>
          <a:prstGeom prst="star5">
            <a:avLst>
              <a:gd name="adj" fmla="val 15886"/>
              <a:gd name="hf" fmla="val 105146"/>
              <a:gd name="vf" fmla="val 110557"/>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5-Point Star 12">
            <a:extLst>
              <a:ext uri="{FF2B5EF4-FFF2-40B4-BE49-F238E27FC236}">
                <a16:creationId xmlns:a16="http://schemas.microsoft.com/office/drawing/2014/main" id="{E6C3D351-55AD-CA94-C852-671D80F8DCED}"/>
              </a:ext>
            </a:extLst>
          </p:cNvPr>
          <p:cNvSpPr/>
          <p:nvPr/>
        </p:nvSpPr>
        <p:spPr>
          <a:xfrm>
            <a:off x="4353360" y="1709410"/>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5-Point Star 14">
            <a:extLst>
              <a:ext uri="{FF2B5EF4-FFF2-40B4-BE49-F238E27FC236}">
                <a16:creationId xmlns:a16="http://schemas.microsoft.com/office/drawing/2014/main" id="{51C660F3-BE39-D431-020D-86DD2852E0E2}"/>
              </a:ext>
            </a:extLst>
          </p:cNvPr>
          <p:cNvSpPr/>
          <p:nvPr/>
        </p:nvSpPr>
        <p:spPr>
          <a:xfrm rot="902708">
            <a:off x="7693798" y="225605"/>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5-Point Star 15">
            <a:extLst>
              <a:ext uri="{FF2B5EF4-FFF2-40B4-BE49-F238E27FC236}">
                <a16:creationId xmlns:a16="http://schemas.microsoft.com/office/drawing/2014/main" id="{09454746-9B31-56E4-930A-489026C55795}"/>
              </a:ext>
            </a:extLst>
          </p:cNvPr>
          <p:cNvSpPr/>
          <p:nvPr/>
        </p:nvSpPr>
        <p:spPr>
          <a:xfrm rot="20307316">
            <a:off x="1963369" y="302670"/>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5-Point Star 16">
            <a:extLst>
              <a:ext uri="{FF2B5EF4-FFF2-40B4-BE49-F238E27FC236}">
                <a16:creationId xmlns:a16="http://schemas.microsoft.com/office/drawing/2014/main" id="{4D5AFCB9-60BD-F597-05D0-E4C96EDE01AD}"/>
              </a:ext>
            </a:extLst>
          </p:cNvPr>
          <p:cNvSpPr/>
          <p:nvPr/>
        </p:nvSpPr>
        <p:spPr>
          <a:xfrm rot="2148141">
            <a:off x="6772780" y="1741064"/>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5-Point Star 17">
            <a:extLst>
              <a:ext uri="{FF2B5EF4-FFF2-40B4-BE49-F238E27FC236}">
                <a16:creationId xmlns:a16="http://schemas.microsoft.com/office/drawing/2014/main" id="{7B8064C5-D97F-8DBE-7C82-233CD24A0269}"/>
              </a:ext>
            </a:extLst>
          </p:cNvPr>
          <p:cNvSpPr/>
          <p:nvPr/>
        </p:nvSpPr>
        <p:spPr>
          <a:xfrm>
            <a:off x="2712588" y="466667"/>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5-Point Star 18">
            <a:extLst>
              <a:ext uri="{FF2B5EF4-FFF2-40B4-BE49-F238E27FC236}">
                <a16:creationId xmlns:a16="http://schemas.microsoft.com/office/drawing/2014/main" id="{5BF13266-20EB-203E-CA20-FA8B6850AE9F}"/>
              </a:ext>
            </a:extLst>
          </p:cNvPr>
          <p:cNvSpPr/>
          <p:nvPr/>
        </p:nvSpPr>
        <p:spPr>
          <a:xfrm>
            <a:off x="4052185" y="286327"/>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5-Point Star 19">
            <a:extLst>
              <a:ext uri="{FF2B5EF4-FFF2-40B4-BE49-F238E27FC236}">
                <a16:creationId xmlns:a16="http://schemas.microsoft.com/office/drawing/2014/main" id="{F1FB0815-2EED-A64B-5E0C-7C35B61B75F7}"/>
              </a:ext>
            </a:extLst>
          </p:cNvPr>
          <p:cNvSpPr/>
          <p:nvPr/>
        </p:nvSpPr>
        <p:spPr>
          <a:xfrm rot="902708">
            <a:off x="11648778" y="1289183"/>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5-Point Star 20">
            <a:extLst>
              <a:ext uri="{FF2B5EF4-FFF2-40B4-BE49-F238E27FC236}">
                <a16:creationId xmlns:a16="http://schemas.microsoft.com/office/drawing/2014/main" id="{8C660D67-1DED-5A4E-9239-597DE4EAC139}"/>
              </a:ext>
            </a:extLst>
          </p:cNvPr>
          <p:cNvSpPr/>
          <p:nvPr/>
        </p:nvSpPr>
        <p:spPr>
          <a:xfrm rot="20335936">
            <a:off x="10414343" y="211351"/>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5-Point Star 21">
            <a:extLst>
              <a:ext uri="{FF2B5EF4-FFF2-40B4-BE49-F238E27FC236}">
                <a16:creationId xmlns:a16="http://schemas.microsoft.com/office/drawing/2014/main" id="{51AF9ADD-0617-C0B4-EBF3-5B5114AD6964}"/>
              </a:ext>
            </a:extLst>
          </p:cNvPr>
          <p:cNvSpPr/>
          <p:nvPr/>
        </p:nvSpPr>
        <p:spPr>
          <a:xfrm>
            <a:off x="8721088" y="1728412"/>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5-Point Star 22">
            <a:extLst>
              <a:ext uri="{FF2B5EF4-FFF2-40B4-BE49-F238E27FC236}">
                <a16:creationId xmlns:a16="http://schemas.microsoft.com/office/drawing/2014/main" id="{DD8A50E3-039E-E58F-C7FE-3490653F7217}"/>
              </a:ext>
            </a:extLst>
          </p:cNvPr>
          <p:cNvSpPr/>
          <p:nvPr/>
        </p:nvSpPr>
        <p:spPr>
          <a:xfrm>
            <a:off x="1668915" y="1533221"/>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5-Point Star 23">
            <a:extLst>
              <a:ext uri="{FF2B5EF4-FFF2-40B4-BE49-F238E27FC236}">
                <a16:creationId xmlns:a16="http://schemas.microsoft.com/office/drawing/2014/main" id="{8A4BA882-BF0D-373A-9069-B1844474E92B}"/>
              </a:ext>
            </a:extLst>
          </p:cNvPr>
          <p:cNvSpPr/>
          <p:nvPr/>
        </p:nvSpPr>
        <p:spPr>
          <a:xfrm>
            <a:off x="347412" y="1252467"/>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5-Point Star 24">
            <a:extLst>
              <a:ext uri="{FF2B5EF4-FFF2-40B4-BE49-F238E27FC236}">
                <a16:creationId xmlns:a16="http://schemas.microsoft.com/office/drawing/2014/main" id="{7C2AF5DF-8C6A-0553-570D-9B4172D5669F}"/>
              </a:ext>
            </a:extLst>
          </p:cNvPr>
          <p:cNvSpPr/>
          <p:nvPr/>
        </p:nvSpPr>
        <p:spPr>
          <a:xfrm>
            <a:off x="5656784" y="1624980"/>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5-Point Star 25">
            <a:extLst>
              <a:ext uri="{FF2B5EF4-FFF2-40B4-BE49-F238E27FC236}">
                <a16:creationId xmlns:a16="http://schemas.microsoft.com/office/drawing/2014/main" id="{4E9CA968-7EE9-8FFC-400A-4CEA7B33F07A}"/>
              </a:ext>
            </a:extLst>
          </p:cNvPr>
          <p:cNvSpPr/>
          <p:nvPr/>
        </p:nvSpPr>
        <p:spPr>
          <a:xfrm>
            <a:off x="3203425" y="151363"/>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5-Point Star 26">
            <a:extLst>
              <a:ext uri="{FF2B5EF4-FFF2-40B4-BE49-F238E27FC236}">
                <a16:creationId xmlns:a16="http://schemas.microsoft.com/office/drawing/2014/main" id="{5F75B059-D2CF-306B-E8D8-2ABDA8C60DC1}"/>
              </a:ext>
            </a:extLst>
          </p:cNvPr>
          <p:cNvSpPr/>
          <p:nvPr/>
        </p:nvSpPr>
        <p:spPr>
          <a:xfrm>
            <a:off x="8639005" y="967248"/>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5-Point Star 27">
            <a:extLst>
              <a:ext uri="{FF2B5EF4-FFF2-40B4-BE49-F238E27FC236}">
                <a16:creationId xmlns:a16="http://schemas.microsoft.com/office/drawing/2014/main" id="{CAE7320D-DD29-D778-FC84-ACC806BA9C56}"/>
              </a:ext>
            </a:extLst>
          </p:cNvPr>
          <p:cNvSpPr/>
          <p:nvPr/>
        </p:nvSpPr>
        <p:spPr>
          <a:xfrm>
            <a:off x="11593589" y="518897"/>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5-Point Star 28">
            <a:extLst>
              <a:ext uri="{FF2B5EF4-FFF2-40B4-BE49-F238E27FC236}">
                <a16:creationId xmlns:a16="http://schemas.microsoft.com/office/drawing/2014/main" id="{2F42DFC2-9231-DDB4-9FA8-0A3B3F236CAD}"/>
              </a:ext>
            </a:extLst>
          </p:cNvPr>
          <p:cNvSpPr/>
          <p:nvPr/>
        </p:nvSpPr>
        <p:spPr>
          <a:xfrm rot="19955312">
            <a:off x="9536608" y="1881241"/>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5-Point Star 29">
            <a:extLst>
              <a:ext uri="{FF2B5EF4-FFF2-40B4-BE49-F238E27FC236}">
                <a16:creationId xmlns:a16="http://schemas.microsoft.com/office/drawing/2014/main" id="{E2604A32-3264-6A01-F568-72C51EC1BDCC}"/>
              </a:ext>
            </a:extLst>
          </p:cNvPr>
          <p:cNvSpPr/>
          <p:nvPr/>
        </p:nvSpPr>
        <p:spPr>
          <a:xfrm rot="19955312">
            <a:off x="11312334" y="110137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5-Point Star 30">
            <a:extLst>
              <a:ext uri="{FF2B5EF4-FFF2-40B4-BE49-F238E27FC236}">
                <a16:creationId xmlns:a16="http://schemas.microsoft.com/office/drawing/2014/main" id="{47D3A766-810E-BE1B-5091-9E2864400E50}"/>
              </a:ext>
            </a:extLst>
          </p:cNvPr>
          <p:cNvSpPr/>
          <p:nvPr/>
        </p:nvSpPr>
        <p:spPr>
          <a:xfrm rot="21310741">
            <a:off x="11702801" y="187500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5-Point Star 31">
            <a:extLst>
              <a:ext uri="{FF2B5EF4-FFF2-40B4-BE49-F238E27FC236}">
                <a16:creationId xmlns:a16="http://schemas.microsoft.com/office/drawing/2014/main" id="{B883F805-6C85-AF83-175E-C55AD16826B5}"/>
              </a:ext>
            </a:extLst>
          </p:cNvPr>
          <p:cNvSpPr/>
          <p:nvPr/>
        </p:nvSpPr>
        <p:spPr>
          <a:xfrm rot="21310741">
            <a:off x="10168825" y="1188118"/>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5-Point Star 32">
            <a:extLst>
              <a:ext uri="{FF2B5EF4-FFF2-40B4-BE49-F238E27FC236}">
                <a16:creationId xmlns:a16="http://schemas.microsoft.com/office/drawing/2014/main" id="{E8D26D69-0D28-6F71-1804-DFD521EB54D1}"/>
              </a:ext>
            </a:extLst>
          </p:cNvPr>
          <p:cNvSpPr/>
          <p:nvPr/>
        </p:nvSpPr>
        <p:spPr>
          <a:xfrm rot="21310741">
            <a:off x="9990342" y="28426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5-Point Star 33">
            <a:extLst>
              <a:ext uri="{FF2B5EF4-FFF2-40B4-BE49-F238E27FC236}">
                <a16:creationId xmlns:a16="http://schemas.microsoft.com/office/drawing/2014/main" id="{90F87D23-B1D7-3CAF-AA53-667E9B984FBF}"/>
              </a:ext>
            </a:extLst>
          </p:cNvPr>
          <p:cNvSpPr/>
          <p:nvPr/>
        </p:nvSpPr>
        <p:spPr>
          <a:xfrm rot="1366578">
            <a:off x="11312333" y="15654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5-Point Star 34">
            <a:extLst>
              <a:ext uri="{FF2B5EF4-FFF2-40B4-BE49-F238E27FC236}">
                <a16:creationId xmlns:a16="http://schemas.microsoft.com/office/drawing/2014/main" id="{4E2B03A8-C476-FAE8-3960-B85C858F148E}"/>
              </a:ext>
            </a:extLst>
          </p:cNvPr>
          <p:cNvSpPr/>
          <p:nvPr/>
        </p:nvSpPr>
        <p:spPr>
          <a:xfrm rot="20739421">
            <a:off x="8997704" y="42334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5-Point Star 35">
            <a:extLst>
              <a:ext uri="{FF2B5EF4-FFF2-40B4-BE49-F238E27FC236}">
                <a16:creationId xmlns:a16="http://schemas.microsoft.com/office/drawing/2014/main" id="{14D8DFF4-39FF-0D6F-823D-0F9B95CB3CDD}"/>
              </a:ext>
            </a:extLst>
          </p:cNvPr>
          <p:cNvSpPr/>
          <p:nvPr/>
        </p:nvSpPr>
        <p:spPr>
          <a:xfrm rot="20739421">
            <a:off x="7137190" y="57991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5-Point Star 36">
            <a:extLst>
              <a:ext uri="{FF2B5EF4-FFF2-40B4-BE49-F238E27FC236}">
                <a16:creationId xmlns:a16="http://schemas.microsoft.com/office/drawing/2014/main" id="{CD9BCC92-6234-DD26-C3FF-F774C6A4B725}"/>
              </a:ext>
            </a:extLst>
          </p:cNvPr>
          <p:cNvSpPr/>
          <p:nvPr/>
        </p:nvSpPr>
        <p:spPr>
          <a:xfrm rot="20739421">
            <a:off x="5751355" y="284261"/>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5-Point Star 37">
            <a:extLst>
              <a:ext uri="{FF2B5EF4-FFF2-40B4-BE49-F238E27FC236}">
                <a16:creationId xmlns:a16="http://schemas.microsoft.com/office/drawing/2014/main" id="{FDA6B101-F70A-F4FD-FC1A-F64AF7C4228C}"/>
              </a:ext>
            </a:extLst>
          </p:cNvPr>
          <p:cNvSpPr/>
          <p:nvPr/>
        </p:nvSpPr>
        <p:spPr>
          <a:xfrm rot="20739421">
            <a:off x="3080196" y="1129717"/>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5-Point Star 38">
            <a:extLst>
              <a:ext uri="{FF2B5EF4-FFF2-40B4-BE49-F238E27FC236}">
                <a16:creationId xmlns:a16="http://schemas.microsoft.com/office/drawing/2014/main" id="{B950DF5C-88AB-E792-2FF3-C79937D4C0B0}"/>
              </a:ext>
            </a:extLst>
          </p:cNvPr>
          <p:cNvSpPr/>
          <p:nvPr/>
        </p:nvSpPr>
        <p:spPr>
          <a:xfrm rot="20739421">
            <a:off x="1253568" y="1040305"/>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5-Point Star 39">
            <a:extLst>
              <a:ext uri="{FF2B5EF4-FFF2-40B4-BE49-F238E27FC236}">
                <a16:creationId xmlns:a16="http://schemas.microsoft.com/office/drawing/2014/main" id="{48FA97A7-74F8-8C02-04D3-C1682B30E490}"/>
              </a:ext>
            </a:extLst>
          </p:cNvPr>
          <p:cNvSpPr/>
          <p:nvPr/>
        </p:nvSpPr>
        <p:spPr>
          <a:xfrm rot="20739421">
            <a:off x="2114281" y="204352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5-Point Star 40">
            <a:extLst>
              <a:ext uri="{FF2B5EF4-FFF2-40B4-BE49-F238E27FC236}">
                <a16:creationId xmlns:a16="http://schemas.microsoft.com/office/drawing/2014/main" id="{27603D40-1B55-C525-016C-E2837D6CAC50}"/>
              </a:ext>
            </a:extLst>
          </p:cNvPr>
          <p:cNvSpPr/>
          <p:nvPr/>
        </p:nvSpPr>
        <p:spPr>
          <a:xfrm rot="20739421">
            <a:off x="246132" y="2033963"/>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5-Point Star 41">
            <a:extLst>
              <a:ext uri="{FF2B5EF4-FFF2-40B4-BE49-F238E27FC236}">
                <a16:creationId xmlns:a16="http://schemas.microsoft.com/office/drawing/2014/main" id="{F1C12242-749B-DAAC-C0C3-0EFE787DD782}"/>
              </a:ext>
            </a:extLst>
          </p:cNvPr>
          <p:cNvSpPr/>
          <p:nvPr/>
        </p:nvSpPr>
        <p:spPr>
          <a:xfrm rot="20739421">
            <a:off x="3668187" y="1985108"/>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5-Point Star 42">
            <a:extLst>
              <a:ext uri="{FF2B5EF4-FFF2-40B4-BE49-F238E27FC236}">
                <a16:creationId xmlns:a16="http://schemas.microsoft.com/office/drawing/2014/main" id="{2DAFE75F-1780-5E5B-1C99-0F1C883E79A3}"/>
              </a:ext>
            </a:extLst>
          </p:cNvPr>
          <p:cNvSpPr/>
          <p:nvPr/>
        </p:nvSpPr>
        <p:spPr>
          <a:xfrm rot="20739421">
            <a:off x="1072523" y="1682631"/>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5-Point Star 43">
            <a:extLst>
              <a:ext uri="{FF2B5EF4-FFF2-40B4-BE49-F238E27FC236}">
                <a16:creationId xmlns:a16="http://schemas.microsoft.com/office/drawing/2014/main" id="{D17B98C0-F20A-AE18-1E1E-97770337A55C}"/>
              </a:ext>
            </a:extLst>
          </p:cNvPr>
          <p:cNvSpPr/>
          <p:nvPr/>
        </p:nvSpPr>
        <p:spPr>
          <a:xfrm rot="20739421">
            <a:off x="2261766" y="1067531"/>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5-Point Star 44">
            <a:extLst>
              <a:ext uri="{FF2B5EF4-FFF2-40B4-BE49-F238E27FC236}">
                <a16:creationId xmlns:a16="http://schemas.microsoft.com/office/drawing/2014/main" id="{4F079A3B-655C-51CA-04D2-AA37450D5D22}"/>
              </a:ext>
            </a:extLst>
          </p:cNvPr>
          <p:cNvSpPr/>
          <p:nvPr/>
        </p:nvSpPr>
        <p:spPr>
          <a:xfrm rot="20739421">
            <a:off x="2908984" y="1752160"/>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5-Point Star 45">
            <a:extLst>
              <a:ext uri="{FF2B5EF4-FFF2-40B4-BE49-F238E27FC236}">
                <a16:creationId xmlns:a16="http://schemas.microsoft.com/office/drawing/2014/main" id="{197D7F67-E05F-498B-A4C2-BA6A856EE983}"/>
              </a:ext>
            </a:extLst>
          </p:cNvPr>
          <p:cNvSpPr/>
          <p:nvPr/>
        </p:nvSpPr>
        <p:spPr>
          <a:xfrm rot="20739421">
            <a:off x="4676949" y="624308"/>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5-Point Star 46">
            <a:extLst>
              <a:ext uri="{FF2B5EF4-FFF2-40B4-BE49-F238E27FC236}">
                <a16:creationId xmlns:a16="http://schemas.microsoft.com/office/drawing/2014/main" id="{CE64640A-D740-58BC-26DE-4C39E50E1AFD}"/>
              </a:ext>
            </a:extLst>
          </p:cNvPr>
          <p:cNvSpPr/>
          <p:nvPr/>
        </p:nvSpPr>
        <p:spPr>
          <a:xfrm rot="20739421">
            <a:off x="6683476" y="265525"/>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5-Point Star 47">
            <a:extLst>
              <a:ext uri="{FF2B5EF4-FFF2-40B4-BE49-F238E27FC236}">
                <a16:creationId xmlns:a16="http://schemas.microsoft.com/office/drawing/2014/main" id="{CB965B84-4FE6-62D3-59B8-9DB5D0A2C2C5}"/>
              </a:ext>
            </a:extLst>
          </p:cNvPr>
          <p:cNvSpPr/>
          <p:nvPr/>
        </p:nvSpPr>
        <p:spPr>
          <a:xfrm rot="20739421">
            <a:off x="5040506" y="282327"/>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5-Point Star 48">
            <a:extLst>
              <a:ext uri="{FF2B5EF4-FFF2-40B4-BE49-F238E27FC236}">
                <a16:creationId xmlns:a16="http://schemas.microsoft.com/office/drawing/2014/main" id="{5F684487-BECB-7F07-6FAB-6A4FA12C34D8}"/>
              </a:ext>
            </a:extLst>
          </p:cNvPr>
          <p:cNvSpPr/>
          <p:nvPr/>
        </p:nvSpPr>
        <p:spPr>
          <a:xfrm rot="20739421">
            <a:off x="6255339" y="662395"/>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5-Point Star 49">
            <a:extLst>
              <a:ext uri="{FF2B5EF4-FFF2-40B4-BE49-F238E27FC236}">
                <a16:creationId xmlns:a16="http://schemas.microsoft.com/office/drawing/2014/main" id="{49A6D7C5-DD19-D54A-6E83-56847A8AE4D8}"/>
              </a:ext>
            </a:extLst>
          </p:cNvPr>
          <p:cNvSpPr/>
          <p:nvPr/>
        </p:nvSpPr>
        <p:spPr>
          <a:xfrm rot="20739421">
            <a:off x="8163767" y="801169"/>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5-Point Star 50">
            <a:extLst>
              <a:ext uri="{FF2B5EF4-FFF2-40B4-BE49-F238E27FC236}">
                <a16:creationId xmlns:a16="http://schemas.microsoft.com/office/drawing/2014/main" id="{743782E7-AFFA-A25C-DAF8-E7A93B710B89}"/>
              </a:ext>
            </a:extLst>
          </p:cNvPr>
          <p:cNvSpPr/>
          <p:nvPr/>
        </p:nvSpPr>
        <p:spPr>
          <a:xfrm rot="20739421">
            <a:off x="9945553" y="662395"/>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5-Point Star 51">
            <a:extLst>
              <a:ext uri="{FF2B5EF4-FFF2-40B4-BE49-F238E27FC236}">
                <a16:creationId xmlns:a16="http://schemas.microsoft.com/office/drawing/2014/main" id="{3EC4AAC6-88A2-0768-AAB6-4DE1CDF59685}"/>
              </a:ext>
            </a:extLst>
          </p:cNvPr>
          <p:cNvSpPr/>
          <p:nvPr/>
        </p:nvSpPr>
        <p:spPr>
          <a:xfrm rot="21310741">
            <a:off x="9316313" y="110137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5-Point Star 52">
            <a:extLst>
              <a:ext uri="{FF2B5EF4-FFF2-40B4-BE49-F238E27FC236}">
                <a16:creationId xmlns:a16="http://schemas.microsoft.com/office/drawing/2014/main" id="{6ADCEB20-C4CF-E077-B84F-8BB227FB99D2}"/>
              </a:ext>
            </a:extLst>
          </p:cNvPr>
          <p:cNvSpPr/>
          <p:nvPr/>
        </p:nvSpPr>
        <p:spPr>
          <a:xfrm rot="21310741">
            <a:off x="11960883" y="2112247"/>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5-Point Star 53">
            <a:extLst>
              <a:ext uri="{FF2B5EF4-FFF2-40B4-BE49-F238E27FC236}">
                <a16:creationId xmlns:a16="http://schemas.microsoft.com/office/drawing/2014/main" id="{67D886BA-CD76-0F6B-8FCF-6C6A6DE2A26A}"/>
              </a:ext>
            </a:extLst>
          </p:cNvPr>
          <p:cNvSpPr/>
          <p:nvPr/>
        </p:nvSpPr>
        <p:spPr>
          <a:xfrm rot="21310741">
            <a:off x="7837427" y="2052277"/>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6" name="Picture 55">
            <a:extLst>
              <a:ext uri="{FF2B5EF4-FFF2-40B4-BE49-F238E27FC236}">
                <a16:creationId xmlns:a16="http://schemas.microsoft.com/office/drawing/2014/main" id="{4A1CB98E-5286-BC24-0E0D-805EDE1D079E}"/>
              </a:ext>
            </a:extLst>
          </p:cNvPr>
          <p:cNvPicPr>
            <a:picLocks noChangeAspect="1"/>
          </p:cNvPicPr>
          <p:nvPr/>
        </p:nvPicPr>
        <p:blipFill>
          <a:blip r:embed="rId5"/>
          <a:stretch>
            <a:fillRect/>
          </a:stretch>
        </p:blipFill>
        <p:spPr>
          <a:xfrm>
            <a:off x="265400" y="6121066"/>
            <a:ext cx="2084162" cy="533447"/>
          </a:xfrm>
          <a:prstGeom prst="rect">
            <a:avLst/>
          </a:prstGeom>
        </p:spPr>
      </p:pic>
      <p:pic>
        <p:nvPicPr>
          <p:cNvPr id="58" name="Picture 57">
            <a:extLst>
              <a:ext uri="{FF2B5EF4-FFF2-40B4-BE49-F238E27FC236}">
                <a16:creationId xmlns:a16="http://schemas.microsoft.com/office/drawing/2014/main" id="{8FB1FAC2-9711-8B08-FA7B-55DD72866E3A}"/>
              </a:ext>
            </a:extLst>
          </p:cNvPr>
          <p:cNvPicPr>
            <a:picLocks noChangeAspect="1"/>
          </p:cNvPicPr>
          <p:nvPr/>
        </p:nvPicPr>
        <p:blipFill>
          <a:blip r:embed="rId6"/>
          <a:stretch>
            <a:fillRect/>
          </a:stretch>
        </p:blipFill>
        <p:spPr>
          <a:xfrm>
            <a:off x="9793374" y="252222"/>
            <a:ext cx="2180326" cy="616803"/>
          </a:xfrm>
          <a:prstGeom prst="rect">
            <a:avLst/>
          </a:prstGeom>
        </p:spPr>
      </p:pic>
      <p:sp>
        <p:nvSpPr>
          <p:cNvPr id="4" name="TextBox 3">
            <a:extLst>
              <a:ext uri="{FF2B5EF4-FFF2-40B4-BE49-F238E27FC236}">
                <a16:creationId xmlns:a16="http://schemas.microsoft.com/office/drawing/2014/main" id="{F43A795B-5C65-EAA6-3761-2CAA29E86F4C}"/>
              </a:ext>
            </a:extLst>
          </p:cNvPr>
          <p:cNvSpPr txBox="1"/>
          <p:nvPr/>
        </p:nvSpPr>
        <p:spPr>
          <a:xfrm>
            <a:off x="4689418" y="541017"/>
            <a:ext cx="5504612" cy="1200329"/>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3600" b="1">
                <a:solidFill>
                  <a:schemeClr val="bg1"/>
                </a:solidFill>
                <a:latin typeface="Montserrat" pitchFamily="2" charset="77"/>
              </a:rPr>
              <a:t>Turn and </a:t>
            </a:r>
          </a:p>
          <a:p>
            <a:r>
              <a:rPr lang="en-US" sz="3600" b="1">
                <a:solidFill>
                  <a:schemeClr val="bg1"/>
                </a:solidFill>
                <a:latin typeface="Montserrat" pitchFamily="2" charset="77"/>
              </a:rPr>
              <a:t>TALK TIME</a:t>
            </a:r>
          </a:p>
        </p:txBody>
      </p:sp>
      <p:sp>
        <p:nvSpPr>
          <p:cNvPr id="6" name="5-Point Star 5">
            <a:extLst>
              <a:ext uri="{FF2B5EF4-FFF2-40B4-BE49-F238E27FC236}">
                <a16:creationId xmlns:a16="http://schemas.microsoft.com/office/drawing/2014/main" id="{4943F3D2-8A42-601C-5EE9-4D384FDE257C}"/>
              </a:ext>
            </a:extLst>
          </p:cNvPr>
          <p:cNvSpPr/>
          <p:nvPr/>
        </p:nvSpPr>
        <p:spPr>
          <a:xfrm>
            <a:off x="7675145" y="1511713"/>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cxnSp>
        <p:nvCxnSpPr>
          <p:cNvPr id="8" name="Straight Connector 7">
            <a:extLst>
              <a:ext uri="{FF2B5EF4-FFF2-40B4-BE49-F238E27FC236}">
                <a16:creationId xmlns:a16="http://schemas.microsoft.com/office/drawing/2014/main" id="{5B830415-C0C0-AEBD-12A6-C967F192C603}"/>
              </a:ext>
            </a:extLst>
          </p:cNvPr>
          <p:cNvCxnSpPr>
            <a:cxnSpLocks/>
          </p:cNvCxnSpPr>
          <p:nvPr/>
        </p:nvCxnSpPr>
        <p:spPr>
          <a:xfrm flipV="1">
            <a:off x="4787633" y="1648529"/>
            <a:ext cx="2883242" cy="733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pic>
        <p:nvPicPr>
          <p:cNvPr id="9" name="Picture 8">
            <a:extLst>
              <a:ext uri="{FF2B5EF4-FFF2-40B4-BE49-F238E27FC236}">
                <a16:creationId xmlns:a16="http://schemas.microsoft.com/office/drawing/2014/main" id="{CE2BB416-3C2F-BAD1-DB46-DF78D063FADB}"/>
              </a:ext>
            </a:extLst>
          </p:cNvPr>
          <p:cNvPicPr>
            <a:picLocks noChangeAspect="1"/>
          </p:cNvPicPr>
          <p:nvPr/>
        </p:nvPicPr>
        <p:blipFill>
          <a:blip r:embed="rId7"/>
          <a:srcRect l="14085" t="39978" r="53808" b="38994"/>
          <a:stretch>
            <a:fillRect/>
          </a:stretch>
        </p:blipFill>
        <p:spPr>
          <a:xfrm>
            <a:off x="3302711" y="456077"/>
            <a:ext cx="1600166" cy="1355015"/>
          </a:xfrm>
          <a:prstGeom prst="rect">
            <a:avLst/>
          </a:prstGeom>
        </p:spPr>
      </p:pic>
      <p:sp>
        <p:nvSpPr>
          <p:cNvPr id="63" name="Rounded Rectangle 62">
            <a:extLst>
              <a:ext uri="{FF2B5EF4-FFF2-40B4-BE49-F238E27FC236}">
                <a16:creationId xmlns:a16="http://schemas.microsoft.com/office/drawing/2014/main" id="{9B26E65E-BF11-26D6-A614-0581A342E4FE}"/>
              </a:ext>
            </a:extLst>
          </p:cNvPr>
          <p:cNvSpPr/>
          <p:nvPr/>
        </p:nvSpPr>
        <p:spPr>
          <a:xfrm>
            <a:off x="1294828" y="2208576"/>
            <a:ext cx="4658841" cy="1493545"/>
          </a:xfrm>
          <a:prstGeom prst="roundRect">
            <a:avLst/>
          </a:prstGeom>
          <a:gradFill>
            <a:gsLst>
              <a:gs pos="100000">
                <a:schemeClr val="bg1"/>
              </a:gs>
              <a:gs pos="100000">
                <a:srgbClr val="3F3889"/>
              </a:gs>
            </a:gsLst>
          </a:gradFill>
        </p:spPr>
        <p:style>
          <a:lnRef idx="0">
            <a:schemeClr val="dk1"/>
          </a:lnRef>
          <a:fillRef idx="3">
            <a:schemeClr val="dk1"/>
          </a:fillRef>
          <a:effectRef idx="3">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r" defTabSz="914400" eaLnBrk="0" fontAlgn="base" hangingPunct="0">
              <a:spcBef>
                <a:spcPct val="0"/>
              </a:spcBef>
              <a:spcAft>
                <a:spcPct val="0"/>
              </a:spcAft>
            </a:pPr>
            <a:r>
              <a:rPr lang="en-US" altLang="en-US" sz="2400" b="1">
                <a:solidFill>
                  <a:srgbClr val="2E3192"/>
                </a:solidFill>
                <a:latin typeface="Montserrat" pitchFamily="2" charset="77"/>
              </a:rPr>
              <a:t>How was your</a:t>
            </a:r>
          </a:p>
          <a:p>
            <a:pPr lvl="0" algn="r" defTabSz="914400" eaLnBrk="0" fontAlgn="base" hangingPunct="0">
              <a:spcBef>
                <a:spcPct val="0"/>
              </a:spcBef>
              <a:spcAft>
                <a:spcPct val="0"/>
              </a:spcAft>
            </a:pPr>
            <a:r>
              <a:rPr lang="en-US" altLang="en-US" sz="2400" b="1">
                <a:solidFill>
                  <a:srgbClr val="2E3192"/>
                </a:solidFill>
                <a:latin typeface="Montserrat" pitchFamily="2" charset="77"/>
              </a:rPr>
              <a:t>parachute similar to or</a:t>
            </a:r>
          </a:p>
          <a:p>
            <a:pPr lvl="0" algn="r" defTabSz="914400" eaLnBrk="0" fontAlgn="base" hangingPunct="0">
              <a:spcBef>
                <a:spcPct val="0"/>
              </a:spcBef>
              <a:spcAft>
                <a:spcPct val="0"/>
              </a:spcAft>
            </a:pPr>
            <a:r>
              <a:rPr lang="en-US" altLang="en-US" sz="2400" b="1">
                <a:solidFill>
                  <a:srgbClr val="2E3192"/>
                </a:solidFill>
                <a:latin typeface="Montserrat" pitchFamily="2" charset="77"/>
              </a:rPr>
              <a:t>different from others’ parachutes? </a:t>
            </a:r>
          </a:p>
        </p:txBody>
      </p:sp>
      <p:sp>
        <p:nvSpPr>
          <p:cNvPr id="64" name="Rounded Rectangle 63">
            <a:extLst>
              <a:ext uri="{FF2B5EF4-FFF2-40B4-BE49-F238E27FC236}">
                <a16:creationId xmlns:a16="http://schemas.microsoft.com/office/drawing/2014/main" id="{D3C9C9BA-0F2F-14AB-E7AC-D877AFE7CC60}"/>
              </a:ext>
            </a:extLst>
          </p:cNvPr>
          <p:cNvSpPr/>
          <p:nvPr/>
        </p:nvSpPr>
        <p:spPr>
          <a:xfrm>
            <a:off x="1314355" y="3892383"/>
            <a:ext cx="4674220" cy="1760222"/>
          </a:xfrm>
          <a:prstGeom prst="roundRect">
            <a:avLst/>
          </a:prstGeom>
          <a:gradFill>
            <a:gsLst>
              <a:gs pos="100000">
                <a:schemeClr val="bg1"/>
              </a:gs>
              <a:gs pos="100000">
                <a:srgbClr val="3F3889"/>
              </a:gs>
            </a:gsLst>
          </a:gradFill>
        </p:spPr>
        <p:style>
          <a:lnRef idx="0">
            <a:schemeClr val="dk1"/>
          </a:lnRef>
          <a:fillRef idx="3">
            <a:schemeClr val="dk1"/>
          </a:fillRef>
          <a:effectRef idx="3">
            <a:schemeClr val="dk1"/>
          </a:effectRef>
          <a:fontRef idx="minor">
            <a:schemeClr val="lt1"/>
          </a:fontRef>
        </p:style>
        <p:txBody>
          <a:bodyPr lIns="91440" tIns="45720" rIns="91440" bIns="45720"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r" defTabSz="914400" eaLnBrk="0" fontAlgn="base" hangingPunct="0">
              <a:spcBef>
                <a:spcPct val="0"/>
              </a:spcBef>
              <a:spcAft>
                <a:spcPct val="0"/>
              </a:spcAft>
            </a:pPr>
            <a:r>
              <a:rPr lang="en-US" altLang="en-US" sz="2400" b="1" dirty="0">
                <a:solidFill>
                  <a:srgbClr val="2E3192"/>
                </a:solidFill>
                <a:latin typeface="Montserrat"/>
              </a:rPr>
              <a:t>Which </a:t>
            </a:r>
            <a:r>
              <a:rPr lang="en-US" altLang="en-US" sz="2400" b="1">
                <a:solidFill>
                  <a:srgbClr val="2E3192"/>
                </a:solidFill>
                <a:latin typeface="Montserrat"/>
              </a:rPr>
              <a:t>parachutes seemed</a:t>
            </a:r>
            <a:r>
              <a:rPr lang="en-US" altLang="en-US" sz="2400" b="1" dirty="0">
                <a:solidFill>
                  <a:srgbClr val="2E3192"/>
                </a:solidFill>
                <a:latin typeface="Montserrat"/>
              </a:rPr>
              <a:t> to fall the slowest?</a:t>
            </a:r>
          </a:p>
          <a:p>
            <a:pPr lvl="0" algn="r" defTabSz="914400" eaLnBrk="0" fontAlgn="base" hangingPunct="0">
              <a:spcBef>
                <a:spcPct val="0"/>
              </a:spcBef>
              <a:spcAft>
                <a:spcPct val="0"/>
              </a:spcAft>
            </a:pPr>
            <a:r>
              <a:rPr lang="en-US" altLang="en-US" sz="2400" b="1">
                <a:solidFill>
                  <a:srgbClr val="2E3192"/>
                </a:solidFill>
                <a:latin typeface="Montserrat" pitchFamily="2" charset="77"/>
              </a:rPr>
              <a:t>What do they have in common? </a:t>
            </a:r>
          </a:p>
        </p:txBody>
      </p:sp>
      <p:sp>
        <p:nvSpPr>
          <p:cNvPr id="65" name="Rounded Rectangle 64">
            <a:extLst>
              <a:ext uri="{FF2B5EF4-FFF2-40B4-BE49-F238E27FC236}">
                <a16:creationId xmlns:a16="http://schemas.microsoft.com/office/drawing/2014/main" id="{03696DF9-86DB-5048-E2D1-927571C63E8C}"/>
              </a:ext>
            </a:extLst>
          </p:cNvPr>
          <p:cNvSpPr/>
          <p:nvPr/>
        </p:nvSpPr>
        <p:spPr>
          <a:xfrm>
            <a:off x="6792993" y="2215634"/>
            <a:ext cx="4863865" cy="1636686"/>
          </a:xfrm>
          <a:prstGeom prst="roundRect">
            <a:avLst/>
          </a:prstGeom>
          <a:gradFill>
            <a:gsLst>
              <a:gs pos="100000">
                <a:schemeClr val="bg1"/>
              </a:gs>
              <a:gs pos="100000">
                <a:srgbClr val="3F3889"/>
              </a:gs>
            </a:gsLst>
          </a:gradFill>
        </p:spPr>
        <p:style>
          <a:lnRef idx="0">
            <a:schemeClr val="dk1"/>
          </a:lnRef>
          <a:fillRef idx="3">
            <a:schemeClr val="dk1"/>
          </a:fillRef>
          <a:effectRef idx="3">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r" defTabSz="914400" eaLnBrk="0" fontAlgn="base" hangingPunct="0">
              <a:spcBef>
                <a:spcPct val="0"/>
              </a:spcBef>
              <a:spcAft>
                <a:spcPct val="0"/>
              </a:spcAft>
            </a:pPr>
            <a:r>
              <a:rPr lang="en-US" altLang="en-US" sz="2400" b="1">
                <a:solidFill>
                  <a:srgbClr val="2E3192"/>
                </a:solidFill>
                <a:latin typeface="Montserrat" pitchFamily="2" charset="77"/>
              </a:rPr>
              <a:t>Which design features helped control the fall</a:t>
            </a:r>
          </a:p>
          <a:p>
            <a:pPr lvl="0" algn="r" defTabSz="914400" eaLnBrk="0" fontAlgn="base" hangingPunct="0">
              <a:spcBef>
                <a:spcPct val="0"/>
              </a:spcBef>
              <a:spcAft>
                <a:spcPct val="0"/>
              </a:spcAft>
            </a:pPr>
            <a:r>
              <a:rPr lang="en-US" altLang="en-US" sz="2400" b="1">
                <a:solidFill>
                  <a:srgbClr val="2E3192"/>
                </a:solidFill>
                <a:latin typeface="Montserrat" pitchFamily="2" charset="77"/>
              </a:rPr>
              <a:t>of the parachute</a:t>
            </a:r>
          </a:p>
          <a:p>
            <a:pPr lvl="0" algn="r" defTabSz="914400" eaLnBrk="0" fontAlgn="base" hangingPunct="0">
              <a:spcBef>
                <a:spcPct val="0"/>
              </a:spcBef>
              <a:spcAft>
                <a:spcPct val="0"/>
              </a:spcAft>
            </a:pPr>
            <a:r>
              <a:rPr lang="en-US" altLang="en-US" sz="2400" b="1">
                <a:solidFill>
                  <a:srgbClr val="2E3192"/>
                </a:solidFill>
                <a:latin typeface="Montserrat" pitchFamily="2" charset="77"/>
              </a:rPr>
              <a:t>the best, and why? </a:t>
            </a:r>
          </a:p>
        </p:txBody>
      </p:sp>
      <p:sp>
        <p:nvSpPr>
          <p:cNvPr id="66" name="Rounded Rectangle 65">
            <a:extLst>
              <a:ext uri="{FF2B5EF4-FFF2-40B4-BE49-F238E27FC236}">
                <a16:creationId xmlns:a16="http://schemas.microsoft.com/office/drawing/2014/main" id="{98C578C9-D715-40D2-A623-2DCAA3EBEAF6}"/>
              </a:ext>
            </a:extLst>
          </p:cNvPr>
          <p:cNvSpPr/>
          <p:nvPr/>
        </p:nvSpPr>
        <p:spPr>
          <a:xfrm>
            <a:off x="6792994" y="4044854"/>
            <a:ext cx="4840356" cy="1477585"/>
          </a:xfrm>
          <a:prstGeom prst="roundRect">
            <a:avLst/>
          </a:prstGeom>
          <a:gradFill>
            <a:gsLst>
              <a:gs pos="100000">
                <a:schemeClr val="bg1"/>
              </a:gs>
              <a:gs pos="100000">
                <a:srgbClr val="3F3889"/>
              </a:gs>
            </a:gsLst>
          </a:gradFill>
        </p:spPr>
        <p:style>
          <a:lnRef idx="0">
            <a:schemeClr val="dk1"/>
          </a:lnRef>
          <a:fillRef idx="3">
            <a:schemeClr val="dk1"/>
          </a:fillRef>
          <a:effectRef idx="3">
            <a:schemeClr val="dk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r" defTabSz="914400" eaLnBrk="0" fontAlgn="base" hangingPunct="0">
              <a:spcBef>
                <a:spcPct val="0"/>
              </a:spcBef>
              <a:spcAft>
                <a:spcPct val="0"/>
              </a:spcAft>
            </a:pPr>
            <a:r>
              <a:rPr lang="en-US" altLang="en-US" sz="2400" b="1">
                <a:solidFill>
                  <a:srgbClr val="2E3192"/>
                </a:solidFill>
                <a:latin typeface="Montserrat" pitchFamily="2" charset="77"/>
              </a:rPr>
              <a:t>Did larger or smaller balloons seem better at creating air resistance? </a:t>
            </a:r>
          </a:p>
        </p:txBody>
      </p:sp>
      <p:pic>
        <p:nvPicPr>
          <p:cNvPr id="14" name="Picture 13">
            <a:extLst>
              <a:ext uri="{FF2B5EF4-FFF2-40B4-BE49-F238E27FC236}">
                <a16:creationId xmlns:a16="http://schemas.microsoft.com/office/drawing/2014/main" id="{53E6B81A-4172-E339-5EA8-44CA42024B9F}"/>
              </a:ext>
            </a:extLst>
          </p:cNvPr>
          <p:cNvPicPr>
            <a:picLocks noChangeAspect="1"/>
          </p:cNvPicPr>
          <p:nvPr/>
        </p:nvPicPr>
        <p:blipFill>
          <a:blip r:embed="rId8"/>
          <a:srcRect l="48535" b="62865"/>
          <a:stretch>
            <a:fillRect/>
          </a:stretch>
        </p:blipFill>
        <p:spPr>
          <a:xfrm>
            <a:off x="460517" y="3952259"/>
            <a:ext cx="1897512" cy="1770292"/>
          </a:xfrm>
          <a:prstGeom prst="rect">
            <a:avLst/>
          </a:prstGeom>
        </p:spPr>
      </p:pic>
      <p:pic>
        <p:nvPicPr>
          <p:cNvPr id="67" name="Picture 66">
            <a:extLst>
              <a:ext uri="{FF2B5EF4-FFF2-40B4-BE49-F238E27FC236}">
                <a16:creationId xmlns:a16="http://schemas.microsoft.com/office/drawing/2014/main" id="{A754FDE0-0EDC-AD32-4AF8-1907B139C03A}"/>
              </a:ext>
            </a:extLst>
          </p:cNvPr>
          <p:cNvPicPr>
            <a:picLocks noChangeAspect="1"/>
          </p:cNvPicPr>
          <p:nvPr/>
        </p:nvPicPr>
        <p:blipFill>
          <a:blip r:embed="rId8"/>
          <a:srcRect t="43859" r="55949" b="19799"/>
          <a:stretch>
            <a:fillRect/>
          </a:stretch>
        </p:blipFill>
        <p:spPr>
          <a:xfrm>
            <a:off x="5873760" y="2186156"/>
            <a:ext cx="1703728" cy="1817348"/>
          </a:xfrm>
          <a:prstGeom prst="rect">
            <a:avLst/>
          </a:prstGeom>
        </p:spPr>
      </p:pic>
      <p:pic>
        <p:nvPicPr>
          <p:cNvPr id="68" name="Picture 67">
            <a:extLst>
              <a:ext uri="{FF2B5EF4-FFF2-40B4-BE49-F238E27FC236}">
                <a16:creationId xmlns:a16="http://schemas.microsoft.com/office/drawing/2014/main" id="{D58EA8DE-DD0A-7AFE-5A34-4974EF6C3A6B}"/>
              </a:ext>
            </a:extLst>
          </p:cNvPr>
          <p:cNvPicPr>
            <a:picLocks noChangeAspect="1"/>
          </p:cNvPicPr>
          <p:nvPr/>
        </p:nvPicPr>
        <p:blipFill>
          <a:blip r:embed="rId8"/>
          <a:srcRect r="53787" b="64745"/>
          <a:stretch>
            <a:fillRect/>
          </a:stretch>
        </p:blipFill>
        <p:spPr>
          <a:xfrm>
            <a:off x="282604" y="1807530"/>
            <a:ext cx="1798127" cy="1773640"/>
          </a:xfrm>
          <a:prstGeom prst="rect">
            <a:avLst/>
          </a:prstGeom>
        </p:spPr>
      </p:pic>
      <p:pic>
        <p:nvPicPr>
          <p:cNvPr id="69" name="Picture 68">
            <a:extLst>
              <a:ext uri="{FF2B5EF4-FFF2-40B4-BE49-F238E27FC236}">
                <a16:creationId xmlns:a16="http://schemas.microsoft.com/office/drawing/2014/main" id="{05FCD7B7-149D-F46F-ABC0-1E9979399725}"/>
              </a:ext>
            </a:extLst>
          </p:cNvPr>
          <p:cNvPicPr>
            <a:picLocks noChangeAspect="1"/>
          </p:cNvPicPr>
          <p:nvPr/>
        </p:nvPicPr>
        <p:blipFill>
          <a:blip r:embed="rId8"/>
          <a:srcRect l="49134" t="44630" r="410" b="19470"/>
          <a:stretch>
            <a:fillRect/>
          </a:stretch>
        </p:blipFill>
        <p:spPr>
          <a:xfrm>
            <a:off x="5892202" y="3948343"/>
            <a:ext cx="1897512" cy="1745613"/>
          </a:xfrm>
          <a:prstGeom prst="rect">
            <a:avLst/>
          </a:prstGeom>
        </p:spPr>
      </p:pic>
    </p:spTree>
    <p:extLst>
      <p:ext uri="{BB962C8B-B14F-4D97-AF65-F5344CB8AC3E}">
        <p14:creationId xmlns:p14="http://schemas.microsoft.com/office/powerpoint/2010/main" val="4010990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82391B-4551-8BDD-589D-6DAA011A8D5D}"/>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F461EC66-CC9D-83AB-3AB1-5D8C605BC8E5}"/>
              </a:ext>
            </a:extLst>
          </p:cNvPr>
          <p:cNvSpPr>
            <a:spLocks/>
          </p:cNvSpPr>
          <p:nvPr/>
        </p:nvSpPr>
        <p:spPr>
          <a:xfrm>
            <a:off x="0" y="0"/>
            <a:ext cx="12192000" cy="6858000"/>
          </a:xfrm>
          <a:prstGeom prst="rect">
            <a:avLst/>
          </a:prstGeom>
          <a:gradFill>
            <a:gsLst>
              <a:gs pos="70000">
                <a:srgbClr val="23183B"/>
              </a:gs>
              <a:gs pos="1000">
                <a:srgbClr val="ED1C24"/>
              </a:gs>
              <a:gs pos="27000">
                <a:srgbClr val="2E3192"/>
              </a:gs>
            </a:gsLst>
            <a:lin ang="150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6D0C2871-3DA6-91F0-F39C-5AC0812910BC}"/>
              </a:ext>
            </a:extLst>
          </p:cNvPr>
          <p:cNvSpPr>
            <a:spLocks noGrp="1"/>
          </p:cNvSpPr>
          <p:nvPr>
            <p:ph type="title"/>
          </p:nvPr>
        </p:nvSpPr>
        <p:spPr>
          <a:xfrm>
            <a:off x="3310284" y="-71807"/>
            <a:ext cx="5343866" cy="1086506"/>
          </a:xfrm>
        </p:spPr>
        <p:txBody>
          <a:bodyPr>
            <a:normAutofit/>
          </a:bodyPr>
          <a:lstStyle/>
          <a:p>
            <a:pPr algn="l"/>
            <a:r>
              <a:rPr lang="en-US" sz="4000" dirty="0">
                <a:solidFill>
                  <a:schemeClr val="bg1"/>
                </a:solidFill>
                <a:latin typeface="Montserrat"/>
              </a:rPr>
              <a:t>Career Exploration</a:t>
            </a:r>
            <a:endParaRPr lang="en-US" sz="4000" dirty="0">
              <a:solidFill>
                <a:schemeClr val="bg1"/>
              </a:solidFill>
            </a:endParaRPr>
          </a:p>
        </p:txBody>
      </p:sp>
      <p:pic>
        <p:nvPicPr>
          <p:cNvPr id="6" name="Picture 5">
            <a:extLst>
              <a:ext uri="{FF2B5EF4-FFF2-40B4-BE49-F238E27FC236}">
                <a16:creationId xmlns:a16="http://schemas.microsoft.com/office/drawing/2014/main" id="{AD1998F6-3014-A33C-563E-8B82306F6ED4}"/>
              </a:ext>
            </a:extLst>
          </p:cNvPr>
          <p:cNvPicPr>
            <a:picLocks noChangeAspect="1"/>
          </p:cNvPicPr>
          <p:nvPr/>
        </p:nvPicPr>
        <p:blipFill>
          <a:blip r:embed="rId3"/>
          <a:stretch>
            <a:fillRect/>
          </a:stretch>
        </p:blipFill>
        <p:spPr>
          <a:xfrm>
            <a:off x="35757" y="-1830"/>
            <a:ext cx="985793" cy="761749"/>
          </a:xfrm>
          <a:prstGeom prst="rect">
            <a:avLst/>
          </a:prstGeom>
        </p:spPr>
      </p:pic>
      <p:pic>
        <p:nvPicPr>
          <p:cNvPr id="7" name="Picture 6">
            <a:extLst>
              <a:ext uri="{FF2B5EF4-FFF2-40B4-BE49-F238E27FC236}">
                <a16:creationId xmlns:a16="http://schemas.microsoft.com/office/drawing/2014/main" id="{7FDB4641-3F98-0616-B84B-9DF71D22F929}"/>
              </a:ext>
            </a:extLst>
          </p:cNvPr>
          <p:cNvPicPr>
            <a:picLocks noChangeAspect="1"/>
          </p:cNvPicPr>
          <p:nvPr/>
        </p:nvPicPr>
        <p:blipFill>
          <a:blip r:embed="rId4"/>
          <a:stretch>
            <a:fillRect/>
          </a:stretch>
        </p:blipFill>
        <p:spPr>
          <a:xfrm>
            <a:off x="10296970" y="274638"/>
            <a:ext cx="1659973" cy="469598"/>
          </a:xfrm>
          <a:prstGeom prst="rect">
            <a:avLst/>
          </a:prstGeom>
        </p:spPr>
      </p:pic>
      <p:pic>
        <p:nvPicPr>
          <p:cNvPr id="12" name="Picture 11">
            <a:extLst>
              <a:ext uri="{FF2B5EF4-FFF2-40B4-BE49-F238E27FC236}">
                <a16:creationId xmlns:a16="http://schemas.microsoft.com/office/drawing/2014/main" id="{3990ED7E-3AD1-2A05-81AE-BA20F8F2C9DB}"/>
              </a:ext>
            </a:extLst>
          </p:cNvPr>
          <p:cNvPicPr>
            <a:picLocks noChangeAspect="1"/>
          </p:cNvPicPr>
          <p:nvPr/>
        </p:nvPicPr>
        <p:blipFill>
          <a:blip r:embed="rId5"/>
          <a:stretch>
            <a:fillRect/>
          </a:stretch>
        </p:blipFill>
        <p:spPr>
          <a:xfrm>
            <a:off x="233593" y="6325802"/>
            <a:ext cx="2080127" cy="532414"/>
          </a:xfrm>
          <a:prstGeom prst="rect">
            <a:avLst/>
          </a:prstGeom>
        </p:spPr>
      </p:pic>
      <p:sp>
        <p:nvSpPr>
          <p:cNvPr id="2" name="Rectangle 1">
            <a:extLst>
              <a:ext uri="{FF2B5EF4-FFF2-40B4-BE49-F238E27FC236}">
                <a16:creationId xmlns:a16="http://schemas.microsoft.com/office/drawing/2014/main" id="{ABFFC6CD-63C2-7F28-A9E4-0CAFBAC6B51A}"/>
              </a:ext>
            </a:extLst>
          </p:cNvPr>
          <p:cNvSpPr>
            <a:spLocks noChangeArrowheads="1"/>
          </p:cNvSpPr>
          <p:nvPr/>
        </p:nvSpPr>
        <p:spPr bwMode="auto">
          <a:xfrm>
            <a:off x="838200" y="3625679"/>
            <a:ext cx="10791092"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800" b="0" i="0" u="none" strike="noStrike" cap="none" normalizeH="0" dirty="0">
              <a:ln>
                <a:noFill/>
              </a:ln>
              <a:solidFill>
                <a:schemeClr val="bg1"/>
              </a:solidFill>
              <a:effectLst/>
              <a:latin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4" name="Rectangle 1">
            <a:extLst>
              <a:ext uri="{FF2B5EF4-FFF2-40B4-BE49-F238E27FC236}">
                <a16:creationId xmlns:a16="http://schemas.microsoft.com/office/drawing/2014/main" id="{2F7F2B12-6BCB-D2D5-D9B9-9EAC571E2534}"/>
              </a:ext>
            </a:extLst>
          </p:cNvPr>
          <p:cNvSpPr>
            <a:spLocks noChangeArrowheads="1"/>
          </p:cNvSpPr>
          <p:nvPr/>
        </p:nvSpPr>
        <p:spPr bwMode="auto">
          <a:xfrm>
            <a:off x="1025768" y="3302514"/>
            <a:ext cx="10085505"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0" i="0" u="none" strike="noStrike" cap="none" normalizeH="0" baseline="0" dirty="0">
              <a:ln>
                <a:noFill/>
              </a:ln>
              <a:solidFill>
                <a:schemeClr val="bg1"/>
              </a:solidFill>
              <a:effectLst/>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5" name="Rounded Rectangle 4">
            <a:extLst>
              <a:ext uri="{FF2B5EF4-FFF2-40B4-BE49-F238E27FC236}">
                <a16:creationId xmlns:a16="http://schemas.microsoft.com/office/drawing/2014/main" id="{CB7F7CBB-AB9C-7050-CEF0-39DE6FA5DA99}"/>
              </a:ext>
            </a:extLst>
          </p:cNvPr>
          <p:cNvSpPr/>
          <p:nvPr/>
        </p:nvSpPr>
        <p:spPr>
          <a:xfrm>
            <a:off x="191367" y="1016528"/>
            <a:ext cx="3894371" cy="2616079"/>
          </a:xfrm>
          <a:prstGeom prst="roundRect">
            <a:avLst/>
          </a:prstGeom>
          <a:solidFill>
            <a:schemeClr val="bg1"/>
          </a:solidFill>
          <a:ln w="19050">
            <a:solidFill>
              <a:schemeClr val="bg1"/>
            </a:solidFill>
          </a:ln>
          <a:effectLst>
            <a:outerShdw blurRad="2159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defTabSz="914400" eaLnBrk="0" fontAlgn="base" hangingPunct="0">
              <a:spcBef>
                <a:spcPct val="0"/>
              </a:spcBef>
              <a:spcAft>
                <a:spcPct val="0"/>
              </a:spcAft>
            </a:pPr>
            <a:r>
              <a:rPr lang="en-US" altLang="en-US" b="1" dirty="0">
                <a:solidFill>
                  <a:srgbClr val="ED1C24"/>
                </a:solidFill>
                <a:latin typeface="Montserrat" pitchFamily="2" charset="77"/>
              </a:rPr>
              <a:t>Packing engineers </a:t>
            </a:r>
            <a:r>
              <a:rPr lang="en-US" altLang="en-US" dirty="0">
                <a:solidFill>
                  <a:srgbClr val="2E3192"/>
                </a:solidFill>
                <a:latin typeface="Montserrat" pitchFamily="2" charset="77"/>
              </a:rPr>
              <a:t>design boxes and containers that protect products during shipping. They must think about gravity when boxes are stacked or dropped, and design packaging that absorbs impact,</a:t>
            </a:r>
          </a:p>
        </p:txBody>
      </p:sp>
      <p:sp>
        <p:nvSpPr>
          <p:cNvPr id="8" name="Rounded Rectangle 7">
            <a:extLst>
              <a:ext uri="{FF2B5EF4-FFF2-40B4-BE49-F238E27FC236}">
                <a16:creationId xmlns:a16="http://schemas.microsoft.com/office/drawing/2014/main" id="{C71AFB18-2CAF-1D65-2FD9-B968170D96B1}"/>
              </a:ext>
            </a:extLst>
          </p:cNvPr>
          <p:cNvSpPr/>
          <p:nvPr/>
        </p:nvSpPr>
        <p:spPr>
          <a:xfrm>
            <a:off x="4420661" y="1028092"/>
            <a:ext cx="3675197" cy="2681745"/>
          </a:xfrm>
          <a:prstGeom prst="roundRect">
            <a:avLst/>
          </a:prstGeom>
          <a:solidFill>
            <a:schemeClr val="bg1"/>
          </a:solidFill>
          <a:ln w="19050">
            <a:solidFill>
              <a:schemeClr val="bg1"/>
            </a:solidFill>
          </a:ln>
          <a:effectLst>
            <a:outerShdw blurRad="2159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defTabSz="914400" eaLnBrk="0" fontAlgn="base" hangingPunct="0">
              <a:spcBef>
                <a:spcPct val="0"/>
              </a:spcBef>
              <a:spcAft>
                <a:spcPct val="0"/>
              </a:spcAft>
            </a:pPr>
            <a:r>
              <a:rPr lang="en-US" altLang="en-US" sz="2000" b="1" dirty="0">
                <a:solidFill>
                  <a:srgbClr val="ED1C24"/>
                </a:solidFill>
                <a:latin typeface="Montserrat"/>
              </a:rPr>
              <a:t>Safety Engineers</a:t>
            </a:r>
            <a:r>
              <a:rPr lang="en-US" altLang="en-US" sz="2000" dirty="0">
                <a:solidFill>
                  <a:srgbClr val="2E3192"/>
                </a:solidFill>
                <a:latin typeface="Montserrat"/>
              </a:rPr>
              <a:t> </a:t>
            </a:r>
            <a:r>
              <a:rPr lang="en-US" dirty="0">
                <a:solidFill>
                  <a:srgbClr val="2E3192"/>
                </a:solidFill>
                <a:latin typeface="Montserrat"/>
              </a:rPr>
              <a:t>design systems that slow things down to keep people and equipment safe. They consider how fast objects move, how they stop, and what happens when </a:t>
            </a:r>
            <a:r>
              <a:rPr lang="en-US">
                <a:solidFill>
                  <a:srgbClr val="2E3192"/>
                </a:solidFill>
                <a:latin typeface="Montserrat"/>
              </a:rPr>
              <a:t>something falls</a:t>
            </a:r>
            <a:endParaRPr lang="en-US" sz="2000">
              <a:solidFill>
                <a:schemeClr val="bg1"/>
              </a:solidFill>
            </a:endParaRPr>
          </a:p>
        </p:txBody>
      </p:sp>
      <p:sp>
        <p:nvSpPr>
          <p:cNvPr id="10" name="Rounded Rectangle 9">
            <a:extLst>
              <a:ext uri="{FF2B5EF4-FFF2-40B4-BE49-F238E27FC236}">
                <a16:creationId xmlns:a16="http://schemas.microsoft.com/office/drawing/2014/main" id="{982FD68D-FBA4-3128-DA9F-6AE38C85D4BB}"/>
              </a:ext>
            </a:extLst>
          </p:cNvPr>
          <p:cNvSpPr/>
          <p:nvPr/>
        </p:nvSpPr>
        <p:spPr>
          <a:xfrm>
            <a:off x="8387959" y="1028093"/>
            <a:ext cx="3675197" cy="2604514"/>
          </a:xfrm>
          <a:prstGeom prst="roundRect">
            <a:avLst/>
          </a:prstGeom>
          <a:solidFill>
            <a:schemeClr val="bg1"/>
          </a:solidFill>
          <a:ln w="19050">
            <a:solidFill>
              <a:schemeClr val="bg1"/>
            </a:solidFill>
          </a:ln>
          <a:effectLst>
            <a:outerShdw blurRad="2159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defTabSz="914400" eaLnBrk="0" fontAlgn="base" hangingPunct="0">
              <a:spcBef>
                <a:spcPct val="0"/>
              </a:spcBef>
              <a:spcAft>
                <a:spcPct val="0"/>
              </a:spcAft>
            </a:pPr>
            <a:r>
              <a:rPr lang="en-US" altLang="en-US" sz="2000" b="1">
                <a:solidFill>
                  <a:srgbClr val="ED1C24"/>
                </a:solidFill>
                <a:latin typeface="Montserrat" pitchFamily="2" charset="77"/>
              </a:rPr>
              <a:t>Aerospace or Flight Engineers </a:t>
            </a:r>
            <a:r>
              <a:rPr lang="en-US">
                <a:solidFill>
                  <a:srgbClr val="2E3192"/>
                </a:solidFill>
                <a:latin typeface="Montserrat" pitchFamily="2" charset="77"/>
              </a:rPr>
              <a:t>design parachutes, aircraft, and landing systems. These individuals must carefully study how air pushes on objects.</a:t>
            </a:r>
          </a:p>
        </p:txBody>
      </p:sp>
      <p:sp>
        <p:nvSpPr>
          <p:cNvPr id="11" name="5-Point Star 10">
            <a:extLst>
              <a:ext uri="{FF2B5EF4-FFF2-40B4-BE49-F238E27FC236}">
                <a16:creationId xmlns:a16="http://schemas.microsoft.com/office/drawing/2014/main" id="{9AC2590D-1E06-4F61-9923-718ED430BD7F}"/>
              </a:ext>
            </a:extLst>
          </p:cNvPr>
          <p:cNvSpPr/>
          <p:nvPr/>
        </p:nvSpPr>
        <p:spPr>
          <a:xfrm>
            <a:off x="8608660" y="596334"/>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cxnSp>
        <p:nvCxnSpPr>
          <p:cNvPr id="13" name="Straight Connector 12">
            <a:extLst>
              <a:ext uri="{FF2B5EF4-FFF2-40B4-BE49-F238E27FC236}">
                <a16:creationId xmlns:a16="http://schemas.microsoft.com/office/drawing/2014/main" id="{FC19774E-54FD-4603-5B74-F8182DAB8358}"/>
              </a:ext>
            </a:extLst>
          </p:cNvPr>
          <p:cNvCxnSpPr>
            <a:cxnSpLocks/>
          </p:cNvCxnSpPr>
          <p:nvPr/>
        </p:nvCxnSpPr>
        <p:spPr>
          <a:xfrm flipV="1">
            <a:off x="3369834" y="784995"/>
            <a:ext cx="5191011" cy="27546"/>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pic>
        <p:nvPicPr>
          <p:cNvPr id="15" name="Picture 14">
            <a:extLst>
              <a:ext uri="{FF2B5EF4-FFF2-40B4-BE49-F238E27FC236}">
                <a16:creationId xmlns:a16="http://schemas.microsoft.com/office/drawing/2014/main" id="{EC1F75FC-B68D-E25C-0DEF-6609CF4282F3}"/>
              </a:ext>
            </a:extLst>
          </p:cNvPr>
          <p:cNvPicPr>
            <a:picLocks noChangeAspect="1"/>
          </p:cNvPicPr>
          <p:nvPr/>
        </p:nvPicPr>
        <p:blipFill>
          <a:blip r:embed="rId6"/>
          <a:stretch>
            <a:fillRect/>
          </a:stretch>
        </p:blipFill>
        <p:spPr>
          <a:xfrm>
            <a:off x="195576" y="3822183"/>
            <a:ext cx="3992186" cy="2377044"/>
          </a:xfrm>
          <a:prstGeom prst="roundRect">
            <a:avLst/>
          </a:prstGeom>
          <a:ln w="28575">
            <a:solidFill>
              <a:schemeClr val="bg1"/>
            </a:solidFill>
          </a:ln>
        </p:spPr>
      </p:pic>
      <p:pic>
        <p:nvPicPr>
          <p:cNvPr id="18" name="Picture 17">
            <a:extLst>
              <a:ext uri="{FF2B5EF4-FFF2-40B4-BE49-F238E27FC236}">
                <a16:creationId xmlns:a16="http://schemas.microsoft.com/office/drawing/2014/main" id="{CAE6F52B-B94F-C7A5-6678-581F1394C357}"/>
              </a:ext>
            </a:extLst>
          </p:cNvPr>
          <p:cNvPicPr>
            <a:picLocks noChangeAspect="1"/>
          </p:cNvPicPr>
          <p:nvPr/>
        </p:nvPicPr>
        <p:blipFill>
          <a:blip r:embed="rId7"/>
          <a:stretch>
            <a:fillRect/>
          </a:stretch>
        </p:blipFill>
        <p:spPr>
          <a:xfrm>
            <a:off x="4428229" y="3822182"/>
            <a:ext cx="3729211" cy="2485241"/>
          </a:xfrm>
          <a:prstGeom prst="roundRect">
            <a:avLst/>
          </a:prstGeom>
          <a:ln w="28575">
            <a:solidFill>
              <a:schemeClr val="bg1"/>
            </a:solidFill>
          </a:ln>
        </p:spPr>
      </p:pic>
      <p:pic>
        <p:nvPicPr>
          <p:cNvPr id="21" name="Picture 20">
            <a:extLst>
              <a:ext uri="{FF2B5EF4-FFF2-40B4-BE49-F238E27FC236}">
                <a16:creationId xmlns:a16="http://schemas.microsoft.com/office/drawing/2014/main" id="{A47EA323-DF83-056C-4ADA-203D3DF58343}"/>
              </a:ext>
            </a:extLst>
          </p:cNvPr>
          <p:cNvPicPr>
            <a:picLocks noChangeAspect="1"/>
          </p:cNvPicPr>
          <p:nvPr/>
        </p:nvPicPr>
        <p:blipFill>
          <a:blip r:embed="rId8"/>
          <a:stretch>
            <a:fillRect/>
          </a:stretch>
        </p:blipFill>
        <p:spPr>
          <a:xfrm>
            <a:off x="8362103" y="3746638"/>
            <a:ext cx="3729210" cy="2579445"/>
          </a:xfrm>
          <a:prstGeom prst="roundRect">
            <a:avLst/>
          </a:prstGeom>
          <a:ln w="28575">
            <a:solidFill>
              <a:schemeClr val="bg1"/>
            </a:solidFill>
          </a:ln>
        </p:spPr>
      </p:pic>
    </p:spTree>
    <p:extLst>
      <p:ext uri="{BB962C8B-B14F-4D97-AF65-F5344CB8AC3E}">
        <p14:creationId xmlns:p14="http://schemas.microsoft.com/office/powerpoint/2010/main" val="13351882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CF82391B-4551-8BDD-589D-6DAA011A8D5D}"/>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AD1998F6-3014-A33C-563E-8B82306F6ED4}"/>
              </a:ext>
            </a:extLst>
          </p:cNvPr>
          <p:cNvPicPr>
            <a:picLocks noChangeAspect="1"/>
          </p:cNvPicPr>
          <p:nvPr/>
        </p:nvPicPr>
        <p:blipFill>
          <a:blip r:embed="rId4"/>
          <a:stretch>
            <a:fillRect/>
          </a:stretch>
        </p:blipFill>
        <p:spPr>
          <a:xfrm>
            <a:off x="100885" y="160991"/>
            <a:ext cx="985793" cy="761749"/>
          </a:xfrm>
          <a:prstGeom prst="rect">
            <a:avLst/>
          </a:prstGeom>
        </p:spPr>
      </p:pic>
      <p:pic>
        <p:nvPicPr>
          <p:cNvPr id="7" name="Picture 6">
            <a:extLst>
              <a:ext uri="{FF2B5EF4-FFF2-40B4-BE49-F238E27FC236}">
                <a16:creationId xmlns:a16="http://schemas.microsoft.com/office/drawing/2014/main" id="{7FDB4641-3F98-0616-B84B-9DF71D22F929}"/>
              </a:ext>
            </a:extLst>
          </p:cNvPr>
          <p:cNvPicPr>
            <a:picLocks noChangeAspect="1"/>
          </p:cNvPicPr>
          <p:nvPr/>
        </p:nvPicPr>
        <p:blipFill>
          <a:blip r:embed="rId5"/>
          <a:stretch>
            <a:fillRect/>
          </a:stretch>
        </p:blipFill>
        <p:spPr>
          <a:xfrm>
            <a:off x="10296970" y="274638"/>
            <a:ext cx="1659973" cy="469598"/>
          </a:xfrm>
          <a:prstGeom prst="rect">
            <a:avLst/>
          </a:prstGeom>
        </p:spPr>
      </p:pic>
      <p:pic>
        <p:nvPicPr>
          <p:cNvPr id="12" name="Picture 11">
            <a:extLst>
              <a:ext uri="{FF2B5EF4-FFF2-40B4-BE49-F238E27FC236}">
                <a16:creationId xmlns:a16="http://schemas.microsoft.com/office/drawing/2014/main" id="{3990ED7E-3AD1-2A05-81AE-BA20F8F2C9DB}"/>
              </a:ext>
            </a:extLst>
          </p:cNvPr>
          <p:cNvPicPr>
            <a:picLocks noChangeAspect="1"/>
          </p:cNvPicPr>
          <p:nvPr/>
        </p:nvPicPr>
        <p:blipFill>
          <a:blip r:embed="rId6"/>
          <a:stretch>
            <a:fillRect/>
          </a:stretch>
        </p:blipFill>
        <p:spPr>
          <a:xfrm>
            <a:off x="252255" y="6085416"/>
            <a:ext cx="2080127" cy="532414"/>
          </a:xfrm>
          <a:prstGeom prst="rect">
            <a:avLst/>
          </a:prstGeom>
        </p:spPr>
      </p:pic>
      <p:sp>
        <p:nvSpPr>
          <p:cNvPr id="2" name="Rectangle 1">
            <a:extLst>
              <a:ext uri="{FF2B5EF4-FFF2-40B4-BE49-F238E27FC236}">
                <a16:creationId xmlns:a16="http://schemas.microsoft.com/office/drawing/2014/main" id="{ABFFC6CD-63C2-7F28-A9E4-0CAFBAC6B51A}"/>
              </a:ext>
            </a:extLst>
          </p:cNvPr>
          <p:cNvSpPr>
            <a:spLocks noChangeArrowheads="1"/>
          </p:cNvSpPr>
          <p:nvPr/>
        </p:nvSpPr>
        <p:spPr bwMode="auto">
          <a:xfrm>
            <a:off x="838200" y="3625679"/>
            <a:ext cx="10791092"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800" b="0" i="0" u="none" strike="noStrike" cap="none" normalizeH="0" dirty="0">
              <a:ln>
                <a:noFill/>
              </a:ln>
              <a:solidFill>
                <a:schemeClr val="bg1"/>
              </a:solidFill>
              <a:effectLst/>
              <a:latin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20" name="Title 1">
            <a:extLst>
              <a:ext uri="{FF2B5EF4-FFF2-40B4-BE49-F238E27FC236}">
                <a16:creationId xmlns:a16="http://schemas.microsoft.com/office/drawing/2014/main" id="{BB7C3F54-9D5A-EA8F-A41E-883815409A67}"/>
              </a:ext>
            </a:extLst>
          </p:cNvPr>
          <p:cNvSpPr>
            <a:spLocks noGrp="1"/>
          </p:cNvSpPr>
          <p:nvPr/>
        </p:nvSpPr>
        <p:spPr>
          <a:xfrm>
            <a:off x="4472027" y="135026"/>
            <a:ext cx="6888720" cy="138895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600" b="1">
                <a:solidFill>
                  <a:schemeClr val="bg1"/>
                </a:solidFill>
                <a:latin typeface="Montserrat" pitchFamily="2" charset="77"/>
              </a:rPr>
              <a:t>Wrap Up!</a:t>
            </a:r>
            <a:endParaRPr lang="en-US" sz="2800" b="1">
              <a:solidFill>
                <a:schemeClr val="bg1"/>
              </a:solidFill>
              <a:latin typeface="Montserrat" pitchFamily="2" charset="77"/>
            </a:endParaRPr>
          </a:p>
        </p:txBody>
      </p:sp>
      <p:pic>
        <p:nvPicPr>
          <p:cNvPr id="21" name="Picture 20">
            <a:extLst>
              <a:ext uri="{FF2B5EF4-FFF2-40B4-BE49-F238E27FC236}">
                <a16:creationId xmlns:a16="http://schemas.microsoft.com/office/drawing/2014/main" id="{59BF36E4-1200-71DD-3362-A823F0C5CC37}"/>
              </a:ext>
            </a:extLst>
          </p:cNvPr>
          <p:cNvPicPr>
            <a:picLocks noChangeAspect="1"/>
          </p:cNvPicPr>
          <p:nvPr/>
        </p:nvPicPr>
        <p:blipFill>
          <a:blip r:embed="rId4"/>
          <a:stretch>
            <a:fillRect/>
          </a:stretch>
        </p:blipFill>
        <p:spPr>
          <a:xfrm>
            <a:off x="11147606" y="5970748"/>
            <a:ext cx="985793" cy="761749"/>
          </a:xfrm>
          <a:prstGeom prst="rect">
            <a:avLst/>
          </a:prstGeom>
        </p:spPr>
      </p:pic>
      <p:cxnSp>
        <p:nvCxnSpPr>
          <p:cNvPr id="22" name="Straight Connector 21">
            <a:extLst>
              <a:ext uri="{FF2B5EF4-FFF2-40B4-BE49-F238E27FC236}">
                <a16:creationId xmlns:a16="http://schemas.microsoft.com/office/drawing/2014/main" id="{9C1BA083-2346-8E88-1530-A9EA1E5E5FC6}"/>
              </a:ext>
            </a:extLst>
          </p:cNvPr>
          <p:cNvCxnSpPr>
            <a:cxnSpLocks/>
          </p:cNvCxnSpPr>
          <p:nvPr/>
        </p:nvCxnSpPr>
        <p:spPr>
          <a:xfrm>
            <a:off x="4485998" y="1131390"/>
            <a:ext cx="2822359" cy="0"/>
          </a:xfrm>
          <a:prstGeom prst="line">
            <a:avLst/>
          </a:prstGeom>
          <a:ln>
            <a:solidFill>
              <a:srgbClr val="ED1C24"/>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23" name="5-Point Star 22">
            <a:extLst>
              <a:ext uri="{FF2B5EF4-FFF2-40B4-BE49-F238E27FC236}">
                <a16:creationId xmlns:a16="http://schemas.microsoft.com/office/drawing/2014/main" id="{7EB287D4-BD2F-F2E8-FACF-59085ECF5A74}"/>
              </a:ext>
            </a:extLst>
          </p:cNvPr>
          <p:cNvSpPr/>
          <p:nvPr/>
        </p:nvSpPr>
        <p:spPr>
          <a:xfrm>
            <a:off x="7322336" y="976745"/>
            <a:ext cx="237204" cy="231596"/>
          </a:xfrm>
          <a:prstGeom prst="star5">
            <a:avLst/>
          </a:prstGeom>
          <a:solidFill>
            <a:srgbClr val="ED1C24"/>
          </a:solidFill>
          <a:ln>
            <a:no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4" name="5-Point Star 23">
            <a:extLst>
              <a:ext uri="{FF2B5EF4-FFF2-40B4-BE49-F238E27FC236}">
                <a16:creationId xmlns:a16="http://schemas.microsoft.com/office/drawing/2014/main" id="{095E3C6E-C5AA-3C49-F475-1965E106AA61}"/>
              </a:ext>
            </a:extLst>
          </p:cNvPr>
          <p:cNvSpPr/>
          <p:nvPr/>
        </p:nvSpPr>
        <p:spPr>
          <a:xfrm>
            <a:off x="2632232" y="2826152"/>
            <a:ext cx="371502" cy="380039"/>
          </a:xfrm>
          <a:prstGeom prst="star5">
            <a:avLst/>
          </a:prstGeom>
          <a:solidFill>
            <a:srgbClr val="ED1C24"/>
          </a:solidFill>
          <a:ln>
            <a:no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8" name="TextBox 13">
            <a:extLst>
              <a:ext uri="{FF2B5EF4-FFF2-40B4-BE49-F238E27FC236}">
                <a16:creationId xmlns:a16="http://schemas.microsoft.com/office/drawing/2014/main" id="{08ECD171-70FC-E6DD-9F0C-C70D44C8031B}"/>
              </a:ext>
            </a:extLst>
          </p:cNvPr>
          <p:cNvSpPr txBox="1"/>
          <p:nvPr/>
        </p:nvSpPr>
        <p:spPr>
          <a:xfrm>
            <a:off x="3039081" y="2303252"/>
            <a:ext cx="6571404" cy="1477328"/>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base"/>
            <a:r>
              <a:rPr lang="en-US" b="1">
                <a:solidFill>
                  <a:schemeClr val="bg1"/>
                </a:solidFill>
                <a:latin typeface="Montserrat" pitchFamily="2" charset="77"/>
              </a:rPr>
              <a:t>Packaging Engineers </a:t>
            </a:r>
            <a:r>
              <a:rPr lang="en-US">
                <a:solidFill>
                  <a:schemeClr val="bg1"/>
                </a:solidFill>
                <a:latin typeface="Montserrat" pitchFamily="2" charset="77"/>
              </a:rPr>
              <a:t>design boxes and containers that protect products during shipping. They must think about gravity when boxes are stacked or dropped, and design packaging that absorbs impact, just like your parachute protects the object inside the bowl </a:t>
            </a:r>
          </a:p>
        </p:txBody>
      </p:sp>
      <p:sp>
        <p:nvSpPr>
          <p:cNvPr id="30" name="TextBox 15">
            <a:extLst>
              <a:ext uri="{FF2B5EF4-FFF2-40B4-BE49-F238E27FC236}">
                <a16:creationId xmlns:a16="http://schemas.microsoft.com/office/drawing/2014/main" id="{5D3224C5-8E6B-05D8-4227-3278E73DF43C}"/>
              </a:ext>
            </a:extLst>
          </p:cNvPr>
          <p:cNvSpPr txBox="1"/>
          <p:nvPr/>
        </p:nvSpPr>
        <p:spPr>
          <a:xfrm>
            <a:off x="3039081" y="3960212"/>
            <a:ext cx="6455901" cy="120032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a:solidFill>
                  <a:schemeClr val="bg1"/>
                </a:solidFill>
                <a:latin typeface="Montserrat" pitchFamily="2" charset="77"/>
              </a:rPr>
              <a:t>Safety Engineers</a:t>
            </a:r>
            <a:r>
              <a:rPr lang="en-US">
                <a:solidFill>
                  <a:schemeClr val="bg1"/>
                </a:solidFill>
                <a:latin typeface="Montserrat" pitchFamily="2" charset="77"/>
              </a:rPr>
              <a:t> design systems that slow things down to keep people and equipment safe. They consider how fast objects move, how they stop, and what happens when something fails </a:t>
            </a:r>
          </a:p>
        </p:txBody>
      </p:sp>
      <p:sp>
        <p:nvSpPr>
          <p:cNvPr id="32" name="Title 1">
            <a:extLst>
              <a:ext uri="{FF2B5EF4-FFF2-40B4-BE49-F238E27FC236}">
                <a16:creationId xmlns:a16="http://schemas.microsoft.com/office/drawing/2014/main" id="{3669DF02-06AB-95BE-FA44-9C8067DF96A2}"/>
              </a:ext>
            </a:extLst>
          </p:cNvPr>
          <p:cNvSpPr txBox="1">
            <a:spLocks/>
          </p:cNvSpPr>
          <p:nvPr/>
        </p:nvSpPr>
        <p:spPr>
          <a:xfrm>
            <a:off x="2873046" y="1206168"/>
            <a:ext cx="6200031" cy="1388952"/>
          </a:xfrm>
          <a:prstGeom prst="rect">
            <a:avLst/>
          </a:prstGeom>
        </p:spPr>
        <p:txBody>
          <a:bodyPr vert="horz" lIns="91440" tIns="45720" rIns="91440" bIns="45720" rtlCol="0" anchor="ctr">
            <a:normAutofit/>
          </a:bodyPr>
          <a:lstStyle>
            <a:defPPr>
              <a:defRPr lang="en-US"/>
            </a:defPPr>
            <a:lvl1pPr marL="0" algn="ctr" defTabSz="457200" rtl="0" eaLnBrk="1" latinLnBrk="0" hangingPunct="1">
              <a:spcBef>
                <a:spcPct val="0"/>
              </a:spcBef>
              <a:buNone/>
              <a:defRPr sz="4400" kern="1200">
                <a:solidFill>
                  <a:schemeClr val="tx1"/>
                </a:solidFill>
                <a:latin typeface="+mj-lt"/>
                <a:ea typeface="+mj-ea"/>
                <a:cs typeface="+mj-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US" sz="2400" b="1">
                <a:solidFill>
                  <a:schemeClr val="bg1"/>
                </a:solidFill>
                <a:latin typeface="Montserrat" pitchFamily="2" charset="77"/>
              </a:rPr>
              <a:t>What Careers Did We Explore Today?</a:t>
            </a:r>
            <a:endParaRPr lang="en-US" sz="1800" b="1">
              <a:solidFill>
                <a:schemeClr val="bg1"/>
              </a:solidFill>
              <a:latin typeface="Montserrat" pitchFamily="2" charset="77"/>
            </a:endParaRPr>
          </a:p>
        </p:txBody>
      </p:sp>
      <p:sp>
        <p:nvSpPr>
          <p:cNvPr id="39" name="5-Point Star 38">
            <a:extLst>
              <a:ext uri="{FF2B5EF4-FFF2-40B4-BE49-F238E27FC236}">
                <a16:creationId xmlns:a16="http://schemas.microsoft.com/office/drawing/2014/main" id="{7E1501A4-7D09-D1D9-1E0A-45CEAC6BDCC0}"/>
              </a:ext>
            </a:extLst>
          </p:cNvPr>
          <p:cNvSpPr/>
          <p:nvPr/>
        </p:nvSpPr>
        <p:spPr>
          <a:xfrm>
            <a:off x="2635803" y="4274403"/>
            <a:ext cx="371502" cy="380039"/>
          </a:xfrm>
          <a:prstGeom prst="star5">
            <a:avLst/>
          </a:prstGeom>
          <a:solidFill>
            <a:srgbClr val="ED1C24"/>
          </a:solidFill>
          <a:ln>
            <a:no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pic>
        <p:nvPicPr>
          <p:cNvPr id="44" name="Picture 43">
            <a:extLst>
              <a:ext uri="{FF2B5EF4-FFF2-40B4-BE49-F238E27FC236}">
                <a16:creationId xmlns:a16="http://schemas.microsoft.com/office/drawing/2014/main" id="{560D2143-B460-EB29-43ED-02152D230330}"/>
              </a:ext>
            </a:extLst>
          </p:cNvPr>
          <p:cNvPicPr>
            <a:picLocks noChangeAspect="1"/>
          </p:cNvPicPr>
          <p:nvPr/>
        </p:nvPicPr>
        <p:blipFill>
          <a:blip r:embed="rId7"/>
          <a:srcRect l="1710" t="46504" r="52273" b="15711"/>
          <a:stretch>
            <a:fillRect/>
          </a:stretch>
        </p:blipFill>
        <p:spPr>
          <a:xfrm>
            <a:off x="774648" y="3502192"/>
            <a:ext cx="1424528" cy="1512419"/>
          </a:xfrm>
          <a:prstGeom prst="rect">
            <a:avLst/>
          </a:prstGeom>
        </p:spPr>
      </p:pic>
      <p:pic>
        <p:nvPicPr>
          <p:cNvPr id="45" name="Picture 44">
            <a:extLst>
              <a:ext uri="{FF2B5EF4-FFF2-40B4-BE49-F238E27FC236}">
                <a16:creationId xmlns:a16="http://schemas.microsoft.com/office/drawing/2014/main" id="{7294E3AE-A949-0D35-FE5B-013820D90325}"/>
              </a:ext>
            </a:extLst>
          </p:cNvPr>
          <p:cNvPicPr>
            <a:picLocks noChangeAspect="1"/>
          </p:cNvPicPr>
          <p:nvPr/>
        </p:nvPicPr>
        <p:blipFill>
          <a:blip r:embed="rId7"/>
          <a:srcRect r="52090" b="55906"/>
          <a:stretch>
            <a:fillRect/>
          </a:stretch>
        </p:blipFill>
        <p:spPr>
          <a:xfrm>
            <a:off x="594884" y="1360802"/>
            <a:ext cx="1167201" cy="1388952"/>
          </a:xfrm>
          <a:prstGeom prst="rect">
            <a:avLst/>
          </a:prstGeom>
        </p:spPr>
      </p:pic>
      <p:sp>
        <p:nvSpPr>
          <p:cNvPr id="4" name="TextBox 15">
            <a:extLst>
              <a:ext uri="{FF2B5EF4-FFF2-40B4-BE49-F238E27FC236}">
                <a16:creationId xmlns:a16="http://schemas.microsoft.com/office/drawing/2014/main" id="{E38B04C7-F7D4-FDBC-CD22-BD9A45C0045A}"/>
              </a:ext>
            </a:extLst>
          </p:cNvPr>
          <p:cNvSpPr txBox="1"/>
          <p:nvPr/>
        </p:nvSpPr>
        <p:spPr>
          <a:xfrm>
            <a:off x="3039081" y="5327351"/>
            <a:ext cx="6970333" cy="92333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a:solidFill>
                  <a:schemeClr val="bg1"/>
                </a:solidFill>
                <a:latin typeface="Montserrat" pitchFamily="2" charset="77"/>
              </a:rPr>
              <a:t>Aerospace or Flight Engineers</a:t>
            </a:r>
            <a:r>
              <a:rPr lang="en-US">
                <a:solidFill>
                  <a:schemeClr val="bg1"/>
                </a:solidFill>
                <a:latin typeface="Montserrat" pitchFamily="2" charset="77"/>
              </a:rPr>
              <a:t> design parachutes, aircraft, and landing systems. These individuals must carefully study how air pushes on objects. </a:t>
            </a:r>
            <a:endParaRPr lang="en-US" dirty="0">
              <a:solidFill>
                <a:schemeClr val="bg1"/>
              </a:solidFill>
              <a:latin typeface="Montserrat" pitchFamily="2" charset="77"/>
            </a:endParaRPr>
          </a:p>
        </p:txBody>
      </p:sp>
      <p:pic>
        <p:nvPicPr>
          <p:cNvPr id="5" name="Picture 4">
            <a:extLst>
              <a:ext uri="{FF2B5EF4-FFF2-40B4-BE49-F238E27FC236}">
                <a16:creationId xmlns:a16="http://schemas.microsoft.com/office/drawing/2014/main" id="{9D4E6FF1-FC1D-B4E0-D3E5-45D312AB06A4}"/>
              </a:ext>
            </a:extLst>
          </p:cNvPr>
          <p:cNvPicPr>
            <a:picLocks noChangeAspect="1"/>
          </p:cNvPicPr>
          <p:nvPr/>
        </p:nvPicPr>
        <p:blipFill>
          <a:blip r:embed="rId8"/>
          <a:srcRect t="50000" r="14348"/>
          <a:stretch>
            <a:fillRect/>
          </a:stretch>
        </p:blipFill>
        <p:spPr>
          <a:xfrm>
            <a:off x="9152919" y="3806627"/>
            <a:ext cx="2601846" cy="1963818"/>
          </a:xfrm>
          <a:prstGeom prst="rect">
            <a:avLst/>
          </a:prstGeom>
        </p:spPr>
      </p:pic>
      <p:pic>
        <p:nvPicPr>
          <p:cNvPr id="8" name="Picture 7">
            <a:extLst>
              <a:ext uri="{FF2B5EF4-FFF2-40B4-BE49-F238E27FC236}">
                <a16:creationId xmlns:a16="http://schemas.microsoft.com/office/drawing/2014/main" id="{14A5627A-87D2-5EE8-392B-1BF1EDEBBCF1}"/>
              </a:ext>
            </a:extLst>
          </p:cNvPr>
          <p:cNvPicPr>
            <a:picLocks noChangeAspect="1"/>
          </p:cNvPicPr>
          <p:nvPr/>
        </p:nvPicPr>
        <p:blipFill>
          <a:blip r:embed="rId8"/>
          <a:srcRect r="-4760" b="55188"/>
          <a:stretch>
            <a:fillRect/>
          </a:stretch>
        </p:blipFill>
        <p:spPr>
          <a:xfrm>
            <a:off x="8445815" y="926691"/>
            <a:ext cx="3746185" cy="2071956"/>
          </a:xfrm>
          <a:prstGeom prst="rect">
            <a:avLst/>
          </a:prstGeom>
        </p:spPr>
      </p:pic>
      <p:sp>
        <p:nvSpPr>
          <p:cNvPr id="9" name="5-Point Star 8">
            <a:extLst>
              <a:ext uri="{FF2B5EF4-FFF2-40B4-BE49-F238E27FC236}">
                <a16:creationId xmlns:a16="http://schemas.microsoft.com/office/drawing/2014/main" id="{6ECD6A74-C9BA-CA23-8102-70414A32D578}"/>
              </a:ext>
            </a:extLst>
          </p:cNvPr>
          <p:cNvSpPr/>
          <p:nvPr/>
        </p:nvSpPr>
        <p:spPr>
          <a:xfrm>
            <a:off x="2647184" y="5514812"/>
            <a:ext cx="371502" cy="380039"/>
          </a:xfrm>
          <a:prstGeom prst="star5">
            <a:avLst/>
          </a:prstGeom>
          <a:solidFill>
            <a:srgbClr val="ED1C24"/>
          </a:solidFill>
          <a:ln>
            <a:no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280241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446C951A69167489873FE8CAC4C2EA6" ma:contentTypeVersion="23" ma:contentTypeDescription="Create a new document." ma:contentTypeScope="" ma:versionID="b4f0f7d9022e5569520be853261881a0">
  <xsd:schema xmlns:xsd="http://www.w3.org/2001/XMLSchema" xmlns:xs="http://www.w3.org/2001/XMLSchema" xmlns:p="http://schemas.microsoft.com/office/2006/metadata/properties" xmlns:ns2="1f6d1321-5d91-4f7a-ae77-7a79f5a80889" xmlns:ns3="3de6ef40-c28e-4c33-ad84-c9037c327c85" targetNamespace="http://schemas.microsoft.com/office/2006/metadata/properties" ma:root="true" ma:fieldsID="eb275bea23504f0981b22e8754ddf98d" ns2:_="" ns3:_="">
    <xsd:import namespace="1f6d1321-5d91-4f7a-ae77-7a79f5a80889"/>
    <xsd:import namespace="3de6ef40-c28e-4c33-ad84-c9037c327c85"/>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element ref="ns2:MediaServiceObjectDetectorVersions" minOccurs="0"/>
                <xsd:element ref="ns2:Scrubbed"/>
                <xsd:element ref="ns2:MediaServiceDateTaken" minOccurs="0"/>
                <xsd:element ref="ns2:SOWStatus" minOccurs="0"/>
                <xsd:element ref="ns2:MediaServiceBillingMetadata" minOccurs="0"/>
                <xsd:element ref="ns2:MediaLengthInSeconds" minOccurs="0"/>
                <xsd:element ref="ns2:MediaServiceLocation" minOccurs="0"/>
                <xsd:element ref="ns2:ImagesAdded" minOccurs="0"/>
                <xsd:element ref="ns2:ImagesAdded0"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f6d1321-5d91-4f7a-ae77-7a79f5a8088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d5c7b656-8f26-4d42-9765-5028eeecbe23"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Scrubbed" ma:index="22" ma:displayName="Edited" ma:default="0" ma:format="Dropdown" ma:internalName="Scrubbed">
      <xsd:simpleType>
        <xsd:restriction base="dms:Boolean"/>
      </xsd:simpleType>
    </xsd:element>
    <xsd:element name="MediaServiceDateTaken" ma:index="23" nillable="true" ma:displayName="MediaServiceDateTaken" ma:hidden="true" ma:indexed="true" ma:internalName="MediaServiceDateTaken" ma:readOnly="true">
      <xsd:simpleType>
        <xsd:restriction base="dms:Text"/>
      </xsd:simpleType>
    </xsd:element>
    <xsd:element name="SOWStatus" ma:index="24" nillable="true" ma:displayName="SOW Status" ma:format="Dropdown" ma:internalName="SOWStatus">
      <xsd:simpleType>
        <xsd:restriction base="dms:Choice">
          <xsd:enumeration value="Inital SOW - WF Review"/>
          <xsd:enumeration value="SOW Being Reviewed by Site"/>
          <xsd:enumeration value="SOW Done - With Program Management"/>
          <xsd:enumeration value="SOW Done - Sent to Lori/Nathan"/>
          <xsd:enumeration value="SOW Done - Sent to Catherine"/>
          <xsd:enumeration value="SOW FINAL - Sent to Erin"/>
          <xsd:enumeration value="SOW FINAL - Sent to Site in Contract"/>
          <xsd:enumeration value="SOW - ON HOLD"/>
          <xsd:enumeration value="Need Budget - SOW DONE"/>
        </xsd:restriction>
      </xsd:simpleType>
    </xsd:element>
    <xsd:element name="MediaServiceBillingMetadata" ma:index="25" nillable="true" ma:displayName="MediaServiceBillingMetadata" ma:hidden="true" ma:internalName="MediaServiceBillingMetadata" ma:readOnly="true">
      <xsd:simpleType>
        <xsd:restriction base="dms:Note"/>
      </xsd:simpleType>
    </xsd:element>
    <xsd:element name="MediaLengthInSeconds" ma:index="26" nillable="true" ma:displayName="MediaLengthInSeconds" ma:hidden="true" ma:internalName="MediaLengthInSeconds" ma:readOnly="true">
      <xsd:simpleType>
        <xsd:restriction base="dms:Unknown"/>
      </xsd:simpleType>
    </xsd:element>
    <xsd:element name="MediaServiceLocation" ma:index="27" nillable="true" ma:displayName="Location" ma:indexed="true" ma:internalName="MediaServiceLocation" ma:readOnly="true">
      <xsd:simpleType>
        <xsd:restriction base="dms:Text"/>
      </xsd:simpleType>
    </xsd:element>
    <xsd:element name="ImagesAdded" ma:index="28" nillable="true" ma:displayName="Images Added" ma:description="Images added in lessons and also pictures notated with same text." ma:format="Dropdown" ma:internalName="ImagesAdded">
      <xsd:simpleType>
        <xsd:restriction base="dms:Text">
          <xsd:maxLength value="255"/>
        </xsd:restriction>
      </xsd:simpleType>
    </xsd:element>
    <xsd:element name="ImagesAdded0" ma:index="29" nillable="true" ma:displayName="Images Added" ma:description="Images added in lessons and also pictures notated with same text." ma:format="Dropdown" ma:internalName="ImagesAdded0">
      <xsd:simpleType>
        <xsd:restriction base="dms:Choice">
          <xsd:enumeration value="Images Added"/>
          <xsd:enumeration value="Choice 2"/>
          <xsd:enumeration value="Choice 3"/>
        </xsd:restriction>
      </xsd:simpleType>
    </xsd:element>
  </xsd:schema>
  <xsd:schema xmlns:xsd="http://www.w3.org/2001/XMLSchema" xmlns:xs="http://www.w3.org/2001/XMLSchema" xmlns:dms="http://schemas.microsoft.com/office/2006/documentManagement/types" xmlns:pc="http://schemas.microsoft.com/office/infopath/2007/PartnerControls" targetNamespace="3de6ef40-c28e-4c33-ad84-c9037c327c85"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23cba9fb-0e14-4e31-91c0-4d753f42dbed}" ma:internalName="TaxCatchAll" ma:showField="CatchAllData" ma:web="3de6ef40-c28e-4c33-ad84-c9037c327c8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crubbed xmlns="1f6d1321-5d91-4f7a-ae77-7a79f5a80889">true</Scrubbed>
    <lcf76f155ced4ddcb4097134ff3c332f xmlns="1f6d1321-5d91-4f7a-ae77-7a79f5a80889">
      <Terms xmlns="http://schemas.microsoft.com/office/infopath/2007/PartnerControls"/>
    </lcf76f155ced4ddcb4097134ff3c332f>
    <SOWStatus xmlns="1f6d1321-5d91-4f7a-ae77-7a79f5a80889" xsi:nil="true"/>
    <TaxCatchAll xmlns="3de6ef40-c28e-4c33-ad84-c9037c327c85" xsi:nil="true"/>
    <ImagesAdded0 xmlns="1f6d1321-5d91-4f7a-ae77-7a79f5a80889" xsi:nil="true"/>
    <ImagesAdded xmlns="1f6d1321-5d91-4f7a-ae77-7a79f5a80889" xsi:nil="true"/>
  </documentManagement>
</p:properties>
</file>

<file path=customXml/itemProps1.xml><?xml version="1.0" encoding="utf-8"?>
<ds:datastoreItem xmlns:ds="http://schemas.openxmlformats.org/officeDocument/2006/customXml" ds:itemID="{99CBF920-68B8-4000-978D-B63ED842DB41}">
  <ds:schemaRefs>
    <ds:schemaRef ds:uri="http://schemas.microsoft.com/sharepoint/v3/contenttype/forms"/>
  </ds:schemaRefs>
</ds:datastoreItem>
</file>

<file path=customXml/itemProps2.xml><?xml version="1.0" encoding="utf-8"?>
<ds:datastoreItem xmlns:ds="http://schemas.openxmlformats.org/officeDocument/2006/customXml" ds:itemID="{43950FA4-0B16-4F55-979C-A300E795EC9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f6d1321-5d91-4f7a-ae77-7a79f5a80889"/>
    <ds:schemaRef ds:uri="3de6ef40-c28e-4c33-ad84-c9037c327c8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AAB8A5B-6605-4F13-B144-3F83376A8991}">
  <ds:schemaRefs>
    <ds:schemaRef ds:uri="1f6d1321-5d91-4f7a-ae77-7a79f5a80889"/>
    <ds:schemaRef ds:uri="http://schemas.microsoft.com/office/infopath/2007/PartnerControls"/>
    <ds:schemaRef ds:uri="http://purl.org/dc/dcmitype/"/>
    <ds:schemaRef ds:uri="http://schemas.microsoft.com/office/2006/metadata/properties"/>
    <ds:schemaRef ds:uri="http://purl.org/dc/terms/"/>
    <ds:schemaRef ds:uri="http://schemas.microsoft.com/office/2006/documentManagement/types"/>
    <ds:schemaRef ds:uri="http://www.w3.org/XML/1998/namespace"/>
    <ds:schemaRef ds:uri="http://schemas.openxmlformats.org/package/2006/metadata/core-properties"/>
    <ds:schemaRef ds:uri="3de6ef40-c28e-4c33-ad84-c9037c327c85"/>
    <ds:schemaRef ds:uri="http://purl.org/dc/elements/1.1/"/>
  </ds:schemaRefs>
</ds:datastoreItem>
</file>

<file path=docProps/app.xml><?xml version="1.0" encoding="utf-8"?>
<Properties xmlns="http://schemas.openxmlformats.org/officeDocument/2006/extended-properties" xmlns:vt="http://schemas.openxmlformats.org/officeDocument/2006/docPropsVTypes">
  <TotalTime>27764</TotalTime>
  <Words>1809</Words>
  <Application>Microsoft Office PowerPoint</Application>
  <PresentationFormat>Widescreen</PresentationFormat>
  <Paragraphs>201</Paragraphs>
  <Slides>17</Slides>
  <Notes>17</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PowerPoint Presentation</vt:lpstr>
      <vt:lpstr>Controlled Descent</vt:lpstr>
      <vt:lpstr>PowerPoint Presentation</vt:lpstr>
      <vt:lpstr>PowerPoint Presentation</vt:lpstr>
      <vt:lpstr>  </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Controlled Descent</vt:lpstr>
      <vt:lpstr>  </vt:lpstr>
      <vt:lpstr>Career Exploration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Shelby Bledsoe</cp:lastModifiedBy>
  <cp:revision>84</cp:revision>
  <dcterms:created xsi:type="dcterms:W3CDTF">2013-01-27T09:14:16Z</dcterms:created>
  <dcterms:modified xsi:type="dcterms:W3CDTF">2026-08-05T16:33:18Z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0x0101009446C951A69167489873FE8CAC4C2EA6</vt:lpwstr>
  </property>
  <property fmtid="{D5CDD505-2E9C-101B-9397-08002B2CF9AE}" pid="3" name="MediaServiceImageTags">
    <vt:lpwstr/>
  </property>
</Properties>
</file>