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284" r:id="rId5"/>
    <p:sldId id="6928" r:id="rId6"/>
    <p:sldId id="6946" r:id="rId7"/>
    <p:sldId id="6947" r:id="rId8"/>
    <p:sldId id="6949" r:id="rId9"/>
    <p:sldId id="6948" r:id="rId10"/>
    <p:sldId id="6950" r:id="rId11"/>
    <p:sldId id="6951" r:id="rId12"/>
    <p:sldId id="267" r:id="rId13"/>
    <p:sldId id="6961" r:id="rId14"/>
    <p:sldId id="694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97A0E3-D5DD-C8DA-71ED-E7EAA1092841}" name="Crystal Bentley" initials="CB" userId="S::cbentley@iacmi.org::bb9e5ed0-0fac-4efc-b5ed-e1831b331c9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2E3192"/>
    <a:srgbClr val="23183B"/>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B6A65E-33C1-924D-A909-0FF752D2A834}" v="77" dt="2026-08-02T22:09:00.3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90"/>
    <p:restoredTop sz="75068"/>
  </p:normalViewPr>
  <p:slideViewPr>
    <p:cSldViewPr snapToGrid="0">
      <p:cViewPr>
        <p:scale>
          <a:sx n="63" d="100"/>
          <a:sy n="63" d="100"/>
        </p:scale>
        <p:origin x="1240" y="84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by Bledsoe" userId="c9738545-4c56-4193-a6fa-33fe679ebc37" providerId="ADAL" clId="{D1069CD9-D04A-50C0-9BB8-0A004E678B39}"/>
    <pc:docChg chg="undo custSel delSld modSld">
      <pc:chgData name="Shelby Bledsoe" userId="c9738545-4c56-4193-a6fa-33fe679ebc37" providerId="ADAL" clId="{D1069CD9-D04A-50C0-9BB8-0A004E678B39}" dt="2026-08-02T22:09:21.448" v="252" actId="20577"/>
      <pc:docMkLst>
        <pc:docMk/>
      </pc:docMkLst>
      <pc:sldChg chg="addSp delSp modSp mod">
        <pc:chgData name="Shelby Bledsoe" userId="c9738545-4c56-4193-a6fa-33fe679ebc37" providerId="ADAL" clId="{D1069CD9-D04A-50C0-9BB8-0A004E678B39}" dt="2026-08-02T22:07:30.603" v="188" actId="1076"/>
        <pc:sldMkLst>
          <pc:docMk/>
          <pc:sldMk cId="0" sldId="267"/>
        </pc:sldMkLst>
        <pc:spChg chg="mod">
          <ac:chgData name="Shelby Bledsoe" userId="c9738545-4c56-4193-a6fa-33fe679ebc37" providerId="ADAL" clId="{D1069CD9-D04A-50C0-9BB8-0A004E678B39}" dt="2026-08-02T22:07:30.603" v="188" actId="1076"/>
          <ac:spMkLst>
            <pc:docMk/>
            <pc:sldMk cId="0" sldId="267"/>
            <ac:spMk id="2" creationId="{00000000-0000-0000-0000-000000000000}"/>
          </ac:spMkLst>
        </pc:spChg>
        <pc:spChg chg="mod">
          <ac:chgData name="Shelby Bledsoe" userId="c9738545-4c56-4193-a6fa-33fe679ebc37" providerId="ADAL" clId="{D1069CD9-D04A-50C0-9BB8-0A004E678B39}" dt="2026-08-02T22:07:05.503" v="183" actId="14100"/>
          <ac:spMkLst>
            <pc:docMk/>
            <pc:sldMk cId="0" sldId="267"/>
            <ac:spMk id="10" creationId="{12BEE624-251B-D34A-F736-CF806E28868D}"/>
          </ac:spMkLst>
        </pc:spChg>
        <pc:picChg chg="add mod">
          <ac:chgData name="Shelby Bledsoe" userId="c9738545-4c56-4193-a6fa-33fe679ebc37" providerId="ADAL" clId="{D1069CD9-D04A-50C0-9BB8-0A004E678B39}" dt="2026-08-02T22:07:24.429" v="186" actId="14100"/>
          <ac:picMkLst>
            <pc:docMk/>
            <pc:sldMk cId="0" sldId="267"/>
            <ac:picMk id="3" creationId="{A85085BC-EBFF-6DFB-875B-15CA4AD268AE}"/>
          </ac:picMkLst>
        </pc:picChg>
        <pc:picChg chg="mod modCrop">
          <ac:chgData name="Shelby Bledsoe" userId="c9738545-4c56-4193-a6fa-33fe679ebc37" providerId="ADAL" clId="{D1069CD9-D04A-50C0-9BB8-0A004E678B39}" dt="2026-08-02T22:07:13.142" v="184" actId="732"/>
          <ac:picMkLst>
            <pc:docMk/>
            <pc:sldMk cId="0" sldId="267"/>
            <ac:picMk id="6" creationId="{5F2B139F-2822-17CC-E168-FB2995C3FA17}"/>
          </ac:picMkLst>
        </pc:picChg>
        <pc:picChg chg="add mod">
          <ac:chgData name="Shelby Bledsoe" userId="c9738545-4c56-4193-a6fa-33fe679ebc37" providerId="ADAL" clId="{D1069CD9-D04A-50C0-9BB8-0A004E678B39}" dt="2026-08-02T22:07:27.478" v="187" actId="14100"/>
          <ac:picMkLst>
            <pc:docMk/>
            <pc:sldMk cId="0" sldId="267"/>
            <ac:picMk id="8" creationId="{A64E6F30-8053-3D26-704A-10C37CA5F8AB}"/>
          </ac:picMkLst>
        </pc:picChg>
        <pc:picChg chg="del">
          <ac:chgData name="Shelby Bledsoe" userId="c9738545-4c56-4193-a6fa-33fe679ebc37" providerId="ADAL" clId="{D1069CD9-D04A-50C0-9BB8-0A004E678B39}" dt="2026-08-02T22:06:47.964" v="175" actId="478"/>
          <ac:picMkLst>
            <pc:docMk/>
            <pc:sldMk cId="0" sldId="267"/>
            <ac:picMk id="18" creationId="{5896CB95-9750-F98B-B3A4-4072BC60D619}"/>
          </ac:picMkLst>
        </pc:picChg>
      </pc:sldChg>
      <pc:sldChg chg="modSp mod">
        <pc:chgData name="Shelby Bledsoe" userId="c9738545-4c56-4193-a6fa-33fe679ebc37" providerId="ADAL" clId="{D1069CD9-D04A-50C0-9BB8-0A004E678B39}" dt="2026-08-02T22:09:21.448" v="252" actId="20577"/>
        <pc:sldMkLst>
          <pc:docMk/>
          <pc:sldMk cId="2783090172" sldId="284"/>
        </pc:sldMkLst>
        <pc:spChg chg="mod">
          <ac:chgData name="Shelby Bledsoe" userId="c9738545-4c56-4193-a6fa-33fe679ebc37" providerId="ADAL" clId="{D1069CD9-D04A-50C0-9BB8-0A004E678B39}" dt="2026-08-02T22:09:21.448" v="252" actId="20577"/>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2T22:05:34.274" v="124" actId="1076"/>
        <pc:sldMkLst>
          <pc:docMk/>
          <pc:sldMk cId="2960108082" sldId="6928"/>
        </pc:sldMkLst>
        <pc:spChg chg="add del mod">
          <ac:chgData name="Shelby Bledsoe" userId="c9738545-4c56-4193-a6fa-33fe679ebc37" providerId="ADAL" clId="{D1069CD9-D04A-50C0-9BB8-0A004E678B39}" dt="2026-08-02T22:02:13.315" v="5"/>
          <ac:spMkLst>
            <pc:docMk/>
            <pc:sldMk cId="2960108082" sldId="6928"/>
            <ac:spMk id="2" creationId="{114C5FFA-A4F2-6832-3205-1BC22364636A}"/>
          </ac:spMkLst>
        </pc:spChg>
        <pc:spChg chg="mod">
          <ac:chgData name="Shelby Bledsoe" userId="c9738545-4c56-4193-a6fa-33fe679ebc37" providerId="ADAL" clId="{D1069CD9-D04A-50C0-9BB8-0A004E678B39}" dt="2026-08-02T22:05:34.274" v="124" actId="1076"/>
          <ac:spMkLst>
            <pc:docMk/>
            <pc:sldMk cId="2960108082" sldId="6928"/>
            <ac:spMk id="3" creationId="{FDA8F8DE-CCB7-0CD1-B976-36B21FBE93FE}"/>
          </ac:spMkLst>
        </pc:spChg>
        <pc:spChg chg="del">
          <ac:chgData name="Shelby Bledsoe" userId="c9738545-4c56-4193-a6fa-33fe679ebc37" providerId="ADAL" clId="{D1069CD9-D04A-50C0-9BB8-0A004E678B39}" dt="2026-08-02T22:02:09.537" v="2" actId="478"/>
          <ac:spMkLst>
            <pc:docMk/>
            <pc:sldMk cId="2960108082" sldId="6928"/>
            <ac:spMk id="14" creationId="{34E1C27F-1E5D-E6A9-7D30-101454F7FCB9}"/>
          </ac:spMkLst>
        </pc:spChg>
        <pc:picChg chg="mod">
          <ac:chgData name="Shelby Bledsoe" userId="c9738545-4c56-4193-a6fa-33fe679ebc37" providerId="ADAL" clId="{D1069CD9-D04A-50C0-9BB8-0A004E678B39}" dt="2026-08-02T22:05:29.133" v="123" actId="1076"/>
          <ac:picMkLst>
            <pc:docMk/>
            <pc:sldMk cId="2960108082" sldId="6928"/>
            <ac:picMk id="5" creationId="{065739D8-3545-F180-CFDB-080507582DF3}"/>
          </ac:picMkLst>
        </pc:picChg>
        <pc:picChg chg="add mod">
          <ac:chgData name="Shelby Bledsoe" userId="c9738545-4c56-4193-a6fa-33fe679ebc37" providerId="ADAL" clId="{D1069CD9-D04A-50C0-9BB8-0A004E678B39}" dt="2026-08-02T22:04:36.238" v="113" actId="1076"/>
          <ac:picMkLst>
            <pc:docMk/>
            <pc:sldMk cId="2960108082" sldId="6928"/>
            <ac:picMk id="8" creationId="{A82C5F2C-37E9-D9EF-19EA-10604EA2E1F0}"/>
          </ac:picMkLst>
        </pc:picChg>
        <pc:picChg chg="add del mod">
          <ac:chgData name="Shelby Bledsoe" userId="c9738545-4c56-4193-a6fa-33fe679ebc37" providerId="ADAL" clId="{D1069CD9-D04A-50C0-9BB8-0A004E678B39}" dt="2026-08-02T22:05:13.742" v="116" actId="478"/>
          <ac:picMkLst>
            <pc:docMk/>
            <pc:sldMk cId="2960108082" sldId="6928"/>
            <ac:picMk id="10" creationId="{92F7C151-A051-73A7-B39E-AD5BB9D97E28}"/>
          </ac:picMkLst>
        </pc:picChg>
        <pc:picChg chg="add mod">
          <ac:chgData name="Shelby Bledsoe" userId="c9738545-4c56-4193-a6fa-33fe679ebc37" providerId="ADAL" clId="{D1069CD9-D04A-50C0-9BB8-0A004E678B39}" dt="2026-08-02T22:05:26.399" v="122" actId="1076"/>
          <ac:picMkLst>
            <pc:docMk/>
            <pc:sldMk cId="2960108082" sldId="6928"/>
            <ac:picMk id="13" creationId="{D0F1FFB5-B299-C33F-762A-137C5311D312}"/>
          </ac:picMkLst>
        </pc:picChg>
      </pc:sldChg>
      <pc:sldChg chg="addSp delSp modSp mod setBg">
        <pc:chgData name="Shelby Bledsoe" userId="c9738545-4c56-4193-a6fa-33fe679ebc37" providerId="ADAL" clId="{D1069CD9-D04A-50C0-9BB8-0A004E678B39}" dt="2026-08-02T22:09:03.539" v="233" actId="1076"/>
        <pc:sldMkLst>
          <pc:docMk/>
          <pc:sldMk cId="966159521" sldId="6941"/>
        </pc:sldMkLst>
        <pc:spChg chg="mod">
          <ac:chgData name="Shelby Bledsoe" userId="c9738545-4c56-4193-a6fa-33fe679ebc37" providerId="ADAL" clId="{D1069CD9-D04A-50C0-9BB8-0A004E678B39}" dt="2026-08-02T22:08:55.685" v="230" actId="1076"/>
          <ac:spMkLst>
            <pc:docMk/>
            <pc:sldMk cId="966159521" sldId="6941"/>
            <ac:spMk id="3" creationId="{6D0C2871-3DA6-91F0-F39C-5AC0812910BC}"/>
          </ac:spMkLst>
        </pc:spChg>
        <pc:spChg chg="mod">
          <ac:chgData name="Shelby Bledsoe" userId="c9738545-4c56-4193-a6fa-33fe679ebc37" providerId="ADAL" clId="{D1069CD9-D04A-50C0-9BB8-0A004E678B39}" dt="2026-08-02T22:09:00.386" v="231" actId="14100"/>
          <ac:spMkLst>
            <pc:docMk/>
            <pc:sldMk cId="966159521" sldId="6941"/>
            <ac:spMk id="9" creationId="{90D0B64D-78B5-EF3E-5E84-9889587B120A}"/>
          </ac:spMkLst>
        </pc:spChg>
        <pc:spChg chg="del">
          <ac:chgData name="Shelby Bledsoe" userId="c9738545-4c56-4193-a6fa-33fe679ebc37" providerId="ADAL" clId="{D1069CD9-D04A-50C0-9BB8-0A004E678B39}" dt="2026-08-02T22:08:17.362" v="211" actId="478"/>
          <ac:spMkLst>
            <pc:docMk/>
            <pc:sldMk cId="966159521" sldId="6941"/>
            <ac:spMk id="14" creationId="{F461EC66-CC9D-83AB-3AB1-5D8C605BC8E5}"/>
          </ac:spMkLst>
        </pc:spChg>
        <pc:picChg chg="add mod">
          <ac:chgData name="Shelby Bledsoe" userId="c9738545-4c56-4193-a6fa-33fe679ebc37" providerId="ADAL" clId="{D1069CD9-D04A-50C0-9BB8-0A004E678B39}" dt="2026-08-02T22:09:03.539" v="233" actId="1076"/>
          <ac:picMkLst>
            <pc:docMk/>
            <pc:sldMk cId="966159521" sldId="6941"/>
            <ac:picMk id="5" creationId="{650B2A62-055F-A87E-AEBD-BD97962F695C}"/>
          </ac:picMkLst>
        </pc:picChg>
        <pc:picChg chg="add mod">
          <ac:chgData name="Shelby Bledsoe" userId="c9738545-4c56-4193-a6fa-33fe679ebc37" providerId="ADAL" clId="{D1069CD9-D04A-50C0-9BB8-0A004E678B39}" dt="2026-08-02T22:09:02.164" v="232" actId="1076"/>
          <ac:picMkLst>
            <pc:docMk/>
            <pc:sldMk cId="966159521" sldId="6941"/>
            <ac:picMk id="8" creationId="{A8ED74E1-167A-1056-4CB1-1E10B691697C}"/>
          </ac:picMkLst>
        </pc:picChg>
      </pc:sldChg>
      <pc:sldChg chg="addSp delSp modSp mod setBg">
        <pc:chgData name="Shelby Bledsoe" userId="c9738545-4c56-4193-a6fa-33fe679ebc37" providerId="ADAL" clId="{D1069CD9-D04A-50C0-9BB8-0A004E678B39}" dt="2026-08-02T22:06:19.709" v="147" actId="1076"/>
        <pc:sldMkLst>
          <pc:docMk/>
          <pc:sldMk cId="2643503414" sldId="6946"/>
        </pc:sldMkLst>
        <pc:spChg chg="mod">
          <ac:chgData name="Shelby Bledsoe" userId="c9738545-4c56-4193-a6fa-33fe679ebc37" providerId="ADAL" clId="{D1069CD9-D04A-50C0-9BB8-0A004E678B39}" dt="2026-08-02T22:05:58.198" v="142" actId="1076"/>
          <ac:spMkLst>
            <pc:docMk/>
            <pc:sldMk cId="2643503414" sldId="6946"/>
            <ac:spMk id="11" creationId="{D370763E-F408-249D-3ED6-2D625E88BC63}"/>
          </ac:spMkLst>
        </pc:spChg>
        <pc:spChg chg="add del mod">
          <ac:chgData name="Shelby Bledsoe" userId="c9738545-4c56-4193-a6fa-33fe679ebc37" providerId="ADAL" clId="{D1069CD9-D04A-50C0-9BB8-0A004E678B39}" dt="2026-08-02T22:05:46.667" v="130" actId="478"/>
          <ac:spMkLst>
            <pc:docMk/>
            <pc:sldMk cId="2643503414" sldId="6946"/>
            <ac:spMk id="21" creationId="{09304E1C-1661-683F-3DDE-8763CEA427E1}"/>
          </ac:spMkLst>
        </pc:spChg>
        <pc:spChg chg="mod">
          <ac:chgData name="Shelby Bledsoe" userId="c9738545-4c56-4193-a6fa-33fe679ebc37" providerId="ADAL" clId="{D1069CD9-D04A-50C0-9BB8-0A004E678B39}" dt="2026-08-02T22:06:15.051" v="146" actId="20577"/>
          <ac:spMkLst>
            <pc:docMk/>
            <pc:sldMk cId="2643503414" sldId="6946"/>
            <ac:spMk id="27" creationId="{C84E7AD5-0733-2A89-B099-BF72922D03EE}"/>
          </ac:spMkLst>
        </pc:spChg>
        <pc:spChg chg="mod">
          <ac:chgData name="Shelby Bledsoe" userId="c9738545-4c56-4193-a6fa-33fe679ebc37" providerId="ADAL" clId="{D1069CD9-D04A-50C0-9BB8-0A004E678B39}" dt="2026-08-02T22:06:06.709" v="143" actId="1076"/>
          <ac:spMkLst>
            <pc:docMk/>
            <pc:sldMk cId="2643503414" sldId="6946"/>
            <ac:spMk id="28" creationId="{14DDE57C-72DE-F451-53E4-238A038A8575}"/>
          </ac:spMkLst>
        </pc:spChg>
        <pc:spChg chg="mod">
          <ac:chgData name="Shelby Bledsoe" userId="c9738545-4c56-4193-a6fa-33fe679ebc37" providerId="ADAL" clId="{D1069CD9-D04A-50C0-9BB8-0A004E678B39}" dt="2026-08-02T22:06:11.403" v="144" actId="255"/>
          <ac:spMkLst>
            <pc:docMk/>
            <pc:sldMk cId="2643503414" sldId="6946"/>
            <ac:spMk id="30" creationId="{C9E3122F-DF5A-879C-AC58-714D6A55FE24}"/>
          </ac:spMkLst>
        </pc:spChg>
        <pc:spChg chg="mod">
          <ac:chgData name="Shelby Bledsoe" userId="c9738545-4c56-4193-a6fa-33fe679ebc37" providerId="ADAL" clId="{D1069CD9-D04A-50C0-9BB8-0A004E678B39}" dt="2026-08-02T22:05:58.198" v="142" actId="1076"/>
          <ac:spMkLst>
            <pc:docMk/>
            <pc:sldMk cId="2643503414" sldId="6946"/>
            <ac:spMk id="36" creationId="{3BDC3BE9-4FD8-A689-C8A5-E525B8BB42D0}"/>
          </ac:spMkLst>
        </pc:spChg>
        <pc:spChg chg="mod">
          <ac:chgData name="Shelby Bledsoe" userId="c9738545-4c56-4193-a6fa-33fe679ebc37" providerId="ADAL" clId="{D1069CD9-D04A-50C0-9BB8-0A004E678B39}" dt="2026-08-02T22:06:19.709" v="147" actId="1076"/>
          <ac:spMkLst>
            <pc:docMk/>
            <pc:sldMk cId="2643503414" sldId="6946"/>
            <ac:spMk id="46" creationId="{34D618D7-017E-98A4-84A1-2A19D14201C9}"/>
          </ac:spMkLst>
        </pc:spChg>
        <pc:picChg chg="mod">
          <ac:chgData name="Shelby Bledsoe" userId="c9738545-4c56-4193-a6fa-33fe679ebc37" providerId="ADAL" clId="{D1069CD9-D04A-50C0-9BB8-0A004E678B39}" dt="2026-08-02T22:05:58.198" v="142" actId="1076"/>
          <ac:picMkLst>
            <pc:docMk/>
            <pc:sldMk cId="2643503414" sldId="6946"/>
            <ac:picMk id="20" creationId="{6A8AB689-02D7-DD36-515E-B2C1B58850B6}"/>
          </ac:picMkLst>
        </pc:picChg>
        <pc:picChg chg="mod">
          <ac:chgData name="Shelby Bledsoe" userId="c9738545-4c56-4193-a6fa-33fe679ebc37" providerId="ADAL" clId="{D1069CD9-D04A-50C0-9BB8-0A004E678B39}" dt="2026-08-02T22:06:06.709" v="143" actId="1076"/>
          <ac:picMkLst>
            <pc:docMk/>
            <pc:sldMk cId="2643503414" sldId="6946"/>
            <ac:picMk id="33" creationId="{F1B9426F-9D57-574A-B3F7-A96B6B090C4C}"/>
          </ac:picMkLst>
        </pc:picChg>
        <pc:picChg chg="mod">
          <ac:chgData name="Shelby Bledsoe" userId="c9738545-4c56-4193-a6fa-33fe679ebc37" providerId="ADAL" clId="{D1069CD9-D04A-50C0-9BB8-0A004E678B39}" dt="2026-08-02T22:06:06.709" v="143" actId="1076"/>
          <ac:picMkLst>
            <pc:docMk/>
            <pc:sldMk cId="2643503414" sldId="6946"/>
            <ac:picMk id="34" creationId="{C35D24B8-0817-419A-3B6D-3098AA6274C0}"/>
          </ac:picMkLst>
        </pc:picChg>
        <pc:picChg chg="mod">
          <ac:chgData name="Shelby Bledsoe" userId="c9738545-4c56-4193-a6fa-33fe679ebc37" providerId="ADAL" clId="{D1069CD9-D04A-50C0-9BB8-0A004E678B39}" dt="2026-08-02T22:06:19.709" v="147" actId="1076"/>
          <ac:picMkLst>
            <pc:docMk/>
            <pc:sldMk cId="2643503414" sldId="6946"/>
            <ac:picMk id="48" creationId="{2B3DF2C2-7297-2376-7909-0731A3926B44}"/>
          </ac:picMkLst>
        </pc:picChg>
      </pc:sldChg>
      <pc:sldChg chg="delSp modSp mod setBg">
        <pc:chgData name="Shelby Bledsoe" userId="c9738545-4c56-4193-a6fa-33fe679ebc37" providerId="ADAL" clId="{D1069CD9-D04A-50C0-9BB8-0A004E678B39}" dt="2026-08-02T22:02:49.103" v="53"/>
        <pc:sldMkLst>
          <pc:docMk/>
          <pc:sldMk cId="13989936" sldId="6947"/>
        </pc:sldMkLst>
        <pc:spChg chg="del">
          <ac:chgData name="Shelby Bledsoe" userId="c9738545-4c56-4193-a6fa-33fe679ebc37" providerId="ADAL" clId="{D1069CD9-D04A-50C0-9BB8-0A004E678B39}" dt="2026-08-02T22:02:42.265" v="42" actId="478"/>
          <ac:spMkLst>
            <pc:docMk/>
            <pc:sldMk cId="13989936" sldId="6947"/>
            <ac:spMk id="3" creationId="{A1D284D0-CAD9-292F-568D-CE7709E33E17}"/>
          </ac:spMkLst>
        </pc:spChg>
        <pc:spChg chg="mod">
          <ac:chgData name="Shelby Bledsoe" userId="c9738545-4c56-4193-a6fa-33fe679ebc37" providerId="ADAL" clId="{D1069CD9-D04A-50C0-9BB8-0A004E678B39}" dt="2026-08-02T22:02:38.553" v="41" actId="207"/>
          <ac:spMkLst>
            <pc:docMk/>
            <pc:sldMk cId="13989936" sldId="6947"/>
            <ac:spMk id="90" creationId="{426C2A2C-C272-A05C-5146-FDA303EE78F7}"/>
          </ac:spMkLst>
        </pc:spChg>
      </pc:sldChg>
      <pc:sldChg chg="delSp modSp mod setBg">
        <pc:chgData name="Shelby Bledsoe" userId="c9738545-4c56-4193-a6fa-33fe679ebc37" providerId="ADAL" clId="{D1069CD9-D04A-50C0-9BB8-0A004E678B39}" dt="2026-08-02T22:03:28.583" v="109" actId="207"/>
        <pc:sldMkLst>
          <pc:docMk/>
          <pc:sldMk cId="512436595" sldId="6948"/>
        </pc:sldMkLst>
        <pc:spChg chg="mod">
          <ac:chgData name="Shelby Bledsoe" userId="c9738545-4c56-4193-a6fa-33fe679ebc37" providerId="ADAL" clId="{D1069CD9-D04A-50C0-9BB8-0A004E678B39}" dt="2026-08-02T22:03:28.583" v="109" actId="207"/>
          <ac:spMkLst>
            <pc:docMk/>
            <pc:sldMk cId="512436595" sldId="6948"/>
            <ac:spMk id="13" creationId="{5DD9F0E9-4A65-8480-AB85-AF3FDEA6B47E}"/>
          </ac:spMkLst>
        </pc:spChg>
        <pc:spChg chg="del mod">
          <ac:chgData name="Shelby Bledsoe" userId="c9738545-4c56-4193-a6fa-33fe679ebc37" providerId="ADAL" clId="{D1069CD9-D04A-50C0-9BB8-0A004E678B39}" dt="2026-08-02T22:03:16.936" v="77" actId="478"/>
          <ac:spMkLst>
            <pc:docMk/>
            <pc:sldMk cId="512436595" sldId="6948"/>
            <ac:spMk id="21" creationId="{DB3C53F0-6767-93BC-FC9E-4ACF5985BF3A}"/>
          </ac:spMkLst>
        </pc:spChg>
      </pc:sldChg>
      <pc:sldChg chg="modSp mod">
        <pc:chgData name="Shelby Bledsoe" userId="c9738545-4c56-4193-a6fa-33fe679ebc37" providerId="ADAL" clId="{D1069CD9-D04A-50C0-9BB8-0A004E678B39}" dt="2026-08-02T22:03:08.810" v="75" actId="207"/>
        <pc:sldMkLst>
          <pc:docMk/>
          <pc:sldMk cId="2396224610" sldId="6949"/>
        </pc:sldMkLst>
        <pc:spChg chg="mod">
          <ac:chgData name="Shelby Bledsoe" userId="c9738545-4c56-4193-a6fa-33fe679ebc37" providerId="ADAL" clId="{D1069CD9-D04A-50C0-9BB8-0A004E678B39}" dt="2026-08-02T22:03:08.810" v="75" actId="207"/>
          <ac:spMkLst>
            <pc:docMk/>
            <pc:sldMk cId="2396224610" sldId="6949"/>
            <ac:spMk id="47" creationId="{2FBFBD94-2B35-217D-BE66-F1CED170307A}"/>
          </ac:spMkLst>
        </pc:spChg>
      </pc:sldChg>
      <pc:sldChg chg="modSp mod">
        <pc:chgData name="Shelby Bledsoe" userId="c9738545-4c56-4193-a6fa-33fe679ebc37" providerId="ADAL" clId="{D1069CD9-D04A-50C0-9BB8-0A004E678B39}" dt="2026-08-02T22:06:39.241" v="174" actId="207"/>
        <pc:sldMkLst>
          <pc:docMk/>
          <pc:sldMk cId="576875313" sldId="6950"/>
        </pc:sldMkLst>
        <pc:spChg chg="mod">
          <ac:chgData name="Shelby Bledsoe" userId="c9738545-4c56-4193-a6fa-33fe679ebc37" providerId="ADAL" clId="{D1069CD9-D04A-50C0-9BB8-0A004E678B39}" dt="2026-08-02T22:06:39.241" v="174" actId="207"/>
          <ac:spMkLst>
            <pc:docMk/>
            <pc:sldMk cId="576875313" sldId="6950"/>
            <ac:spMk id="13" creationId="{5125D11F-4EC4-6EC0-F954-2B61F64CDC46}"/>
          </ac:spMkLst>
        </pc:spChg>
      </pc:sldChg>
      <pc:sldChg chg="delSp modSp mod setBg">
        <pc:chgData name="Shelby Bledsoe" userId="c9738545-4c56-4193-a6fa-33fe679ebc37" providerId="ADAL" clId="{D1069CD9-D04A-50C0-9BB8-0A004E678B39}" dt="2026-08-02T22:08:07.240" v="207" actId="1076"/>
        <pc:sldMkLst>
          <pc:docMk/>
          <pc:sldMk cId="4010990827" sldId="6961"/>
        </pc:sldMkLst>
        <pc:spChg chg="del mod">
          <ac:chgData name="Shelby Bledsoe" userId="c9738545-4c56-4193-a6fa-33fe679ebc37" providerId="ADAL" clId="{D1069CD9-D04A-50C0-9BB8-0A004E678B39}" dt="2026-08-02T22:07:54.611" v="195" actId="478"/>
          <ac:spMkLst>
            <pc:docMk/>
            <pc:sldMk cId="4010990827" sldId="6961"/>
            <ac:spMk id="3" creationId="{51C36CBA-C500-8A43-D384-E1641C31403D}"/>
          </ac:spMkLst>
        </pc:spChg>
        <pc:spChg chg="mod">
          <ac:chgData name="Shelby Bledsoe" userId="c9738545-4c56-4193-a6fa-33fe679ebc37" providerId="ADAL" clId="{D1069CD9-D04A-50C0-9BB8-0A004E678B39}" dt="2026-08-02T22:07:47.618" v="190" actId="1076"/>
          <ac:spMkLst>
            <pc:docMk/>
            <pc:sldMk cId="4010990827" sldId="6961"/>
            <ac:spMk id="4" creationId="{F43A795B-5C65-EAA6-3761-2CAA29E86F4C}"/>
          </ac:spMkLst>
        </pc:spChg>
        <pc:spChg chg="mod">
          <ac:chgData name="Shelby Bledsoe" userId="c9738545-4c56-4193-a6fa-33fe679ebc37" providerId="ADAL" clId="{D1069CD9-D04A-50C0-9BB8-0A004E678B39}" dt="2026-08-02T22:07:47.618" v="190" actId="1076"/>
          <ac:spMkLst>
            <pc:docMk/>
            <pc:sldMk cId="4010990827" sldId="6961"/>
            <ac:spMk id="6" creationId="{4943F3D2-8A42-601C-5EE9-4D384FDE257C}"/>
          </ac:spMkLst>
        </pc:spChg>
        <pc:spChg chg="del">
          <ac:chgData name="Shelby Bledsoe" userId="c9738545-4c56-4193-a6fa-33fe679ebc37" providerId="ADAL" clId="{D1069CD9-D04A-50C0-9BB8-0A004E678B39}" dt="2026-08-02T22:07:41.584" v="189" actId="478"/>
          <ac:spMkLst>
            <pc:docMk/>
            <pc:sldMk cId="4010990827" sldId="6961"/>
            <ac:spMk id="17" creationId="{4D5AFCB9-60BD-F597-05D0-E4C96EDE01AD}"/>
          </ac:spMkLst>
        </pc:spChg>
        <pc:spChg chg="del">
          <ac:chgData name="Shelby Bledsoe" userId="c9738545-4c56-4193-a6fa-33fe679ebc37" providerId="ADAL" clId="{D1069CD9-D04A-50C0-9BB8-0A004E678B39}" dt="2026-08-02T22:07:41.584" v="189" actId="478"/>
          <ac:spMkLst>
            <pc:docMk/>
            <pc:sldMk cId="4010990827" sldId="6961"/>
            <ac:spMk id="18" creationId="{7B8064C5-D97F-8DBE-7C82-233CD24A0269}"/>
          </ac:spMkLst>
        </pc:spChg>
        <pc:spChg chg="del">
          <ac:chgData name="Shelby Bledsoe" userId="c9738545-4c56-4193-a6fa-33fe679ebc37" providerId="ADAL" clId="{D1069CD9-D04A-50C0-9BB8-0A004E678B39}" dt="2026-08-02T22:07:41.584" v="189" actId="478"/>
          <ac:spMkLst>
            <pc:docMk/>
            <pc:sldMk cId="4010990827" sldId="6961"/>
            <ac:spMk id="21" creationId="{8C660D67-1DED-5A4E-9239-597DE4EAC139}"/>
          </ac:spMkLst>
        </pc:spChg>
        <pc:spChg chg="del">
          <ac:chgData name="Shelby Bledsoe" userId="c9738545-4c56-4193-a6fa-33fe679ebc37" providerId="ADAL" clId="{D1069CD9-D04A-50C0-9BB8-0A004E678B39}" dt="2026-08-02T22:07:41.584" v="189" actId="478"/>
          <ac:spMkLst>
            <pc:docMk/>
            <pc:sldMk cId="4010990827" sldId="6961"/>
            <ac:spMk id="25" creationId="{7C2AF5DF-8C6A-0553-570D-9B4172D5669F}"/>
          </ac:spMkLst>
        </pc:spChg>
        <pc:spChg chg="del">
          <ac:chgData name="Shelby Bledsoe" userId="c9738545-4c56-4193-a6fa-33fe679ebc37" providerId="ADAL" clId="{D1069CD9-D04A-50C0-9BB8-0A004E678B39}" dt="2026-08-02T22:07:41.584" v="189" actId="478"/>
          <ac:spMkLst>
            <pc:docMk/>
            <pc:sldMk cId="4010990827" sldId="6961"/>
            <ac:spMk id="30" creationId="{E2604A32-3264-6A01-F568-72C51EC1BDCC}"/>
          </ac:spMkLst>
        </pc:spChg>
        <pc:spChg chg="del">
          <ac:chgData name="Shelby Bledsoe" userId="c9738545-4c56-4193-a6fa-33fe679ebc37" providerId="ADAL" clId="{D1069CD9-D04A-50C0-9BB8-0A004E678B39}" dt="2026-08-02T22:07:41.584" v="189" actId="478"/>
          <ac:spMkLst>
            <pc:docMk/>
            <pc:sldMk cId="4010990827" sldId="6961"/>
            <ac:spMk id="32" creationId="{B883F805-6C85-AF83-175E-C55AD16826B5}"/>
          </ac:spMkLst>
        </pc:spChg>
        <pc:spChg chg="del">
          <ac:chgData name="Shelby Bledsoe" userId="c9738545-4c56-4193-a6fa-33fe679ebc37" providerId="ADAL" clId="{D1069CD9-D04A-50C0-9BB8-0A004E678B39}" dt="2026-08-02T22:07:41.584" v="189" actId="478"/>
          <ac:spMkLst>
            <pc:docMk/>
            <pc:sldMk cId="4010990827" sldId="6961"/>
            <ac:spMk id="35" creationId="{4E2B03A8-C476-FAE8-3960-B85C858F148E}"/>
          </ac:spMkLst>
        </pc:spChg>
        <pc:spChg chg="del">
          <ac:chgData name="Shelby Bledsoe" userId="c9738545-4c56-4193-a6fa-33fe679ebc37" providerId="ADAL" clId="{D1069CD9-D04A-50C0-9BB8-0A004E678B39}" dt="2026-08-02T22:07:41.584" v="189" actId="478"/>
          <ac:spMkLst>
            <pc:docMk/>
            <pc:sldMk cId="4010990827" sldId="6961"/>
            <ac:spMk id="39" creationId="{B950DF5C-88AB-E792-2FF3-C79937D4C0B0}"/>
          </ac:spMkLst>
        </pc:spChg>
        <pc:spChg chg="del">
          <ac:chgData name="Shelby Bledsoe" userId="c9738545-4c56-4193-a6fa-33fe679ebc37" providerId="ADAL" clId="{D1069CD9-D04A-50C0-9BB8-0A004E678B39}" dt="2026-08-02T22:07:53.182" v="194" actId="478"/>
          <ac:spMkLst>
            <pc:docMk/>
            <pc:sldMk cId="4010990827" sldId="6961"/>
            <ac:spMk id="40" creationId="{48FA97A7-74F8-8C02-04D3-C1682B30E490}"/>
          </ac:spMkLst>
        </pc:spChg>
        <pc:spChg chg="del">
          <ac:chgData name="Shelby Bledsoe" userId="c9738545-4c56-4193-a6fa-33fe679ebc37" providerId="ADAL" clId="{D1069CD9-D04A-50C0-9BB8-0A004E678B39}" dt="2026-08-02T22:07:41.584" v="189" actId="478"/>
          <ac:spMkLst>
            <pc:docMk/>
            <pc:sldMk cId="4010990827" sldId="6961"/>
            <ac:spMk id="41" creationId="{27603D40-1B55-C525-016C-E2837D6CAC50}"/>
          </ac:spMkLst>
        </pc:spChg>
        <pc:spChg chg="del">
          <ac:chgData name="Shelby Bledsoe" userId="c9738545-4c56-4193-a6fa-33fe679ebc37" providerId="ADAL" clId="{D1069CD9-D04A-50C0-9BB8-0A004E678B39}" dt="2026-08-02T22:07:41.584" v="189" actId="478"/>
          <ac:spMkLst>
            <pc:docMk/>
            <pc:sldMk cId="4010990827" sldId="6961"/>
            <ac:spMk id="52" creationId="{3EC4AAC6-88A2-0768-AAB6-4DE1CDF59685}"/>
          </ac:spMkLst>
        </pc:spChg>
        <pc:spChg chg="del">
          <ac:chgData name="Shelby Bledsoe" userId="c9738545-4c56-4193-a6fa-33fe679ebc37" providerId="ADAL" clId="{D1069CD9-D04A-50C0-9BB8-0A004E678B39}" dt="2026-08-02T22:07:51.782" v="193" actId="478"/>
          <ac:spMkLst>
            <pc:docMk/>
            <pc:sldMk cId="4010990827" sldId="6961"/>
            <ac:spMk id="54" creationId="{67D886BA-CD76-0F6B-8FCF-6C6A6DE2A26A}"/>
          </ac:spMkLst>
        </pc:spChg>
        <pc:spChg chg="mod">
          <ac:chgData name="Shelby Bledsoe" userId="c9738545-4c56-4193-a6fa-33fe679ebc37" providerId="ADAL" clId="{D1069CD9-D04A-50C0-9BB8-0A004E678B39}" dt="2026-08-02T22:08:07.240" v="207" actId="1076"/>
          <ac:spMkLst>
            <pc:docMk/>
            <pc:sldMk cId="4010990827" sldId="6961"/>
            <ac:spMk id="63" creationId="{9B26E65E-BF11-26D6-A614-0581A342E4FE}"/>
          </ac:spMkLst>
        </pc:spChg>
        <pc:spChg chg="mod">
          <ac:chgData name="Shelby Bledsoe" userId="c9738545-4c56-4193-a6fa-33fe679ebc37" providerId="ADAL" clId="{D1069CD9-D04A-50C0-9BB8-0A004E678B39}" dt="2026-08-02T22:08:07.240" v="207" actId="1076"/>
          <ac:spMkLst>
            <pc:docMk/>
            <pc:sldMk cId="4010990827" sldId="6961"/>
            <ac:spMk id="65" creationId="{03696DF9-86DB-5048-E2D1-927571C63E8C}"/>
          </ac:spMkLst>
        </pc:spChg>
        <pc:picChg chg="mod">
          <ac:chgData name="Shelby Bledsoe" userId="c9738545-4c56-4193-a6fa-33fe679ebc37" providerId="ADAL" clId="{D1069CD9-D04A-50C0-9BB8-0A004E678B39}" dt="2026-08-02T22:07:47.618" v="190" actId="1076"/>
          <ac:picMkLst>
            <pc:docMk/>
            <pc:sldMk cId="4010990827" sldId="6961"/>
            <ac:picMk id="9" creationId="{CE2BB416-3C2F-BAD1-DB46-DF78D063FADB}"/>
          </ac:picMkLst>
        </pc:picChg>
        <pc:picChg chg="mod">
          <ac:chgData name="Shelby Bledsoe" userId="c9738545-4c56-4193-a6fa-33fe679ebc37" providerId="ADAL" clId="{D1069CD9-D04A-50C0-9BB8-0A004E678B39}" dt="2026-08-02T22:08:07.240" v="207" actId="1076"/>
          <ac:picMkLst>
            <pc:docMk/>
            <pc:sldMk cId="4010990827" sldId="6961"/>
            <ac:picMk id="11" creationId="{4591038A-2129-FEE2-E4F1-7E2229463477}"/>
          </ac:picMkLst>
        </pc:picChg>
        <pc:picChg chg="mod">
          <ac:chgData name="Shelby Bledsoe" userId="c9738545-4c56-4193-a6fa-33fe679ebc37" providerId="ADAL" clId="{D1069CD9-D04A-50C0-9BB8-0A004E678B39}" dt="2026-08-02T22:08:07.240" v="207" actId="1076"/>
          <ac:picMkLst>
            <pc:docMk/>
            <pc:sldMk cId="4010990827" sldId="6961"/>
            <ac:picMk id="55" creationId="{F20EC978-F893-0A80-481B-7585049A463B}"/>
          </ac:picMkLst>
        </pc:picChg>
        <pc:cxnChg chg="mod">
          <ac:chgData name="Shelby Bledsoe" userId="c9738545-4c56-4193-a6fa-33fe679ebc37" providerId="ADAL" clId="{D1069CD9-D04A-50C0-9BB8-0A004E678B39}" dt="2026-08-02T22:07:47.618" v="190" actId="1076"/>
          <ac:cxnSpMkLst>
            <pc:docMk/>
            <pc:sldMk cId="4010990827" sldId="6961"/>
            <ac:cxnSpMk id="8" creationId="{5B830415-C0C0-AEBD-12A6-C967F192C603}"/>
          </ac:cxnSpMkLst>
        </pc:cxnChg>
      </pc:sldChg>
      <pc:sldChg chg="modSp del mod">
        <pc:chgData name="Shelby Bledsoe" userId="c9738545-4c56-4193-a6fa-33fe679ebc37" providerId="ADAL" clId="{D1069CD9-D04A-50C0-9BB8-0A004E678B39}" dt="2026-08-02T22:08:51.518" v="229" actId="2696"/>
        <pc:sldMkLst>
          <pc:docMk/>
          <pc:sldMk cId="1335188229" sldId="6962"/>
        </pc:sldMkLst>
        <pc:picChg chg="mod">
          <ac:chgData name="Shelby Bledsoe" userId="c9738545-4c56-4193-a6fa-33fe679ebc37" providerId="ADAL" clId="{D1069CD9-D04A-50C0-9BB8-0A004E678B39}" dt="2026-08-02T22:08:32.832" v="223" actId="1076"/>
          <ac:picMkLst>
            <pc:docMk/>
            <pc:sldMk cId="1335188229" sldId="6962"/>
            <ac:picMk id="16" creationId="{F82B3FC1-67CE-3A22-5F33-05FD229EF10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9F0EF-542D-9427-8E17-D5AC36C4F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E62860-FFC2-75EC-CB05-7C2B93B122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317C98A-31D8-A76A-F9D4-FD8C5C22D83F}"/>
              </a:ext>
            </a:extLst>
          </p:cNvPr>
          <p:cNvSpPr>
            <a:spLocks noGrp="1"/>
          </p:cNvSpPr>
          <p:nvPr>
            <p:ph type="body" idx="1"/>
          </p:nvPr>
        </p:nvSpPr>
        <p:spPr/>
        <p:txBody>
          <a:bodyPr/>
          <a:lstStyle/>
          <a:p>
            <a:endParaRPr lang="en-US" dirty="0">
              <a:solidFill>
                <a:schemeClr val="bg1"/>
              </a:solidFill>
              <a:cs typeface="Arial"/>
            </a:endParaRPr>
          </a:p>
          <a:p>
            <a:r>
              <a:rPr lang="en-US" dirty="0">
                <a:solidFill>
                  <a:schemeClr val="bg1"/>
                </a:solidFill>
              </a:rPr>
              <a:t>In today’s activity, we will be making out own </a:t>
            </a:r>
            <a:r>
              <a:rPr lang="en-US" b="1" dirty="0">
                <a:solidFill>
                  <a:schemeClr val="bg1"/>
                </a:solidFill>
              </a:rPr>
              <a:t>Craft Stick Flyer</a:t>
            </a:r>
            <a:r>
              <a:rPr lang="en-US" dirty="0">
                <a:solidFill>
                  <a:schemeClr val="bg1"/>
                </a:solidFill>
              </a:rPr>
              <a:t>. Just like real builders, you’ll use a few different parts for the plane’s body, wings, and tail, and you’ll put them together in order. When pieces come together to make something new, we call that </a:t>
            </a:r>
            <a:r>
              <a:rPr lang="en-US" b="1" dirty="0">
                <a:solidFill>
                  <a:schemeClr val="bg1"/>
                </a:solidFill>
              </a:rPr>
              <a:t>assembly</a:t>
            </a:r>
            <a:r>
              <a:rPr lang="en-US" dirty="0">
                <a:solidFill>
                  <a:schemeClr val="bg1"/>
                </a:solidFill>
              </a:rPr>
              <a:t>.  </a:t>
            </a:r>
          </a:p>
          <a:p>
            <a:endParaRPr lang="en-US" dirty="0">
              <a:solidFill>
                <a:schemeClr val="bg1"/>
              </a:solidFill>
              <a:latin typeface="Arial"/>
              <a:cs typeface="Arial"/>
            </a:endParaRPr>
          </a:p>
          <a:p>
            <a:r>
              <a:rPr lang="en-US" dirty="0">
                <a:solidFill>
                  <a:schemeClr val="bg1"/>
                </a:solidFill>
              </a:rPr>
              <a:t>Builders in factories do this every day. They follow steps, check their work, and make sure the parts they use fit just right. If something looks loose, or crooked, they fix it so that the final product is strong and ready to use.  </a:t>
            </a:r>
          </a:p>
          <a:p>
            <a:endParaRPr lang="en-US" dirty="0"/>
          </a:p>
        </p:txBody>
      </p:sp>
      <p:sp>
        <p:nvSpPr>
          <p:cNvPr id="4" name="Slide Number Placeholder 3">
            <a:extLst>
              <a:ext uri="{FF2B5EF4-FFF2-40B4-BE49-F238E27FC236}">
                <a16:creationId xmlns:a16="http://schemas.microsoft.com/office/drawing/2014/main" id="{C8BBD4F5-617E-CB0C-E98B-D982A668F7A1}"/>
              </a:ext>
            </a:extLst>
          </p:cNvPr>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1583729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1"/>
              </a:solidFill>
              <a:effectLst/>
              <a:latin typeface="Segoe UI" panose="020B0502040204020203" pitchFamily="34" charset="0"/>
            </a:endParaRPr>
          </a:p>
          <a:p>
            <a:r>
              <a:rPr lang="en-US" sz="1600" b="1" dirty="0">
                <a:solidFill>
                  <a:schemeClr val="bg1"/>
                </a:solidFill>
              </a:rPr>
              <a:t>Body:</a:t>
            </a:r>
            <a:r>
              <a:rPr lang="en-US" sz="1600" dirty="0">
                <a:solidFill>
                  <a:schemeClr val="bg1"/>
                </a:solidFill>
              </a:rPr>
              <a:t> The main part of the airplane that everything else attaches to </a:t>
            </a:r>
          </a:p>
          <a:p>
            <a:r>
              <a:rPr lang="en-US" sz="1600" b="1" dirty="0">
                <a:solidFill>
                  <a:schemeClr val="bg1"/>
                </a:solidFill>
              </a:rPr>
              <a:t>Wings:</a:t>
            </a:r>
            <a:r>
              <a:rPr lang="en-US" sz="1600" dirty="0">
                <a:solidFill>
                  <a:schemeClr val="bg1"/>
                </a:solidFill>
              </a:rPr>
              <a:t> The flat parts on the side of an airplane that help it glide through the air </a:t>
            </a:r>
          </a:p>
          <a:p>
            <a:r>
              <a:rPr lang="en-US" sz="1600" b="1" dirty="0">
                <a:solidFill>
                  <a:schemeClr val="bg1"/>
                </a:solidFill>
              </a:rPr>
              <a:t>Tail:</a:t>
            </a:r>
            <a:r>
              <a:rPr lang="en-US" sz="1600" dirty="0">
                <a:solidFill>
                  <a:schemeClr val="bg1"/>
                </a:solidFill>
              </a:rPr>
              <a:t> The small flat piece at the back of a plane that helps keep it steady </a:t>
            </a:r>
          </a:p>
          <a:p>
            <a:r>
              <a:rPr lang="en-US" sz="1600" b="1" dirty="0">
                <a:solidFill>
                  <a:schemeClr val="bg1"/>
                </a:solidFill>
              </a:rPr>
              <a:t>Assembly:</a:t>
            </a:r>
            <a:r>
              <a:rPr lang="en-US" sz="1600" dirty="0">
                <a:solidFill>
                  <a:schemeClr val="bg1"/>
                </a:solidFill>
              </a:rPr>
              <a:t> Putting parts together in the right order to make something new </a:t>
            </a: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4</a:t>
            </a:fld>
            <a:endParaRPr lang="en-US"/>
          </a:p>
        </p:txBody>
      </p:sp>
    </p:spTree>
    <p:extLst>
      <p:ext uri="{BB962C8B-B14F-4D97-AF65-F5344CB8AC3E}">
        <p14:creationId xmlns:p14="http://schemas.microsoft.com/office/powerpoint/2010/main" val="36917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r>
              <a:rPr kumimoji="0" lang="en-US" altLang="en-US" sz="1050" b="0" i="0" u="none" strike="noStrike" cap="none" normalizeH="0" baseline="0" dirty="0">
                <a:ln>
                  <a:noFill/>
                </a:ln>
                <a:solidFill>
                  <a:srgbClr val="000000"/>
                </a:solidFill>
                <a:effectLst/>
                <a:latin typeface="Aptos" panose="020B0004020202020204" pitchFamily="34" charset="0"/>
              </a:rPr>
              <a:t> </a:t>
            </a:r>
            <a:r>
              <a:rPr lang="en-US" sz="800" dirty="0">
                <a:solidFill>
                  <a:schemeClr val="bg1"/>
                </a:solidFill>
              </a:rPr>
              <a:t>2 jumbo craft sticks </a:t>
            </a:r>
          </a:p>
          <a:p>
            <a:r>
              <a:rPr lang="en-US" sz="800" dirty="0">
                <a:solidFill>
                  <a:schemeClr val="bg1"/>
                </a:solidFill>
              </a:rPr>
              <a:t>1 standard craft stick </a:t>
            </a:r>
          </a:p>
          <a:p>
            <a:r>
              <a:rPr lang="en-US" sz="800" dirty="0">
                <a:solidFill>
                  <a:schemeClr val="bg1"/>
                </a:solidFill>
              </a:rPr>
              <a:t>1 wooden clothespin </a:t>
            </a:r>
          </a:p>
          <a:p>
            <a:r>
              <a:rPr lang="en-US" sz="800" dirty="0">
                <a:solidFill>
                  <a:schemeClr val="bg1"/>
                </a:solidFill>
              </a:rPr>
              <a:t>1 hot glue gun (for teacher use) </a:t>
            </a:r>
          </a:p>
          <a:p>
            <a:r>
              <a:rPr lang="en-US" sz="800" dirty="0">
                <a:solidFill>
                  <a:schemeClr val="bg1"/>
                </a:solidFill>
              </a:rPr>
              <a:t>10 hot glue sticks (for teacher use) </a:t>
            </a:r>
          </a:p>
          <a:p>
            <a:r>
              <a:rPr lang="en-US" sz="800" dirty="0">
                <a:solidFill>
                  <a:schemeClr val="bg1"/>
                </a:solidFill>
              </a:rPr>
              <a:t>markers</a:t>
            </a:r>
          </a:p>
          <a:p>
            <a:endParaRPr lang="en-US" dirty="0"/>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5</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F62B-879C-7147-279A-9870C95A5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03EF1-4322-CBF3-007D-7F88D3840D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BC315-D307-2502-2C64-9AFEAB682845}"/>
              </a:ext>
            </a:extLst>
          </p:cNvPr>
          <p:cNvSpPr>
            <a:spLocks noGrp="1"/>
          </p:cNvSpPr>
          <p:nvPr>
            <p:ph type="body" idx="1"/>
          </p:nvPr>
        </p:nvSpPr>
        <p:spPr/>
        <p:txBody>
          <a:bodyPr/>
          <a:lstStyle/>
          <a:p>
            <a:pPr fontAlgn="base"/>
            <a:r>
              <a:rPr lang="en-US" sz="1200" dirty="0">
                <a:solidFill>
                  <a:schemeClr val="bg1"/>
                </a:solidFill>
              </a:rPr>
              <a:t>Material Preparation </a:t>
            </a:r>
          </a:p>
          <a:p>
            <a:pPr fontAlgn="base"/>
            <a:r>
              <a:rPr lang="en-US" sz="1200" dirty="0">
                <a:solidFill>
                  <a:schemeClr val="bg1"/>
                </a:solidFill>
              </a:rPr>
              <a:t>Pre-heat hot glue gun at a “teacher station” away from students. </a:t>
            </a:r>
          </a:p>
          <a:p>
            <a:pPr fontAlgn="base"/>
            <a:r>
              <a:rPr lang="en-US" sz="1200" dirty="0">
                <a:solidFill>
                  <a:schemeClr val="bg1"/>
                </a:solidFill>
              </a:rPr>
              <a:t>Distribute 2 jumbo craft sticks, 1 standard craft stick, and 1 wooden clothespin to each student. </a:t>
            </a:r>
          </a:p>
          <a:p>
            <a:pPr fontAlgn="base"/>
            <a:r>
              <a:rPr lang="en-US" sz="1200" dirty="0">
                <a:solidFill>
                  <a:schemeClr val="bg1"/>
                </a:solidFill>
              </a:rPr>
              <a:t>Distribute markers or your preferred coloring medium. </a:t>
            </a:r>
          </a:p>
          <a:p>
            <a:endParaRPr lang="en-US" dirty="0"/>
          </a:p>
        </p:txBody>
      </p:sp>
      <p:sp>
        <p:nvSpPr>
          <p:cNvPr id="4" name="Slide Number Placeholder 3">
            <a:extLst>
              <a:ext uri="{FF2B5EF4-FFF2-40B4-BE49-F238E27FC236}">
                <a16:creationId xmlns:a16="http://schemas.microsoft.com/office/drawing/2014/main" id="{1EDC8758-6AA2-1664-7495-940BEEB2B290}"/>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2734740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9EC68-B2CC-1AB8-9F43-D3AA171B5F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C9CC61-ABFB-0A47-19FD-A0798FA6E29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D6D2657-79FD-97DC-E85D-D1D0EE02D242}"/>
              </a:ext>
            </a:extLst>
          </p:cNvPr>
          <p:cNvSpPr>
            <a:spLocks noGrp="1"/>
          </p:cNvSpPr>
          <p:nvPr>
            <p:ph type="body" idx="1"/>
          </p:nvPr>
        </p:nvSpPr>
        <p:spPr/>
        <p:txBody>
          <a:bodyPr/>
          <a:lstStyle/>
          <a:p>
            <a:r>
              <a:rPr lang="en-US" sz="1200" dirty="0">
                <a:solidFill>
                  <a:schemeClr val="bg1"/>
                </a:solidFill>
              </a:rPr>
              <a:t>Decorate each plane part </a:t>
            </a:r>
          </a:p>
          <a:p>
            <a:r>
              <a:rPr lang="en-US" sz="1200" dirty="0">
                <a:solidFill>
                  <a:schemeClr val="bg1"/>
                </a:solidFill>
              </a:rPr>
              <a:t>Encourage the students to decorate their craft sticks and clothespin. Students will want to color in both sides of their craft sticks, and all sides of their clothespin for the best effect. </a:t>
            </a:r>
          </a:p>
          <a:p>
            <a:r>
              <a:rPr lang="en-US" sz="1200" dirty="0">
                <a:solidFill>
                  <a:schemeClr val="bg1"/>
                </a:solidFill>
              </a:rPr>
              <a:t>Remind students to write their name on the bottom side of their clothespin to avoid future mix-ups. </a:t>
            </a:r>
          </a:p>
          <a:p>
            <a:endParaRPr lang="en-US" dirty="0"/>
          </a:p>
        </p:txBody>
      </p:sp>
      <p:sp>
        <p:nvSpPr>
          <p:cNvPr id="4" name="Slide Number Placeholder 3">
            <a:extLst>
              <a:ext uri="{FF2B5EF4-FFF2-40B4-BE49-F238E27FC236}">
                <a16:creationId xmlns:a16="http://schemas.microsoft.com/office/drawing/2014/main" id="{F6202DE9-03E2-933C-7D0D-5614C8AB44A9}"/>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931241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2ADF9-14D6-9A5F-5D9A-AA073CC4E9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9132DC-432B-462B-F939-61B8D2EA7E1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2378877-A248-0607-E686-F8433002D797}"/>
              </a:ext>
            </a:extLst>
          </p:cNvPr>
          <p:cNvSpPr>
            <a:spLocks noGrp="1"/>
          </p:cNvSpPr>
          <p:nvPr>
            <p:ph type="body" idx="1"/>
          </p:nvPr>
        </p:nvSpPr>
        <p:spPr/>
        <p:txBody>
          <a:bodyPr/>
          <a:lstStyle/>
          <a:p>
            <a:r>
              <a:rPr lang="en-US" sz="1200">
                <a:solidFill>
                  <a:schemeClr val="bg1"/>
                </a:solidFill>
              </a:rPr>
              <a:t>Assembly</a:t>
            </a:r>
          </a:p>
          <a:p>
            <a:r>
              <a:rPr lang="en-US" sz="1200">
                <a:solidFill>
                  <a:schemeClr val="bg1"/>
                </a:solidFill>
              </a:rPr>
              <a:t>Call a small group of students to line up at the hot glue station  </a:t>
            </a:r>
          </a:p>
          <a:p>
            <a:r>
              <a:rPr lang="en-US" sz="1200" b="1">
                <a:solidFill>
                  <a:schemeClr val="bg1"/>
                </a:solidFill>
              </a:rPr>
              <a:t>Take the student’s clothespin</a:t>
            </a:r>
            <a:r>
              <a:rPr lang="en-US" sz="1200">
                <a:solidFill>
                  <a:schemeClr val="bg1"/>
                </a:solidFill>
              </a:rPr>
              <a:t> (this will be the body of the plane). </a:t>
            </a:r>
          </a:p>
          <a:p>
            <a:endParaRPr lang="en-US" sz="1200">
              <a:solidFill>
                <a:schemeClr val="bg1"/>
              </a:solidFill>
            </a:endParaRPr>
          </a:p>
          <a:p>
            <a:r>
              <a:rPr lang="en-US" sz="1200">
                <a:solidFill>
                  <a:schemeClr val="bg1"/>
                </a:solidFill>
              </a:rPr>
              <a:t>Add </a:t>
            </a:r>
            <a:r>
              <a:rPr lang="en-US" sz="1200" b="1">
                <a:solidFill>
                  <a:schemeClr val="bg1"/>
                </a:solidFill>
              </a:rPr>
              <a:t>two tiny dots of hot glue</a:t>
            </a:r>
            <a:r>
              <a:rPr lang="en-US" sz="1200">
                <a:solidFill>
                  <a:schemeClr val="bg1"/>
                </a:solidFill>
              </a:rPr>
              <a:t> on the top:  </a:t>
            </a:r>
          </a:p>
          <a:p>
            <a:r>
              <a:rPr lang="en-US" sz="1200">
                <a:solidFill>
                  <a:schemeClr val="bg1"/>
                </a:solidFill>
              </a:rPr>
              <a:t>One near the clamp end (front) </a:t>
            </a:r>
          </a:p>
          <a:p>
            <a:r>
              <a:rPr lang="en-US" sz="1200">
                <a:solidFill>
                  <a:schemeClr val="bg1"/>
                </a:solidFill>
              </a:rPr>
              <a:t>One about halfway down the clothespin (toward the back) </a:t>
            </a:r>
          </a:p>
          <a:p>
            <a:endParaRPr lang="en-US" sz="1200">
              <a:solidFill>
                <a:schemeClr val="bg1"/>
              </a:solidFill>
            </a:endParaRPr>
          </a:p>
          <a:p>
            <a:r>
              <a:rPr lang="en-US" sz="1200">
                <a:solidFill>
                  <a:schemeClr val="bg1"/>
                </a:solidFill>
              </a:rPr>
              <a:t>Have the student place:  </a:t>
            </a:r>
          </a:p>
          <a:p>
            <a:r>
              <a:rPr lang="en-US" sz="1200">
                <a:solidFill>
                  <a:schemeClr val="bg1"/>
                </a:solidFill>
              </a:rPr>
              <a:t>A </a:t>
            </a:r>
            <a:r>
              <a:rPr lang="en-US" sz="1200" b="1">
                <a:solidFill>
                  <a:schemeClr val="bg1"/>
                </a:solidFill>
              </a:rPr>
              <a:t>jumbo craft stick</a:t>
            </a:r>
            <a:r>
              <a:rPr lang="en-US" sz="1200">
                <a:solidFill>
                  <a:schemeClr val="bg1"/>
                </a:solidFill>
              </a:rPr>
              <a:t> across the glue dot at the front (main wings) </a:t>
            </a:r>
          </a:p>
          <a:p>
            <a:r>
              <a:rPr lang="en-US" sz="1200">
                <a:solidFill>
                  <a:schemeClr val="bg1"/>
                </a:solidFill>
              </a:rPr>
              <a:t>A </a:t>
            </a:r>
            <a:r>
              <a:rPr lang="en-US" sz="1200" b="1">
                <a:solidFill>
                  <a:schemeClr val="bg1"/>
                </a:solidFill>
              </a:rPr>
              <a:t>regular craft stick</a:t>
            </a:r>
            <a:r>
              <a:rPr lang="en-US" sz="1200">
                <a:solidFill>
                  <a:schemeClr val="bg1"/>
                </a:solidFill>
              </a:rPr>
              <a:t> across the back dot (tail) </a:t>
            </a:r>
          </a:p>
          <a:p>
            <a:r>
              <a:rPr lang="en-US" sz="1200">
                <a:solidFill>
                  <a:schemeClr val="bg1"/>
                </a:solidFill>
              </a:rPr>
              <a:t> </a:t>
            </a:r>
          </a:p>
          <a:p>
            <a:r>
              <a:rPr lang="en-US" sz="1200">
                <a:solidFill>
                  <a:schemeClr val="bg1"/>
                </a:solidFill>
              </a:rPr>
              <a:t>Flip the plane over and add </a:t>
            </a:r>
            <a:r>
              <a:rPr lang="en-US" sz="1200" b="1">
                <a:solidFill>
                  <a:schemeClr val="bg1"/>
                </a:solidFill>
              </a:rPr>
              <a:t>one small dot of glue</a:t>
            </a:r>
            <a:r>
              <a:rPr lang="en-US" sz="1200">
                <a:solidFill>
                  <a:schemeClr val="bg1"/>
                </a:solidFill>
              </a:rPr>
              <a:t> under the front wings. </a:t>
            </a:r>
          </a:p>
          <a:p>
            <a:r>
              <a:rPr lang="en-US" sz="1200">
                <a:solidFill>
                  <a:schemeClr val="bg1"/>
                </a:solidFill>
              </a:rPr>
              <a:t>Attach the second </a:t>
            </a:r>
            <a:r>
              <a:rPr lang="en-US" sz="1200" b="1">
                <a:solidFill>
                  <a:schemeClr val="bg1"/>
                </a:solidFill>
              </a:rPr>
              <a:t>jumbo craft stick</a:t>
            </a:r>
            <a:r>
              <a:rPr lang="en-US" sz="1200">
                <a:solidFill>
                  <a:schemeClr val="bg1"/>
                </a:solidFill>
              </a:rPr>
              <a:t> directly under the first to complete the wing pair. </a:t>
            </a:r>
          </a:p>
          <a:p>
            <a:endParaRPr lang="en-US"/>
          </a:p>
        </p:txBody>
      </p:sp>
      <p:sp>
        <p:nvSpPr>
          <p:cNvPr id="4" name="Slide Number Placeholder 3">
            <a:extLst>
              <a:ext uri="{FF2B5EF4-FFF2-40B4-BE49-F238E27FC236}">
                <a16:creationId xmlns:a16="http://schemas.microsoft.com/office/drawing/2014/main" id="{8995F377-2219-DFC8-8119-C7F31B5B8298}"/>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3681378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9</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bg1"/>
              </a:solidFill>
              <a:effectLst/>
              <a:latin typeface="Segoe UI" panose="020B0502040204020203" pitchFamily="34" charset="0"/>
            </a:endParaRPr>
          </a:p>
          <a:p>
            <a:r>
              <a:rPr lang="en-US" sz="1200" dirty="0">
                <a:solidFill>
                  <a:schemeClr val="bg1"/>
                </a:solidFill>
              </a:rPr>
              <a:t>Can you show me the </a:t>
            </a:r>
            <a:r>
              <a:rPr lang="en-US" sz="1200" b="1" dirty="0">
                <a:solidFill>
                  <a:schemeClr val="bg1"/>
                </a:solidFill>
              </a:rPr>
              <a:t>body</a:t>
            </a:r>
            <a:r>
              <a:rPr lang="en-US" sz="1200" dirty="0">
                <a:solidFill>
                  <a:schemeClr val="bg1"/>
                </a:solidFill>
              </a:rPr>
              <a:t> of your plane? </a:t>
            </a:r>
          </a:p>
          <a:p>
            <a:r>
              <a:rPr lang="en-US" sz="1200" dirty="0">
                <a:solidFill>
                  <a:schemeClr val="bg1"/>
                </a:solidFill>
              </a:rPr>
              <a:t>What job/function do you think this piece does? (point to any part of the plane) </a:t>
            </a:r>
          </a:p>
          <a:p>
            <a:r>
              <a:rPr lang="en-US" sz="1200" dirty="0">
                <a:solidFill>
                  <a:schemeClr val="bg1"/>
                </a:solidFill>
              </a:rPr>
              <a:t>What do you think would happen if your plane's wings were uneven? </a:t>
            </a:r>
          </a:p>
          <a:p>
            <a:r>
              <a:rPr lang="en-US" sz="1200" dirty="0">
                <a:solidFill>
                  <a:schemeClr val="bg1"/>
                </a:solidFill>
              </a:rPr>
              <a:t>What was the trickiest part of building your flyer? </a:t>
            </a: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10</a:t>
            </a:fld>
            <a:endParaRPr lang="en-US"/>
          </a:p>
        </p:txBody>
      </p:sp>
    </p:spTree>
    <p:extLst>
      <p:ext uri="{BB962C8B-B14F-4D97-AF65-F5344CB8AC3E}">
        <p14:creationId xmlns:p14="http://schemas.microsoft.com/office/powerpoint/2010/main" val="3627685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11</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8/2/26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sv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6.sv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5.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9.sv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728503" y="4288496"/>
            <a:ext cx="6147706" cy="1569660"/>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800" b="1" dirty="0">
                <a:solidFill>
                  <a:schemeClr val="bg1"/>
                </a:solidFill>
                <a:latin typeface="Montserrat" pitchFamily="2" charset="77"/>
              </a:rPr>
              <a:t>Craft Stick Flyers</a:t>
            </a:r>
            <a:endParaRPr lang="en-US" sz="40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3450599" y="181354"/>
            <a:ext cx="5290802" cy="1086506"/>
          </a:xfrm>
        </p:spPr>
        <p:txBody>
          <a:bodyPr>
            <a:normAutofit/>
          </a:bodyPr>
          <a:lstStyle/>
          <a:p>
            <a:pPr algn="l"/>
            <a:r>
              <a:rPr lang="en-US" sz="4000" dirty="0">
                <a:solidFill>
                  <a:schemeClr val="bg1"/>
                </a:solidFill>
                <a:latin typeface="Montserrat"/>
              </a:rPr>
              <a:t>Craft Stick Flyers</a:t>
            </a:r>
            <a:endParaRPr lang="en-US" sz="4000"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5" name="Picture 4">
            <a:extLst>
              <a:ext uri="{FF2B5EF4-FFF2-40B4-BE49-F238E27FC236}">
                <a16:creationId xmlns:a16="http://schemas.microsoft.com/office/drawing/2014/main" id="{065739D8-3545-F180-CFDB-080507582DF3}"/>
              </a:ext>
            </a:extLst>
          </p:cNvPr>
          <p:cNvPicPr>
            <a:picLocks noChangeAspect="1"/>
          </p:cNvPicPr>
          <p:nvPr/>
        </p:nvPicPr>
        <p:blipFill>
          <a:blip r:embed="rId7"/>
          <a:srcRect t="34074" b="32592"/>
          <a:stretch>
            <a:fillRect/>
          </a:stretch>
        </p:blipFill>
        <p:spPr>
          <a:xfrm>
            <a:off x="2562827" y="1391158"/>
            <a:ext cx="11218199" cy="4834903"/>
          </a:xfrm>
          <a:prstGeom prst="rect">
            <a:avLst/>
          </a:prstGeom>
        </p:spPr>
      </p:pic>
      <p:pic>
        <p:nvPicPr>
          <p:cNvPr id="8" name="Picture 7">
            <a:extLst>
              <a:ext uri="{FF2B5EF4-FFF2-40B4-BE49-F238E27FC236}">
                <a16:creationId xmlns:a16="http://schemas.microsoft.com/office/drawing/2014/main" id="{A82C5F2C-37E9-D9EF-19EA-10604EA2E1F0}"/>
              </a:ext>
            </a:extLst>
          </p:cNvPr>
          <p:cNvPicPr>
            <a:picLocks noChangeAspect="1"/>
          </p:cNvPicPr>
          <p:nvPr/>
        </p:nvPicPr>
        <p:blipFill>
          <a:blip r:embed="rId8"/>
          <a:stretch>
            <a:fillRect/>
          </a:stretch>
        </p:blipFill>
        <p:spPr>
          <a:xfrm>
            <a:off x="100885" y="744236"/>
            <a:ext cx="5998775" cy="4551584"/>
          </a:xfrm>
          <a:prstGeom prst="rect">
            <a:avLst/>
          </a:prstGeom>
        </p:spPr>
      </p:pic>
      <p:pic>
        <p:nvPicPr>
          <p:cNvPr id="13" name="Picture 12">
            <a:extLst>
              <a:ext uri="{FF2B5EF4-FFF2-40B4-BE49-F238E27FC236}">
                <a16:creationId xmlns:a16="http://schemas.microsoft.com/office/drawing/2014/main" id="{D0F1FFB5-B299-C33F-762A-137C5311D312}"/>
              </a:ext>
            </a:extLst>
          </p:cNvPr>
          <p:cNvPicPr>
            <a:picLocks noChangeAspect="1"/>
          </p:cNvPicPr>
          <p:nvPr/>
        </p:nvPicPr>
        <p:blipFill>
          <a:blip r:embed="rId9"/>
          <a:stretch>
            <a:fillRect/>
          </a:stretch>
        </p:blipFill>
        <p:spPr>
          <a:xfrm>
            <a:off x="2562827" y="4530367"/>
            <a:ext cx="2926205" cy="1818992"/>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9F357171-D21A-0D95-3143-B327DF6AAABB}"/>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0F4FD25A-C5C8-6E2B-A3CC-984D3314E617}"/>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8526303-7C60-9A99-35AC-CAFEE04713AE}"/>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F6631DB7-9C3F-18AD-1328-1A3C61C88002}"/>
              </a:ext>
            </a:extLst>
          </p:cNvPr>
          <p:cNvPicPr>
            <a:picLocks noChangeAspect="1"/>
          </p:cNvPicPr>
          <p:nvPr/>
        </p:nvPicPr>
        <p:blipFill>
          <a:blip r:embed="rId6"/>
          <a:stretch>
            <a:fillRect/>
          </a:stretch>
        </p:blipFill>
        <p:spPr>
          <a:xfrm>
            <a:off x="10027731" y="6305562"/>
            <a:ext cx="2158360" cy="552438"/>
          </a:xfrm>
          <a:prstGeom prst="rect">
            <a:avLst/>
          </a:prstGeom>
        </p:spPr>
      </p:pic>
      <p:cxnSp>
        <p:nvCxnSpPr>
          <p:cNvPr id="24" name="Straight Connector 23">
            <a:extLst>
              <a:ext uri="{FF2B5EF4-FFF2-40B4-BE49-F238E27FC236}">
                <a16:creationId xmlns:a16="http://schemas.microsoft.com/office/drawing/2014/main" id="{85ACACE6-7EDD-0843-A153-F0951B01F44F}"/>
              </a:ext>
            </a:extLst>
          </p:cNvPr>
          <p:cNvCxnSpPr>
            <a:cxnSpLocks/>
          </p:cNvCxnSpPr>
          <p:nvPr/>
        </p:nvCxnSpPr>
        <p:spPr>
          <a:xfrm>
            <a:off x="2327391" y="927963"/>
            <a:ext cx="6815637"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25" name="5-Point Star 24">
            <a:extLst>
              <a:ext uri="{FF2B5EF4-FFF2-40B4-BE49-F238E27FC236}">
                <a16:creationId xmlns:a16="http://schemas.microsoft.com/office/drawing/2014/main" id="{33E71E4D-584F-E659-8C10-F504AD41A010}"/>
              </a:ext>
            </a:extLst>
          </p:cNvPr>
          <p:cNvSpPr/>
          <p:nvPr/>
        </p:nvSpPr>
        <p:spPr>
          <a:xfrm>
            <a:off x="9143028" y="791715"/>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 name="Title 1">
            <a:extLst>
              <a:ext uri="{FF2B5EF4-FFF2-40B4-BE49-F238E27FC236}">
                <a16:creationId xmlns:a16="http://schemas.microsoft.com/office/drawing/2014/main" id="{327401A7-EA96-AB6D-25E6-428E6B6E938E}"/>
              </a:ext>
            </a:extLst>
          </p:cNvPr>
          <p:cNvSpPr txBox="1">
            <a:spLocks/>
          </p:cNvSpPr>
          <p:nvPr/>
        </p:nvSpPr>
        <p:spPr>
          <a:xfrm>
            <a:off x="2317076" y="339011"/>
            <a:ext cx="6995428" cy="678938"/>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a:solidFill>
                  <a:schemeClr val="bg1"/>
                </a:solidFill>
                <a:latin typeface="Montserrat"/>
              </a:rPr>
              <a:t>Today You’ll Become a Builder!</a:t>
            </a:r>
            <a:endParaRPr lang="en-US" sz="3200" b="1" dirty="0">
              <a:solidFill>
                <a:schemeClr val="bg1"/>
              </a:solidFill>
              <a:latin typeface="Montserrat" pitchFamily="2" charset="77"/>
            </a:endParaRPr>
          </a:p>
        </p:txBody>
      </p:sp>
      <p:sp>
        <p:nvSpPr>
          <p:cNvPr id="13" name="TextBox 12">
            <a:extLst>
              <a:ext uri="{FF2B5EF4-FFF2-40B4-BE49-F238E27FC236}">
                <a16:creationId xmlns:a16="http://schemas.microsoft.com/office/drawing/2014/main" id="{286E2514-099E-479C-575B-A4B74E520BDB}"/>
              </a:ext>
            </a:extLst>
          </p:cNvPr>
          <p:cNvSpPr txBox="1"/>
          <p:nvPr/>
        </p:nvSpPr>
        <p:spPr>
          <a:xfrm>
            <a:off x="1423772" y="3274222"/>
            <a:ext cx="5109002" cy="1785104"/>
          </a:xfrm>
          <a:prstGeom prst="rect">
            <a:avLst/>
          </a:prstGeom>
          <a:noFill/>
        </p:spPr>
        <p:txBody>
          <a:bodyPr wrap="square" rtlCol="0">
            <a:spAutoFit/>
          </a:bodyPr>
          <a:lstStyle/>
          <a:p>
            <a:pPr>
              <a:lnSpc>
                <a:spcPct val="150000"/>
              </a:lnSpc>
            </a:pPr>
            <a:r>
              <a:rPr lang="en-US" sz="2000" b="1">
                <a:solidFill>
                  <a:schemeClr val="bg1"/>
                </a:solidFill>
                <a:latin typeface="Montserrat" pitchFamily="2" charset="77"/>
              </a:rPr>
              <a:t>Body</a:t>
            </a:r>
          </a:p>
          <a:p>
            <a:pPr>
              <a:lnSpc>
                <a:spcPct val="150000"/>
              </a:lnSpc>
            </a:pPr>
            <a:r>
              <a:rPr lang="en-US" sz="2000" b="1">
                <a:solidFill>
                  <a:schemeClr val="bg1"/>
                </a:solidFill>
                <a:latin typeface="Montserrat" pitchFamily="2" charset="77"/>
              </a:rPr>
              <a:t>Wings</a:t>
            </a:r>
          </a:p>
          <a:p>
            <a:pPr>
              <a:lnSpc>
                <a:spcPct val="150000"/>
              </a:lnSpc>
            </a:pPr>
            <a:r>
              <a:rPr lang="en-US" sz="2000" b="1">
                <a:solidFill>
                  <a:schemeClr val="bg1"/>
                </a:solidFill>
                <a:latin typeface="Montserrat" pitchFamily="2" charset="77"/>
              </a:rPr>
              <a:t>Tail</a:t>
            </a:r>
          </a:p>
          <a:p>
            <a:r>
              <a:rPr lang="en-US" sz="2000">
                <a:solidFill>
                  <a:schemeClr val="bg1"/>
                </a:solidFill>
                <a:latin typeface="Montserrat" pitchFamily="2" charset="77"/>
              </a:rPr>
              <a:t> </a:t>
            </a:r>
          </a:p>
        </p:txBody>
      </p:sp>
      <p:pic>
        <p:nvPicPr>
          <p:cNvPr id="15" name="Picture 14">
            <a:extLst>
              <a:ext uri="{FF2B5EF4-FFF2-40B4-BE49-F238E27FC236}">
                <a16:creationId xmlns:a16="http://schemas.microsoft.com/office/drawing/2014/main" id="{9CE4E925-CF13-9314-27E3-B55213B16E0C}"/>
              </a:ext>
            </a:extLst>
          </p:cNvPr>
          <p:cNvPicPr>
            <a:picLocks noChangeAspect="1"/>
          </p:cNvPicPr>
          <p:nvPr/>
        </p:nvPicPr>
        <p:blipFill>
          <a:blip r:embed="rId7"/>
          <a:srcRect l="48769" t="30244" b="37393"/>
          <a:stretch>
            <a:fillRect/>
          </a:stretch>
        </p:blipFill>
        <p:spPr>
          <a:xfrm>
            <a:off x="984332" y="4288158"/>
            <a:ext cx="521488" cy="425942"/>
          </a:xfrm>
          <a:prstGeom prst="rect">
            <a:avLst/>
          </a:prstGeom>
        </p:spPr>
      </p:pic>
      <p:pic>
        <p:nvPicPr>
          <p:cNvPr id="17" name="Picture 16">
            <a:extLst>
              <a:ext uri="{FF2B5EF4-FFF2-40B4-BE49-F238E27FC236}">
                <a16:creationId xmlns:a16="http://schemas.microsoft.com/office/drawing/2014/main" id="{FF8C20EC-CA59-4030-B8E7-10F9DFD050F3}"/>
              </a:ext>
            </a:extLst>
          </p:cNvPr>
          <p:cNvPicPr>
            <a:picLocks noChangeAspect="1"/>
          </p:cNvPicPr>
          <p:nvPr/>
        </p:nvPicPr>
        <p:blipFill>
          <a:blip r:embed="rId7"/>
          <a:srcRect l="54633" t="-95" r="-1986" b="68370"/>
          <a:stretch>
            <a:fillRect/>
          </a:stretch>
        </p:blipFill>
        <p:spPr>
          <a:xfrm>
            <a:off x="1024941" y="3814694"/>
            <a:ext cx="521489" cy="451746"/>
          </a:xfrm>
          <a:prstGeom prst="rect">
            <a:avLst/>
          </a:prstGeom>
        </p:spPr>
      </p:pic>
      <p:pic>
        <p:nvPicPr>
          <p:cNvPr id="18" name="Picture 17">
            <a:extLst>
              <a:ext uri="{FF2B5EF4-FFF2-40B4-BE49-F238E27FC236}">
                <a16:creationId xmlns:a16="http://schemas.microsoft.com/office/drawing/2014/main" id="{FD5BE402-A192-AC31-F8F4-C94C3C48961E}"/>
              </a:ext>
            </a:extLst>
          </p:cNvPr>
          <p:cNvPicPr>
            <a:picLocks noChangeAspect="1"/>
          </p:cNvPicPr>
          <p:nvPr/>
        </p:nvPicPr>
        <p:blipFill>
          <a:blip r:embed="rId7"/>
          <a:srcRect r="52745" b="62751"/>
          <a:stretch>
            <a:fillRect/>
          </a:stretch>
        </p:blipFill>
        <p:spPr>
          <a:xfrm>
            <a:off x="990096" y="3299552"/>
            <a:ext cx="542044" cy="552438"/>
          </a:xfrm>
          <a:prstGeom prst="rect">
            <a:avLst/>
          </a:prstGeom>
        </p:spPr>
      </p:pic>
      <p:pic>
        <p:nvPicPr>
          <p:cNvPr id="26" name="Picture 25">
            <a:extLst>
              <a:ext uri="{FF2B5EF4-FFF2-40B4-BE49-F238E27FC236}">
                <a16:creationId xmlns:a16="http://schemas.microsoft.com/office/drawing/2014/main" id="{7780B0C7-0E8D-8009-8B9D-D8AA0622A3CE}"/>
              </a:ext>
            </a:extLst>
          </p:cNvPr>
          <p:cNvPicPr>
            <a:picLocks noChangeAspect="1"/>
          </p:cNvPicPr>
          <p:nvPr/>
        </p:nvPicPr>
        <p:blipFill>
          <a:blip r:embed="rId7"/>
          <a:srcRect t="45711" r="57524" b="37019"/>
          <a:stretch>
            <a:fillRect/>
          </a:stretch>
        </p:blipFill>
        <p:spPr>
          <a:xfrm rot="16200000">
            <a:off x="1619043" y="531755"/>
            <a:ext cx="1054290" cy="554246"/>
          </a:xfrm>
          <a:prstGeom prst="rect">
            <a:avLst/>
          </a:prstGeom>
        </p:spPr>
      </p:pic>
      <p:sp>
        <p:nvSpPr>
          <p:cNvPr id="27" name="TextBox 26">
            <a:extLst>
              <a:ext uri="{FF2B5EF4-FFF2-40B4-BE49-F238E27FC236}">
                <a16:creationId xmlns:a16="http://schemas.microsoft.com/office/drawing/2014/main" id="{C84E7AD5-0733-2A89-B099-BF72922D03EE}"/>
              </a:ext>
            </a:extLst>
          </p:cNvPr>
          <p:cNvSpPr txBox="1"/>
          <p:nvPr/>
        </p:nvSpPr>
        <p:spPr>
          <a:xfrm>
            <a:off x="984332" y="4891731"/>
            <a:ext cx="4657742" cy="1015663"/>
          </a:xfrm>
          <a:prstGeom prst="rect">
            <a:avLst/>
          </a:prstGeom>
          <a:noFill/>
        </p:spPr>
        <p:txBody>
          <a:bodyPr wrap="square" rtlCol="0">
            <a:spAutoFit/>
          </a:bodyPr>
          <a:lstStyle/>
          <a:p>
            <a:r>
              <a:rPr lang="en-US" sz="2000" dirty="0">
                <a:solidFill>
                  <a:schemeClr val="bg1"/>
                </a:solidFill>
                <a:latin typeface="Montserrat" pitchFamily="2" charset="77"/>
              </a:rPr>
              <a:t>When pieces come together to make something new, we call that :</a:t>
            </a:r>
          </a:p>
        </p:txBody>
      </p:sp>
      <p:sp>
        <p:nvSpPr>
          <p:cNvPr id="28" name="Rounded Rectangle 27">
            <a:extLst>
              <a:ext uri="{FF2B5EF4-FFF2-40B4-BE49-F238E27FC236}">
                <a16:creationId xmlns:a16="http://schemas.microsoft.com/office/drawing/2014/main" id="{14DDE57C-72DE-F451-53E4-238A038A8575}"/>
              </a:ext>
            </a:extLst>
          </p:cNvPr>
          <p:cNvSpPr/>
          <p:nvPr/>
        </p:nvSpPr>
        <p:spPr>
          <a:xfrm>
            <a:off x="1546430" y="5898648"/>
            <a:ext cx="1999747" cy="412857"/>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2E3192"/>
                </a:solidFill>
                <a:latin typeface="Montserrat" pitchFamily="2" charset="77"/>
              </a:rPr>
              <a:t>Assembly</a:t>
            </a:r>
            <a:endParaRPr lang="en-US" sz="3600" b="1" dirty="0">
              <a:solidFill>
                <a:srgbClr val="2E3192"/>
              </a:solidFill>
              <a:latin typeface="Montserrat" pitchFamily="2" charset="77"/>
            </a:endParaRPr>
          </a:p>
        </p:txBody>
      </p:sp>
      <p:sp>
        <p:nvSpPr>
          <p:cNvPr id="30" name="TextBox 29">
            <a:extLst>
              <a:ext uri="{FF2B5EF4-FFF2-40B4-BE49-F238E27FC236}">
                <a16:creationId xmlns:a16="http://schemas.microsoft.com/office/drawing/2014/main" id="{C9E3122F-DF5A-879C-AC58-714D6A55FE24}"/>
              </a:ext>
            </a:extLst>
          </p:cNvPr>
          <p:cNvSpPr txBox="1"/>
          <p:nvPr/>
        </p:nvSpPr>
        <p:spPr>
          <a:xfrm>
            <a:off x="986998" y="2547023"/>
            <a:ext cx="5109002" cy="707886"/>
          </a:xfrm>
          <a:prstGeom prst="rect">
            <a:avLst/>
          </a:prstGeom>
          <a:noFill/>
        </p:spPr>
        <p:txBody>
          <a:bodyPr wrap="square" rtlCol="0">
            <a:spAutoFit/>
          </a:bodyPr>
          <a:lstStyle/>
          <a:p>
            <a:r>
              <a:rPr lang="en-US" sz="2000">
                <a:solidFill>
                  <a:schemeClr val="bg1"/>
                </a:solidFill>
                <a:latin typeface="Montserrat" pitchFamily="2" charset="77"/>
              </a:rPr>
              <a:t>Just like real builders, you’ll use a few different parts for the plane: </a:t>
            </a:r>
          </a:p>
        </p:txBody>
      </p:sp>
      <p:pic>
        <p:nvPicPr>
          <p:cNvPr id="33" name="Picture 32">
            <a:extLst>
              <a:ext uri="{FF2B5EF4-FFF2-40B4-BE49-F238E27FC236}">
                <a16:creationId xmlns:a16="http://schemas.microsoft.com/office/drawing/2014/main" id="{F1B9426F-9D57-574A-B3F7-A96B6B090C4C}"/>
              </a:ext>
            </a:extLst>
          </p:cNvPr>
          <p:cNvPicPr>
            <a:picLocks noChangeAspect="1"/>
          </p:cNvPicPr>
          <p:nvPr/>
        </p:nvPicPr>
        <p:blipFill>
          <a:blip r:embed="rId7"/>
          <a:srcRect t="47315" r="54938" b="36264"/>
          <a:stretch>
            <a:fillRect/>
          </a:stretch>
        </p:blipFill>
        <p:spPr>
          <a:xfrm rot="5400000">
            <a:off x="3257271" y="5794678"/>
            <a:ext cx="980974" cy="462215"/>
          </a:xfrm>
          <a:prstGeom prst="rect">
            <a:avLst/>
          </a:prstGeom>
        </p:spPr>
      </p:pic>
      <p:pic>
        <p:nvPicPr>
          <p:cNvPr id="34" name="Picture 33">
            <a:extLst>
              <a:ext uri="{FF2B5EF4-FFF2-40B4-BE49-F238E27FC236}">
                <a16:creationId xmlns:a16="http://schemas.microsoft.com/office/drawing/2014/main" id="{C35D24B8-0817-419A-3B6D-3098AA6274C0}"/>
              </a:ext>
            </a:extLst>
          </p:cNvPr>
          <p:cNvPicPr>
            <a:picLocks noChangeAspect="1"/>
          </p:cNvPicPr>
          <p:nvPr/>
        </p:nvPicPr>
        <p:blipFill>
          <a:blip r:embed="rId7"/>
          <a:srcRect t="47315" r="54938" b="36264"/>
          <a:stretch>
            <a:fillRect/>
          </a:stretch>
        </p:blipFill>
        <p:spPr>
          <a:xfrm rot="16200000">
            <a:off x="834392" y="5973709"/>
            <a:ext cx="980975" cy="462215"/>
          </a:xfrm>
          <a:prstGeom prst="rect">
            <a:avLst/>
          </a:prstGeom>
        </p:spPr>
      </p:pic>
      <p:sp>
        <p:nvSpPr>
          <p:cNvPr id="36" name="Rounded Rectangle 35">
            <a:extLst>
              <a:ext uri="{FF2B5EF4-FFF2-40B4-BE49-F238E27FC236}">
                <a16:creationId xmlns:a16="http://schemas.microsoft.com/office/drawing/2014/main" id="{3BDC3BE9-4FD8-A689-C8A5-E525B8BB42D0}"/>
              </a:ext>
            </a:extLst>
          </p:cNvPr>
          <p:cNvSpPr/>
          <p:nvPr/>
        </p:nvSpPr>
        <p:spPr>
          <a:xfrm>
            <a:off x="1271451" y="1493922"/>
            <a:ext cx="4504123" cy="807665"/>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b="1">
              <a:solidFill>
                <a:srgbClr val="2E3192"/>
              </a:solidFill>
              <a:latin typeface="Montserrat" pitchFamily="2" charset="77"/>
            </a:endParaRPr>
          </a:p>
        </p:txBody>
      </p:sp>
      <p:sp>
        <p:nvSpPr>
          <p:cNvPr id="11" name="TextBox 10">
            <a:extLst>
              <a:ext uri="{FF2B5EF4-FFF2-40B4-BE49-F238E27FC236}">
                <a16:creationId xmlns:a16="http://schemas.microsoft.com/office/drawing/2014/main" id="{D370763E-F408-249D-3ED6-2D625E88BC63}"/>
              </a:ext>
            </a:extLst>
          </p:cNvPr>
          <p:cNvSpPr txBox="1"/>
          <p:nvPr/>
        </p:nvSpPr>
        <p:spPr>
          <a:xfrm>
            <a:off x="1233489" y="1543083"/>
            <a:ext cx="4580046" cy="707886"/>
          </a:xfrm>
          <a:prstGeom prst="rect">
            <a:avLst/>
          </a:prstGeom>
          <a:noFill/>
        </p:spPr>
        <p:txBody>
          <a:bodyPr wrap="square" rtlCol="0">
            <a:spAutoFit/>
          </a:bodyPr>
          <a:lstStyle/>
          <a:p>
            <a:pPr algn="ctr"/>
            <a:r>
              <a:rPr lang="en-US" sz="2000">
                <a:solidFill>
                  <a:srgbClr val="2E3192"/>
                </a:solidFill>
                <a:latin typeface="Montserrat" pitchFamily="2" charset="77"/>
              </a:rPr>
              <a:t>In today’s activity, we will be making our own </a:t>
            </a:r>
            <a:r>
              <a:rPr lang="en-US" sz="2000" b="1">
                <a:solidFill>
                  <a:srgbClr val="2E3192"/>
                </a:solidFill>
                <a:latin typeface="Montserrat" pitchFamily="2" charset="77"/>
              </a:rPr>
              <a:t>Craft Stick Flyer</a:t>
            </a:r>
            <a:r>
              <a:rPr lang="en-US" sz="2000">
                <a:solidFill>
                  <a:srgbClr val="2E3192"/>
                </a:solidFill>
                <a:latin typeface="Montserrat" pitchFamily="2" charset="77"/>
              </a:rPr>
              <a:t>. </a:t>
            </a:r>
          </a:p>
        </p:txBody>
      </p:sp>
      <p:pic>
        <p:nvPicPr>
          <p:cNvPr id="41" name="Picture 40">
            <a:extLst>
              <a:ext uri="{FF2B5EF4-FFF2-40B4-BE49-F238E27FC236}">
                <a16:creationId xmlns:a16="http://schemas.microsoft.com/office/drawing/2014/main" id="{6E8EC1D6-ADEB-7747-98C0-4B97C8CA26DF}"/>
              </a:ext>
            </a:extLst>
          </p:cNvPr>
          <p:cNvPicPr>
            <a:picLocks noChangeAspect="1"/>
          </p:cNvPicPr>
          <p:nvPr/>
        </p:nvPicPr>
        <p:blipFill>
          <a:blip r:embed="rId8"/>
          <a:srcRect t="19179"/>
          <a:stretch>
            <a:fillRect/>
          </a:stretch>
        </p:blipFill>
        <p:spPr>
          <a:xfrm>
            <a:off x="4974300" y="2798249"/>
            <a:ext cx="3669970" cy="3916499"/>
          </a:xfrm>
          <a:prstGeom prst="rect">
            <a:avLst/>
          </a:prstGeom>
        </p:spPr>
      </p:pic>
      <p:pic>
        <p:nvPicPr>
          <p:cNvPr id="20" name="Picture 19">
            <a:extLst>
              <a:ext uri="{FF2B5EF4-FFF2-40B4-BE49-F238E27FC236}">
                <a16:creationId xmlns:a16="http://schemas.microsoft.com/office/drawing/2014/main" id="{6A8AB689-02D7-DD36-515E-B2C1B58850B6}"/>
              </a:ext>
            </a:extLst>
          </p:cNvPr>
          <p:cNvPicPr>
            <a:picLocks noChangeAspect="1"/>
          </p:cNvPicPr>
          <p:nvPr/>
        </p:nvPicPr>
        <p:blipFill>
          <a:blip r:embed="rId7"/>
          <a:srcRect l="52032" t="62751" b="731"/>
          <a:stretch>
            <a:fillRect/>
          </a:stretch>
        </p:blipFill>
        <p:spPr>
          <a:xfrm>
            <a:off x="475117" y="1396033"/>
            <a:ext cx="1016947" cy="1001022"/>
          </a:xfrm>
          <a:prstGeom prst="rect">
            <a:avLst/>
          </a:prstGeom>
        </p:spPr>
      </p:pic>
      <p:sp>
        <p:nvSpPr>
          <p:cNvPr id="46" name="Rounded Rectangle 45">
            <a:extLst>
              <a:ext uri="{FF2B5EF4-FFF2-40B4-BE49-F238E27FC236}">
                <a16:creationId xmlns:a16="http://schemas.microsoft.com/office/drawing/2014/main" id="{34D618D7-017E-98A4-84A1-2A19D14201C9}"/>
              </a:ext>
            </a:extLst>
          </p:cNvPr>
          <p:cNvSpPr/>
          <p:nvPr/>
        </p:nvSpPr>
        <p:spPr>
          <a:xfrm>
            <a:off x="8644270" y="2668690"/>
            <a:ext cx="3050571" cy="2087808"/>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rgbClr val="2E3192"/>
                </a:solidFill>
                <a:latin typeface="Montserrat" pitchFamily="2" charset="77"/>
              </a:rPr>
              <a:t>Builders </a:t>
            </a:r>
            <a:r>
              <a:rPr lang="en-US" b="1">
                <a:solidFill>
                  <a:srgbClr val="ED1C24"/>
                </a:solidFill>
                <a:latin typeface="Montserrat" pitchFamily="2" charset="77"/>
              </a:rPr>
              <a:t>assemble</a:t>
            </a:r>
            <a:r>
              <a:rPr lang="en-US">
                <a:solidFill>
                  <a:srgbClr val="2E3192"/>
                </a:solidFill>
                <a:latin typeface="Montserrat" pitchFamily="2" charset="77"/>
              </a:rPr>
              <a:t> products one piece at a time, making sure </a:t>
            </a:r>
            <a:r>
              <a:rPr lang="en-US" b="1">
                <a:solidFill>
                  <a:srgbClr val="ED1C24"/>
                </a:solidFill>
                <a:latin typeface="Montserrat" pitchFamily="2" charset="77"/>
              </a:rPr>
              <a:t>every part fits </a:t>
            </a:r>
            <a:r>
              <a:rPr lang="en-US">
                <a:solidFill>
                  <a:srgbClr val="2E3192"/>
                </a:solidFill>
                <a:latin typeface="Montserrat" pitchFamily="2" charset="77"/>
              </a:rPr>
              <a:t>correctly before the final product is complete.</a:t>
            </a:r>
            <a:endParaRPr lang="en-US" sz="3600" b="1">
              <a:solidFill>
                <a:srgbClr val="2E3192"/>
              </a:solidFill>
              <a:latin typeface="Montserrat" pitchFamily="2" charset="77"/>
            </a:endParaRPr>
          </a:p>
        </p:txBody>
      </p:sp>
      <p:pic>
        <p:nvPicPr>
          <p:cNvPr id="48" name="Picture 47">
            <a:extLst>
              <a:ext uri="{FF2B5EF4-FFF2-40B4-BE49-F238E27FC236}">
                <a16:creationId xmlns:a16="http://schemas.microsoft.com/office/drawing/2014/main" id="{2B3DF2C2-7297-2376-7909-0731A3926B44}"/>
              </a:ext>
            </a:extLst>
          </p:cNvPr>
          <p:cNvPicPr>
            <a:picLocks noChangeAspect="1"/>
          </p:cNvPicPr>
          <p:nvPr/>
        </p:nvPicPr>
        <p:blipFill>
          <a:blip r:embed="rId9"/>
          <a:srcRect r="53166" b="66019"/>
          <a:stretch>
            <a:fillRect/>
          </a:stretch>
        </p:blipFill>
        <p:spPr>
          <a:xfrm>
            <a:off x="8024383" y="2108647"/>
            <a:ext cx="1071129" cy="1004862"/>
          </a:xfrm>
          <a:prstGeom prst="rect">
            <a:avLst/>
          </a:prstGeom>
        </p:spPr>
      </p:pic>
    </p:spTree>
    <p:extLst>
      <p:ext uri="{BB962C8B-B14F-4D97-AF65-F5344CB8AC3E}">
        <p14:creationId xmlns:p14="http://schemas.microsoft.com/office/powerpoint/2010/main" val="264350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323891" y="6013311"/>
            <a:ext cx="915816" cy="707676"/>
          </a:xfrm>
          <a:prstGeom prst="rect">
            <a:avLst/>
          </a:prstGeom>
        </p:spPr>
      </p:pic>
      <p:sp>
        <p:nvSpPr>
          <p:cNvPr id="2" name="Title 1">
            <a:extLst>
              <a:ext uri="{FF2B5EF4-FFF2-40B4-BE49-F238E27FC236}">
                <a16:creationId xmlns:a16="http://schemas.microsoft.com/office/drawing/2014/main" id="{CEE61937-E1DE-50E4-C943-1081C955EF40}"/>
              </a:ext>
            </a:extLst>
          </p:cNvPr>
          <p:cNvSpPr>
            <a:spLocks noGrp="1"/>
          </p:cNvSpPr>
          <p:nvPr>
            <p:ph type="title"/>
          </p:nvPr>
        </p:nvSpPr>
        <p:spPr>
          <a:xfrm>
            <a:off x="64185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2" name="5-Point Star 11">
            <a:extLst>
              <a:ext uri="{FF2B5EF4-FFF2-40B4-BE49-F238E27FC236}">
                <a16:creationId xmlns:a16="http://schemas.microsoft.com/office/drawing/2014/main" id="{259A4FD0-FC45-28C2-91EA-D0D12EEFA95F}"/>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2311098-2F79-0781-F840-B36D0C72D752}"/>
              </a:ext>
            </a:extLst>
          </p:cNvPr>
          <p:cNvSpPr/>
          <p:nvPr/>
        </p:nvSpPr>
        <p:spPr>
          <a:xfrm>
            <a:off x="8032910" y="1403116"/>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74EFCD6F-A889-86DB-E548-52C067172ED5}"/>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5DB4DEEA-19BE-1D36-71E3-ACD61D1B7BD4}"/>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DE7F18AD-0CDA-BA44-9A09-3268E4AB3A0F}"/>
              </a:ext>
            </a:extLst>
          </p:cNvPr>
          <p:cNvSpPr/>
          <p:nvPr/>
        </p:nvSpPr>
        <p:spPr>
          <a:xfrm rot="2148141">
            <a:off x="1988536" y="1018919"/>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952FF669-3045-D1FD-E7A5-CE1C1C182A29}"/>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34A31639-A57C-80E0-3C04-9A89019D65F5}"/>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19D47A7D-69A6-B7F1-2E89-B8D11E0C64AF}"/>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E11B7FC1-EAA9-3DB3-D66C-8260646873F8}"/>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E7423881-966F-8C43-8BC1-969D74F971F3}"/>
              </a:ext>
            </a:extLst>
          </p:cNvPr>
          <p:cNvSpPr/>
          <p:nvPr/>
        </p:nvSpPr>
        <p:spPr>
          <a:xfrm>
            <a:off x="10598876" y="140183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7886F478-7CD7-D92D-1756-A36D082275FC}"/>
              </a:ext>
            </a:extLst>
          </p:cNvPr>
          <p:cNvSpPr/>
          <p:nvPr/>
        </p:nvSpPr>
        <p:spPr>
          <a:xfrm>
            <a:off x="498161" y="877332"/>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98FE63DE-9A33-D24C-E2D3-DBACA872993F}"/>
              </a:ext>
            </a:extLst>
          </p:cNvPr>
          <p:cNvSpPr/>
          <p:nvPr/>
        </p:nvSpPr>
        <p:spPr>
          <a:xfrm>
            <a:off x="701463" y="127235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DDC6679-0BC2-2170-77DF-9BA1E89679CD}"/>
              </a:ext>
            </a:extLst>
          </p:cNvPr>
          <p:cNvSpPr/>
          <p:nvPr/>
        </p:nvSpPr>
        <p:spPr>
          <a:xfrm>
            <a:off x="8433697"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973FAF4-FE32-37E4-C287-A73CBFDE9E21}"/>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6C9271BB-2E86-E992-597C-5D6A07DB8374}"/>
              </a:ext>
            </a:extLst>
          </p:cNvPr>
          <p:cNvSpPr/>
          <p:nvPr/>
        </p:nvSpPr>
        <p:spPr>
          <a:xfrm>
            <a:off x="9422778" y="54270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4DA8C694-B6AB-2B7A-014F-2C4D5F7E2125}"/>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1C1D69C5-18F0-5F57-D1FB-31A29C544577}"/>
              </a:ext>
            </a:extLst>
          </p:cNvPr>
          <p:cNvSpPr/>
          <p:nvPr/>
        </p:nvSpPr>
        <p:spPr>
          <a:xfrm rot="19955312">
            <a:off x="9536608" y="176693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CE1BBAFC-D505-8BB8-BFA1-A3A062E93EBB}"/>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D228456A-805F-63B1-83A8-3CFA39B64AB4}"/>
              </a:ext>
            </a:extLst>
          </p:cNvPr>
          <p:cNvSpPr/>
          <p:nvPr/>
        </p:nvSpPr>
        <p:spPr>
          <a:xfrm rot="21310741">
            <a:off x="11702801" y="176069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210BFB6-2F7E-33ED-FB1F-2211E3395F28}"/>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287E4AEC-38B6-A483-CF04-6D49FB19D106}"/>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8E249C16-C682-223A-5EAA-0ADB3302918A}"/>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B01921CE-854C-ED5B-9238-461C9C9465DA}"/>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5C9B6A4F-448E-EB47-7235-96065191D138}"/>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74EACCCF-3D4B-807B-C625-C0FB1CE6D26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C91C4DF-07AB-5FCC-B126-DFBF163FF2B9}"/>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56A43BB3-5454-F872-FB19-C6DB26A391B4}"/>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A6F0971E-55E3-0984-9187-16C5AE582B04}"/>
              </a:ext>
            </a:extLst>
          </p:cNvPr>
          <p:cNvSpPr/>
          <p:nvPr/>
        </p:nvSpPr>
        <p:spPr>
          <a:xfrm rot="20739421">
            <a:off x="1857609" y="90453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261734AA-4C8C-7B30-03D9-C4586B3BBD8E}"/>
              </a:ext>
            </a:extLst>
          </p:cNvPr>
          <p:cNvSpPr/>
          <p:nvPr/>
        </p:nvSpPr>
        <p:spPr>
          <a:xfrm rot="20739421">
            <a:off x="246132"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48D516BD-6947-E9AC-534E-566FD22901C3}"/>
              </a:ext>
            </a:extLst>
          </p:cNvPr>
          <p:cNvSpPr/>
          <p:nvPr/>
        </p:nvSpPr>
        <p:spPr>
          <a:xfrm rot="20739421">
            <a:off x="3428408" y="97413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587F94EB-D0BB-FF4F-B4E2-E40429ED1822}"/>
              </a:ext>
            </a:extLst>
          </p:cNvPr>
          <p:cNvSpPr/>
          <p:nvPr/>
        </p:nvSpPr>
        <p:spPr>
          <a:xfrm rot="20739421">
            <a:off x="207002" y="121285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3209615-0A0F-667F-D592-64D025BB19B4}"/>
              </a:ext>
            </a:extLst>
          </p:cNvPr>
          <p:cNvSpPr/>
          <p:nvPr/>
        </p:nvSpPr>
        <p:spPr>
          <a:xfrm rot="20739421">
            <a:off x="2725595" y="1021833"/>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32394DDA-8150-39FD-41E6-7ABC53ED6379}"/>
              </a:ext>
            </a:extLst>
          </p:cNvPr>
          <p:cNvSpPr/>
          <p:nvPr/>
        </p:nvSpPr>
        <p:spPr>
          <a:xfrm rot="20739421">
            <a:off x="1402191" y="870316"/>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A2024F50-AB01-135E-4DFA-7802E8E9B616}"/>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B03FB995-FBCF-9347-3B41-EE15A35E92C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FA282CD7-3705-7482-2045-2EBA36A4BF2C}"/>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71F212D0-2F46-6B3F-A520-9F2858E532EE}"/>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64F775D-2E2A-B1C4-78A7-511BEB0D7210}"/>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6001B87C-1AB3-7D22-9242-A4E41B61AD9A}"/>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761DA914-01EB-882D-38F6-E920F0A5E88A}"/>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E7E51439-AC1C-1170-7A3F-EAD12645BEB0}"/>
              </a:ext>
            </a:extLst>
          </p:cNvPr>
          <p:cNvSpPr/>
          <p:nvPr/>
        </p:nvSpPr>
        <p:spPr>
          <a:xfrm rot="21310741">
            <a:off x="11960883" y="1997944"/>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91FD3D59-6528-1C02-1E3B-C0A17E266434}"/>
              </a:ext>
            </a:extLst>
          </p:cNvPr>
          <p:cNvSpPr/>
          <p:nvPr/>
        </p:nvSpPr>
        <p:spPr>
          <a:xfrm rot="21310741">
            <a:off x="7837427" y="1937974"/>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B61B59CF-3CFC-6C03-44D8-1E83F233B099}"/>
              </a:ext>
            </a:extLst>
          </p:cNvPr>
          <p:cNvPicPr>
            <a:picLocks noChangeAspect="1"/>
          </p:cNvPicPr>
          <p:nvPr/>
        </p:nvPicPr>
        <p:blipFill>
          <a:blip r:embed="rId5"/>
          <a:stretch>
            <a:fillRect/>
          </a:stretch>
        </p:blipFill>
        <p:spPr>
          <a:xfrm>
            <a:off x="10662556" y="97830"/>
            <a:ext cx="1349737" cy="381834"/>
          </a:xfrm>
          <a:prstGeom prst="rect">
            <a:avLst/>
          </a:prstGeom>
        </p:spPr>
      </p:pic>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1393613" y="3568341"/>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TextBox 5">
            <a:extLst>
              <a:ext uri="{FF2B5EF4-FFF2-40B4-BE49-F238E27FC236}">
                <a16:creationId xmlns:a16="http://schemas.microsoft.com/office/drawing/2014/main" id="{E077F1BB-1D7E-37B8-6E4F-AF0C66DFF35B}"/>
              </a:ext>
            </a:extLst>
          </p:cNvPr>
          <p:cNvSpPr txBox="1"/>
          <p:nvPr/>
        </p:nvSpPr>
        <p:spPr>
          <a:xfrm>
            <a:off x="3809843" y="717561"/>
            <a:ext cx="4658477"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Key Words to Know</a:t>
            </a:r>
          </a:p>
        </p:txBody>
      </p:sp>
      <p:cxnSp>
        <p:nvCxnSpPr>
          <p:cNvPr id="8" name="Straight Connector 7">
            <a:extLst>
              <a:ext uri="{FF2B5EF4-FFF2-40B4-BE49-F238E27FC236}">
                <a16:creationId xmlns:a16="http://schemas.microsoft.com/office/drawing/2014/main" id="{23787C28-9DAC-6A2D-1103-C4DC347AFBCD}"/>
              </a:ext>
            </a:extLst>
          </p:cNvPr>
          <p:cNvCxnSpPr>
            <a:cxnSpLocks/>
          </p:cNvCxnSpPr>
          <p:nvPr/>
        </p:nvCxnSpPr>
        <p:spPr>
          <a:xfrm>
            <a:off x="3781087" y="1257241"/>
            <a:ext cx="4646077" cy="10581"/>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F29FAB7E-044C-F58D-522A-22B9D96BDB16}"/>
              </a:ext>
            </a:extLst>
          </p:cNvPr>
          <p:cNvSpPr/>
          <p:nvPr/>
        </p:nvSpPr>
        <p:spPr>
          <a:xfrm>
            <a:off x="8439757" y="1140604"/>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8" name="Rectangle 87">
            <a:extLst>
              <a:ext uri="{FF2B5EF4-FFF2-40B4-BE49-F238E27FC236}">
                <a16:creationId xmlns:a16="http://schemas.microsoft.com/office/drawing/2014/main" id="{1B9428F5-7C66-3C66-AAF7-CC6B895DA9C4}"/>
              </a:ext>
            </a:extLst>
          </p:cNvPr>
          <p:cNvSpPr/>
          <p:nvPr/>
        </p:nvSpPr>
        <p:spPr>
          <a:xfrm>
            <a:off x="-2616" y="-14864"/>
            <a:ext cx="4154943" cy="718934"/>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9" name="Picture 88">
            <a:extLst>
              <a:ext uri="{FF2B5EF4-FFF2-40B4-BE49-F238E27FC236}">
                <a16:creationId xmlns:a16="http://schemas.microsoft.com/office/drawing/2014/main" id="{1E33818F-F0C4-E3B8-0B03-9D49F72ED6E7}"/>
              </a:ext>
            </a:extLst>
          </p:cNvPr>
          <p:cNvPicPr>
            <a:picLocks noChangeAspect="1"/>
          </p:cNvPicPr>
          <p:nvPr/>
        </p:nvPicPr>
        <p:blipFill>
          <a:blip r:embed="rId6"/>
          <a:stretch>
            <a:fillRect/>
          </a:stretch>
        </p:blipFill>
        <p:spPr>
          <a:xfrm>
            <a:off x="198426" y="70368"/>
            <a:ext cx="2407377" cy="605782"/>
          </a:xfrm>
          <a:prstGeom prst="rect">
            <a:avLst/>
          </a:prstGeom>
        </p:spPr>
      </p:pic>
      <p:sp>
        <p:nvSpPr>
          <p:cNvPr id="90" name="Rounded Rectangle 89">
            <a:extLst>
              <a:ext uri="{FF2B5EF4-FFF2-40B4-BE49-F238E27FC236}">
                <a16:creationId xmlns:a16="http://schemas.microsoft.com/office/drawing/2014/main" id="{426C2A2C-C272-A05C-5146-FDA303EE78F7}"/>
              </a:ext>
            </a:extLst>
          </p:cNvPr>
          <p:cNvSpPr/>
          <p:nvPr/>
        </p:nvSpPr>
        <p:spPr>
          <a:xfrm>
            <a:off x="1610267" y="5642008"/>
            <a:ext cx="8374893" cy="970971"/>
          </a:xfrm>
          <a:prstGeom prst="roundRect">
            <a:avLst/>
          </a:prstGeom>
          <a:gradFill>
            <a:gsLst>
              <a:gs pos="0">
                <a:srgbClr val="ED1C24"/>
              </a:gs>
              <a:gs pos="33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93" name="Picture 92">
            <a:extLst>
              <a:ext uri="{FF2B5EF4-FFF2-40B4-BE49-F238E27FC236}">
                <a16:creationId xmlns:a16="http://schemas.microsoft.com/office/drawing/2014/main" id="{B60738E6-39B8-0DE5-1563-01F796AC61E2}"/>
              </a:ext>
            </a:extLst>
          </p:cNvPr>
          <p:cNvPicPr>
            <a:picLocks noChangeAspect="1"/>
          </p:cNvPicPr>
          <p:nvPr/>
        </p:nvPicPr>
        <p:blipFill>
          <a:blip r:embed="rId7"/>
          <a:srcRect l="54516" t="31975" b="34050"/>
          <a:stretch>
            <a:fillRect/>
          </a:stretch>
        </p:blipFill>
        <p:spPr>
          <a:xfrm>
            <a:off x="907025" y="5606228"/>
            <a:ext cx="1192296" cy="1151512"/>
          </a:xfrm>
          <a:prstGeom prst="rect">
            <a:avLst/>
          </a:prstGeom>
        </p:spPr>
      </p:pic>
      <p:sp>
        <p:nvSpPr>
          <p:cNvPr id="95" name="TextBox 94">
            <a:extLst>
              <a:ext uri="{FF2B5EF4-FFF2-40B4-BE49-F238E27FC236}">
                <a16:creationId xmlns:a16="http://schemas.microsoft.com/office/drawing/2014/main" id="{325F8800-9F8A-1022-7E67-8A69C8AA0E5A}"/>
              </a:ext>
            </a:extLst>
          </p:cNvPr>
          <p:cNvSpPr txBox="1"/>
          <p:nvPr/>
        </p:nvSpPr>
        <p:spPr>
          <a:xfrm>
            <a:off x="1941587" y="5978316"/>
            <a:ext cx="8425067" cy="646331"/>
          </a:xfrm>
          <a:prstGeom prst="rect">
            <a:avLst/>
          </a:prstGeom>
          <a:noFill/>
        </p:spPr>
        <p:txBody>
          <a:bodyPr wrap="square">
            <a:spAutoFit/>
          </a:bodyPr>
          <a:lstStyle/>
          <a:p>
            <a:r>
              <a:rPr lang="en-US">
                <a:solidFill>
                  <a:schemeClr val="bg1"/>
                </a:solidFill>
                <a:latin typeface="Montserrat" pitchFamily="2" charset="77"/>
              </a:rPr>
              <a:t>Builders carefully assemble many different parts to create products that are safe, strong, and work the way they are designed to.</a:t>
            </a:r>
            <a:endParaRPr lang="en-US" sz="1600">
              <a:solidFill>
                <a:schemeClr val="bg1"/>
              </a:solidFill>
              <a:latin typeface="Montserrat" pitchFamily="2" charset="77"/>
            </a:endParaRPr>
          </a:p>
        </p:txBody>
      </p:sp>
      <p:sp>
        <p:nvSpPr>
          <p:cNvPr id="96" name="TextBox 95">
            <a:extLst>
              <a:ext uri="{FF2B5EF4-FFF2-40B4-BE49-F238E27FC236}">
                <a16:creationId xmlns:a16="http://schemas.microsoft.com/office/drawing/2014/main" id="{6CBE9988-5519-5C9A-D54E-72F24447C9FE}"/>
              </a:ext>
            </a:extLst>
          </p:cNvPr>
          <p:cNvSpPr txBox="1"/>
          <p:nvPr/>
        </p:nvSpPr>
        <p:spPr>
          <a:xfrm>
            <a:off x="1954532" y="5683216"/>
            <a:ext cx="3896149" cy="369332"/>
          </a:xfrm>
          <a:prstGeom prst="rect">
            <a:avLst/>
          </a:prstGeom>
          <a:noFill/>
        </p:spPr>
        <p:txBody>
          <a:bodyPr wrap="square">
            <a:spAutoFit/>
          </a:bodyPr>
          <a:lstStyle/>
          <a:p>
            <a:r>
              <a:rPr lang="en-US" b="1" i="0" u="none" strike="noStrike">
                <a:solidFill>
                  <a:schemeClr val="bg1"/>
                </a:solidFill>
                <a:effectLst/>
                <a:latin typeface="Montserrat" pitchFamily="2" charset="77"/>
              </a:rPr>
              <a:t>Think Like a Builder!</a:t>
            </a:r>
            <a:endParaRPr lang="en-US" b="1">
              <a:solidFill>
                <a:schemeClr val="bg1"/>
              </a:solidFill>
              <a:latin typeface="Montserrat" pitchFamily="2" charset="77"/>
            </a:endParaRPr>
          </a:p>
        </p:txBody>
      </p:sp>
      <p:pic>
        <p:nvPicPr>
          <p:cNvPr id="84" name="Picture 83">
            <a:extLst>
              <a:ext uri="{FF2B5EF4-FFF2-40B4-BE49-F238E27FC236}">
                <a16:creationId xmlns:a16="http://schemas.microsoft.com/office/drawing/2014/main" id="{DC72F7C8-9914-04CD-6013-0C986F7EAFDC}"/>
              </a:ext>
            </a:extLst>
          </p:cNvPr>
          <p:cNvPicPr>
            <a:picLocks noChangeAspect="1"/>
          </p:cNvPicPr>
          <p:nvPr/>
        </p:nvPicPr>
        <p:blipFill>
          <a:blip r:embed="rId8"/>
          <a:srcRect b="23031"/>
          <a:stretch>
            <a:fillRect/>
          </a:stretch>
        </p:blipFill>
        <p:spPr>
          <a:xfrm>
            <a:off x="1109402" y="1407387"/>
            <a:ext cx="9402429" cy="4070814"/>
          </a:xfrm>
          <a:prstGeom prst="rect">
            <a:avLst/>
          </a:prstGeom>
        </p:spPr>
      </p:pic>
      <p:sp>
        <p:nvSpPr>
          <p:cNvPr id="85" name="5-Point Star 84">
            <a:extLst>
              <a:ext uri="{FF2B5EF4-FFF2-40B4-BE49-F238E27FC236}">
                <a16:creationId xmlns:a16="http://schemas.microsoft.com/office/drawing/2014/main" id="{E81728C9-BA52-F1EF-7BE6-321EDE881578}"/>
              </a:ext>
            </a:extLst>
          </p:cNvPr>
          <p:cNvSpPr/>
          <p:nvPr/>
        </p:nvSpPr>
        <p:spPr>
          <a:xfrm>
            <a:off x="888136" y="1775623"/>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1" name="5-Point Star 90">
            <a:extLst>
              <a:ext uri="{FF2B5EF4-FFF2-40B4-BE49-F238E27FC236}">
                <a16:creationId xmlns:a16="http://schemas.microsoft.com/office/drawing/2014/main" id="{363F4B54-FEFB-3D22-C5CB-3EA484A630C8}"/>
              </a:ext>
            </a:extLst>
          </p:cNvPr>
          <p:cNvSpPr/>
          <p:nvPr/>
        </p:nvSpPr>
        <p:spPr>
          <a:xfrm>
            <a:off x="913525" y="357970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2" name="5-Point Star 91">
            <a:extLst>
              <a:ext uri="{FF2B5EF4-FFF2-40B4-BE49-F238E27FC236}">
                <a16:creationId xmlns:a16="http://schemas.microsoft.com/office/drawing/2014/main" id="{776B1A33-1B15-83AE-7CC9-5822BA7F764A}"/>
              </a:ext>
            </a:extLst>
          </p:cNvPr>
          <p:cNvSpPr/>
          <p:nvPr/>
        </p:nvSpPr>
        <p:spPr>
          <a:xfrm>
            <a:off x="8650556" y="2305105"/>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4" name="5-Point Star 93">
            <a:extLst>
              <a:ext uri="{FF2B5EF4-FFF2-40B4-BE49-F238E27FC236}">
                <a16:creationId xmlns:a16="http://schemas.microsoft.com/office/drawing/2014/main" id="{FBA763AC-FADD-D273-0DD8-C568F19D7308}"/>
              </a:ext>
            </a:extLst>
          </p:cNvPr>
          <p:cNvSpPr/>
          <p:nvPr/>
        </p:nvSpPr>
        <p:spPr>
          <a:xfrm>
            <a:off x="9577894" y="428302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3989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1DDEC7A3-937E-8744-D516-6F5A2D29894C}"/>
              </a:ext>
            </a:extLst>
          </p:cNvPr>
          <p:cNvSpPr>
            <a:spLocks/>
          </p:cNvSpPr>
          <p:nvPr/>
        </p:nvSpPr>
        <p:spPr>
          <a:xfrm>
            <a:off x="0" y="-1306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964F2ECE-D4CF-FBE2-43E8-3746EBA77D63}"/>
              </a:ext>
            </a:extLst>
          </p:cNvPr>
          <p:cNvSpPr>
            <a:spLocks noGrp="1"/>
          </p:cNvSpPr>
          <p:nvPr>
            <p:ph type="title"/>
          </p:nvPr>
        </p:nvSpPr>
        <p:spPr>
          <a:xfrm>
            <a:off x="3950853" y="197774"/>
            <a:ext cx="3651450" cy="859429"/>
          </a:xfrm>
        </p:spPr>
        <p:txBody>
          <a:bodyPr>
            <a:normAutofit/>
          </a:bodyPr>
          <a:lstStyle/>
          <a:p>
            <a:pPr algn="l"/>
            <a:r>
              <a:rPr lang="en-US" sz="2800" b="1" dirty="0">
                <a:solidFill>
                  <a:schemeClr val="bg1"/>
                </a:solidFill>
                <a:latin typeface="Montserrat" pitchFamily="2" charset="77"/>
              </a:rPr>
              <a:t>Today’s Materials</a:t>
            </a:r>
          </a:p>
        </p:txBody>
      </p:sp>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C5B1C92-D689-D5EA-FFF6-1D11979FD7DA}"/>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87E61B36-366D-6214-3613-8EB2DAA92F20}"/>
              </a:ext>
            </a:extLst>
          </p:cNvPr>
          <p:cNvSpPr>
            <a:spLocks noChangeArrowheads="1"/>
          </p:cNvSpPr>
          <p:nvPr/>
        </p:nvSpPr>
        <p:spPr bwMode="auto">
          <a:xfrm>
            <a:off x="1317172" y="3102072"/>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Title 1">
            <a:extLst>
              <a:ext uri="{FF2B5EF4-FFF2-40B4-BE49-F238E27FC236}">
                <a16:creationId xmlns:a16="http://schemas.microsoft.com/office/drawing/2014/main" id="{D4AFEAC0-07D6-FBA2-D1CC-BF51E56BDAB1}"/>
              </a:ext>
            </a:extLst>
          </p:cNvPr>
          <p:cNvSpPr>
            <a:spLocks noGrp="1"/>
          </p:cNvSpPr>
          <p:nvPr/>
        </p:nvSpPr>
        <p:spPr>
          <a:xfrm>
            <a:off x="1132494" y="2668305"/>
            <a:ext cx="10972800" cy="1143000"/>
          </a:xfrm>
          <a:prstGeom prst="rect">
            <a:avLst/>
          </a:prstGeom>
          <a:effectLst>
            <a:outerShdw blurRad="50800" dist="38100" dir="5400000" sx="102000" sy="102000" algn="t" rotWithShape="0">
              <a:prstClr val="black">
                <a:alpha val="40000"/>
              </a:prstClr>
            </a:outerShdw>
          </a:effectLst>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b="1">
              <a:solidFill>
                <a:srgbClr val="C17EB6"/>
              </a:solidFill>
              <a:latin typeface="Montserrat" pitchFamily="2" charset="77"/>
            </a:endParaRPr>
          </a:p>
        </p:txBody>
      </p:sp>
      <p:sp>
        <p:nvSpPr>
          <p:cNvPr id="12" name="5-Point Star 11">
            <a:extLst>
              <a:ext uri="{FF2B5EF4-FFF2-40B4-BE49-F238E27FC236}">
                <a16:creationId xmlns:a16="http://schemas.microsoft.com/office/drawing/2014/main" id="{A227900B-485A-914B-B252-6162127A4047}"/>
              </a:ext>
            </a:extLst>
          </p:cNvPr>
          <p:cNvSpPr/>
          <p:nvPr/>
        </p:nvSpPr>
        <p:spPr>
          <a:xfrm>
            <a:off x="1668915" y="1394075"/>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5" name="5-Point Star 14">
            <a:extLst>
              <a:ext uri="{FF2B5EF4-FFF2-40B4-BE49-F238E27FC236}">
                <a16:creationId xmlns:a16="http://schemas.microsoft.com/office/drawing/2014/main" id="{4F4291CD-C347-196E-08ED-BA16300A5F35}"/>
              </a:ext>
            </a:extLst>
          </p:cNvPr>
          <p:cNvSpPr/>
          <p:nvPr/>
        </p:nvSpPr>
        <p:spPr>
          <a:xfrm rot="20739421">
            <a:off x="2604925" y="1904376"/>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5-Point Star 15">
            <a:extLst>
              <a:ext uri="{FF2B5EF4-FFF2-40B4-BE49-F238E27FC236}">
                <a16:creationId xmlns:a16="http://schemas.microsoft.com/office/drawing/2014/main" id="{92D80689-FB46-344D-2D44-2AE665528D02}"/>
              </a:ext>
            </a:extLst>
          </p:cNvPr>
          <p:cNvSpPr/>
          <p:nvPr/>
        </p:nvSpPr>
        <p:spPr>
          <a:xfrm rot="20739421">
            <a:off x="246132" y="18948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5-Point Star 16">
            <a:extLst>
              <a:ext uri="{FF2B5EF4-FFF2-40B4-BE49-F238E27FC236}">
                <a16:creationId xmlns:a16="http://schemas.microsoft.com/office/drawing/2014/main" id="{16D0EBBF-9523-8BEF-0DF2-41C217A2BE95}"/>
              </a:ext>
            </a:extLst>
          </p:cNvPr>
          <p:cNvSpPr/>
          <p:nvPr/>
        </p:nvSpPr>
        <p:spPr>
          <a:xfrm rot="20739421">
            <a:off x="4158831" y="18459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5-Point Star 17">
            <a:extLst>
              <a:ext uri="{FF2B5EF4-FFF2-40B4-BE49-F238E27FC236}">
                <a16:creationId xmlns:a16="http://schemas.microsoft.com/office/drawing/2014/main" id="{8ED71249-82A4-2334-0210-3D1759C7AB99}"/>
              </a:ext>
            </a:extLst>
          </p:cNvPr>
          <p:cNvSpPr/>
          <p:nvPr/>
        </p:nvSpPr>
        <p:spPr>
          <a:xfrm rot="20739421">
            <a:off x="1563167" y="154348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5-Point Star 19">
            <a:extLst>
              <a:ext uri="{FF2B5EF4-FFF2-40B4-BE49-F238E27FC236}">
                <a16:creationId xmlns:a16="http://schemas.microsoft.com/office/drawing/2014/main" id="{A5B56456-6FCE-8B65-51AE-89A4F7062FAF}"/>
              </a:ext>
            </a:extLst>
          </p:cNvPr>
          <p:cNvSpPr/>
          <p:nvPr/>
        </p:nvSpPr>
        <p:spPr>
          <a:xfrm rot="20739421">
            <a:off x="3399628" y="1613014"/>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Rectangle 21">
            <a:extLst>
              <a:ext uri="{FF2B5EF4-FFF2-40B4-BE49-F238E27FC236}">
                <a16:creationId xmlns:a16="http://schemas.microsoft.com/office/drawing/2014/main" id="{45E18686-25C7-4F16-9546-29B76135AACC}"/>
              </a:ext>
            </a:extLst>
          </p:cNvPr>
          <p:cNvSpPr>
            <a:spLocks noChangeArrowheads="1"/>
          </p:cNvSpPr>
          <p:nvPr/>
        </p:nvSpPr>
        <p:spPr bwMode="auto">
          <a:xfrm>
            <a:off x="1884257" y="3429195"/>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defPPr>
              <a:defRPr lang="en-US"/>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6pPr>
            <a:lvl7pPr marL="2743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7pPr>
            <a:lvl8pPr marL="3200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8pPr>
            <a:lvl9pPr marL="3657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3" name="Rounded Rectangle 22">
            <a:extLst>
              <a:ext uri="{FF2B5EF4-FFF2-40B4-BE49-F238E27FC236}">
                <a16:creationId xmlns:a16="http://schemas.microsoft.com/office/drawing/2014/main" id="{CBF6B84E-DEA3-C60E-3AE8-74DC16D60FE8}"/>
              </a:ext>
            </a:extLst>
          </p:cNvPr>
          <p:cNvSpPr/>
          <p:nvPr/>
        </p:nvSpPr>
        <p:spPr>
          <a:xfrm>
            <a:off x="615717" y="1391757"/>
            <a:ext cx="2964054"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TextBox 70">
            <a:extLst>
              <a:ext uri="{FF2B5EF4-FFF2-40B4-BE49-F238E27FC236}">
                <a16:creationId xmlns:a16="http://schemas.microsoft.com/office/drawing/2014/main" id="{50776FFA-2AF4-782C-A7BB-D83E483EA3C2}"/>
              </a:ext>
            </a:extLst>
          </p:cNvPr>
          <p:cNvSpPr txBox="1"/>
          <p:nvPr/>
        </p:nvSpPr>
        <p:spPr>
          <a:xfrm>
            <a:off x="1501332" y="1549107"/>
            <a:ext cx="2078439" cy="76944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200" b="1">
                <a:solidFill>
                  <a:srgbClr val="2E3192"/>
                </a:solidFill>
                <a:latin typeface="Montserrat" pitchFamily="2" charset="77"/>
              </a:rPr>
              <a:t>2 Jumbo Craft Sticks</a:t>
            </a:r>
          </a:p>
        </p:txBody>
      </p:sp>
      <p:sp>
        <p:nvSpPr>
          <p:cNvPr id="29" name="Rounded Rectangle 28">
            <a:extLst>
              <a:ext uri="{FF2B5EF4-FFF2-40B4-BE49-F238E27FC236}">
                <a16:creationId xmlns:a16="http://schemas.microsoft.com/office/drawing/2014/main" id="{CCD888F5-313F-1B49-01A9-0B9D81D2F99C}"/>
              </a:ext>
            </a:extLst>
          </p:cNvPr>
          <p:cNvSpPr/>
          <p:nvPr/>
        </p:nvSpPr>
        <p:spPr>
          <a:xfrm>
            <a:off x="561355" y="2685701"/>
            <a:ext cx="3018416"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TextBox 82">
            <a:extLst>
              <a:ext uri="{FF2B5EF4-FFF2-40B4-BE49-F238E27FC236}">
                <a16:creationId xmlns:a16="http://schemas.microsoft.com/office/drawing/2014/main" id="{2B7EED8C-7E15-2E3B-8520-CA9770D75B7C}"/>
              </a:ext>
            </a:extLst>
          </p:cNvPr>
          <p:cNvSpPr txBox="1"/>
          <p:nvPr/>
        </p:nvSpPr>
        <p:spPr>
          <a:xfrm>
            <a:off x="1414782" y="2836203"/>
            <a:ext cx="1856822" cy="76944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a:solidFill>
                  <a:srgbClr val="2E3192"/>
                </a:solidFill>
                <a:latin typeface="Montserrat" pitchFamily="2" charset="77"/>
              </a:rPr>
              <a:t>1 Standard Craft Stick</a:t>
            </a:r>
          </a:p>
        </p:txBody>
      </p:sp>
      <p:cxnSp>
        <p:nvCxnSpPr>
          <p:cNvPr id="38" name="Straight Connector 37">
            <a:extLst>
              <a:ext uri="{FF2B5EF4-FFF2-40B4-BE49-F238E27FC236}">
                <a16:creationId xmlns:a16="http://schemas.microsoft.com/office/drawing/2014/main" id="{8889B26A-3B86-3436-30AF-8277BCD18835}"/>
              </a:ext>
            </a:extLst>
          </p:cNvPr>
          <p:cNvCxnSpPr>
            <a:cxnSpLocks/>
          </p:cNvCxnSpPr>
          <p:nvPr/>
        </p:nvCxnSpPr>
        <p:spPr>
          <a:xfrm flipV="1">
            <a:off x="4095944" y="859191"/>
            <a:ext cx="3423351" cy="4586"/>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39" name="5-Point Star 38">
            <a:extLst>
              <a:ext uri="{FF2B5EF4-FFF2-40B4-BE49-F238E27FC236}">
                <a16:creationId xmlns:a16="http://schemas.microsoft.com/office/drawing/2014/main" id="{974CB6BD-3D2B-7675-076C-C2960038DB1D}"/>
              </a:ext>
            </a:extLst>
          </p:cNvPr>
          <p:cNvSpPr/>
          <p:nvPr/>
        </p:nvSpPr>
        <p:spPr>
          <a:xfrm>
            <a:off x="7522474" y="73433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7" name="Rounded Rectangle 46">
            <a:extLst>
              <a:ext uri="{FF2B5EF4-FFF2-40B4-BE49-F238E27FC236}">
                <a16:creationId xmlns:a16="http://schemas.microsoft.com/office/drawing/2014/main" id="{2FBFBD94-2B35-217D-BE66-F1CED170307A}"/>
              </a:ext>
            </a:extLst>
          </p:cNvPr>
          <p:cNvSpPr/>
          <p:nvPr/>
        </p:nvSpPr>
        <p:spPr>
          <a:xfrm>
            <a:off x="3649493" y="5532456"/>
            <a:ext cx="7028482" cy="1141018"/>
          </a:xfrm>
          <a:prstGeom prst="roundRect">
            <a:avLst/>
          </a:prstGeom>
          <a:gradFill>
            <a:gsLst>
              <a:gs pos="0">
                <a:srgbClr val="ED1C24"/>
              </a:gs>
              <a:gs pos="28000">
                <a:srgbClr val="2E3192"/>
              </a:gs>
            </a:gsLst>
            <a:lin ang="156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1D47CF8B-0501-DE1F-37F6-429162DFBFE0}"/>
              </a:ext>
            </a:extLst>
          </p:cNvPr>
          <p:cNvPicPr>
            <a:picLocks noChangeAspect="1"/>
          </p:cNvPicPr>
          <p:nvPr/>
        </p:nvPicPr>
        <p:blipFill>
          <a:blip r:embed="rId6"/>
          <a:stretch>
            <a:fillRect/>
          </a:stretch>
        </p:blipFill>
        <p:spPr>
          <a:xfrm>
            <a:off x="6470212" y="-844579"/>
            <a:ext cx="6392678" cy="8265492"/>
          </a:xfrm>
          <a:prstGeom prst="rect">
            <a:avLst/>
          </a:prstGeom>
        </p:spPr>
      </p:pic>
      <p:sp>
        <p:nvSpPr>
          <p:cNvPr id="49" name="TextBox 48">
            <a:extLst>
              <a:ext uri="{FF2B5EF4-FFF2-40B4-BE49-F238E27FC236}">
                <a16:creationId xmlns:a16="http://schemas.microsoft.com/office/drawing/2014/main" id="{55CB62C2-F70E-F179-9593-7A306E27BA3E}"/>
              </a:ext>
            </a:extLst>
          </p:cNvPr>
          <p:cNvSpPr txBox="1"/>
          <p:nvPr/>
        </p:nvSpPr>
        <p:spPr>
          <a:xfrm>
            <a:off x="3980813" y="5629165"/>
            <a:ext cx="3896149" cy="369332"/>
          </a:xfrm>
          <a:prstGeom prst="rect">
            <a:avLst/>
          </a:prstGeom>
          <a:noFill/>
        </p:spPr>
        <p:txBody>
          <a:bodyPr wrap="square">
            <a:spAutoFit/>
          </a:bodyPr>
          <a:lstStyle/>
          <a:p>
            <a:r>
              <a:rPr lang="en-US" b="1" i="0" u="none" strike="noStrike">
                <a:solidFill>
                  <a:schemeClr val="bg1"/>
                </a:solidFill>
                <a:effectLst/>
                <a:latin typeface="Montserrat" pitchFamily="2" charset="77"/>
              </a:rPr>
              <a:t>Get Ready to Build!</a:t>
            </a:r>
            <a:endParaRPr lang="en-US" b="1">
              <a:solidFill>
                <a:schemeClr val="bg1"/>
              </a:solidFill>
              <a:latin typeface="Montserrat" pitchFamily="2" charset="77"/>
            </a:endParaRPr>
          </a:p>
        </p:txBody>
      </p:sp>
      <p:pic>
        <p:nvPicPr>
          <p:cNvPr id="28" name="Picture 27">
            <a:extLst>
              <a:ext uri="{FF2B5EF4-FFF2-40B4-BE49-F238E27FC236}">
                <a16:creationId xmlns:a16="http://schemas.microsoft.com/office/drawing/2014/main" id="{D333C20E-D3EC-E078-2FED-5B8CD6E989BB}"/>
              </a:ext>
            </a:extLst>
          </p:cNvPr>
          <p:cNvPicPr>
            <a:picLocks noChangeAspect="1"/>
          </p:cNvPicPr>
          <p:nvPr/>
        </p:nvPicPr>
        <p:blipFill>
          <a:blip r:embed="rId7"/>
          <a:srcRect l="52871" r="4524" b="69079"/>
          <a:stretch>
            <a:fillRect/>
          </a:stretch>
        </p:blipFill>
        <p:spPr>
          <a:xfrm>
            <a:off x="116217" y="2613988"/>
            <a:ext cx="1278003" cy="1199268"/>
          </a:xfrm>
          <a:prstGeom prst="rect">
            <a:avLst/>
          </a:prstGeom>
        </p:spPr>
      </p:pic>
      <p:pic>
        <p:nvPicPr>
          <p:cNvPr id="31" name="Picture 30">
            <a:extLst>
              <a:ext uri="{FF2B5EF4-FFF2-40B4-BE49-F238E27FC236}">
                <a16:creationId xmlns:a16="http://schemas.microsoft.com/office/drawing/2014/main" id="{0B7E735D-55DB-149F-FCBB-752692C71E31}"/>
              </a:ext>
            </a:extLst>
          </p:cNvPr>
          <p:cNvPicPr>
            <a:picLocks noChangeAspect="1"/>
          </p:cNvPicPr>
          <p:nvPr/>
        </p:nvPicPr>
        <p:blipFill>
          <a:blip r:embed="rId7"/>
          <a:srcRect r="56106" b="65944"/>
          <a:stretch>
            <a:fillRect/>
          </a:stretch>
        </p:blipFill>
        <p:spPr>
          <a:xfrm>
            <a:off x="42271" y="1192176"/>
            <a:ext cx="1316658" cy="1320864"/>
          </a:xfrm>
          <a:prstGeom prst="rect">
            <a:avLst/>
          </a:prstGeom>
        </p:spPr>
      </p:pic>
      <p:sp>
        <p:nvSpPr>
          <p:cNvPr id="33" name="Rounded Rectangle 32">
            <a:extLst>
              <a:ext uri="{FF2B5EF4-FFF2-40B4-BE49-F238E27FC236}">
                <a16:creationId xmlns:a16="http://schemas.microsoft.com/office/drawing/2014/main" id="{D294703D-26CC-63C5-A53A-58A062B21D05}"/>
              </a:ext>
            </a:extLst>
          </p:cNvPr>
          <p:cNvSpPr/>
          <p:nvPr/>
        </p:nvSpPr>
        <p:spPr>
          <a:xfrm>
            <a:off x="4185572" y="1357665"/>
            <a:ext cx="2942907"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7" name="TextBox 70">
            <a:extLst>
              <a:ext uri="{FF2B5EF4-FFF2-40B4-BE49-F238E27FC236}">
                <a16:creationId xmlns:a16="http://schemas.microsoft.com/office/drawing/2014/main" id="{E82A531D-422B-E81A-F162-7942053D2D90}"/>
              </a:ext>
            </a:extLst>
          </p:cNvPr>
          <p:cNvSpPr txBox="1"/>
          <p:nvPr/>
        </p:nvSpPr>
        <p:spPr>
          <a:xfrm>
            <a:off x="4972354" y="1468408"/>
            <a:ext cx="2078439" cy="76944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200" b="1">
                <a:solidFill>
                  <a:srgbClr val="2E3192"/>
                </a:solidFill>
                <a:latin typeface="Montserrat" pitchFamily="2" charset="77"/>
              </a:rPr>
              <a:t>1 Wooden Clothes Pin</a:t>
            </a:r>
          </a:p>
        </p:txBody>
      </p:sp>
      <p:pic>
        <p:nvPicPr>
          <p:cNvPr id="11" name="Picture 10">
            <a:extLst>
              <a:ext uri="{FF2B5EF4-FFF2-40B4-BE49-F238E27FC236}">
                <a16:creationId xmlns:a16="http://schemas.microsoft.com/office/drawing/2014/main" id="{6B44257F-61C8-D7EF-6FC9-577D98A53566}"/>
              </a:ext>
            </a:extLst>
          </p:cNvPr>
          <p:cNvPicPr>
            <a:picLocks noChangeAspect="1"/>
          </p:cNvPicPr>
          <p:nvPr/>
        </p:nvPicPr>
        <p:blipFill>
          <a:blip r:embed="rId7"/>
          <a:srcRect l="53399" t="30528" b="37853"/>
          <a:stretch>
            <a:fillRect/>
          </a:stretch>
        </p:blipFill>
        <p:spPr>
          <a:xfrm>
            <a:off x="3683265" y="1324448"/>
            <a:ext cx="1380258" cy="1210863"/>
          </a:xfrm>
          <a:prstGeom prst="rect">
            <a:avLst/>
          </a:prstGeom>
        </p:spPr>
      </p:pic>
      <p:sp>
        <p:nvSpPr>
          <p:cNvPr id="40" name="Rounded Rectangle 39">
            <a:extLst>
              <a:ext uri="{FF2B5EF4-FFF2-40B4-BE49-F238E27FC236}">
                <a16:creationId xmlns:a16="http://schemas.microsoft.com/office/drawing/2014/main" id="{E418ADE1-2F34-F2BE-BC2E-E935E682DDD4}"/>
              </a:ext>
            </a:extLst>
          </p:cNvPr>
          <p:cNvSpPr/>
          <p:nvPr/>
        </p:nvSpPr>
        <p:spPr>
          <a:xfrm>
            <a:off x="4181488" y="2711103"/>
            <a:ext cx="2975248"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 name="TextBox 70">
            <a:extLst>
              <a:ext uri="{FF2B5EF4-FFF2-40B4-BE49-F238E27FC236}">
                <a16:creationId xmlns:a16="http://schemas.microsoft.com/office/drawing/2014/main" id="{83551F86-7801-0908-FA5E-8762127C4048}"/>
              </a:ext>
            </a:extLst>
          </p:cNvPr>
          <p:cNvSpPr txBox="1"/>
          <p:nvPr/>
        </p:nvSpPr>
        <p:spPr>
          <a:xfrm>
            <a:off x="4789957" y="3010738"/>
            <a:ext cx="2414905"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200" b="1">
                <a:solidFill>
                  <a:srgbClr val="2E3192"/>
                </a:solidFill>
                <a:latin typeface="Montserrat" pitchFamily="2" charset="77"/>
              </a:rPr>
              <a:t>1 Hot Glue Gun</a:t>
            </a:r>
          </a:p>
        </p:txBody>
      </p:sp>
      <p:pic>
        <p:nvPicPr>
          <p:cNvPr id="24" name="Picture 23">
            <a:extLst>
              <a:ext uri="{FF2B5EF4-FFF2-40B4-BE49-F238E27FC236}">
                <a16:creationId xmlns:a16="http://schemas.microsoft.com/office/drawing/2014/main" id="{B6B54677-6E06-5954-7273-AE535E844809}"/>
              </a:ext>
            </a:extLst>
          </p:cNvPr>
          <p:cNvPicPr>
            <a:picLocks noChangeAspect="1"/>
          </p:cNvPicPr>
          <p:nvPr/>
        </p:nvPicPr>
        <p:blipFill>
          <a:blip r:embed="rId7"/>
          <a:srcRect t="33812" r="47228" b="32600"/>
          <a:stretch>
            <a:fillRect/>
          </a:stretch>
        </p:blipFill>
        <p:spPr>
          <a:xfrm>
            <a:off x="3263157" y="2627735"/>
            <a:ext cx="1605019" cy="1320864"/>
          </a:xfrm>
          <a:prstGeom prst="rect">
            <a:avLst/>
          </a:prstGeom>
        </p:spPr>
      </p:pic>
      <p:sp>
        <p:nvSpPr>
          <p:cNvPr id="50" name="Rounded Rectangle 49">
            <a:extLst>
              <a:ext uri="{FF2B5EF4-FFF2-40B4-BE49-F238E27FC236}">
                <a16:creationId xmlns:a16="http://schemas.microsoft.com/office/drawing/2014/main" id="{4BDAF370-E39B-2210-BD93-23B07B58A99C}"/>
              </a:ext>
            </a:extLst>
          </p:cNvPr>
          <p:cNvSpPr/>
          <p:nvPr/>
        </p:nvSpPr>
        <p:spPr>
          <a:xfrm>
            <a:off x="4217614" y="3985468"/>
            <a:ext cx="2975248"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2" name="TextBox 70">
            <a:extLst>
              <a:ext uri="{FF2B5EF4-FFF2-40B4-BE49-F238E27FC236}">
                <a16:creationId xmlns:a16="http://schemas.microsoft.com/office/drawing/2014/main" id="{AE4878C0-4E52-1241-C539-E8D092DA98AD}"/>
              </a:ext>
            </a:extLst>
          </p:cNvPr>
          <p:cNvSpPr txBox="1"/>
          <p:nvPr/>
        </p:nvSpPr>
        <p:spPr>
          <a:xfrm>
            <a:off x="4864146" y="4141030"/>
            <a:ext cx="2414905" cy="76944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200" b="1">
                <a:solidFill>
                  <a:srgbClr val="2E3192"/>
                </a:solidFill>
                <a:latin typeface="Montserrat" pitchFamily="2" charset="77"/>
              </a:rPr>
              <a:t>10 Hot Glue Sticks</a:t>
            </a:r>
          </a:p>
        </p:txBody>
      </p:sp>
      <p:pic>
        <p:nvPicPr>
          <p:cNvPr id="14" name="Picture 13">
            <a:extLst>
              <a:ext uri="{FF2B5EF4-FFF2-40B4-BE49-F238E27FC236}">
                <a16:creationId xmlns:a16="http://schemas.microsoft.com/office/drawing/2014/main" id="{3C19D708-FC88-D848-CDF7-8BF13505CDD5}"/>
              </a:ext>
            </a:extLst>
          </p:cNvPr>
          <p:cNvPicPr>
            <a:picLocks noChangeAspect="1"/>
          </p:cNvPicPr>
          <p:nvPr/>
        </p:nvPicPr>
        <p:blipFill>
          <a:blip r:embed="rId7"/>
          <a:srcRect t="66953" r="50687"/>
          <a:stretch>
            <a:fillRect/>
          </a:stretch>
        </p:blipFill>
        <p:spPr>
          <a:xfrm>
            <a:off x="3378342" y="3932530"/>
            <a:ext cx="1487512" cy="1288901"/>
          </a:xfrm>
          <a:prstGeom prst="rect">
            <a:avLst/>
          </a:prstGeom>
        </p:spPr>
      </p:pic>
      <p:sp>
        <p:nvSpPr>
          <p:cNvPr id="54" name="Rounded Rectangle 53">
            <a:extLst>
              <a:ext uri="{FF2B5EF4-FFF2-40B4-BE49-F238E27FC236}">
                <a16:creationId xmlns:a16="http://schemas.microsoft.com/office/drawing/2014/main" id="{8361A272-227E-95AC-B2CA-3FCD53901FBB}"/>
              </a:ext>
            </a:extLst>
          </p:cNvPr>
          <p:cNvSpPr/>
          <p:nvPr/>
        </p:nvSpPr>
        <p:spPr>
          <a:xfrm>
            <a:off x="570364" y="3948424"/>
            <a:ext cx="3018416"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5" name="TextBox 82">
            <a:extLst>
              <a:ext uri="{FF2B5EF4-FFF2-40B4-BE49-F238E27FC236}">
                <a16:creationId xmlns:a16="http://schemas.microsoft.com/office/drawing/2014/main" id="{63D107EA-7403-C35B-FFA7-2B6D5FDAB080}"/>
              </a:ext>
            </a:extLst>
          </p:cNvPr>
          <p:cNvSpPr txBox="1"/>
          <p:nvPr/>
        </p:nvSpPr>
        <p:spPr>
          <a:xfrm>
            <a:off x="1262797" y="4270053"/>
            <a:ext cx="185682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200" b="1">
                <a:solidFill>
                  <a:srgbClr val="2E3192"/>
                </a:solidFill>
                <a:latin typeface="Montserrat" pitchFamily="2" charset="77"/>
              </a:rPr>
              <a:t>Markers</a:t>
            </a:r>
          </a:p>
        </p:txBody>
      </p:sp>
      <p:pic>
        <p:nvPicPr>
          <p:cNvPr id="57" name="Picture 56">
            <a:extLst>
              <a:ext uri="{FF2B5EF4-FFF2-40B4-BE49-F238E27FC236}">
                <a16:creationId xmlns:a16="http://schemas.microsoft.com/office/drawing/2014/main" id="{3BF8477D-C8DC-0DC5-1EC9-95594AD2F305}"/>
              </a:ext>
            </a:extLst>
          </p:cNvPr>
          <p:cNvPicPr>
            <a:picLocks noChangeAspect="1"/>
          </p:cNvPicPr>
          <p:nvPr/>
        </p:nvPicPr>
        <p:blipFill>
          <a:blip r:embed="rId8"/>
          <a:srcRect l="56603" t="64908"/>
          <a:stretch>
            <a:fillRect/>
          </a:stretch>
        </p:blipFill>
        <p:spPr>
          <a:xfrm>
            <a:off x="128267" y="3835209"/>
            <a:ext cx="1380315" cy="1443123"/>
          </a:xfrm>
          <a:prstGeom prst="rect">
            <a:avLst/>
          </a:prstGeom>
        </p:spPr>
      </p:pic>
      <p:sp>
        <p:nvSpPr>
          <p:cNvPr id="48" name="TextBox 47">
            <a:extLst>
              <a:ext uri="{FF2B5EF4-FFF2-40B4-BE49-F238E27FC236}">
                <a16:creationId xmlns:a16="http://schemas.microsoft.com/office/drawing/2014/main" id="{A25B4BD3-38E3-0BE8-C6CE-B4F2FCC1FB46}"/>
              </a:ext>
            </a:extLst>
          </p:cNvPr>
          <p:cNvSpPr txBox="1"/>
          <p:nvPr/>
        </p:nvSpPr>
        <p:spPr>
          <a:xfrm>
            <a:off x="3980813" y="5952075"/>
            <a:ext cx="6697162" cy="615553"/>
          </a:xfrm>
          <a:prstGeom prst="rect">
            <a:avLst/>
          </a:prstGeom>
          <a:noFill/>
        </p:spPr>
        <p:txBody>
          <a:bodyPr wrap="square">
            <a:spAutoFit/>
          </a:bodyPr>
          <a:lstStyle/>
          <a:p>
            <a:r>
              <a:rPr lang="en-US" sz="1700" dirty="0">
                <a:solidFill>
                  <a:schemeClr val="bg1"/>
                </a:solidFill>
                <a:latin typeface="Montserrat" pitchFamily="2" charset="77"/>
              </a:rPr>
              <a:t>Gather your materials and get ready to assemble your plane like a builder.</a:t>
            </a:r>
          </a:p>
        </p:txBody>
      </p:sp>
      <p:pic>
        <p:nvPicPr>
          <p:cNvPr id="59" name="Picture 58">
            <a:extLst>
              <a:ext uri="{FF2B5EF4-FFF2-40B4-BE49-F238E27FC236}">
                <a16:creationId xmlns:a16="http://schemas.microsoft.com/office/drawing/2014/main" id="{24691993-BE9B-B128-98CA-18A2DCEC9304}"/>
              </a:ext>
            </a:extLst>
          </p:cNvPr>
          <p:cNvPicPr>
            <a:picLocks noChangeAspect="1"/>
          </p:cNvPicPr>
          <p:nvPr/>
        </p:nvPicPr>
        <p:blipFill>
          <a:blip r:embed="rId9"/>
          <a:srcRect l="270" t="59048" r="52236" b="3674"/>
          <a:stretch>
            <a:fillRect/>
          </a:stretch>
        </p:blipFill>
        <p:spPr>
          <a:xfrm>
            <a:off x="2687018" y="5450205"/>
            <a:ext cx="1446921" cy="1468407"/>
          </a:xfrm>
          <a:prstGeom prst="rect">
            <a:avLst/>
          </a:prstGeom>
        </p:spPr>
      </p:pic>
    </p:spTree>
    <p:extLst>
      <p:ext uri="{BB962C8B-B14F-4D97-AF65-F5344CB8AC3E}">
        <p14:creationId xmlns:p14="http://schemas.microsoft.com/office/powerpoint/2010/main" val="2396224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8A03646-3EEA-CF10-2BA1-4496AE4102C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B4249B7-88E8-909B-7E2E-626BE37ACBFF}"/>
              </a:ext>
            </a:extLst>
          </p:cNvPr>
          <p:cNvSpPr>
            <a:spLocks noGrp="1"/>
          </p:cNvSpPr>
          <p:nvPr>
            <p:ph type="title"/>
          </p:nvPr>
        </p:nvSpPr>
        <p:spPr>
          <a:xfrm>
            <a:off x="1085088" y="271143"/>
            <a:ext cx="10268712" cy="859429"/>
          </a:xfrm>
        </p:spPr>
        <p:txBody>
          <a:bodyPr>
            <a:normAutofit/>
          </a:bodyPr>
          <a:lstStyle/>
          <a:p>
            <a:pPr algn="l"/>
            <a:r>
              <a:rPr lang="en-US" sz="2800" b="1">
                <a:solidFill>
                  <a:schemeClr val="bg1"/>
                </a:solidFill>
                <a:latin typeface="Montserrat" pitchFamily="2" charset="77"/>
              </a:rPr>
              <a:t>Step 1</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F99E7557-3C60-3F89-8332-383E1E10079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66CD03B-731D-A432-0AA2-5F180C06E5BE}"/>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0FA3199-3141-3BE9-A4D3-B58184AD9AE7}"/>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F7CC6C7-4184-7584-A878-A11BA0FFC9CC}"/>
              </a:ext>
            </a:extLst>
          </p:cNvPr>
          <p:cNvSpPr>
            <a:spLocks noChangeArrowheads="1"/>
          </p:cNvSpPr>
          <p:nvPr/>
        </p:nvSpPr>
        <p:spPr bwMode="auto">
          <a:xfrm>
            <a:off x="947057" y="252294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443E642B-760C-86CE-45BF-01F8A9FAA08F}"/>
              </a:ext>
            </a:extLst>
          </p:cNvPr>
          <p:cNvSpPr txBox="1">
            <a:spLocks/>
          </p:cNvSpPr>
          <p:nvPr/>
        </p:nvSpPr>
        <p:spPr>
          <a:xfrm>
            <a:off x="3511310" y="166184"/>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Material Preparation</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244E37FF-9C6C-F26B-8E56-830E96F3D218}"/>
              </a:ext>
            </a:extLst>
          </p:cNvPr>
          <p:cNvCxnSpPr>
            <a:cxnSpLocks/>
          </p:cNvCxnSpPr>
          <p:nvPr/>
        </p:nvCxnSpPr>
        <p:spPr>
          <a:xfrm>
            <a:off x="3587208" y="829662"/>
            <a:ext cx="394823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579B35B6-BC39-4563-9CE3-134A8228183C}"/>
              </a:ext>
            </a:extLst>
          </p:cNvPr>
          <p:cNvSpPr/>
          <p:nvPr/>
        </p:nvSpPr>
        <p:spPr>
          <a:xfrm>
            <a:off x="7561952" y="665738"/>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DDF8FB6A-777B-690C-0471-198B36063B6B}"/>
              </a:ext>
            </a:extLst>
          </p:cNvPr>
          <p:cNvSpPr/>
          <p:nvPr/>
        </p:nvSpPr>
        <p:spPr>
          <a:xfrm>
            <a:off x="1562487" y="1738328"/>
            <a:ext cx="4884148" cy="801507"/>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r>
              <a:rPr lang="en-US" sz="2000">
                <a:solidFill>
                  <a:srgbClr val="2E3192"/>
                </a:solidFill>
                <a:latin typeface="Montserrat" pitchFamily="2" charset="77"/>
              </a:rPr>
              <a:t>Pre-heat </a:t>
            </a:r>
            <a:r>
              <a:rPr lang="en-US" sz="2000" b="1">
                <a:solidFill>
                  <a:srgbClr val="ED1C24"/>
                </a:solidFill>
                <a:latin typeface="Montserrat" pitchFamily="2" charset="77"/>
              </a:rPr>
              <a:t>hot glue gun </a:t>
            </a:r>
            <a:r>
              <a:rPr lang="en-US" sz="2000">
                <a:solidFill>
                  <a:srgbClr val="2E3192"/>
                </a:solidFill>
                <a:latin typeface="Montserrat" pitchFamily="2" charset="77"/>
              </a:rPr>
              <a:t>at a “teacher station” away from students. </a:t>
            </a:r>
          </a:p>
        </p:txBody>
      </p:sp>
      <p:sp>
        <p:nvSpPr>
          <p:cNvPr id="11" name="Oval 10">
            <a:extLst>
              <a:ext uri="{FF2B5EF4-FFF2-40B4-BE49-F238E27FC236}">
                <a16:creationId xmlns:a16="http://schemas.microsoft.com/office/drawing/2014/main" id="{D9AB446A-D37B-A0F3-3563-9306D2958A07}"/>
              </a:ext>
            </a:extLst>
          </p:cNvPr>
          <p:cNvSpPr/>
          <p:nvPr/>
        </p:nvSpPr>
        <p:spPr>
          <a:xfrm>
            <a:off x="1211261" y="1935192"/>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1BBAFFF6-5018-5644-81CF-67DACF191131}"/>
              </a:ext>
            </a:extLst>
          </p:cNvPr>
          <p:cNvSpPr txBox="1"/>
          <p:nvPr/>
        </p:nvSpPr>
        <p:spPr>
          <a:xfrm>
            <a:off x="1260902" y="1957927"/>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a:t>
            </a:r>
            <a:endParaRPr lang="en-US" b="1" dirty="0">
              <a:solidFill>
                <a:schemeClr val="bg1"/>
              </a:solidFill>
              <a:latin typeface="Montserrat"/>
            </a:endParaRPr>
          </a:p>
        </p:txBody>
      </p:sp>
      <p:sp>
        <p:nvSpPr>
          <p:cNvPr id="13" name="Rounded Rectangle 12">
            <a:extLst>
              <a:ext uri="{FF2B5EF4-FFF2-40B4-BE49-F238E27FC236}">
                <a16:creationId xmlns:a16="http://schemas.microsoft.com/office/drawing/2014/main" id="{5DD9F0E9-4A65-8480-AB85-AF3FDEA6B47E}"/>
              </a:ext>
            </a:extLst>
          </p:cNvPr>
          <p:cNvSpPr/>
          <p:nvPr/>
        </p:nvSpPr>
        <p:spPr>
          <a:xfrm>
            <a:off x="3700254" y="5350623"/>
            <a:ext cx="7028482" cy="1202891"/>
          </a:xfrm>
          <a:prstGeom prst="roundRect">
            <a:avLst/>
          </a:prstGeom>
          <a:gradFill>
            <a:gsLst>
              <a:gs pos="0">
                <a:srgbClr val="ED1C24"/>
              </a:gs>
              <a:gs pos="23000">
                <a:srgbClr val="2E3192"/>
              </a:gs>
            </a:gsLst>
            <a:lin ang="156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 name="TextBox 13">
            <a:extLst>
              <a:ext uri="{FF2B5EF4-FFF2-40B4-BE49-F238E27FC236}">
                <a16:creationId xmlns:a16="http://schemas.microsoft.com/office/drawing/2014/main" id="{EDE25795-D914-307C-D4E8-733BEC61AFF2}"/>
              </a:ext>
            </a:extLst>
          </p:cNvPr>
          <p:cNvSpPr txBox="1"/>
          <p:nvPr/>
        </p:nvSpPr>
        <p:spPr>
          <a:xfrm>
            <a:off x="4004561" y="5641026"/>
            <a:ext cx="6697162" cy="877163"/>
          </a:xfrm>
          <a:prstGeom prst="rect">
            <a:avLst/>
          </a:prstGeom>
          <a:noFill/>
        </p:spPr>
        <p:txBody>
          <a:bodyPr wrap="square">
            <a:spAutoFit/>
          </a:bodyPr>
          <a:lstStyle/>
          <a:p>
            <a:r>
              <a:rPr lang="en-US" sz="1700">
                <a:solidFill>
                  <a:schemeClr val="bg1"/>
                </a:solidFill>
                <a:latin typeface="Montserrat" pitchFamily="2" charset="77"/>
              </a:rPr>
              <a:t>Every successful build starts with preparation. Having the right parts ready makes it easier to follow directions and create a strong, finished flyer</a:t>
            </a:r>
          </a:p>
        </p:txBody>
      </p:sp>
      <p:sp>
        <p:nvSpPr>
          <p:cNvPr id="15" name="TextBox 14">
            <a:extLst>
              <a:ext uri="{FF2B5EF4-FFF2-40B4-BE49-F238E27FC236}">
                <a16:creationId xmlns:a16="http://schemas.microsoft.com/office/drawing/2014/main" id="{FA82F783-273B-069E-ED63-F2FD24809387}"/>
              </a:ext>
            </a:extLst>
          </p:cNvPr>
          <p:cNvSpPr txBox="1"/>
          <p:nvPr/>
        </p:nvSpPr>
        <p:spPr>
          <a:xfrm>
            <a:off x="4031574" y="5394491"/>
            <a:ext cx="3896149" cy="369332"/>
          </a:xfrm>
          <a:prstGeom prst="rect">
            <a:avLst/>
          </a:prstGeom>
          <a:noFill/>
        </p:spPr>
        <p:txBody>
          <a:bodyPr wrap="square">
            <a:spAutoFit/>
          </a:bodyPr>
          <a:lstStyle/>
          <a:p>
            <a:r>
              <a:rPr lang="en-US" b="1" i="0" u="none" strike="noStrike">
                <a:solidFill>
                  <a:schemeClr val="bg1"/>
                </a:solidFill>
                <a:effectLst/>
                <a:latin typeface="Montserrat" pitchFamily="2" charset="77"/>
              </a:rPr>
              <a:t>Builder Tip:</a:t>
            </a:r>
            <a:endParaRPr lang="en-US" b="1">
              <a:solidFill>
                <a:schemeClr val="bg1"/>
              </a:solidFill>
              <a:latin typeface="Montserrat" pitchFamily="2" charset="77"/>
            </a:endParaRPr>
          </a:p>
        </p:txBody>
      </p:sp>
      <p:sp>
        <p:nvSpPr>
          <p:cNvPr id="17" name="Rounded Rectangle 16">
            <a:extLst>
              <a:ext uri="{FF2B5EF4-FFF2-40B4-BE49-F238E27FC236}">
                <a16:creationId xmlns:a16="http://schemas.microsoft.com/office/drawing/2014/main" id="{9EBF4F31-7D06-F758-316C-68516A1D4AE0}"/>
              </a:ext>
            </a:extLst>
          </p:cNvPr>
          <p:cNvSpPr/>
          <p:nvPr/>
        </p:nvSpPr>
        <p:spPr>
          <a:xfrm>
            <a:off x="1562487" y="3118190"/>
            <a:ext cx="4884148" cy="1202891"/>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r>
              <a:rPr lang="en-US" sz="2000">
                <a:solidFill>
                  <a:srgbClr val="2E3192"/>
                </a:solidFill>
                <a:latin typeface="Montserrat" pitchFamily="2" charset="77"/>
              </a:rPr>
              <a:t>Distribute 2 </a:t>
            </a:r>
            <a:r>
              <a:rPr lang="en-US" sz="2000" b="1">
                <a:solidFill>
                  <a:srgbClr val="ED1C24"/>
                </a:solidFill>
                <a:latin typeface="Montserrat" pitchFamily="2" charset="77"/>
              </a:rPr>
              <a:t>jumbo craft sticks</a:t>
            </a:r>
            <a:r>
              <a:rPr lang="en-US" sz="2000">
                <a:solidFill>
                  <a:srgbClr val="2E3192"/>
                </a:solidFill>
                <a:latin typeface="Montserrat" pitchFamily="2" charset="77"/>
              </a:rPr>
              <a:t>, 1 </a:t>
            </a:r>
            <a:r>
              <a:rPr lang="en-US" sz="2000" b="1">
                <a:solidFill>
                  <a:srgbClr val="ED1C24"/>
                </a:solidFill>
                <a:latin typeface="Montserrat" pitchFamily="2" charset="77"/>
              </a:rPr>
              <a:t>standard craft stick</a:t>
            </a:r>
            <a:r>
              <a:rPr lang="en-US" sz="2000">
                <a:solidFill>
                  <a:srgbClr val="2E3192"/>
                </a:solidFill>
                <a:latin typeface="Montserrat" pitchFamily="2" charset="77"/>
              </a:rPr>
              <a:t>, and 1 </a:t>
            </a:r>
            <a:r>
              <a:rPr lang="en-US" sz="2000" b="1">
                <a:solidFill>
                  <a:srgbClr val="ED1C24"/>
                </a:solidFill>
                <a:latin typeface="Montserrat" pitchFamily="2" charset="77"/>
              </a:rPr>
              <a:t>wooden clothespin</a:t>
            </a:r>
            <a:r>
              <a:rPr lang="en-US" sz="2000">
                <a:solidFill>
                  <a:srgbClr val="2E3192"/>
                </a:solidFill>
                <a:latin typeface="Montserrat" pitchFamily="2" charset="77"/>
              </a:rPr>
              <a:t> to each student. </a:t>
            </a:r>
          </a:p>
        </p:txBody>
      </p:sp>
      <p:sp>
        <p:nvSpPr>
          <p:cNvPr id="20" name="Oval 19">
            <a:extLst>
              <a:ext uri="{FF2B5EF4-FFF2-40B4-BE49-F238E27FC236}">
                <a16:creationId xmlns:a16="http://schemas.microsoft.com/office/drawing/2014/main" id="{9B7861CC-4735-C2CC-B19D-20AEF97412BC}"/>
              </a:ext>
            </a:extLst>
          </p:cNvPr>
          <p:cNvSpPr/>
          <p:nvPr/>
        </p:nvSpPr>
        <p:spPr>
          <a:xfrm>
            <a:off x="1192212" y="3484175"/>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TextBox 30">
            <a:extLst>
              <a:ext uri="{FF2B5EF4-FFF2-40B4-BE49-F238E27FC236}">
                <a16:creationId xmlns:a16="http://schemas.microsoft.com/office/drawing/2014/main" id="{1B7268D6-F34C-9BEB-A305-1BB020E8A081}"/>
              </a:ext>
            </a:extLst>
          </p:cNvPr>
          <p:cNvSpPr txBox="1"/>
          <p:nvPr/>
        </p:nvSpPr>
        <p:spPr>
          <a:xfrm>
            <a:off x="1241853" y="3506910"/>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2</a:t>
            </a:r>
            <a:endParaRPr lang="en-US" b="1" dirty="0">
              <a:solidFill>
                <a:schemeClr val="bg1"/>
              </a:solidFill>
              <a:latin typeface="Montserrat"/>
            </a:endParaRPr>
          </a:p>
        </p:txBody>
      </p:sp>
      <p:sp>
        <p:nvSpPr>
          <p:cNvPr id="24" name="Rounded Rectangle 23">
            <a:extLst>
              <a:ext uri="{FF2B5EF4-FFF2-40B4-BE49-F238E27FC236}">
                <a16:creationId xmlns:a16="http://schemas.microsoft.com/office/drawing/2014/main" id="{3009B655-0881-CE55-0F7C-6B840F47D4A6}"/>
              </a:ext>
            </a:extLst>
          </p:cNvPr>
          <p:cNvSpPr/>
          <p:nvPr/>
        </p:nvSpPr>
        <p:spPr>
          <a:xfrm>
            <a:off x="7255986" y="2376063"/>
            <a:ext cx="4023734" cy="991626"/>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r>
              <a:rPr lang="en-US" sz="2000">
                <a:solidFill>
                  <a:srgbClr val="2E3192"/>
                </a:solidFill>
                <a:latin typeface="Montserrat" pitchFamily="2" charset="77"/>
              </a:rPr>
              <a:t>Distribute </a:t>
            </a:r>
            <a:r>
              <a:rPr lang="en-US" sz="2000" b="1">
                <a:solidFill>
                  <a:srgbClr val="ED1C24"/>
                </a:solidFill>
                <a:latin typeface="Montserrat" pitchFamily="2" charset="77"/>
              </a:rPr>
              <a:t>markers</a:t>
            </a:r>
            <a:r>
              <a:rPr lang="en-US" sz="2000">
                <a:solidFill>
                  <a:srgbClr val="2E3192"/>
                </a:solidFill>
                <a:latin typeface="Montserrat" pitchFamily="2" charset="77"/>
              </a:rPr>
              <a:t> or your preferred coloring medium. </a:t>
            </a:r>
          </a:p>
        </p:txBody>
      </p:sp>
      <p:sp>
        <p:nvSpPr>
          <p:cNvPr id="25" name="Oval 24">
            <a:extLst>
              <a:ext uri="{FF2B5EF4-FFF2-40B4-BE49-F238E27FC236}">
                <a16:creationId xmlns:a16="http://schemas.microsoft.com/office/drawing/2014/main" id="{94F33CC5-D240-25A0-D003-8A2FF336AD31}"/>
              </a:ext>
            </a:extLst>
          </p:cNvPr>
          <p:cNvSpPr/>
          <p:nvPr/>
        </p:nvSpPr>
        <p:spPr>
          <a:xfrm>
            <a:off x="6911193" y="2636415"/>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6" name="TextBox 30">
            <a:extLst>
              <a:ext uri="{FF2B5EF4-FFF2-40B4-BE49-F238E27FC236}">
                <a16:creationId xmlns:a16="http://schemas.microsoft.com/office/drawing/2014/main" id="{DD3BF3D0-5614-63FC-0978-C1B6C329D831}"/>
              </a:ext>
            </a:extLst>
          </p:cNvPr>
          <p:cNvSpPr txBox="1"/>
          <p:nvPr/>
        </p:nvSpPr>
        <p:spPr>
          <a:xfrm>
            <a:off x="6960834" y="2659150"/>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3</a:t>
            </a:r>
            <a:endParaRPr lang="en-US" b="1" dirty="0">
              <a:solidFill>
                <a:schemeClr val="bg1"/>
              </a:solidFill>
              <a:latin typeface="Montserrat"/>
            </a:endParaRPr>
          </a:p>
        </p:txBody>
      </p:sp>
      <p:pic>
        <p:nvPicPr>
          <p:cNvPr id="28" name="Picture 27">
            <a:extLst>
              <a:ext uri="{FF2B5EF4-FFF2-40B4-BE49-F238E27FC236}">
                <a16:creationId xmlns:a16="http://schemas.microsoft.com/office/drawing/2014/main" id="{21473959-0E3C-D786-DFA2-E1F4A7B32ED0}"/>
              </a:ext>
            </a:extLst>
          </p:cNvPr>
          <p:cNvPicPr>
            <a:picLocks noChangeAspect="1"/>
          </p:cNvPicPr>
          <p:nvPr/>
        </p:nvPicPr>
        <p:blipFill>
          <a:blip r:embed="rId7"/>
          <a:srcRect l="37675" r="26238" b="48821"/>
          <a:stretch>
            <a:fillRect/>
          </a:stretch>
        </p:blipFill>
        <p:spPr>
          <a:xfrm>
            <a:off x="2496920" y="5205292"/>
            <a:ext cx="1701438" cy="1357312"/>
          </a:xfrm>
          <a:prstGeom prst="rect">
            <a:avLst/>
          </a:prstGeom>
        </p:spPr>
      </p:pic>
    </p:spTree>
    <p:extLst>
      <p:ext uri="{BB962C8B-B14F-4D97-AF65-F5344CB8AC3E}">
        <p14:creationId xmlns:p14="http://schemas.microsoft.com/office/powerpoint/2010/main" val="51243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040FE-6224-C4E9-FFCE-E6F4B3D9881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F1C17E58-AF76-EA4C-0859-45893BBF187C}"/>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D0D01269-0DEE-B9AC-DE4C-D29FF270D620}"/>
              </a:ext>
            </a:extLst>
          </p:cNvPr>
          <p:cNvSpPr>
            <a:spLocks noGrp="1"/>
          </p:cNvSpPr>
          <p:nvPr>
            <p:ph type="title"/>
          </p:nvPr>
        </p:nvSpPr>
        <p:spPr>
          <a:xfrm>
            <a:off x="1085088" y="271143"/>
            <a:ext cx="10268712" cy="859429"/>
          </a:xfrm>
        </p:spPr>
        <p:txBody>
          <a:bodyPr>
            <a:normAutofit/>
          </a:bodyPr>
          <a:lstStyle/>
          <a:p>
            <a:pPr algn="l"/>
            <a:r>
              <a:rPr lang="en-US" sz="2800" b="1">
                <a:solidFill>
                  <a:schemeClr val="bg1"/>
                </a:solidFill>
                <a:latin typeface="Montserrat" pitchFamily="2" charset="77"/>
              </a:rPr>
              <a:t>Step 2</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E41B947E-808D-6B29-A44C-573FFBB8243C}"/>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0E17033F-8310-F68B-F16F-84EA6CCEA458}"/>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927F877B-1E70-737D-70D2-986EF4E2CBE3}"/>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DC7BFB63-BE6F-6CC9-BC0D-B9731DF196D7}"/>
              </a:ext>
            </a:extLst>
          </p:cNvPr>
          <p:cNvSpPr>
            <a:spLocks noChangeArrowheads="1"/>
          </p:cNvSpPr>
          <p:nvPr/>
        </p:nvSpPr>
        <p:spPr bwMode="auto">
          <a:xfrm>
            <a:off x="947057" y="252294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4B8518AC-BDB7-2CB0-C538-833FEE7561CE}"/>
              </a:ext>
            </a:extLst>
          </p:cNvPr>
          <p:cNvSpPr txBox="1">
            <a:spLocks/>
          </p:cNvSpPr>
          <p:nvPr/>
        </p:nvSpPr>
        <p:spPr>
          <a:xfrm>
            <a:off x="3511310" y="166184"/>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Material Preparation</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948F0D94-5E3B-CD2D-33B3-BC74270764FA}"/>
              </a:ext>
            </a:extLst>
          </p:cNvPr>
          <p:cNvCxnSpPr>
            <a:cxnSpLocks/>
          </p:cNvCxnSpPr>
          <p:nvPr/>
        </p:nvCxnSpPr>
        <p:spPr>
          <a:xfrm>
            <a:off x="3587208" y="829662"/>
            <a:ext cx="394823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F40C6A42-67D2-DF5C-6C34-E0BAE83CB788}"/>
              </a:ext>
            </a:extLst>
          </p:cNvPr>
          <p:cNvSpPr/>
          <p:nvPr/>
        </p:nvSpPr>
        <p:spPr>
          <a:xfrm>
            <a:off x="7561952" y="665738"/>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33B0C70A-18C4-0A24-8CC6-04E35F96EC02}"/>
              </a:ext>
            </a:extLst>
          </p:cNvPr>
          <p:cNvSpPr/>
          <p:nvPr/>
        </p:nvSpPr>
        <p:spPr>
          <a:xfrm>
            <a:off x="1405722" y="1182805"/>
            <a:ext cx="3747450" cy="651045"/>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r>
              <a:rPr lang="en-US" sz="2000" b="1">
                <a:solidFill>
                  <a:srgbClr val="ED1C24"/>
                </a:solidFill>
                <a:latin typeface="Montserrat" pitchFamily="2" charset="77"/>
              </a:rPr>
              <a:t>Decorate</a:t>
            </a:r>
            <a:r>
              <a:rPr lang="en-US" sz="2000">
                <a:solidFill>
                  <a:srgbClr val="2E3192"/>
                </a:solidFill>
                <a:latin typeface="Montserrat" pitchFamily="2" charset="77"/>
              </a:rPr>
              <a:t> each plane part</a:t>
            </a:r>
          </a:p>
        </p:txBody>
      </p:sp>
      <p:sp>
        <p:nvSpPr>
          <p:cNvPr id="11" name="Oval 10">
            <a:extLst>
              <a:ext uri="{FF2B5EF4-FFF2-40B4-BE49-F238E27FC236}">
                <a16:creationId xmlns:a16="http://schemas.microsoft.com/office/drawing/2014/main" id="{17DB36A0-0B70-9311-DCC5-56658CBDECA9}"/>
              </a:ext>
            </a:extLst>
          </p:cNvPr>
          <p:cNvSpPr/>
          <p:nvPr/>
        </p:nvSpPr>
        <p:spPr>
          <a:xfrm>
            <a:off x="1071453" y="128759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2" name="TextBox 30">
            <a:extLst>
              <a:ext uri="{FF2B5EF4-FFF2-40B4-BE49-F238E27FC236}">
                <a16:creationId xmlns:a16="http://schemas.microsoft.com/office/drawing/2014/main" id="{C95CC9D7-3FB3-C535-2798-F1E1738D176A}"/>
              </a:ext>
            </a:extLst>
          </p:cNvPr>
          <p:cNvSpPr txBox="1"/>
          <p:nvPr/>
        </p:nvSpPr>
        <p:spPr>
          <a:xfrm>
            <a:off x="1105052" y="1310333"/>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4</a:t>
            </a:r>
            <a:endParaRPr lang="en-US" b="1" dirty="0">
              <a:solidFill>
                <a:schemeClr val="bg1"/>
              </a:solidFill>
              <a:latin typeface="Montserrat"/>
            </a:endParaRPr>
          </a:p>
        </p:txBody>
      </p:sp>
      <p:sp>
        <p:nvSpPr>
          <p:cNvPr id="13" name="Rounded Rectangle 12">
            <a:extLst>
              <a:ext uri="{FF2B5EF4-FFF2-40B4-BE49-F238E27FC236}">
                <a16:creationId xmlns:a16="http://schemas.microsoft.com/office/drawing/2014/main" id="{5125D11F-4EC4-6EC0-F954-2B61F64CDC46}"/>
              </a:ext>
            </a:extLst>
          </p:cNvPr>
          <p:cNvSpPr/>
          <p:nvPr/>
        </p:nvSpPr>
        <p:spPr>
          <a:xfrm>
            <a:off x="6096001" y="5468218"/>
            <a:ext cx="5882056" cy="1202891"/>
          </a:xfrm>
          <a:prstGeom prst="roundRect">
            <a:avLst/>
          </a:prstGeom>
          <a:gradFill>
            <a:gsLst>
              <a:gs pos="0">
                <a:srgbClr val="ED1C24"/>
              </a:gs>
              <a:gs pos="28000">
                <a:srgbClr val="2E3192"/>
              </a:gs>
            </a:gsLst>
            <a:lin ang="156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 name="TextBox 13">
            <a:extLst>
              <a:ext uri="{FF2B5EF4-FFF2-40B4-BE49-F238E27FC236}">
                <a16:creationId xmlns:a16="http://schemas.microsoft.com/office/drawing/2014/main" id="{ED508C89-04EC-5EA3-A8BF-79F747AFA921}"/>
              </a:ext>
            </a:extLst>
          </p:cNvPr>
          <p:cNvSpPr txBox="1"/>
          <p:nvPr/>
        </p:nvSpPr>
        <p:spPr>
          <a:xfrm>
            <a:off x="6393874" y="5709063"/>
            <a:ext cx="5882056" cy="923330"/>
          </a:xfrm>
          <a:prstGeom prst="rect">
            <a:avLst/>
          </a:prstGeom>
          <a:noFill/>
        </p:spPr>
        <p:txBody>
          <a:bodyPr wrap="square">
            <a:spAutoFit/>
          </a:bodyPr>
          <a:lstStyle/>
          <a:p>
            <a:r>
              <a:rPr lang="en-US">
                <a:solidFill>
                  <a:schemeClr val="bg1"/>
                </a:solidFill>
                <a:latin typeface="Montserrat" pitchFamily="2" charset="77"/>
              </a:rPr>
              <a:t>This is your chance to be creative! Personalizing your flyer makes it unique while helping you recognize your own project during the activity.</a:t>
            </a:r>
            <a:endParaRPr lang="en-US" sz="1700">
              <a:solidFill>
                <a:schemeClr val="bg1"/>
              </a:solidFill>
              <a:latin typeface="Montserrat" pitchFamily="2" charset="77"/>
            </a:endParaRPr>
          </a:p>
        </p:txBody>
      </p:sp>
      <p:sp>
        <p:nvSpPr>
          <p:cNvPr id="15" name="TextBox 14">
            <a:extLst>
              <a:ext uri="{FF2B5EF4-FFF2-40B4-BE49-F238E27FC236}">
                <a16:creationId xmlns:a16="http://schemas.microsoft.com/office/drawing/2014/main" id="{7CB2CF3E-BEC4-7828-8167-B83EC325C4BF}"/>
              </a:ext>
            </a:extLst>
          </p:cNvPr>
          <p:cNvSpPr txBox="1"/>
          <p:nvPr/>
        </p:nvSpPr>
        <p:spPr>
          <a:xfrm>
            <a:off x="6380776" y="5456726"/>
            <a:ext cx="3896149" cy="369332"/>
          </a:xfrm>
          <a:prstGeom prst="rect">
            <a:avLst/>
          </a:prstGeom>
          <a:noFill/>
        </p:spPr>
        <p:txBody>
          <a:bodyPr wrap="square">
            <a:spAutoFit/>
          </a:bodyPr>
          <a:lstStyle/>
          <a:p>
            <a:r>
              <a:rPr lang="en-US" b="1">
                <a:solidFill>
                  <a:schemeClr val="bg1"/>
                </a:solidFill>
                <a:latin typeface="Montserrat" pitchFamily="2" charset="77"/>
              </a:rPr>
              <a:t>Get Creative!</a:t>
            </a:r>
          </a:p>
        </p:txBody>
      </p:sp>
      <p:sp>
        <p:nvSpPr>
          <p:cNvPr id="17" name="Rounded Rectangle 16">
            <a:extLst>
              <a:ext uri="{FF2B5EF4-FFF2-40B4-BE49-F238E27FC236}">
                <a16:creationId xmlns:a16="http://schemas.microsoft.com/office/drawing/2014/main" id="{FDA3887C-DF92-0572-896E-7A943B430AA3}"/>
              </a:ext>
            </a:extLst>
          </p:cNvPr>
          <p:cNvSpPr/>
          <p:nvPr/>
        </p:nvSpPr>
        <p:spPr>
          <a:xfrm>
            <a:off x="1332548" y="1940968"/>
            <a:ext cx="4197374" cy="2172837"/>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r>
              <a:rPr lang="en-US" sz="2000">
                <a:solidFill>
                  <a:srgbClr val="2E3192"/>
                </a:solidFill>
                <a:latin typeface="Montserrat" pitchFamily="2" charset="77"/>
              </a:rPr>
              <a:t>Encourage the students to decorate their </a:t>
            </a:r>
            <a:r>
              <a:rPr lang="en-US" sz="2000" b="1">
                <a:solidFill>
                  <a:srgbClr val="ED1C24"/>
                </a:solidFill>
                <a:latin typeface="Montserrat" pitchFamily="2" charset="77"/>
              </a:rPr>
              <a:t>craft sticks </a:t>
            </a:r>
            <a:r>
              <a:rPr lang="en-US" sz="2000">
                <a:solidFill>
                  <a:srgbClr val="2E3192"/>
                </a:solidFill>
                <a:latin typeface="Montserrat" pitchFamily="2" charset="77"/>
              </a:rPr>
              <a:t>and </a:t>
            </a:r>
            <a:r>
              <a:rPr lang="en-US" sz="2000" b="1">
                <a:solidFill>
                  <a:srgbClr val="ED1C24"/>
                </a:solidFill>
                <a:latin typeface="Montserrat" pitchFamily="2" charset="77"/>
              </a:rPr>
              <a:t>clothespins.</a:t>
            </a:r>
            <a:r>
              <a:rPr lang="en-US" sz="2000">
                <a:solidFill>
                  <a:srgbClr val="2E3192"/>
                </a:solidFill>
                <a:latin typeface="Montserrat" pitchFamily="2" charset="77"/>
              </a:rPr>
              <a:t> Students will want to </a:t>
            </a:r>
            <a:r>
              <a:rPr lang="en-US" sz="2000" b="1">
                <a:solidFill>
                  <a:srgbClr val="ED1C24"/>
                </a:solidFill>
                <a:latin typeface="Montserrat" pitchFamily="2" charset="77"/>
              </a:rPr>
              <a:t>color</a:t>
            </a:r>
            <a:r>
              <a:rPr lang="en-US" sz="2000">
                <a:solidFill>
                  <a:srgbClr val="2E3192"/>
                </a:solidFill>
                <a:latin typeface="Montserrat" pitchFamily="2" charset="77"/>
              </a:rPr>
              <a:t> in both sides of their craft sticks, and all sides of their clothespin for the best effect. </a:t>
            </a:r>
          </a:p>
        </p:txBody>
      </p:sp>
      <p:sp>
        <p:nvSpPr>
          <p:cNvPr id="20" name="Oval 19">
            <a:extLst>
              <a:ext uri="{FF2B5EF4-FFF2-40B4-BE49-F238E27FC236}">
                <a16:creationId xmlns:a16="http://schemas.microsoft.com/office/drawing/2014/main" id="{475CE9ED-1659-33BD-D9BB-F7EB53FEA95F}"/>
              </a:ext>
            </a:extLst>
          </p:cNvPr>
          <p:cNvSpPr/>
          <p:nvPr/>
        </p:nvSpPr>
        <p:spPr>
          <a:xfrm>
            <a:off x="1052404" y="2676161"/>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TextBox 30">
            <a:extLst>
              <a:ext uri="{FF2B5EF4-FFF2-40B4-BE49-F238E27FC236}">
                <a16:creationId xmlns:a16="http://schemas.microsoft.com/office/drawing/2014/main" id="{630A7204-9DEF-4619-4797-8F73DD5B0AE5}"/>
              </a:ext>
            </a:extLst>
          </p:cNvPr>
          <p:cNvSpPr txBox="1"/>
          <p:nvPr/>
        </p:nvSpPr>
        <p:spPr>
          <a:xfrm>
            <a:off x="1102045" y="2698896"/>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5</a:t>
            </a:r>
            <a:endParaRPr lang="en-US" b="1" dirty="0">
              <a:solidFill>
                <a:schemeClr val="bg1"/>
              </a:solidFill>
              <a:latin typeface="Montserrat"/>
            </a:endParaRPr>
          </a:p>
        </p:txBody>
      </p:sp>
      <p:sp>
        <p:nvSpPr>
          <p:cNvPr id="24" name="Rounded Rectangle 23">
            <a:extLst>
              <a:ext uri="{FF2B5EF4-FFF2-40B4-BE49-F238E27FC236}">
                <a16:creationId xmlns:a16="http://schemas.microsoft.com/office/drawing/2014/main" id="{0A9CC03A-DC43-4410-DD02-24A2D4A3F6BC}"/>
              </a:ext>
            </a:extLst>
          </p:cNvPr>
          <p:cNvSpPr/>
          <p:nvPr/>
        </p:nvSpPr>
        <p:spPr>
          <a:xfrm>
            <a:off x="1344521" y="4218059"/>
            <a:ext cx="4023734" cy="1497324"/>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fontAlgn="base"/>
            <a:r>
              <a:rPr lang="en-US" sz="2000">
                <a:solidFill>
                  <a:srgbClr val="2E3192"/>
                </a:solidFill>
                <a:latin typeface="Montserrat" pitchFamily="2" charset="77"/>
              </a:rPr>
              <a:t>Remind students to write their name on the bottom side of their clothespin to avoid future mix-ups.  </a:t>
            </a:r>
          </a:p>
        </p:txBody>
      </p:sp>
      <p:sp>
        <p:nvSpPr>
          <p:cNvPr id="25" name="Oval 24">
            <a:extLst>
              <a:ext uri="{FF2B5EF4-FFF2-40B4-BE49-F238E27FC236}">
                <a16:creationId xmlns:a16="http://schemas.microsoft.com/office/drawing/2014/main" id="{A744F543-EED5-488E-7EBE-C440A3EF8DF4}"/>
              </a:ext>
            </a:extLst>
          </p:cNvPr>
          <p:cNvSpPr/>
          <p:nvPr/>
        </p:nvSpPr>
        <p:spPr>
          <a:xfrm>
            <a:off x="1051489" y="4766150"/>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6" name="TextBox 30">
            <a:extLst>
              <a:ext uri="{FF2B5EF4-FFF2-40B4-BE49-F238E27FC236}">
                <a16:creationId xmlns:a16="http://schemas.microsoft.com/office/drawing/2014/main" id="{69B910E0-75DE-7E83-2DFB-3E99CE67A950}"/>
              </a:ext>
            </a:extLst>
          </p:cNvPr>
          <p:cNvSpPr txBox="1"/>
          <p:nvPr/>
        </p:nvSpPr>
        <p:spPr>
          <a:xfrm>
            <a:off x="1101130" y="4788885"/>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6</a:t>
            </a:r>
            <a:endParaRPr lang="en-US" b="1" dirty="0">
              <a:solidFill>
                <a:schemeClr val="bg1"/>
              </a:solidFill>
              <a:latin typeface="Montserrat"/>
            </a:endParaRPr>
          </a:p>
        </p:txBody>
      </p:sp>
      <p:pic>
        <p:nvPicPr>
          <p:cNvPr id="22" name="Picture 21">
            <a:extLst>
              <a:ext uri="{FF2B5EF4-FFF2-40B4-BE49-F238E27FC236}">
                <a16:creationId xmlns:a16="http://schemas.microsoft.com/office/drawing/2014/main" id="{28618AA9-1A1D-6A24-5C76-C80731FDEF4B}"/>
              </a:ext>
            </a:extLst>
          </p:cNvPr>
          <p:cNvPicPr>
            <a:picLocks noChangeAspect="1"/>
          </p:cNvPicPr>
          <p:nvPr/>
        </p:nvPicPr>
        <p:blipFill>
          <a:blip r:embed="rId6"/>
          <a:stretch>
            <a:fillRect/>
          </a:stretch>
        </p:blipFill>
        <p:spPr>
          <a:xfrm>
            <a:off x="6662080" y="1429460"/>
            <a:ext cx="4815261" cy="3195855"/>
          </a:xfrm>
          <a:prstGeom prst="roundRect">
            <a:avLst/>
          </a:prstGeom>
          <a:ln w="28575">
            <a:solidFill>
              <a:schemeClr val="bg1"/>
            </a:solidFill>
          </a:ln>
        </p:spPr>
      </p:pic>
      <p:pic>
        <p:nvPicPr>
          <p:cNvPr id="29" name="Picture 28">
            <a:extLst>
              <a:ext uri="{FF2B5EF4-FFF2-40B4-BE49-F238E27FC236}">
                <a16:creationId xmlns:a16="http://schemas.microsoft.com/office/drawing/2014/main" id="{6FD39AB1-92A6-F11D-8A7E-344374ADBAC5}"/>
              </a:ext>
            </a:extLst>
          </p:cNvPr>
          <p:cNvPicPr>
            <a:picLocks noChangeAspect="1"/>
          </p:cNvPicPr>
          <p:nvPr/>
        </p:nvPicPr>
        <p:blipFill>
          <a:blip r:embed="rId7"/>
          <a:srcRect l="197" t="32696" r="64434"/>
          <a:stretch>
            <a:fillRect/>
          </a:stretch>
        </p:blipFill>
        <p:spPr>
          <a:xfrm>
            <a:off x="5174531" y="5552933"/>
            <a:ext cx="1399970" cy="1498516"/>
          </a:xfrm>
          <a:prstGeom prst="rect">
            <a:avLst/>
          </a:prstGeom>
        </p:spPr>
      </p:pic>
    </p:spTree>
    <p:extLst>
      <p:ext uri="{BB962C8B-B14F-4D97-AF65-F5344CB8AC3E}">
        <p14:creationId xmlns:p14="http://schemas.microsoft.com/office/powerpoint/2010/main" val="57687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F6634-6FC2-6DBB-717B-E9FB84BE014A}"/>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590A6795-4672-7A1F-EA48-6DF7A77CE92B}"/>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itle 1">
            <a:extLst>
              <a:ext uri="{FF2B5EF4-FFF2-40B4-BE49-F238E27FC236}">
                <a16:creationId xmlns:a16="http://schemas.microsoft.com/office/drawing/2014/main" id="{6BDE27D2-4F5E-8AC6-21BA-B5B78705B861}"/>
              </a:ext>
            </a:extLst>
          </p:cNvPr>
          <p:cNvSpPr>
            <a:spLocks noGrp="1"/>
          </p:cNvSpPr>
          <p:nvPr>
            <p:ph type="title"/>
          </p:nvPr>
        </p:nvSpPr>
        <p:spPr>
          <a:xfrm>
            <a:off x="1085088" y="96841"/>
            <a:ext cx="10268712" cy="859429"/>
          </a:xfrm>
        </p:spPr>
        <p:txBody>
          <a:bodyPr>
            <a:normAutofit/>
          </a:bodyPr>
          <a:lstStyle/>
          <a:p>
            <a:pPr algn="l"/>
            <a:r>
              <a:rPr lang="en-US" sz="2800" b="1">
                <a:solidFill>
                  <a:schemeClr val="bg1"/>
                </a:solidFill>
                <a:latin typeface="Montserrat" pitchFamily="2" charset="77"/>
              </a:rPr>
              <a:t>Step 3</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948D50D9-2649-4731-8F03-C6B1CEB560FD}"/>
              </a:ext>
            </a:extLst>
          </p:cNvPr>
          <p:cNvPicPr>
            <a:picLocks noChangeAspect="1"/>
          </p:cNvPicPr>
          <p:nvPr/>
        </p:nvPicPr>
        <p:blipFill>
          <a:blip r:embed="rId3"/>
          <a:stretch>
            <a:fillRect/>
          </a:stretch>
        </p:blipFill>
        <p:spPr>
          <a:xfrm>
            <a:off x="15361" y="133993"/>
            <a:ext cx="1069727" cy="826607"/>
          </a:xfrm>
          <a:prstGeom prst="rect">
            <a:avLst/>
          </a:prstGeom>
        </p:spPr>
      </p:pic>
      <p:pic>
        <p:nvPicPr>
          <p:cNvPr id="2" name="Picture 1">
            <a:extLst>
              <a:ext uri="{FF2B5EF4-FFF2-40B4-BE49-F238E27FC236}">
                <a16:creationId xmlns:a16="http://schemas.microsoft.com/office/drawing/2014/main" id="{69AC4356-3D9E-E310-38DF-DCADDE1995E9}"/>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194EE8BD-14AD-1D23-2B79-7DFC53D5175C}"/>
              </a:ext>
            </a:extLst>
          </p:cNvPr>
          <p:cNvPicPr>
            <a:picLocks noChangeAspect="1"/>
          </p:cNvPicPr>
          <p:nvPr/>
        </p:nvPicPr>
        <p:blipFill>
          <a:blip r:embed="rId5"/>
          <a:stretch>
            <a:fillRect/>
          </a:stretch>
        </p:blipFill>
        <p:spPr>
          <a:xfrm>
            <a:off x="9938958" y="6297664"/>
            <a:ext cx="2158360" cy="552438"/>
          </a:xfrm>
          <a:prstGeom prst="rect">
            <a:avLst/>
          </a:prstGeom>
        </p:spPr>
      </p:pic>
      <p:sp>
        <p:nvSpPr>
          <p:cNvPr id="3" name="Rectangle 1">
            <a:extLst>
              <a:ext uri="{FF2B5EF4-FFF2-40B4-BE49-F238E27FC236}">
                <a16:creationId xmlns:a16="http://schemas.microsoft.com/office/drawing/2014/main" id="{2B762279-3447-A224-91EC-FADAF9931483}"/>
              </a:ext>
            </a:extLst>
          </p:cNvPr>
          <p:cNvSpPr>
            <a:spLocks noChangeArrowheads="1"/>
          </p:cNvSpPr>
          <p:nvPr/>
        </p:nvSpPr>
        <p:spPr bwMode="auto">
          <a:xfrm>
            <a:off x="947057" y="252294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BA21FBB9-2895-23BE-74D7-257B7A0342B2}"/>
              </a:ext>
            </a:extLst>
          </p:cNvPr>
          <p:cNvSpPr txBox="1">
            <a:spLocks/>
          </p:cNvSpPr>
          <p:nvPr/>
        </p:nvSpPr>
        <p:spPr>
          <a:xfrm>
            <a:off x="4582171" y="22191"/>
            <a:ext cx="2584690"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Assembly</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51E10986-CEB2-97A4-B855-4C2493730FB4}"/>
              </a:ext>
            </a:extLst>
          </p:cNvPr>
          <p:cNvCxnSpPr>
            <a:cxnSpLocks/>
          </p:cNvCxnSpPr>
          <p:nvPr/>
        </p:nvCxnSpPr>
        <p:spPr>
          <a:xfrm>
            <a:off x="4442399" y="733410"/>
            <a:ext cx="2132102"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869C3012-988D-C0CB-ADC5-D074E35457AE}"/>
              </a:ext>
            </a:extLst>
          </p:cNvPr>
          <p:cNvSpPr/>
          <p:nvPr/>
        </p:nvSpPr>
        <p:spPr>
          <a:xfrm>
            <a:off x="6606585" y="602994"/>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8262D1B2-4377-20C8-1365-D7DD31EA201D}"/>
              </a:ext>
            </a:extLst>
          </p:cNvPr>
          <p:cNvSpPr/>
          <p:nvPr/>
        </p:nvSpPr>
        <p:spPr>
          <a:xfrm>
            <a:off x="665229" y="1105011"/>
            <a:ext cx="5491598" cy="1148347"/>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a:solidFill>
                  <a:srgbClr val="2E3192"/>
                </a:solidFill>
                <a:latin typeface="Montserrat" pitchFamily="2" charset="77"/>
              </a:rPr>
              <a:t>Call a small group of students to line up at the hot glue station  </a:t>
            </a:r>
          </a:p>
          <a:p>
            <a:r>
              <a:rPr lang="en-US" b="1">
                <a:solidFill>
                  <a:srgbClr val="ED1C24"/>
                </a:solidFill>
                <a:latin typeface="Montserrat" pitchFamily="2" charset="77"/>
              </a:rPr>
              <a:t>Take the student’s clothespin</a:t>
            </a:r>
          </a:p>
          <a:p>
            <a:r>
              <a:rPr lang="en-US">
                <a:solidFill>
                  <a:srgbClr val="2E3192"/>
                </a:solidFill>
                <a:latin typeface="Montserrat" pitchFamily="2" charset="77"/>
              </a:rPr>
              <a:t>(this will be the body of the plane).</a:t>
            </a:r>
            <a:r>
              <a:rPr lang="en-US">
                <a:solidFill>
                  <a:schemeClr val="bg1"/>
                </a:solidFill>
              </a:rPr>
              <a:t> </a:t>
            </a:r>
          </a:p>
        </p:txBody>
      </p:sp>
      <p:sp>
        <p:nvSpPr>
          <p:cNvPr id="24" name="Rounded Rectangle 23">
            <a:extLst>
              <a:ext uri="{FF2B5EF4-FFF2-40B4-BE49-F238E27FC236}">
                <a16:creationId xmlns:a16="http://schemas.microsoft.com/office/drawing/2014/main" id="{4F47E366-4D83-4277-66E9-047BFB7FA0F7}"/>
              </a:ext>
            </a:extLst>
          </p:cNvPr>
          <p:cNvSpPr/>
          <p:nvPr/>
        </p:nvSpPr>
        <p:spPr>
          <a:xfrm>
            <a:off x="669153" y="2338670"/>
            <a:ext cx="5491598" cy="1351587"/>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a:solidFill>
                  <a:srgbClr val="2E3192"/>
                </a:solidFill>
                <a:latin typeface="Montserrat" pitchFamily="2" charset="77"/>
              </a:rPr>
              <a:t>Add </a:t>
            </a:r>
            <a:r>
              <a:rPr lang="en-US" b="1">
                <a:solidFill>
                  <a:srgbClr val="ED1C24"/>
                </a:solidFill>
                <a:latin typeface="Montserrat" pitchFamily="2" charset="77"/>
              </a:rPr>
              <a:t>two tiny dots of hot glue</a:t>
            </a:r>
            <a:r>
              <a:rPr lang="en-US">
                <a:solidFill>
                  <a:srgbClr val="ED1C24"/>
                </a:solidFill>
                <a:latin typeface="Montserrat" pitchFamily="2" charset="77"/>
              </a:rPr>
              <a:t> </a:t>
            </a:r>
            <a:r>
              <a:rPr lang="en-US">
                <a:solidFill>
                  <a:srgbClr val="2E3192"/>
                </a:solidFill>
                <a:latin typeface="Montserrat" pitchFamily="2" charset="77"/>
              </a:rPr>
              <a:t>on the top:  </a:t>
            </a:r>
          </a:p>
          <a:p>
            <a:r>
              <a:rPr lang="en-US">
                <a:solidFill>
                  <a:srgbClr val="2E3192"/>
                </a:solidFill>
                <a:latin typeface="Montserrat" pitchFamily="2" charset="77"/>
              </a:rPr>
              <a:t>One near the clamp end (front) </a:t>
            </a:r>
          </a:p>
          <a:p>
            <a:r>
              <a:rPr lang="en-US">
                <a:solidFill>
                  <a:srgbClr val="2E3192"/>
                </a:solidFill>
                <a:latin typeface="Montserrat" pitchFamily="2" charset="77"/>
              </a:rPr>
              <a:t>One about halfway down the clothespin (toward the back) </a:t>
            </a:r>
          </a:p>
        </p:txBody>
      </p:sp>
      <p:sp>
        <p:nvSpPr>
          <p:cNvPr id="27" name="Rounded Rectangle 26">
            <a:extLst>
              <a:ext uri="{FF2B5EF4-FFF2-40B4-BE49-F238E27FC236}">
                <a16:creationId xmlns:a16="http://schemas.microsoft.com/office/drawing/2014/main" id="{0D142C0A-3564-9C0B-CE83-39EAC28903D5}"/>
              </a:ext>
            </a:extLst>
          </p:cNvPr>
          <p:cNvSpPr/>
          <p:nvPr/>
        </p:nvSpPr>
        <p:spPr>
          <a:xfrm>
            <a:off x="669151" y="3780817"/>
            <a:ext cx="5491600" cy="1384013"/>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a:solidFill>
                  <a:srgbClr val="2E3192"/>
                </a:solidFill>
                <a:latin typeface="Montserrat" pitchFamily="2" charset="77"/>
              </a:rPr>
              <a:t>Have the student place:  </a:t>
            </a:r>
          </a:p>
          <a:p>
            <a:r>
              <a:rPr lang="en-US">
                <a:solidFill>
                  <a:srgbClr val="2E3192"/>
                </a:solidFill>
                <a:latin typeface="Montserrat" pitchFamily="2" charset="77"/>
              </a:rPr>
              <a:t>A </a:t>
            </a:r>
            <a:r>
              <a:rPr lang="en-US" b="1">
                <a:solidFill>
                  <a:srgbClr val="ED1C24"/>
                </a:solidFill>
                <a:latin typeface="Montserrat" pitchFamily="2" charset="77"/>
              </a:rPr>
              <a:t>jumbo craft stick</a:t>
            </a:r>
            <a:r>
              <a:rPr lang="en-US">
                <a:solidFill>
                  <a:srgbClr val="ED1C24"/>
                </a:solidFill>
                <a:latin typeface="Montserrat" pitchFamily="2" charset="77"/>
              </a:rPr>
              <a:t> </a:t>
            </a:r>
            <a:r>
              <a:rPr lang="en-US">
                <a:solidFill>
                  <a:srgbClr val="2E3192"/>
                </a:solidFill>
                <a:latin typeface="Montserrat" pitchFamily="2" charset="77"/>
              </a:rPr>
              <a:t>across the glue dot at the front (main wings) </a:t>
            </a:r>
          </a:p>
          <a:p>
            <a:r>
              <a:rPr lang="en-US">
                <a:solidFill>
                  <a:srgbClr val="2E3192"/>
                </a:solidFill>
                <a:latin typeface="Montserrat" pitchFamily="2" charset="77"/>
              </a:rPr>
              <a:t>A </a:t>
            </a:r>
            <a:r>
              <a:rPr lang="en-US" b="1">
                <a:solidFill>
                  <a:srgbClr val="ED1C24"/>
                </a:solidFill>
                <a:latin typeface="Montserrat" pitchFamily="2" charset="77"/>
              </a:rPr>
              <a:t>regular craft stick</a:t>
            </a:r>
            <a:r>
              <a:rPr lang="en-US">
                <a:solidFill>
                  <a:srgbClr val="ED1C24"/>
                </a:solidFill>
                <a:latin typeface="Montserrat" pitchFamily="2" charset="77"/>
              </a:rPr>
              <a:t> </a:t>
            </a:r>
            <a:r>
              <a:rPr lang="en-US">
                <a:solidFill>
                  <a:srgbClr val="2E3192"/>
                </a:solidFill>
                <a:latin typeface="Montserrat" pitchFamily="2" charset="77"/>
              </a:rPr>
              <a:t>across the back dot (tail) </a:t>
            </a:r>
          </a:p>
        </p:txBody>
      </p:sp>
      <p:sp>
        <p:nvSpPr>
          <p:cNvPr id="31" name="Rounded Rectangle 30">
            <a:extLst>
              <a:ext uri="{FF2B5EF4-FFF2-40B4-BE49-F238E27FC236}">
                <a16:creationId xmlns:a16="http://schemas.microsoft.com/office/drawing/2014/main" id="{7A9DEF0E-D14F-CE44-F83A-7F2F21CF40E3}"/>
              </a:ext>
            </a:extLst>
          </p:cNvPr>
          <p:cNvSpPr/>
          <p:nvPr/>
        </p:nvSpPr>
        <p:spPr>
          <a:xfrm>
            <a:off x="665230" y="5263555"/>
            <a:ext cx="5491598" cy="1403064"/>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a:solidFill>
                  <a:srgbClr val="2E3192"/>
                </a:solidFill>
                <a:latin typeface="Montserrat" pitchFamily="2" charset="77"/>
              </a:rPr>
              <a:t>Flip the plane over and add one small dot of glue under the front wings. </a:t>
            </a:r>
          </a:p>
          <a:p>
            <a:r>
              <a:rPr lang="en-US">
                <a:solidFill>
                  <a:srgbClr val="2E3192"/>
                </a:solidFill>
                <a:latin typeface="Montserrat" pitchFamily="2" charset="77"/>
              </a:rPr>
              <a:t>Attach the second jumbo craft stick directly under the first to complete the wing pair. </a:t>
            </a:r>
          </a:p>
        </p:txBody>
      </p:sp>
      <p:sp>
        <p:nvSpPr>
          <p:cNvPr id="35" name="Oval 34">
            <a:extLst>
              <a:ext uri="{FF2B5EF4-FFF2-40B4-BE49-F238E27FC236}">
                <a16:creationId xmlns:a16="http://schemas.microsoft.com/office/drawing/2014/main" id="{4922F2F1-B038-74FB-DA1F-1BA2AB4BC7A9}"/>
              </a:ext>
            </a:extLst>
          </p:cNvPr>
          <p:cNvSpPr/>
          <p:nvPr/>
        </p:nvSpPr>
        <p:spPr>
          <a:xfrm>
            <a:off x="325057" y="1389517"/>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6" name="TextBox 30">
            <a:extLst>
              <a:ext uri="{FF2B5EF4-FFF2-40B4-BE49-F238E27FC236}">
                <a16:creationId xmlns:a16="http://schemas.microsoft.com/office/drawing/2014/main" id="{F06E4814-2D9E-EFE7-AF46-D15DCCB46A07}"/>
              </a:ext>
            </a:extLst>
          </p:cNvPr>
          <p:cNvSpPr txBox="1"/>
          <p:nvPr/>
        </p:nvSpPr>
        <p:spPr>
          <a:xfrm>
            <a:off x="358656" y="1412252"/>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7</a:t>
            </a:r>
            <a:endParaRPr lang="en-US" b="1" dirty="0">
              <a:solidFill>
                <a:schemeClr val="bg1"/>
              </a:solidFill>
              <a:latin typeface="Montserrat"/>
            </a:endParaRPr>
          </a:p>
        </p:txBody>
      </p:sp>
      <p:pic>
        <p:nvPicPr>
          <p:cNvPr id="37" name="Picture 36">
            <a:extLst>
              <a:ext uri="{FF2B5EF4-FFF2-40B4-BE49-F238E27FC236}">
                <a16:creationId xmlns:a16="http://schemas.microsoft.com/office/drawing/2014/main" id="{E8E8F9DC-7C65-4136-3F59-69DB3FD9C07E}"/>
              </a:ext>
            </a:extLst>
          </p:cNvPr>
          <p:cNvPicPr>
            <a:picLocks noChangeAspect="1"/>
          </p:cNvPicPr>
          <p:nvPr/>
        </p:nvPicPr>
        <p:blipFill>
          <a:blip r:embed="rId6"/>
          <a:stretch>
            <a:fillRect/>
          </a:stretch>
        </p:blipFill>
        <p:spPr>
          <a:xfrm>
            <a:off x="6843789" y="1624566"/>
            <a:ext cx="4894414" cy="3262942"/>
          </a:xfrm>
          <a:prstGeom prst="roundRect">
            <a:avLst/>
          </a:prstGeom>
          <a:ln w="28575">
            <a:solidFill>
              <a:schemeClr val="bg1"/>
            </a:solidFill>
          </a:ln>
          <a:effectLst>
            <a:outerShdw blurRad="101600" dist="38100" dir="8100000" sx="102000" sy="102000" algn="tr" rotWithShape="0">
              <a:prstClr val="black">
                <a:alpha val="40000"/>
              </a:prstClr>
            </a:outerShdw>
          </a:effectLst>
        </p:spPr>
      </p:pic>
      <p:sp>
        <p:nvSpPr>
          <p:cNvPr id="38" name="Oval 37">
            <a:extLst>
              <a:ext uri="{FF2B5EF4-FFF2-40B4-BE49-F238E27FC236}">
                <a16:creationId xmlns:a16="http://schemas.microsoft.com/office/drawing/2014/main" id="{7CEC9BF3-9597-2209-B830-0FB12C2CA9C4}"/>
              </a:ext>
            </a:extLst>
          </p:cNvPr>
          <p:cNvSpPr/>
          <p:nvPr/>
        </p:nvSpPr>
        <p:spPr>
          <a:xfrm>
            <a:off x="341109" y="2767040"/>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9" name="TextBox 30">
            <a:extLst>
              <a:ext uri="{FF2B5EF4-FFF2-40B4-BE49-F238E27FC236}">
                <a16:creationId xmlns:a16="http://schemas.microsoft.com/office/drawing/2014/main" id="{3D7D296C-4417-557B-A806-484F3E3F96B5}"/>
              </a:ext>
            </a:extLst>
          </p:cNvPr>
          <p:cNvSpPr txBox="1"/>
          <p:nvPr/>
        </p:nvSpPr>
        <p:spPr>
          <a:xfrm>
            <a:off x="374708" y="2789775"/>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8</a:t>
            </a:r>
            <a:endParaRPr lang="en-US" b="1" dirty="0">
              <a:solidFill>
                <a:schemeClr val="bg1"/>
              </a:solidFill>
              <a:latin typeface="Montserrat"/>
            </a:endParaRPr>
          </a:p>
        </p:txBody>
      </p:sp>
      <p:sp>
        <p:nvSpPr>
          <p:cNvPr id="40" name="Oval 39">
            <a:extLst>
              <a:ext uri="{FF2B5EF4-FFF2-40B4-BE49-F238E27FC236}">
                <a16:creationId xmlns:a16="http://schemas.microsoft.com/office/drawing/2014/main" id="{520AFC13-E369-01AB-60A0-D6B24523142C}"/>
              </a:ext>
            </a:extLst>
          </p:cNvPr>
          <p:cNvSpPr/>
          <p:nvPr/>
        </p:nvSpPr>
        <p:spPr>
          <a:xfrm>
            <a:off x="330589" y="4220763"/>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 name="TextBox 30">
            <a:extLst>
              <a:ext uri="{FF2B5EF4-FFF2-40B4-BE49-F238E27FC236}">
                <a16:creationId xmlns:a16="http://schemas.microsoft.com/office/drawing/2014/main" id="{44A82140-3A4C-C057-E89E-74CC6FA62410}"/>
              </a:ext>
            </a:extLst>
          </p:cNvPr>
          <p:cNvSpPr txBox="1"/>
          <p:nvPr/>
        </p:nvSpPr>
        <p:spPr>
          <a:xfrm>
            <a:off x="364188" y="4243498"/>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9</a:t>
            </a:r>
            <a:endParaRPr lang="en-US" b="1" dirty="0">
              <a:solidFill>
                <a:schemeClr val="bg1"/>
              </a:solidFill>
              <a:latin typeface="Montserrat"/>
            </a:endParaRPr>
          </a:p>
        </p:txBody>
      </p:sp>
      <p:sp>
        <p:nvSpPr>
          <p:cNvPr id="42" name="Oval 41">
            <a:extLst>
              <a:ext uri="{FF2B5EF4-FFF2-40B4-BE49-F238E27FC236}">
                <a16:creationId xmlns:a16="http://schemas.microsoft.com/office/drawing/2014/main" id="{1F2C5897-BCBD-0623-861D-C96B4A4221D8}"/>
              </a:ext>
            </a:extLst>
          </p:cNvPr>
          <p:cNvSpPr/>
          <p:nvPr/>
        </p:nvSpPr>
        <p:spPr>
          <a:xfrm>
            <a:off x="381339" y="5672601"/>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3" name="TextBox 30">
            <a:extLst>
              <a:ext uri="{FF2B5EF4-FFF2-40B4-BE49-F238E27FC236}">
                <a16:creationId xmlns:a16="http://schemas.microsoft.com/office/drawing/2014/main" id="{1F2849FB-1307-9EE9-527E-71D562387A92}"/>
              </a:ext>
            </a:extLst>
          </p:cNvPr>
          <p:cNvSpPr txBox="1"/>
          <p:nvPr/>
        </p:nvSpPr>
        <p:spPr>
          <a:xfrm>
            <a:off x="374708" y="5711300"/>
            <a:ext cx="548161"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10</a:t>
            </a:r>
            <a:endParaRPr lang="en-US" b="1" dirty="0">
              <a:solidFill>
                <a:schemeClr val="bg1"/>
              </a:solidFill>
              <a:latin typeface="Montserrat"/>
            </a:endParaRPr>
          </a:p>
        </p:txBody>
      </p:sp>
    </p:spTree>
    <p:extLst>
      <p:ext uri="{BB962C8B-B14F-4D97-AF65-F5344CB8AC3E}">
        <p14:creationId xmlns:p14="http://schemas.microsoft.com/office/powerpoint/2010/main" val="3078295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5429250" y="-29302"/>
            <a:ext cx="6762750" cy="6887301"/>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303280" y="0"/>
            <a:ext cx="6888720" cy="1143000"/>
          </a:xfrm>
        </p:spPr>
        <p:txBody>
          <a:bodyPr>
            <a:normAutofit/>
          </a:bodyPr>
          <a:lstStyle/>
          <a:p>
            <a:r>
              <a:rPr lang="en-US" sz="3200" b="1" dirty="0">
                <a:solidFill>
                  <a:srgbClr val="ED1C24"/>
                </a:solidFill>
                <a:latin typeface="Montserrat" pitchFamily="2" charset="77"/>
              </a:rPr>
              <a:t>You Made a Craft Stick Flyer!</a:t>
            </a: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7" name="Picture 6">
            <a:extLst>
              <a:ext uri="{FF2B5EF4-FFF2-40B4-BE49-F238E27FC236}">
                <a16:creationId xmlns:a16="http://schemas.microsoft.com/office/drawing/2014/main" id="{7256A9B2-61B6-BAA5-0AC7-9CD55BE8DB3B}"/>
              </a:ext>
            </a:extLst>
          </p:cNvPr>
          <p:cNvPicPr>
            <a:picLocks noChangeAspect="1"/>
          </p:cNvPicPr>
          <p:nvPr/>
        </p:nvPicPr>
        <p:blipFill>
          <a:blip r:embed="rId4"/>
          <a:stretch>
            <a:fillRect/>
          </a:stretch>
        </p:blipFill>
        <p:spPr>
          <a:xfrm>
            <a:off x="2617594" y="166127"/>
            <a:ext cx="1659973" cy="469598"/>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5"/>
          <a:stretch>
            <a:fillRect/>
          </a:stretch>
        </p:blipFill>
        <p:spPr>
          <a:xfrm>
            <a:off x="9839204" y="6103310"/>
            <a:ext cx="2058288" cy="517939"/>
          </a:xfrm>
          <a:prstGeom prst="rect">
            <a:avLst/>
          </a:prstGeom>
        </p:spPr>
      </p:pic>
      <p:pic>
        <p:nvPicPr>
          <p:cNvPr id="6" name="Picture 5">
            <a:extLst>
              <a:ext uri="{FF2B5EF4-FFF2-40B4-BE49-F238E27FC236}">
                <a16:creationId xmlns:a16="http://schemas.microsoft.com/office/drawing/2014/main" id="{5F2B139F-2822-17CC-E168-FB2995C3FA17}"/>
              </a:ext>
            </a:extLst>
          </p:cNvPr>
          <p:cNvPicPr>
            <a:picLocks noChangeAspect="1"/>
          </p:cNvPicPr>
          <p:nvPr/>
        </p:nvPicPr>
        <p:blipFill>
          <a:blip r:embed="rId6"/>
          <a:srcRect l="15443"/>
          <a:stretch>
            <a:fillRect/>
          </a:stretch>
        </p:blipFill>
        <p:spPr>
          <a:xfrm>
            <a:off x="6096000" y="1060351"/>
            <a:ext cx="6096000" cy="4806209"/>
          </a:xfrm>
          <a:prstGeom prst="rect">
            <a:avLst/>
          </a:prstGeom>
        </p:spPr>
      </p:pic>
      <p:pic>
        <p:nvPicPr>
          <p:cNvPr id="3" name="Picture 2">
            <a:extLst>
              <a:ext uri="{FF2B5EF4-FFF2-40B4-BE49-F238E27FC236}">
                <a16:creationId xmlns:a16="http://schemas.microsoft.com/office/drawing/2014/main" id="{A85085BC-EBFF-6DFB-875B-15CA4AD268AE}"/>
              </a:ext>
            </a:extLst>
          </p:cNvPr>
          <p:cNvPicPr>
            <a:picLocks noChangeAspect="1"/>
          </p:cNvPicPr>
          <p:nvPr/>
        </p:nvPicPr>
        <p:blipFill>
          <a:blip r:embed="rId7"/>
          <a:stretch>
            <a:fillRect/>
          </a:stretch>
        </p:blipFill>
        <p:spPr>
          <a:xfrm>
            <a:off x="100885" y="744236"/>
            <a:ext cx="5233117" cy="3970639"/>
          </a:xfrm>
          <a:prstGeom prst="rect">
            <a:avLst/>
          </a:prstGeom>
        </p:spPr>
      </p:pic>
      <p:pic>
        <p:nvPicPr>
          <p:cNvPr id="8" name="Picture 7">
            <a:extLst>
              <a:ext uri="{FF2B5EF4-FFF2-40B4-BE49-F238E27FC236}">
                <a16:creationId xmlns:a16="http://schemas.microsoft.com/office/drawing/2014/main" id="{A64E6F30-8053-3D26-704A-10C37CA5F8AB}"/>
              </a:ext>
            </a:extLst>
          </p:cNvPr>
          <p:cNvPicPr>
            <a:picLocks noChangeAspect="1"/>
          </p:cNvPicPr>
          <p:nvPr/>
        </p:nvPicPr>
        <p:blipFill>
          <a:blip r:embed="rId8"/>
          <a:stretch>
            <a:fillRect/>
          </a:stretch>
        </p:blipFill>
        <p:spPr>
          <a:xfrm>
            <a:off x="2221507" y="4530367"/>
            <a:ext cx="2894037" cy="17989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D05CA758-8213-5017-B07C-60ED842D98B2}"/>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F726A04B-6C8A-2FE9-CC7B-C0CC04C8E9BE}"/>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F7287A01-CFA3-5B47-10EB-38B5069AD628}"/>
              </a:ext>
            </a:extLst>
          </p:cNvPr>
          <p:cNvSpPr>
            <a:spLocks noGrp="1"/>
          </p:cNvSpPr>
          <p:nvPr>
            <p:ph type="title"/>
          </p:nvPr>
        </p:nvSpPr>
        <p:spPr>
          <a:xfrm>
            <a:off x="249969" y="2724288"/>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53" name="5-Point Star 52">
            <a:extLst>
              <a:ext uri="{FF2B5EF4-FFF2-40B4-BE49-F238E27FC236}">
                <a16:creationId xmlns:a16="http://schemas.microsoft.com/office/drawing/2014/main" id="{6ADCEB20-C4CF-E077-B84F-8BB227FB99D2}"/>
              </a:ext>
            </a:extLst>
          </p:cNvPr>
          <p:cNvSpPr/>
          <p:nvPr/>
        </p:nvSpPr>
        <p:spPr>
          <a:xfrm rot="21310741">
            <a:off x="12137345"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4A1CB98E-5286-BC24-0E0D-805EDE1D079E}"/>
              </a:ext>
            </a:extLst>
          </p:cNvPr>
          <p:cNvPicPr>
            <a:picLocks noChangeAspect="1"/>
          </p:cNvPicPr>
          <p:nvPr/>
        </p:nvPicPr>
        <p:blipFill>
          <a:blip r:embed="rId5"/>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8FB1FAC2-9711-8B08-FA7B-55DD72866E3A}"/>
              </a:ext>
            </a:extLst>
          </p:cNvPr>
          <p:cNvPicPr>
            <a:picLocks noChangeAspect="1"/>
          </p:cNvPicPr>
          <p:nvPr/>
        </p:nvPicPr>
        <p:blipFill>
          <a:blip r:embed="rId6"/>
          <a:stretch>
            <a:fillRect/>
          </a:stretch>
        </p:blipFill>
        <p:spPr>
          <a:xfrm>
            <a:off x="9793374" y="252222"/>
            <a:ext cx="2180326" cy="616803"/>
          </a:xfrm>
          <a:prstGeom prst="rect">
            <a:avLst/>
          </a:prstGeom>
        </p:spPr>
      </p:pic>
      <p:sp>
        <p:nvSpPr>
          <p:cNvPr id="4" name="TextBox 3">
            <a:extLst>
              <a:ext uri="{FF2B5EF4-FFF2-40B4-BE49-F238E27FC236}">
                <a16:creationId xmlns:a16="http://schemas.microsoft.com/office/drawing/2014/main" id="{F43A795B-5C65-EAA6-3761-2CAA29E86F4C}"/>
              </a:ext>
            </a:extLst>
          </p:cNvPr>
          <p:cNvSpPr txBox="1"/>
          <p:nvPr/>
        </p:nvSpPr>
        <p:spPr>
          <a:xfrm>
            <a:off x="1797087" y="274325"/>
            <a:ext cx="5504612"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bg1"/>
                </a:solidFill>
                <a:latin typeface="Montserrat" pitchFamily="2" charset="77"/>
              </a:rPr>
              <a:t>Turn and </a:t>
            </a:r>
          </a:p>
          <a:p>
            <a:r>
              <a:rPr lang="en-US" sz="3600" b="1">
                <a:solidFill>
                  <a:schemeClr val="bg1"/>
                </a:solidFill>
                <a:latin typeface="Montserrat" pitchFamily="2" charset="77"/>
              </a:rPr>
              <a:t>TALK TIME</a:t>
            </a:r>
          </a:p>
        </p:txBody>
      </p:sp>
      <p:sp>
        <p:nvSpPr>
          <p:cNvPr id="6" name="5-Point Star 5">
            <a:extLst>
              <a:ext uri="{FF2B5EF4-FFF2-40B4-BE49-F238E27FC236}">
                <a16:creationId xmlns:a16="http://schemas.microsoft.com/office/drawing/2014/main" id="{4943F3D2-8A42-601C-5EE9-4D384FDE257C}"/>
              </a:ext>
            </a:extLst>
          </p:cNvPr>
          <p:cNvSpPr/>
          <p:nvPr/>
        </p:nvSpPr>
        <p:spPr>
          <a:xfrm>
            <a:off x="4782814" y="1245021"/>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5B830415-C0C0-AEBD-12A6-C967F192C603}"/>
              </a:ext>
            </a:extLst>
          </p:cNvPr>
          <p:cNvCxnSpPr>
            <a:cxnSpLocks/>
          </p:cNvCxnSpPr>
          <p:nvPr/>
        </p:nvCxnSpPr>
        <p:spPr>
          <a:xfrm flipV="1">
            <a:off x="1895302" y="1381837"/>
            <a:ext cx="2883242" cy="733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CE2BB416-3C2F-BAD1-DB46-DF78D063FADB}"/>
              </a:ext>
            </a:extLst>
          </p:cNvPr>
          <p:cNvPicPr>
            <a:picLocks noChangeAspect="1"/>
          </p:cNvPicPr>
          <p:nvPr/>
        </p:nvPicPr>
        <p:blipFill>
          <a:blip r:embed="rId7"/>
          <a:srcRect l="14085" t="39978" r="53808" b="38994"/>
          <a:stretch>
            <a:fillRect/>
          </a:stretch>
        </p:blipFill>
        <p:spPr>
          <a:xfrm>
            <a:off x="410380" y="189385"/>
            <a:ext cx="1600166" cy="1355015"/>
          </a:xfrm>
          <a:prstGeom prst="rect">
            <a:avLst/>
          </a:prstGeom>
        </p:spPr>
      </p:pic>
      <p:sp>
        <p:nvSpPr>
          <p:cNvPr id="63" name="Rounded Rectangle 62">
            <a:extLst>
              <a:ext uri="{FF2B5EF4-FFF2-40B4-BE49-F238E27FC236}">
                <a16:creationId xmlns:a16="http://schemas.microsoft.com/office/drawing/2014/main" id="{9B26E65E-BF11-26D6-A614-0581A342E4FE}"/>
              </a:ext>
            </a:extLst>
          </p:cNvPr>
          <p:cNvSpPr/>
          <p:nvPr/>
        </p:nvSpPr>
        <p:spPr>
          <a:xfrm>
            <a:off x="1001780" y="1905410"/>
            <a:ext cx="4658841" cy="1493545"/>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US" sz="2400" b="1" dirty="0">
                <a:solidFill>
                  <a:srgbClr val="2E3192"/>
                </a:solidFill>
                <a:latin typeface="Montserrat" pitchFamily="2" charset="77"/>
              </a:rPr>
              <a:t>Can you show me the body of your plane? </a:t>
            </a:r>
          </a:p>
        </p:txBody>
      </p:sp>
      <p:sp>
        <p:nvSpPr>
          <p:cNvPr id="64" name="Rounded Rectangle 63">
            <a:extLst>
              <a:ext uri="{FF2B5EF4-FFF2-40B4-BE49-F238E27FC236}">
                <a16:creationId xmlns:a16="http://schemas.microsoft.com/office/drawing/2014/main" id="{D3C9C9BA-0F2F-14AB-E7AC-D877AFE7CC60}"/>
              </a:ext>
            </a:extLst>
          </p:cNvPr>
          <p:cNvSpPr/>
          <p:nvPr/>
        </p:nvSpPr>
        <p:spPr>
          <a:xfrm>
            <a:off x="1011097" y="3909637"/>
            <a:ext cx="4674220" cy="1760222"/>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r" defTabSz="914400" eaLnBrk="0" fontAlgn="base" hangingPunct="0">
              <a:spcBef>
                <a:spcPct val="0"/>
              </a:spcBef>
              <a:spcAft>
                <a:spcPct val="0"/>
              </a:spcAft>
            </a:pPr>
            <a:r>
              <a:rPr lang="en-US" altLang="en-US" sz="2400" b="1">
                <a:solidFill>
                  <a:srgbClr val="2E3192"/>
                </a:solidFill>
                <a:latin typeface="Montserrat" pitchFamily="2" charset="77"/>
              </a:rPr>
              <a:t>What job/function do you think this piece does? (point to any part of the plane) </a:t>
            </a:r>
          </a:p>
        </p:txBody>
      </p:sp>
      <p:sp>
        <p:nvSpPr>
          <p:cNvPr id="65" name="Rounded Rectangle 64">
            <a:extLst>
              <a:ext uri="{FF2B5EF4-FFF2-40B4-BE49-F238E27FC236}">
                <a16:creationId xmlns:a16="http://schemas.microsoft.com/office/drawing/2014/main" id="{03696DF9-86DB-5048-E2D1-927571C63E8C}"/>
              </a:ext>
            </a:extLst>
          </p:cNvPr>
          <p:cNvSpPr/>
          <p:nvPr/>
        </p:nvSpPr>
        <p:spPr>
          <a:xfrm>
            <a:off x="6969456" y="1833569"/>
            <a:ext cx="4863865" cy="1636686"/>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US" sz="2400" b="1">
                <a:solidFill>
                  <a:srgbClr val="2E3192"/>
                </a:solidFill>
                <a:latin typeface="Montserrat" pitchFamily="2" charset="77"/>
              </a:rPr>
              <a:t>What do you think would happen if your plane's wings were uneven? </a:t>
            </a:r>
          </a:p>
        </p:txBody>
      </p:sp>
      <p:sp>
        <p:nvSpPr>
          <p:cNvPr id="66" name="Rounded Rectangle 65">
            <a:extLst>
              <a:ext uri="{FF2B5EF4-FFF2-40B4-BE49-F238E27FC236}">
                <a16:creationId xmlns:a16="http://schemas.microsoft.com/office/drawing/2014/main" id="{98C578C9-D715-40D2-A623-2DCAA3EBEAF6}"/>
              </a:ext>
            </a:extLst>
          </p:cNvPr>
          <p:cNvSpPr/>
          <p:nvPr/>
        </p:nvSpPr>
        <p:spPr>
          <a:xfrm>
            <a:off x="6969456" y="4044854"/>
            <a:ext cx="4840356" cy="1477585"/>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US" sz="2400" b="1">
                <a:solidFill>
                  <a:srgbClr val="2E3192"/>
                </a:solidFill>
                <a:latin typeface="Montserrat" pitchFamily="2" charset="77"/>
              </a:rPr>
              <a:t>What was the trickiest part</a:t>
            </a:r>
          </a:p>
          <a:p>
            <a:pPr algn="r"/>
            <a:r>
              <a:rPr lang="en-US" sz="2400" b="1">
                <a:solidFill>
                  <a:srgbClr val="2E3192"/>
                </a:solidFill>
                <a:latin typeface="Montserrat" pitchFamily="2" charset="77"/>
              </a:rPr>
              <a:t>of building your flyer? </a:t>
            </a:r>
          </a:p>
        </p:txBody>
      </p:sp>
      <p:pic>
        <p:nvPicPr>
          <p:cNvPr id="7" name="Picture 6">
            <a:extLst>
              <a:ext uri="{FF2B5EF4-FFF2-40B4-BE49-F238E27FC236}">
                <a16:creationId xmlns:a16="http://schemas.microsoft.com/office/drawing/2014/main" id="{7586D2D2-960F-0621-06EB-4B09191F0ECA}"/>
              </a:ext>
            </a:extLst>
          </p:cNvPr>
          <p:cNvPicPr>
            <a:picLocks noChangeAspect="1"/>
          </p:cNvPicPr>
          <p:nvPr/>
        </p:nvPicPr>
        <p:blipFill>
          <a:blip r:embed="rId8"/>
          <a:srcRect l="76613" t="55640"/>
          <a:stretch>
            <a:fillRect/>
          </a:stretch>
        </p:blipFill>
        <p:spPr>
          <a:xfrm>
            <a:off x="216563" y="4168256"/>
            <a:ext cx="1580524" cy="1686349"/>
          </a:xfrm>
          <a:prstGeom prst="rect">
            <a:avLst/>
          </a:prstGeom>
        </p:spPr>
      </p:pic>
      <p:pic>
        <p:nvPicPr>
          <p:cNvPr id="10" name="Picture 9">
            <a:extLst>
              <a:ext uri="{FF2B5EF4-FFF2-40B4-BE49-F238E27FC236}">
                <a16:creationId xmlns:a16="http://schemas.microsoft.com/office/drawing/2014/main" id="{2073FBBC-60BC-2DD2-0E66-968CD98DC3F0}"/>
              </a:ext>
            </a:extLst>
          </p:cNvPr>
          <p:cNvPicPr>
            <a:picLocks noChangeAspect="1"/>
          </p:cNvPicPr>
          <p:nvPr/>
        </p:nvPicPr>
        <p:blipFill>
          <a:blip r:embed="rId8"/>
          <a:srcRect l="27138" t="55697" r="42184"/>
          <a:stretch>
            <a:fillRect/>
          </a:stretch>
        </p:blipFill>
        <p:spPr>
          <a:xfrm>
            <a:off x="5998464" y="4114004"/>
            <a:ext cx="2018716" cy="1639848"/>
          </a:xfrm>
          <a:prstGeom prst="rect">
            <a:avLst/>
          </a:prstGeom>
        </p:spPr>
      </p:pic>
      <p:pic>
        <p:nvPicPr>
          <p:cNvPr id="11" name="Picture 10">
            <a:extLst>
              <a:ext uri="{FF2B5EF4-FFF2-40B4-BE49-F238E27FC236}">
                <a16:creationId xmlns:a16="http://schemas.microsoft.com/office/drawing/2014/main" id="{4591038A-2129-FEE2-E4F1-7E2229463477}"/>
              </a:ext>
            </a:extLst>
          </p:cNvPr>
          <p:cNvPicPr>
            <a:picLocks noChangeAspect="1"/>
          </p:cNvPicPr>
          <p:nvPr/>
        </p:nvPicPr>
        <p:blipFill>
          <a:blip r:embed="rId8"/>
          <a:srcRect l="24518" r="54984" b="62178"/>
          <a:stretch>
            <a:fillRect/>
          </a:stretch>
        </p:blipFill>
        <p:spPr>
          <a:xfrm>
            <a:off x="6124299" y="1910603"/>
            <a:ext cx="1386226" cy="1438781"/>
          </a:xfrm>
          <a:prstGeom prst="rect">
            <a:avLst/>
          </a:prstGeom>
        </p:spPr>
      </p:pic>
      <p:pic>
        <p:nvPicPr>
          <p:cNvPr id="55" name="Picture 54">
            <a:extLst>
              <a:ext uri="{FF2B5EF4-FFF2-40B4-BE49-F238E27FC236}">
                <a16:creationId xmlns:a16="http://schemas.microsoft.com/office/drawing/2014/main" id="{F20EC978-F893-0A80-481B-7585049A463B}"/>
              </a:ext>
            </a:extLst>
          </p:cNvPr>
          <p:cNvPicPr>
            <a:picLocks noChangeAspect="1"/>
          </p:cNvPicPr>
          <p:nvPr/>
        </p:nvPicPr>
        <p:blipFill>
          <a:blip r:embed="rId8"/>
          <a:srcRect l="1174" t="7206" r="77474" b="57947"/>
          <a:stretch>
            <a:fillRect/>
          </a:stretch>
        </p:blipFill>
        <p:spPr>
          <a:xfrm>
            <a:off x="171203" y="1995700"/>
            <a:ext cx="1429546" cy="1312289"/>
          </a:xfrm>
          <a:prstGeom prst="rect">
            <a:avLst/>
          </a:prstGeom>
        </p:spPr>
      </p:pic>
    </p:spTree>
    <p:extLst>
      <p:ext uri="{BB962C8B-B14F-4D97-AF65-F5344CB8AC3E}">
        <p14:creationId xmlns:p14="http://schemas.microsoft.com/office/powerpoint/2010/main" val="4010990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0C2871-3DA6-91F0-F39C-5AC0812910BC}"/>
              </a:ext>
            </a:extLst>
          </p:cNvPr>
          <p:cNvSpPr>
            <a:spLocks noGrp="1"/>
          </p:cNvSpPr>
          <p:nvPr>
            <p:ph type="title"/>
          </p:nvPr>
        </p:nvSpPr>
        <p:spPr>
          <a:xfrm>
            <a:off x="1113692" y="135251"/>
            <a:ext cx="10515600" cy="1086506"/>
          </a:xfrm>
        </p:spPr>
        <p:txBody>
          <a:bodyPr>
            <a:normAutofit/>
          </a:bodyPr>
          <a:lstStyle/>
          <a:p>
            <a:pPr algn="l"/>
            <a:r>
              <a:rPr lang="en-US" sz="4000" dirty="0">
                <a:solidFill>
                  <a:schemeClr val="bg1"/>
                </a:solidFill>
                <a:latin typeface="Montserrat"/>
              </a:rPr>
              <a:t>Career Exploration</a:t>
            </a:r>
            <a:endParaRPr lang="en-US" sz="4000" dirty="0">
              <a:solidFill>
                <a:schemeClr val="bg1"/>
              </a:solidFill>
            </a:endParaRPr>
          </a:p>
        </p:txBody>
      </p:sp>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7FDB4641-3F98-0616-B84B-9DF71D22F929}"/>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6"/>
          <a:stretch>
            <a:fillRect/>
          </a:stretch>
        </p:blipFill>
        <p:spPr>
          <a:xfrm>
            <a:off x="252255" y="6085416"/>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1">
            <a:extLst>
              <a:ext uri="{FF2B5EF4-FFF2-40B4-BE49-F238E27FC236}">
                <a16:creationId xmlns:a16="http://schemas.microsoft.com/office/drawing/2014/main" id="{2F7F2B12-6BCB-D2D5-D9B9-9EAC571E2534}"/>
              </a:ext>
            </a:extLst>
          </p:cNvPr>
          <p:cNvSpPr>
            <a:spLocks noChangeArrowheads="1"/>
          </p:cNvSpPr>
          <p:nvPr/>
        </p:nvSpPr>
        <p:spPr bwMode="auto">
          <a:xfrm>
            <a:off x="1025768" y="3302514"/>
            <a:ext cx="100855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Rectangle 4">
            <a:extLst>
              <a:ext uri="{FF2B5EF4-FFF2-40B4-BE49-F238E27FC236}">
                <a16:creationId xmlns:a16="http://schemas.microsoft.com/office/drawing/2014/main" id="{90D0B64D-78B5-EF3E-5E84-9889587B120A}"/>
              </a:ext>
            </a:extLst>
          </p:cNvPr>
          <p:cNvSpPr>
            <a:spLocks noChangeArrowheads="1"/>
          </p:cNvSpPr>
          <p:nvPr/>
        </p:nvSpPr>
        <p:spPr bwMode="auto">
          <a:xfrm>
            <a:off x="672974" y="889844"/>
            <a:ext cx="7515062"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2400" dirty="0">
                <a:solidFill>
                  <a:schemeClr val="bg1"/>
                </a:solidFill>
                <a:latin typeface="Montserrat" pitchFamily="2" charset="77"/>
                <a:cs typeface="Arial"/>
              </a:rPr>
              <a:t>  </a:t>
            </a:r>
          </a:p>
          <a:p>
            <a:endParaRPr lang="en-US" sz="2400" dirty="0">
              <a:solidFill>
                <a:schemeClr val="bg1"/>
              </a:solidFill>
              <a:latin typeface="Montserrat" pitchFamily="2" charset="77"/>
              <a:cs typeface="Arial"/>
            </a:endParaRPr>
          </a:p>
          <a:p>
            <a:r>
              <a:rPr lang="en-US" sz="2400" dirty="0">
                <a:solidFill>
                  <a:schemeClr val="bg1"/>
                </a:solidFill>
                <a:latin typeface="Montserrat" pitchFamily="2" charset="77"/>
              </a:rPr>
              <a:t>Toy makers use the </a:t>
            </a:r>
            <a:r>
              <a:rPr lang="en-US" sz="2400" b="1" dirty="0">
                <a:solidFill>
                  <a:schemeClr val="bg1"/>
                </a:solidFill>
                <a:latin typeface="Montserrat" pitchFamily="2" charset="77"/>
              </a:rPr>
              <a:t>design</a:t>
            </a:r>
            <a:r>
              <a:rPr lang="en-US" sz="2400" dirty="0">
                <a:solidFill>
                  <a:schemeClr val="bg1"/>
                </a:solidFill>
                <a:latin typeface="Montserrat" pitchFamily="2" charset="77"/>
              </a:rPr>
              <a:t> and </a:t>
            </a:r>
            <a:r>
              <a:rPr lang="en-US" sz="2400" b="1" dirty="0">
                <a:solidFill>
                  <a:schemeClr val="bg1"/>
                </a:solidFill>
                <a:latin typeface="Montserrat" pitchFamily="2" charset="77"/>
              </a:rPr>
              <a:t>assembly</a:t>
            </a:r>
            <a:r>
              <a:rPr lang="en-US" sz="2400" dirty="0">
                <a:solidFill>
                  <a:schemeClr val="bg1"/>
                </a:solidFill>
                <a:latin typeface="Montserrat" pitchFamily="2" charset="77"/>
              </a:rPr>
              <a:t> process to build toys from lots of small pieces. They make sure everything fits together safely before the product is ready for market. </a:t>
            </a:r>
          </a:p>
          <a:p>
            <a:endParaRPr lang="en-US" sz="2400" dirty="0">
              <a:solidFill>
                <a:schemeClr val="bg1"/>
              </a:solidFill>
              <a:latin typeface="Montserrat" pitchFamily="2" charset="77"/>
              <a:cs typeface="Arial"/>
            </a:endParaRPr>
          </a:p>
          <a:p>
            <a:r>
              <a:rPr lang="en-US" sz="2400" dirty="0">
                <a:solidFill>
                  <a:schemeClr val="bg1"/>
                </a:solidFill>
                <a:latin typeface="Montserrat" pitchFamily="2" charset="77"/>
              </a:rPr>
              <a:t>Manufacturing technicians help make things people use every day, like bikes, tools, backpacks, and even school supplies. They </a:t>
            </a:r>
            <a:r>
              <a:rPr lang="en-US" sz="2400" b="1" dirty="0">
                <a:solidFill>
                  <a:schemeClr val="bg1"/>
                </a:solidFill>
                <a:latin typeface="Montserrat" pitchFamily="2" charset="77"/>
              </a:rPr>
              <a:t>follow steps</a:t>
            </a:r>
            <a:r>
              <a:rPr lang="en-US" sz="2400" dirty="0">
                <a:solidFill>
                  <a:schemeClr val="bg1"/>
                </a:solidFill>
                <a:latin typeface="Montserrat" pitchFamily="2" charset="77"/>
              </a:rPr>
              <a:t> in a </a:t>
            </a:r>
            <a:r>
              <a:rPr lang="en-US" sz="2400" b="1" dirty="0">
                <a:solidFill>
                  <a:schemeClr val="bg1"/>
                </a:solidFill>
                <a:latin typeface="Montserrat" pitchFamily="2" charset="77"/>
              </a:rPr>
              <a:t>sequential order</a:t>
            </a:r>
            <a:r>
              <a:rPr lang="en-US" sz="2400" dirty="0">
                <a:solidFill>
                  <a:schemeClr val="bg1"/>
                </a:solidFill>
                <a:latin typeface="Montserrat" pitchFamily="2" charset="77"/>
              </a:rPr>
              <a:t> to ensure that each product is put together correctly.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Montserrat" pitchFamily="2" charset="77"/>
            </a:endParaRPr>
          </a:p>
        </p:txBody>
      </p:sp>
      <p:pic>
        <p:nvPicPr>
          <p:cNvPr id="5" name="Picture 4">
            <a:extLst>
              <a:ext uri="{FF2B5EF4-FFF2-40B4-BE49-F238E27FC236}">
                <a16:creationId xmlns:a16="http://schemas.microsoft.com/office/drawing/2014/main" id="{650B2A62-055F-A87E-AEBD-BD97962F695C}"/>
              </a:ext>
            </a:extLst>
          </p:cNvPr>
          <p:cNvPicPr>
            <a:picLocks noChangeAspect="1"/>
          </p:cNvPicPr>
          <p:nvPr/>
        </p:nvPicPr>
        <p:blipFill>
          <a:blip r:embed="rId7"/>
          <a:srcRect l="2394" t="-53737" r="-2394" b="53737"/>
          <a:stretch>
            <a:fillRect/>
          </a:stretch>
        </p:blipFill>
        <p:spPr>
          <a:xfrm>
            <a:off x="8905651" y="-1186238"/>
            <a:ext cx="3542088" cy="4579787"/>
          </a:xfrm>
          <a:prstGeom prst="rect">
            <a:avLst/>
          </a:prstGeom>
        </p:spPr>
      </p:pic>
      <p:pic>
        <p:nvPicPr>
          <p:cNvPr id="8" name="Picture 7">
            <a:extLst>
              <a:ext uri="{FF2B5EF4-FFF2-40B4-BE49-F238E27FC236}">
                <a16:creationId xmlns:a16="http://schemas.microsoft.com/office/drawing/2014/main" id="{A8ED74E1-167A-1056-4CB1-1E10B691697C}"/>
              </a:ext>
            </a:extLst>
          </p:cNvPr>
          <p:cNvPicPr>
            <a:picLocks noChangeAspect="1"/>
          </p:cNvPicPr>
          <p:nvPr/>
        </p:nvPicPr>
        <p:blipFill>
          <a:blip r:embed="rId7"/>
          <a:srcRect t="47778" b="14153"/>
          <a:stretch>
            <a:fillRect/>
          </a:stretch>
        </p:blipFill>
        <p:spPr>
          <a:xfrm>
            <a:off x="7784392" y="3778269"/>
            <a:ext cx="3569408" cy="1756921"/>
          </a:xfrm>
          <a:prstGeom prst="rect">
            <a:avLst/>
          </a:prstGeom>
        </p:spPr>
      </p:pic>
    </p:spTree>
    <p:extLst>
      <p:ext uri="{BB962C8B-B14F-4D97-AF65-F5344CB8AC3E}">
        <p14:creationId xmlns:p14="http://schemas.microsoft.com/office/powerpoint/2010/main" val="966159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CBF920-68B8-4000-978D-B63ED842DB41}">
  <ds:schemaRefs>
    <ds:schemaRef ds:uri="http://schemas.microsoft.com/sharepoint/v3/contenttype/forms"/>
  </ds:schemaRefs>
</ds:datastoreItem>
</file>

<file path=customXml/itemProps2.xml><?xml version="1.0" encoding="utf-8"?>
<ds:datastoreItem xmlns:ds="http://schemas.openxmlformats.org/officeDocument/2006/customXml" ds:itemID="{1AAB8A5B-6605-4F13-B144-3F83376A8991}">
  <ds:schemaRefs>
    <ds:schemaRef ds:uri="1f6d1321-5d91-4f7a-ae77-7a79f5a80889"/>
    <ds:schemaRef ds:uri="http://purl.org/dc/dcmitype/"/>
    <ds:schemaRef ds:uri="http://schemas.microsoft.com/office/2006/documentManagement/types"/>
    <ds:schemaRef ds:uri="http://www.w3.org/XML/1998/namespace"/>
    <ds:schemaRef ds:uri="3de6ef40-c28e-4c33-ad84-c9037c327c85"/>
    <ds:schemaRef ds:uri="http://purl.org/dc/elements/1.1/"/>
    <ds:schemaRef ds:uri="http://purl.org/dc/term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43950FA4-0B16-4F55-979C-A300E795E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d1321-5d91-4f7a-ae77-7a79f5a80889"/>
    <ds:schemaRef ds:uri="3de6ef40-c28e-4c33-ad84-c9037c327c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27143</TotalTime>
  <Words>1084</Words>
  <Application>Microsoft Macintosh PowerPoint</Application>
  <PresentationFormat>Widescreen</PresentationFormat>
  <Paragraphs>131</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Calibri</vt:lpstr>
      <vt:lpstr>Montserrat</vt:lpstr>
      <vt:lpstr>Segoe UI</vt:lpstr>
      <vt:lpstr>Wingdings</vt:lpstr>
      <vt:lpstr>Office Theme</vt:lpstr>
      <vt:lpstr>PowerPoint Presentation</vt:lpstr>
      <vt:lpstr>Craft Stick Flyers</vt:lpstr>
      <vt:lpstr>PowerPoint Presentation</vt:lpstr>
      <vt:lpstr>  </vt:lpstr>
      <vt:lpstr>Today’s Materials</vt:lpstr>
      <vt:lpstr>Step 1</vt:lpstr>
      <vt:lpstr>Step 2</vt:lpstr>
      <vt:lpstr>Step 3</vt:lpstr>
      <vt:lpstr>You Made a Craft Stick Flyer!</vt:lpstr>
      <vt:lpstr>  </vt:lpstr>
      <vt:lpstr>Career Exploration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17</cp:revision>
  <dcterms:created xsi:type="dcterms:W3CDTF">2013-01-27T09:14:16Z</dcterms:created>
  <dcterms:modified xsi:type="dcterms:W3CDTF">2026-08-02T22:09:26Z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