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84" r:id="rId5"/>
    <p:sldId id="6928" r:id="rId6"/>
    <p:sldId id="280" r:id="rId7"/>
    <p:sldId id="6948" r:id="rId8"/>
    <p:sldId id="6929" r:id="rId9"/>
    <p:sldId id="6949" r:id="rId10"/>
    <p:sldId id="6950" r:id="rId11"/>
    <p:sldId id="6951" r:id="rId12"/>
    <p:sldId id="6952" r:id="rId13"/>
    <p:sldId id="6953" r:id="rId14"/>
    <p:sldId id="267" r:id="rId15"/>
    <p:sldId id="6946" r:id="rId16"/>
    <p:sldId id="6947"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049AF71-001E-A70C-4BC4-9E6DE66F5D2C}" name="Samantha Silcox" initials="SS" userId="S::ssilcox@IACMI.org::8a505091-dd03-47f9-912c-2fd60c7ec4f4" providerId="AD"/>
  <p188:author id="{9497A0E3-D5DD-C8DA-71ED-E7EAA1092841}" name="Crystal Bentley" initials="CB" userId="S::cbentley@iacmi.org::bb9e5ed0-0fac-4efc-b5ed-e1831b331c9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1C24"/>
    <a:srgbClr val="2E3192"/>
    <a:srgbClr val="23183B"/>
    <a:srgbClr val="C17EB6"/>
    <a:srgbClr val="3F388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A23D92-ABC0-7DC6-61B4-C4C6EFB2DE4C}" v="22" dt="2026-08-06T11:43:36.3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86"/>
    <p:restoredTop sz="71370"/>
  </p:normalViewPr>
  <p:slideViewPr>
    <p:cSldViewPr snapToGrid="0">
      <p:cViewPr>
        <p:scale>
          <a:sx n="81" d="100"/>
          <a:sy n="81" d="100"/>
        </p:scale>
        <p:origin x="1032" y="3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bitha Harmon" userId="S::tharmon@iacmi.org::89a75948-cf51-4a65-9fa9-72397292bb2b" providerId="AD" clId="Web-{73A23D92-ABC0-7DC6-61B4-C4C6EFB2DE4C}"/>
    <pc:docChg chg="modSld">
      <pc:chgData name="Tabitha Harmon" userId="S::tharmon@iacmi.org::89a75948-cf51-4a65-9fa9-72397292bb2b" providerId="AD" clId="Web-{73A23D92-ABC0-7DC6-61B4-C4C6EFB2DE4C}" dt="2026-08-06T11:43:23.847" v="10" actId="20577"/>
      <pc:docMkLst>
        <pc:docMk/>
      </pc:docMkLst>
      <pc:sldChg chg="modSp">
        <pc:chgData name="Tabitha Harmon" userId="S::tharmon@iacmi.org::89a75948-cf51-4a65-9fa9-72397292bb2b" providerId="AD" clId="Web-{73A23D92-ABC0-7DC6-61B4-C4C6EFB2DE4C}" dt="2026-08-06T11:33:27.324" v="2" actId="1076"/>
        <pc:sldMkLst>
          <pc:docMk/>
          <pc:sldMk cId="3022724443" sldId="6929"/>
        </pc:sldMkLst>
        <pc:spChg chg="mod">
          <ac:chgData name="Tabitha Harmon" userId="S::tharmon@iacmi.org::89a75948-cf51-4a65-9fa9-72397292bb2b" providerId="AD" clId="Web-{73A23D92-ABC0-7DC6-61B4-C4C6EFB2DE4C}" dt="2026-08-06T11:33:14.418" v="1" actId="20577"/>
          <ac:spMkLst>
            <pc:docMk/>
            <pc:sldMk cId="3022724443" sldId="6929"/>
            <ac:spMk id="15" creationId="{29607BFA-B68D-2B64-7FA4-ADA3ADC9AD4B}"/>
          </ac:spMkLst>
        </pc:spChg>
        <pc:spChg chg="mod">
          <ac:chgData name="Tabitha Harmon" userId="S::tharmon@iacmi.org::89a75948-cf51-4a65-9fa9-72397292bb2b" providerId="AD" clId="Web-{73A23D92-ABC0-7DC6-61B4-C4C6EFB2DE4C}" dt="2026-08-06T11:33:27.324" v="2" actId="1076"/>
          <ac:spMkLst>
            <pc:docMk/>
            <pc:sldMk cId="3022724443" sldId="6929"/>
            <ac:spMk id="16" creationId="{A52EA505-CEFF-8DDE-C2D2-775E4829FE46}"/>
          </ac:spMkLst>
        </pc:spChg>
      </pc:sldChg>
      <pc:sldChg chg="modSp">
        <pc:chgData name="Tabitha Harmon" userId="S::tharmon@iacmi.org::89a75948-cf51-4a65-9fa9-72397292bb2b" providerId="AD" clId="Web-{73A23D92-ABC0-7DC6-61B4-C4C6EFB2DE4C}" dt="2026-08-06T11:43:23.847" v="10" actId="20577"/>
        <pc:sldMkLst>
          <pc:docMk/>
          <pc:sldMk cId="1607488796" sldId="6947"/>
        </pc:sldMkLst>
        <pc:spChg chg="mod">
          <ac:chgData name="Tabitha Harmon" userId="S::tharmon@iacmi.org::89a75948-cf51-4a65-9fa9-72397292bb2b" providerId="AD" clId="Web-{73A23D92-ABC0-7DC6-61B4-C4C6EFB2DE4C}" dt="2026-08-06T11:43:23.847" v="10" actId="20577"/>
          <ac:spMkLst>
            <pc:docMk/>
            <pc:sldMk cId="1607488796" sldId="6947"/>
            <ac:spMk id="13" creationId="{D7802D1E-B16A-D40B-3B27-9D1789B55792}"/>
          </ac:spMkLst>
        </pc:spChg>
      </pc:sldChg>
      <pc:sldChg chg="modSp">
        <pc:chgData name="Tabitha Harmon" userId="S::tharmon@iacmi.org::89a75948-cf51-4a65-9fa9-72397292bb2b" providerId="AD" clId="Web-{73A23D92-ABC0-7DC6-61B4-C4C6EFB2DE4C}" dt="2026-08-06T11:32:39.402" v="0" actId="20577"/>
        <pc:sldMkLst>
          <pc:docMk/>
          <pc:sldMk cId="2031509338" sldId="6948"/>
        </pc:sldMkLst>
        <pc:spChg chg="mod">
          <ac:chgData name="Tabitha Harmon" userId="S::tharmon@iacmi.org::89a75948-cf51-4a65-9fa9-72397292bb2b" providerId="AD" clId="Web-{73A23D92-ABC0-7DC6-61B4-C4C6EFB2DE4C}" dt="2026-08-06T11:32:39.402" v="0" actId="20577"/>
          <ac:spMkLst>
            <pc:docMk/>
            <pc:sldMk cId="2031509338" sldId="6948"/>
            <ac:spMk id="79" creationId="{2EFA7AFB-EEBF-105C-FEBC-01C59A342271}"/>
          </ac:spMkLst>
        </pc:spChg>
      </pc:sldChg>
    </pc:docChg>
  </pc:docChgLst>
  <pc:docChgLst>
    <pc:chgData name="Shelby Bledsoe" userId="c9738545-4c56-4193-a6fa-33fe679ebc37" providerId="ADAL" clId="{D1069CD9-D04A-50C0-9BB8-0A004E678B39}"/>
    <pc:docChg chg="undo custSel modSld modMainMaster">
      <pc:chgData name="Shelby Bledsoe" userId="c9738545-4c56-4193-a6fa-33fe679ebc37" providerId="ADAL" clId="{D1069CD9-D04A-50C0-9BB8-0A004E678B39}" dt="2026-08-02T22:26:01.163" v="524" actId="1076"/>
      <pc:docMkLst>
        <pc:docMk/>
      </pc:docMkLst>
      <pc:sldChg chg="addSp delSp modSp mod">
        <pc:chgData name="Shelby Bledsoe" userId="c9738545-4c56-4193-a6fa-33fe679ebc37" providerId="ADAL" clId="{D1069CD9-D04A-50C0-9BB8-0A004E678B39}" dt="2026-08-02T22:26:01.163" v="524" actId="1076"/>
        <pc:sldMkLst>
          <pc:docMk/>
          <pc:sldMk cId="0" sldId="267"/>
        </pc:sldMkLst>
        <pc:spChg chg="mod">
          <ac:chgData name="Shelby Bledsoe" userId="c9738545-4c56-4193-a6fa-33fe679ebc37" providerId="ADAL" clId="{D1069CD9-D04A-50C0-9BB8-0A004E678B39}" dt="2026-08-02T22:22:16.918" v="474" actId="1076"/>
          <ac:spMkLst>
            <pc:docMk/>
            <pc:sldMk cId="0" sldId="267"/>
            <ac:spMk id="2" creationId="{00000000-0000-0000-0000-000000000000}"/>
          </ac:spMkLst>
        </pc:spChg>
        <pc:spChg chg="mod">
          <ac:chgData name="Shelby Bledsoe" userId="c9738545-4c56-4193-a6fa-33fe679ebc37" providerId="ADAL" clId="{D1069CD9-D04A-50C0-9BB8-0A004E678B39}" dt="2026-08-02T22:22:14.697" v="473" actId="14100"/>
          <ac:spMkLst>
            <pc:docMk/>
            <pc:sldMk cId="0" sldId="267"/>
            <ac:spMk id="10" creationId="{12BEE624-251B-D34A-F736-CF806E28868D}"/>
          </ac:spMkLst>
        </pc:spChg>
        <pc:picChg chg="add mod">
          <ac:chgData name="Shelby Bledsoe" userId="c9738545-4c56-4193-a6fa-33fe679ebc37" providerId="ADAL" clId="{D1069CD9-D04A-50C0-9BB8-0A004E678B39}" dt="2026-08-02T22:26:01.163" v="524" actId="1076"/>
          <ac:picMkLst>
            <pc:docMk/>
            <pc:sldMk cId="0" sldId="267"/>
            <ac:picMk id="3" creationId="{D4D3D3CD-C6C0-FE10-E293-1F25BF55F6CE}"/>
          </ac:picMkLst>
        </pc:picChg>
        <pc:picChg chg="mod">
          <ac:chgData name="Shelby Bledsoe" userId="c9738545-4c56-4193-a6fa-33fe679ebc37" providerId="ADAL" clId="{D1069CD9-D04A-50C0-9BB8-0A004E678B39}" dt="2026-08-02T22:22:20.239" v="476" actId="1076"/>
          <ac:picMkLst>
            <pc:docMk/>
            <pc:sldMk cId="0" sldId="267"/>
            <ac:picMk id="8" creationId="{B2BCAEB1-76F8-7F1E-DC8D-34DC8F827CA6}"/>
          </ac:picMkLst>
        </pc:picChg>
      </pc:sldChg>
      <pc:sldChg chg="delSp modSp mod setBg">
        <pc:chgData name="Shelby Bledsoe" userId="c9738545-4c56-4193-a6fa-33fe679ebc37" providerId="ADAL" clId="{D1069CD9-D04A-50C0-9BB8-0A004E678B39}" dt="2026-08-02T22:16:36.095" v="195" actId="478"/>
        <pc:sldMkLst>
          <pc:docMk/>
          <pc:sldMk cId="2045947811" sldId="280"/>
        </pc:sldMkLst>
        <pc:spChg chg="mod">
          <ac:chgData name="Shelby Bledsoe" userId="c9738545-4c56-4193-a6fa-33fe679ebc37" providerId="ADAL" clId="{D1069CD9-D04A-50C0-9BB8-0A004E678B39}" dt="2026-08-02T22:13:09.939" v="116" actId="1076"/>
          <ac:spMkLst>
            <pc:docMk/>
            <pc:sldMk cId="2045947811" sldId="280"/>
            <ac:spMk id="20" creationId="{9A207B86-43FA-CC74-254F-070A4780D538}"/>
          </ac:spMkLst>
        </pc:spChg>
        <pc:spChg chg="mod">
          <ac:chgData name="Shelby Bledsoe" userId="c9738545-4c56-4193-a6fa-33fe679ebc37" providerId="ADAL" clId="{D1069CD9-D04A-50C0-9BB8-0A004E678B39}" dt="2026-08-02T22:14:03.261" v="137" actId="404"/>
          <ac:spMkLst>
            <pc:docMk/>
            <pc:sldMk cId="2045947811" sldId="280"/>
            <ac:spMk id="30" creationId="{2BAD4989-6A1E-DFA3-D5EE-AA73974D696C}"/>
          </ac:spMkLst>
        </pc:spChg>
        <pc:spChg chg="mod">
          <ac:chgData name="Shelby Bledsoe" userId="c9738545-4c56-4193-a6fa-33fe679ebc37" providerId="ADAL" clId="{D1069CD9-D04A-50C0-9BB8-0A004E678B39}" dt="2026-08-02T22:14:03.261" v="137" actId="404"/>
          <ac:spMkLst>
            <pc:docMk/>
            <pc:sldMk cId="2045947811" sldId="280"/>
            <ac:spMk id="33" creationId="{2A83EEC7-C280-2344-E680-A6C20336214B}"/>
          </ac:spMkLst>
        </pc:spChg>
        <pc:spChg chg="mod">
          <ac:chgData name="Shelby Bledsoe" userId="c9738545-4c56-4193-a6fa-33fe679ebc37" providerId="ADAL" clId="{D1069CD9-D04A-50C0-9BB8-0A004E678B39}" dt="2026-08-02T22:14:03.261" v="137" actId="404"/>
          <ac:spMkLst>
            <pc:docMk/>
            <pc:sldMk cId="2045947811" sldId="280"/>
            <ac:spMk id="34" creationId="{0BB3A46D-631F-E4FD-111F-A847266FDE47}"/>
          </ac:spMkLst>
        </pc:spChg>
        <pc:spChg chg="mod">
          <ac:chgData name="Shelby Bledsoe" userId="c9738545-4c56-4193-a6fa-33fe679ebc37" providerId="ADAL" clId="{D1069CD9-D04A-50C0-9BB8-0A004E678B39}" dt="2026-08-02T22:14:03.261" v="137" actId="404"/>
          <ac:spMkLst>
            <pc:docMk/>
            <pc:sldMk cId="2045947811" sldId="280"/>
            <ac:spMk id="37" creationId="{84E25976-D2E3-9492-EC15-1A56821E1FF6}"/>
          </ac:spMkLst>
        </pc:spChg>
        <pc:spChg chg="mod">
          <ac:chgData name="Shelby Bledsoe" userId="c9738545-4c56-4193-a6fa-33fe679ebc37" providerId="ADAL" clId="{D1069CD9-D04A-50C0-9BB8-0A004E678B39}" dt="2026-08-02T22:14:03.261" v="137" actId="404"/>
          <ac:spMkLst>
            <pc:docMk/>
            <pc:sldMk cId="2045947811" sldId="280"/>
            <ac:spMk id="39" creationId="{742CB36A-BE03-3286-2754-DEA6ED1AB767}"/>
          </ac:spMkLst>
        </pc:spChg>
        <pc:picChg chg="mod">
          <ac:chgData name="Shelby Bledsoe" userId="c9738545-4c56-4193-a6fa-33fe679ebc37" providerId="ADAL" clId="{D1069CD9-D04A-50C0-9BB8-0A004E678B39}" dt="2026-08-02T22:16:21.207" v="191" actId="1076"/>
          <ac:picMkLst>
            <pc:docMk/>
            <pc:sldMk cId="2045947811" sldId="280"/>
            <ac:picMk id="11" creationId="{59E892E2-7D68-0DB5-2C24-FECCDAFB1100}"/>
          </ac:picMkLst>
        </pc:picChg>
        <pc:picChg chg="mod">
          <ac:chgData name="Shelby Bledsoe" userId="c9738545-4c56-4193-a6fa-33fe679ebc37" providerId="ADAL" clId="{D1069CD9-D04A-50C0-9BB8-0A004E678B39}" dt="2026-08-02T22:16:19.694" v="190" actId="1076"/>
          <ac:picMkLst>
            <pc:docMk/>
            <pc:sldMk cId="2045947811" sldId="280"/>
            <ac:picMk id="12" creationId="{A3167C42-4643-5F43-3FB8-5EA555D0C34E}"/>
          </ac:picMkLst>
        </pc:picChg>
        <pc:picChg chg="mod">
          <ac:chgData name="Shelby Bledsoe" userId="c9738545-4c56-4193-a6fa-33fe679ebc37" providerId="ADAL" clId="{D1069CD9-D04A-50C0-9BB8-0A004E678B39}" dt="2026-08-02T22:13:41.889" v="130" actId="1076"/>
          <ac:picMkLst>
            <pc:docMk/>
            <pc:sldMk cId="2045947811" sldId="280"/>
            <ac:picMk id="14" creationId="{7F47F1C1-59BE-4307-961D-2BC540FB2B91}"/>
          </ac:picMkLst>
        </pc:picChg>
        <pc:picChg chg="mod">
          <ac:chgData name="Shelby Bledsoe" userId="c9738545-4c56-4193-a6fa-33fe679ebc37" providerId="ADAL" clId="{D1069CD9-D04A-50C0-9BB8-0A004E678B39}" dt="2026-08-02T22:13:46.311" v="131" actId="1076"/>
          <ac:picMkLst>
            <pc:docMk/>
            <pc:sldMk cId="2045947811" sldId="280"/>
            <ac:picMk id="16" creationId="{9ECFB39C-45D0-C38D-4A72-40419FC7CE3F}"/>
          </ac:picMkLst>
        </pc:picChg>
      </pc:sldChg>
      <pc:sldChg chg="addSp delSp modSp mod modClrScheme chgLayout">
        <pc:chgData name="Shelby Bledsoe" userId="c9738545-4c56-4193-a6fa-33fe679ebc37" providerId="ADAL" clId="{D1069CD9-D04A-50C0-9BB8-0A004E678B39}" dt="2026-08-02T22:11:46.510" v="34" actId="20577"/>
        <pc:sldMkLst>
          <pc:docMk/>
          <pc:sldMk cId="2783090172" sldId="284"/>
        </pc:sldMkLst>
        <pc:spChg chg="mod">
          <ac:chgData name="Shelby Bledsoe" userId="c9738545-4c56-4193-a6fa-33fe679ebc37" providerId="ADAL" clId="{D1069CD9-D04A-50C0-9BB8-0A004E678B39}" dt="2026-08-02T22:11:46.510" v="34" actId="20577"/>
          <ac:spMkLst>
            <pc:docMk/>
            <pc:sldMk cId="2783090172" sldId="284"/>
            <ac:spMk id="65" creationId="{123F62CE-6078-28F3-A129-54615E50A2CB}"/>
          </ac:spMkLst>
        </pc:spChg>
      </pc:sldChg>
      <pc:sldChg chg="addSp delSp modSp mod setBg">
        <pc:chgData name="Shelby Bledsoe" userId="c9738545-4c56-4193-a6fa-33fe679ebc37" providerId="ADAL" clId="{D1069CD9-D04A-50C0-9BB8-0A004E678B39}" dt="2026-08-02T22:25:54.272" v="520" actId="1076"/>
        <pc:sldMkLst>
          <pc:docMk/>
          <pc:sldMk cId="2960108082" sldId="6928"/>
        </pc:sldMkLst>
        <pc:spChg chg="mod">
          <ac:chgData name="Shelby Bledsoe" userId="c9738545-4c56-4193-a6fa-33fe679ebc37" providerId="ADAL" clId="{D1069CD9-D04A-50C0-9BB8-0A004E678B39}" dt="2026-08-02T22:11:59.749" v="50" actId="1076"/>
          <ac:spMkLst>
            <pc:docMk/>
            <pc:sldMk cId="2960108082" sldId="6928"/>
            <ac:spMk id="3" creationId="{FDA8F8DE-CCB7-0CD1-B976-36B21FBE93FE}"/>
          </ac:spMkLst>
        </pc:spChg>
        <pc:picChg chg="mod">
          <ac:chgData name="Shelby Bledsoe" userId="c9738545-4c56-4193-a6fa-33fe679ebc37" providerId="ADAL" clId="{D1069CD9-D04A-50C0-9BB8-0A004E678B39}" dt="2026-08-02T22:12:22.378" v="75" actId="1076"/>
          <ac:picMkLst>
            <pc:docMk/>
            <pc:sldMk cId="2960108082" sldId="6928"/>
            <ac:picMk id="4" creationId="{20E0C34C-B437-23FB-4011-DC6CD2A45A31}"/>
          </ac:picMkLst>
        </pc:picChg>
        <pc:picChg chg="add mod">
          <ac:chgData name="Shelby Bledsoe" userId="c9738545-4c56-4193-a6fa-33fe679ebc37" providerId="ADAL" clId="{D1069CD9-D04A-50C0-9BB8-0A004E678B39}" dt="2026-08-02T22:25:54.272" v="520" actId="1076"/>
          <ac:picMkLst>
            <pc:docMk/>
            <pc:sldMk cId="2960108082" sldId="6928"/>
            <ac:picMk id="9" creationId="{859B976A-B61B-BBD4-3B52-B85B4F7F9862}"/>
          </ac:picMkLst>
        </pc:picChg>
      </pc:sldChg>
      <pc:sldChg chg="modSp mod">
        <pc:chgData name="Shelby Bledsoe" userId="c9738545-4c56-4193-a6fa-33fe679ebc37" providerId="ADAL" clId="{D1069CD9-D04A-50C0-9BB8-0A004E678B39}" dt="2026-08-02T22:16:56.177" v="228" actId="1076"/>
        <pc:sldMkLst>
          <pc:docMk/>
          <pc:sldMk cId="3022724443" sldId="6929"/>
        </pc:sldMkLst>
        <pc:spChg chg="mod">
          <ac:chgData name="Shelby Bledsoe" userId="c9738545-4c56-4193-a6fa-33fe679ebc37" providerId="ADAL" clId="{D1069CD9-D04A-50C0-9BB8-0A004E678B39}" dt="2026-08-02T22:16:56.177" v="228" actId="1076"/>
          <ac:spMkLst>
            <pc:docMk/>
            <pc:sldMk cId="3022724443" sldId="6929"/>
            <ac:spMk id="27" creationId="{F53EAE52-704F-B8F6-A8B0-328DDDAC9B49}"/>
          </ac:spMkLst>
        </pc:spChg>
        <pc:spChg chg="mod">
          <ac:chgData name="Shelby Bledsoe" userId="c9738545-4c56-4193-a6fa-33fe679ebc37" providerId="ADAL" clId="{D1069CD9-D04A-50C0-9BB8-0A004E678B39}" dt="2026-08-02T22:16:53.090" v="227" actId="1076"/>
          <ac:spMkLst>
            <pc:docMk/>
            <pc:sldMk cId="3022724443" sldId="6929"/>
            <ac:spMk id="32" creationId="{28887473-9C8F-7BA4-6E18-B4F677575ECD}"/>
          </ac:spMkLst>
        </pc:spChg>
        <pc:spChg chg="mod">
          <ac:chgData name="Shelby Bledsoe" userId="c9738545-4c56-4193-a6fa-33fe679ebc37" providerId="ADAL" clId="{D1069CD9-D04A-50C0-9BB8-0A004E678B39}" dt="2026-08-02T22:16:53.090" v="227" actId="1076"/>
          <ac:spMkLst>
            <pc:docMk/>
            <pc:sldMk cId="3022724443" sldId="6929"/>
            <ac:spMk id="34" creationId="{F19A926C-8415-4BF5-E8BE-55444B7AF687}"/>
          </ac:spMkLst>
        </pc:spChg>
        <pc:spChg chg="mod">
          <ac:chgData name="Shelby Bledsoe" userId="c9738545-4c56-4193-a6fa-33fe679ebc37" providerId="ADAL" clId="{D1069CD9-D04A-50C0-9BB8-0A004E678B39}" dt="2026-08-02T22:16:53.090" v="227" actId="1076"/>
          <ac:spMkLst>
            <pc:docMk/>
            <pc:sldMk cId="3022724443" sldId="6929"/>
            <ac:spMk id="35" creationId="{63D569FA-8E44-8DD5-90EE-5E604F1E371C}"/>
          </ac:spMkLst>
        </pc:spChg>
        <pc:picChg chg="mod">
          <ac:chgData name="Shelby Bledsoe" userId="c9738545-4c56-4193-a6fa-33fe679ebc37" providerId="ADAL" clId="{D1069CD9-D04A-50C0-9BB8-0A004E678B39}" dt="2026-08-02T22:16:53.090" v="227" actId="1076"/>
          <ac:picMkLst>
            <pc:docMk/>
            <pc:sldMk cId="3022724443" sldId="6929"/>
            <ac:picMk id="37" creationId="{EC2CEA24-F048-03CC-C78F-E460D7D8C27E}"/>
          </ac:picMkLst>
        </pc:picChg>
      </pc:sldChg>
      <pc:sldChg chg="delSp modSp mod setBg">
        <pc:chgData name="Shelby Bledsoe" userId="c9738545-4c56-4193-a6fa-33fe679ebc37" providerId="ADAL" clId="{D1069CD9-D04A-50C0-9BB8-0A004E678B39}" dt="2026-08-02T22:23:57.576" v="508" actId="403"/>
        <pc:sldMkLst>
          <pc:docMk/>
          <pc:sldMk cId="1108528215" sldId="6946"/>
        </pc:sldMkLst>
        <pc:spChg chg="mod">
          <ac:chgData name="Shelby Bledsoe" userId="c9738545-4c56-4193-a6fa-33fe679ebc37" providerId="ADAL" clId="{D1069CD9-D04A-50C0-9BB8-0A004E678B39}" dt="2026-08-02T22:23:46.604" v="505" actId="14100"/>
          <ac:spMkLst>
            <pc:docMk/>
            <pc:sldMk cId="1108528215" sldId="6946"/>
            <ac:spMk id="10" creationId="{CEDCF081-B1F1-42D5-3BC6-CB1C45009047}"/>
          </ac:spMkLst>
        </pc:spChg>
        <pc:spChg chg="mod">
          <ac:chgData name="Shelby Bledsoe" userId="c9738545-4c56-4193-a6fa-33fe679ebc37" providerId="ADAL" clId="{D1069CD9-D04A-50C0-9BB8-0A004E678B39}" dt="2026-08-02T22:23:57.576" v="508" actId="403"/>
          <ac:spMkLst>
            <pc:docMk/>
            <pc:sldMk cId="1108528215" sldId="6946"/>
            <ac:spMk id="11" creationId="{C531E78F-5537-280C-E63E-B2541B5D9097}"/>
          </ac:spMkLst>
        </pc:spChg>
        <pc:spChg chg="mod">
          <ac:chgData name="Shelby Bledsoe" userId="c9738545-4c56-4193-a6fa-33fe679ebc37" providerId="ADAL" clId="{D1069CD9-D04A-50C0-9BB8-0A004E678B39}" dt="2026-08-02T22:23:16.692" v="497" actId="1076"/>
          <ac:spMkLst>
            <pc:docMk/>
            <pc:sldMk cId="1108528215" sldId="6946"/>
            <ac:spMk id="17" creationId="{51BDDB50-3C53-0CB3-9E46-D6F7F888D72A}"/>
          </ac:spMkLst>
        </pc:spChg>
        <pc:spChg chg="mod">
          <ac:chgData name="Shelby Bledsoe" userId="c9738545-4c56-4193-a6fa-33fe679ebc37" providerId="ADAL" clId="{D1069CD9-D04A-50C0-9BB8-0A004E678B39}" dt="2026-08-02T22:23:16.692" v="497" actId="1076"/>
          <ac:spMkLst>
            <pc:docMk/>
            <pc:sldMk cId="1108528215" sldId="6946"/>
            <ac:spMk id="22" creationId="{983015E8-7A49-8BBB-5103-7800DB37C6C9}"/>
          </ac:spMkLst>
        </pc:spChg>
        <pc:spChg chg="mod">
          <ac:chgData name="Shelby Bledsoe" userId="c9738545-4c56-4193-a6fa-33fe679ebc37" providerId="ADAL" clId="{D1069CD9-D04A-50C0-9BB8-0A004E678B39}" dt="2026-08-02T22:23:16.692" v="497" actId="1076"/>
          <ac:spMkLst>
            <pc:docMk/>
            <pc:sldMk cId="1108528215" sldId="6946"/>
            <ac:spMk id="42" creationId="{5307567F-C057-E057-287A-195D1090CEC4}"/>
          </ac:spMkLst>
        </pc:spChg>
        <pc:spChg chg="mod">
          <ac:chgData name="Shelby Bledsoe" userId="c9738545-4c56-4193-a6fa-33fe679ebc37" providerId="ADAL" clId="{D1069CD9-D04A-50C0-9BB8-0A004E678B39}" dt="2026-08-02T22:23:16.692" v="497" actId="1076"/>
          <ac:spMkLst>
            <pc:docMk/>
            <pc:sldMk cId="1108528215" sldId="6946"/>
            <ac:spMk id="54" creationId="{34127975-392E-E02B-8CB4-99452D0FF341}"/>
          </ac:spMkLst>
        </pc:spChg>
        <pc:spChg chg="mod">
          <ac:chgData name="Shelby Bledsoe" userId="c9738545-4c56-4193-a6fa-33fe679ebc37" providerId="ADAL" clId="{D1069CD9-D04A-50C0-9BB8-0A004E678B39}" dt="2026-08-02T22:23:46.604" v="505" actId="14100"/>
          <ac:spMkLst>
            <pc:docMk/>
            <pc:sldMk cId="1108528215" sldId="6946"/>
            <ac:spMk id="55" creationId="{F50CBB82-4E16-2064-441A-690AAF4FA039}"/>
          </ac:spMkLst>
        </pc:spChg>
        <pc:spChg chg="mod">
          <ac:chgData name="Shelby Bledsoe" userId="c9738545-4c56-4193-a6fa-33fe679ebc37" providerId="ADAL" clId="{D1069CD9-D04A-50C0-9BB8-0A004E678B39}" dt="2026-08-02T22:23:57.576" v="508" actId="403"/>
          <ac:spMkLst>
            <pc:docMk/>
            <pc:sldMk cId="1108528215" sldId="6946"/>
            <ac:spMk id="59" creationId="{533291BE-7AEC-15BE-9A35-F56788BBFF26}"/>
          </ac:spMkLst>
        </pc:spChg>
        <pc:spChg chg="mod">
          <ac:chgData name="Shelby Bledsoe" userId="c9738545-4c56-4193-a6fa-33fe679ebc37" providerId="ADAL" clId="{D1069CD9-D04A-50C0-9BB8-0A004E678B39}" dt="2026-08-02T22:23:51.321" v="506" actId="1076"/>
          <ac:spMkLst>
            <pc:docMk/>
            <pc:sldMk cId="1108528215" sldId="6946"/>
            <ac:spMk id="60" creationId="{BB0E9E90-DFF7-7B9F-5F61-25542D097E24}"/>
          </ac:spMkLst>
        </pc:spChg>
        <pc:spChg chg="mod">
          <ac:chgData name="Shelby Bledsoe" userId="c9738545-4c56-4193-a6fa-33fe679ebc37" providerId="ADAL" clId="{D1069CD9-D04A-50C0-9BB8-0A004E678B39}" dt="2026-08-02T22:23:57.576" v="508" actId="403"/>
          <ac:spMkLst>
            <pc:docMk/>
            <pc:sldMk cId="1108528215" sldId="6946"/>
            <ac:spMk id="61" creationId="{46FB01DF-C551-B4D6-9BD7-4BACA16165BF}"/>
          </ac:spMkLst>
        </pc:spChg>
        <pc:spChg chg="mod">
          <ac:chgData name="Shelby Bledsoe" userId="c9738545-4c56-4193-a6fa-33fe679ebc37" providerId="ADAL" clId="{D1069CD9-D04A-50C0-9BB8-0A004E678B39}" dt="2026-08-02T22:23:46.604" v="505" actId="14100"/>
          <ac:spMkLst>
            <pc:docMk/>
            <pc:sldMk cId="1108528215" sldId="6946"/>
            <ac:spMk id="62" creationId="{F0DCA0D7-19D5-EAAD-A1B6-E3C08D304AE0}"/>
          </ac:spMkLst>
        </pc:spChg>
        <pc:spChg chg="mod">
          <ac:chgData name="Shelby Bledsoe" userId="c9738545-4c56-4193-a6fa-33fe679ebc37" providerId="ADAL" clId="{D1069CD9-D04A-50C0-9BB8-0A004E678B39}" dt="2026-08-02T22:23:57.576" v="508" actId="403"/>
          <ac:spMkLst>
            <pc:docMk/>
            <pc:sldMk cId="1108528215" sldId="6946"/>
            <ac:spMk id="63" creationId="{00CBDA83-29AB-E9CE-B806-B5678808BD16}"/>
          </ac:spMkLst>
        </pc:spChg>
        <pc:picChg chg="mod">
          <ac:chgData name="Shelby Bledsoe" userId="c9738545-4c56-4193-a6fa-33fe679ebc37" providerId="ADAL" clId="{D1069CD9-D04A-50C0-9BB8-0A004E678B39}" dt="2026-08-02T22:23:35.321" v="503" actId="1076"/>
          <ac:picMkLst>
            <pc:docMk/>
            <pc:sldMk cId="1108528215" sldId="6946"/>
            <ac:picMk id="4" creationId="{CCD37621-3881-DC21-3CBB-E40A4999FC48}"/>
          </ac:picMkLst>
        </pc:picChg>
        <pc:picChg chg="mod">
          <ac:chgData name="Shelby Bledsoe" userId="c9738545-4c56-4193-a6fa-33fe679ebc37" providerId="ADAL" clId="{D1069CD9-D04A-50C0-9BB8-0A004E678B39}" dt="2026-08-02T22:23:39.002" v="504" actId="1076"/>
          <ac:picMkLst>
            <pc:docMk/>
            <pc:sldMk cId="1108528215" sldId="6946"/>
            <ac:picMk id="5" creationId="{6908C909-5F6B-F3A5-03A3-C6370506C89E}"/>
          </ac:picMkLst>
        </pc:picChg>
        <pc:picChg chg="mod">
          <ac:chgData name="Shelby Bledsoe" userId="c9738545-4c56-4193-a6fa-33fe679ebc37" providerId="ADAL" clId="{D1069CD9-D04A-50C0-9BB8-0A004E678B39}" dt="2026-08-02T22:23:20.830" v="498" actId="1076"/>
          <ac:picMkLst>
            <pc:docMk/>
            <pc:sldMk cId="1108528215" sldId="6946"/>
            <ac:picMk id="6" creationId="{39BC3667-ABEE-E0CE-2B06-12A6F8B33EA8}"/>
          </ac:picMkLst>
        </pc:picChg>
        <pc:picChg chg="mod">
          <ac:chgData name="Shelby Bledsoe" userId="c9738545-4c56-4193-a6fa-33fe679ebc37" providerId="ADAL" clId="{D1069CD9-D04A-50C0-9BB8-0A004E678B39}" dt="2026-08-02T22:23:51.321" v="506" actId="1076"/>
          <ac:picMkLst>
            <pc:docMk/>
            <pc:sldMk cId="1108528215" sldId="6946"/>
            <ac:picMk id="14" creationId="{27F71F72-F22B-08C3-7A66-E053662E6EF7}"/>
          </ac:picMkLst>
        </pc:picChg>
        <pc:picChg chg="mod">
          <ac:chgData name="Shelby Bledsoe" userId="c9738545-4c56-4193-a6fa-33fe679ebc37" providerId="ADAL" clId="{D1069CD9-D04A-50C0-9BB8-0A004E678B39}" dt="2026-08-02T22:23:28.413" v="501" actId="1076"/>
          <ac:picMkLst>
            <pc:docMk/>
            <pc:sldMk cId="1108528215" sldId="6946"/>
            <ac:picMk id="57" creationId="{2D805E14-9279-3E25-68F2-CCEE382D2143}"/>
          </ac:picMkLst>
        </pc:picChg>
        <pc:picChg chg="mod">
          <ac:chgData name="Shelby Bledsoe" userId="c9738545-4c56-4193-a6fa-33fe679ebc37" providerId="ADAL" clId="{D1069CD9-D04A-50C0-9BB8-0A004E678B39}" dt="2026-08-02T22:22:53.376" v="481" actId="1076"/>
          <ac:picMkLst>
            <pc:docMk/>
            <pc:sldMk cId="1108528215" sldId="6946"/>
            <ac:picMk id="58" creationId="{4A5EECF1-313F-0F2B-DBB2-9949FD356669}"/>
          </ac:picMkLst>
        </pc:picChg>
      </pc:sldChg>
      <pc:sldChg chg="delSp modSp mod">
        <pc:chgData name="Shelby Bledsoe" userId="c9738545-4c56-4193-a6fa-33fe679ebc37" providerId="ADAL" clId="{D1069CD9-D04A-50C0-9BB8-0A004E678B39}" dt="2026-08-02T22:24:24.033" v="514" actId="1076"/>
        <pc:sldMkLst>
          <pc:docMk/>
          <pc:sldMk cId="1607488796" sldId="6947"/>
        </pc:sldMkLst>
        <pc:spChg chg="mod">
          <ac:chgData name="Shelby Bledsoe" userId="c9738545-4c56-4193-a6fa-33fe679ebc37" providerId="ADAL" clId="{D1069CD9-D04A-50C0-9BB8-0A004E678B39}" dt="2026-08-02T22:24:24.033" v="514" actId="1076"/>
          <ac:spMkLst>
            <pc:docMk/>
            <pc:sldMk cId="1607488796" sldId="6947"/>
            <ac:spMk id="11" creationId="{3DDA7C55-219D-54D4-119F-410F46EFF1D5}"/>
          </ac:spMkLst>
        </pc:spChg>
        <pc:spChg chg="mod">
          <ac:chgData name="Shelby Bledsoe" userId="c9738545-4c56-4193-a6fa-33fe679ebc37" providerId="ADAL" clId="{D1069CD9-D04A-50C0-9BB8-0A004E678B39}" dt="2026-08-02T22:24:11.607" v="509" actId="207"/>
          <ac:spMkLst>
            <pc:docMk/>
            <pc:sldMk cId="1607488796" sldId="6947"/>
            <ac:spMk id="13" creationId="{D7802D1E-B16A-D40B-3B27-9D1789B55792}"/>
          </ac:spMkLst>
        </pc:spChg>
        <pc:spChg chg="mod">
          <ac:chgData name="Shelby Bledsoe" userId="c9738545-4c56-4193-a6fa-33fe679ebc37" providerId="ADAL" clId="{D1069CD9-D04A-50C0-9BB8-0A004E678B39}" dt="2026-08-02T22:24:20.929" v="513" actId="403"/>
          <ac:spMkLst>
            <pc:docMk/>
            <pc:sldMk cId="1607488796" sldId="6947"/>
            <ac:spMk id="15" creationId="{F7BD8462-876E-AF29-2A48-0518A0B69ABF}"/>
          </ac:spMkLst>
        </pc:spChg>
        <pc:spChg chg="mod">
          <ac:chgData name="Shelby Bledsoe" userId="c9738545-4c56-4193-a6fa-33fe679ebc37" providerId="ADAL" clId="{D1069CD9-D04A-50C0-9BB8-0A004E678B39}" dt="2026-08-02T22:24:11.607" v="509" actId="207"/>
          <ac:spMkLst>
            <pc:docMk/>
            <pc:sldMk cId="1607488796" sldId="6947"/>
            <ac:spMk id="21" creationId="{31772997-8D56-5EAF-CCFF-E588E778EE80}"/>
          </ac:spMkLst>
        </pc:spChg>
        <pc:spChg chg="mod">
          <ac:chgData name="Shelby Bledsoe" userId="c9738545-4c56-4193-a6fa-33fe679ebc37" providerId="ADAL" clId="{D1069CD9-D04A-50C0-9BB8-0A004E678B39}" dt="2026-08-02T22:24:11.607" v="509" actId="207"/>
          <ac:spMkLst>
            <pc:docMk/>
            <pc:sldMk cId="1607488796" sldId="6947"/>
            <ac:spMk id="24" creationId="{7B975BFA-6059-A922-93EB-217739D26556}"/>
          </ac:spMkLst>
        </pc:spChg>
      </pc:sldChg>
      <pc:sldChg chg="delSp modSp mod setBg">
        <pc:chgData name="Shelby Bledsoe" userId="c9738545-4c56-4193-a6fa-33fe679ebc37" providerId="ADAL" clId="{D1069CD9-D04A-50C0-9BB8-0A004E678B39}" dt="2026-08-02T22:16:11.340" v="189" actId="1076"/>
        <pc:sldMkLst>
          <pc:docMk/>
          <pc:sldMk cId="2031509338" sldId="6948"/>
        </pc:sldMkLst>
        <pc:spChg chg="mod">
          <ac:chgData name="Shelby Bledsoe" userId="c9738545-4c56-4193-a6fa-33fe679ebc37" providerId="ADAL" clId="{D1069CD9-D04A-50C0-9BB8-0A004E678B39}" dt="2026-08-02T22:14:35.538" v="152" actId="1076"/>
          <ac:spMkLst>
            <pc:docMk/>
            <pc:sldMk cId="2031509338" sldId="6948"/>
            <ac:spMk id="6" creationId="{E077F1BB-1D7E-37B8-6E4F-AF0C66DFF35B}"/>
          </ac:spMkLst>
        </pc:spChg>
        <pc:spChg chg="mod">
          <ac:chgData name="Shelby Bledsoe" userId="c9738545-4c56-4193-a6fa-33fe679ebc37" providerId="ADAL" clId="{D1069CD9-D04A-50C0-9BB8-0A004E678B39}" dt="2026-08-02T22:14:35.538" v="152" actId="1076"/>
          <ac:spMkLst>
            <pc:docMk/>
            <pc:sldMk cId="2031509338" sldId="6948"/>
            <ac:spMk id="8" creationId="{F29FAB7E-044C-F58D-522A-22B9D96BDB16}"/>
          </ac:spMkLst>
        </pc:spChg>
        <pc:spChg chg="mod">
          <ac:chgData name="Shelby Bledsoe" userId="c9738545-4c56-4193-a6fa-33fe679ebc37" providerId="ADAL" clId="{D1069CD9-D04A-50C0-9BB8-0A004E678B39}" dt="2026-08-02T22:15:48.666" v="181" actId="1076"/>
          <ac:spMkLst>
            <pc:docMk/>
            <pc:sldMk cId="2031509338" sldId="6948"/>
            <ac:spMk id="70" creationId="{4E966763-D2C8-D64C-8395-BFD0492267B1}"/>
          </ac:spMkLst>
        </pc:spChg>
        <pc:spChg chg="mod">
          <ac:chgData name="Shelby Bledsoe" userId="c9738545-4c56-4193-a6fa-33fe679ebc37" providerId="ADAL" clId="{D1069CD9-D04A-50C0-9BB8-0A004E678B39}" dt="2026-08-02T22:15:48.666" v="181" actId="1076"/>
          <ac:spMkLst>
            <pc:docMk/>
            <pc:sldMk cId="2031509338" sldId="6948"/>
            <ac:spMk id="71" creationId="{77B3082D-A1B5-29FF-27A7-43D60BE12185}"/>
          </ac:spMkLst>
        </pc:spChg>
        <pc:spChg chg="mod">
          <ac:chgData name="Shelby Bledsoe" userId="c9738545-4c56-4193-a6fa-33fe679ebc37" providerId="ADAL" clId="{D1069CD9-D04A-50C0-9BB8-0A004E678B39}" dt="2026-08-02T22:15:35.387" v="173" actId="14100"/>
          <ac:spMkLst>
            <pc:docMk/>
            <pc:sldMk cId="2031509338" sldId="6948"/>
            <ac:spMk id="73" creationId="{4E632F49-0F8A-7AE1-B66B-82F6B6563F53}"/>
          </ac:spMkLst>
        </pc:spChg>
        <pc:spChg chg="mod">
          <ac:chgData name="Shelby Bledsoe" userId="c9738545-4c56-4193-a6fa-33fe679ebc37" providerId="ADAL" clId="{D1069CD9-D04A-50C0-9BB8-0A004E678B39}" dt="2026-08-02T22:15:16.283" v="167" actId="1076"/>
          <ac:spMkLst>
            <pc:docMk/>
            <pc:sldMk cId="2031509338" sldId="6948"/>
            <ac:spMk id="74" creationId="{A83B301E-F196-A1F1-324A-652ADAC1D8B4}"/>
          </ac:spMkLst>
        </pc:spChg>
        <pc:spChg chg="mod">
          <ac:chgData name="Shelby Bledsoe" userId="c9738545-4c56-4193-a6fa-33fe679ebc37" providerId="ADAL" clId="{D1069CD9-D04A-50C0-9BB8-0A004E678B39}" dt="2026-08-02T22:16:11.340" v="189" actId="1076"/>
          <ac:spMkLst>
            <pc:docMk/>
            <pc:sldMk cId="2031509338" sldId="6948"/>
            <ac:spMk id="76" creationId="{F1F7701E-34CA-2977-74DF-0E4FA3CAD442}"/>
          </ac:spMkLst>
        </pc:spChg>
        <pc:spChg chg="mod">
          <ac:chgData name="Shelby Bledsoe" userId="c9738545-4c56-4193-a6fa-33fe679ebc37" providerId="ADAL" clId="{D1069CD9-D04A-50C0-9BB8-0A004E678B39}" dt="2026-08-02T22:16:11.340" v="189" actId="1076"/>
          <ac:spMkLst>
            <pc:docMk/>
            <pc:sldMk cId="2031509338" sldId="6948"/>
            <ac:spMk id="77" creationId="{9067A55A-3B90-7CF1-9E30-457FF0E54D89}"/>
          </ac:spMkLst>
        </pc:spChg>
        <pc:spChg chg="mod">
          <ac:chgData name="Shelby Bledsoe" userId="c9738545-4c56-4193-a6fa-33fe679ebc37" providerId="ADAL" clId="{D1069CD9-D04A-50C0-9BB8-0A004E678B39}" dt="2026-08-02T22:16:03.708" v="187" actId="20577"/>
          <ac:spMkLst>
            <pc:docMk/>
            <pc:sldMk cId="2031509338" sldId="6948"/>
            <ac:spMk id="79" creationId="{2EFA7AFB-EEBF-105C-FEBC-01C59A342271}"/>
          </ac:spMkLst>
        </pc:spChg>
        <pc:spChg chg="mod">
          <ac:chgData name="Shelby Bledsoe" userId="c9738545-4c56-4193-a6fa-33fe679ebc37" providerId="ADAL" clId="{D1069CD9-D04A-50C0-9BB8-0A004E678B39}" dt="2026-08-02T22:15:56.718" v="185" actId="1076"/>
          <ac:spMkLst>
            <pc:docMk/>
            <pc:sldMk cId="2031509338" sldId="6948"/>
            <ac:spMk id="80" creationId="{90D9E582-95F5-4131-D25C-2B056DA0C37D}"/>
          </ac:spMkLst>
        </pc:spChg>
        <pc:picChg chg="mod">
          <ac:chgData name="Shelby Bledsoe" userId="c9738545-4c56-4193-a6fa-33fe679ebc37" providerId="ADAL" clId="{D1069CD9-D04A-50C0-9BB8-0A004E678B39}" dt="2026-08-02T22:15:44.396" v="179" actId="1076"/>
          <ac:picMkLst>
            <pc:docMk/>
            <pc:sldMk cId="2031509338" sldId="6948"/>
            <ac:picMk id="108" creationId="{B7297C13-1175-6558-901D-AF64267069B1}"/>
          </ac:picMkLst>
        </pc:picChg>
        <pc:picChg chg="mod">
          <ac:chgData name="Shelby Bledsoe" userId="c9738545-4c56-4193-a6fa-33fe679ebc37" providerId="ADAL" clId="{D1069CD9-D04A-50C0-9BB8-0A004E678B39}" dt="2026-08-02T22:15:43.508" v="178" actId="1076"/>
          <ac:picMkLst>
            <pc:docMk/>
            <pc:sldMk cId="2031509338" sldId="6948"/>
            <ac:picMk id="120" creationId="{B8BF65A8-EE40-A1C6-B7A1-DB9DAEA91CA8}"/>
          </ac:picMkLst>
        </pc:picChg>
        <pc:picChg chg="mod">
          <ac:chgData name="Shelby Bledsoe" userId="c9738545-4c56-4193-a6fa-33fe679ebc37" providerId="ADAL" clId="{D1069CD9-D04A-50C0-9BB8-0A004E678B39}" dt="2026-08-02T22:14:54.504" v="158" actId="1076"/>
          <ac:picMkLst>
            <pc:docMk/>
            <pc:sldMk cId="2031509338" sldId="6948"/>
            <ac:picMk id="125" creationId="{F428164E-4691-1B48-BD03-CF452511B567}"/>
          </ac:picMkLst>
        </pc:picChg>
        <pc:picChg chg="mod">
          <ac:chgData name="Shelby Bledsoe" userId="c9738545-4c56-4193-a6fa-33fe679ebc37" providerId="ADAL" clId="{D1069CD9-D04A-50C0-9BB8-0A004E678B39}" dt="2026-08-02T22:15:56.718" v="185" actId="1076"/>
          <ac:picMkLst>
            <pc:docMk/>
            <pc:sldMk cId="2031509338" sldId="6948"/>
            <ac:picMk id="127" creationId="{87D0127A-324B-670E-EFBC-F8369F8AEDFF}"/>
          </ac:picMkLst>
        </pc:picChg>
        <pc:picChg chg="mod modCrop">
          <ac:chgData name="Shelby Bledsoe" userId="c9738545-4c56-4193-a6fa-33fe679ebc37" providerId="ADAL" clId="{D1069CD9-D04A-50C0-9BB8-0A004E678B39}" dt="2026-08-02T22:15:50.291" v="182" actId="1076"/>
          <ac:picMkLst>
            <pc:docMk/>
            <pc:sldMk cId="2031509338" sldId="6948"/>
            <ac:picMk id="128" creationId="{E9CE21B5-ADB8-0206-0161-4FA57808A6CB}"/>
          </ac:picMkLst>
        </pc:picChg>
        <pc:picChg chg="mod">
          <ac:chgData name="Shelby Bledsoe" userId="c9738545-4c56-4193-a6fa-33fe679ebc37" providerId="ADAL" clId="{D1069CD9-D04A-50C0-9BB8-0A004E678B39}" dt="2026-08-02T22:15:59.561" v="186" actId="1076"/>
          <ac:picMkLst>
            <pc:docMk/>
            <pc:sldMk cId="2031509338" sldId="6948"/>
            <ac:picMk id="129" creationId="{62B330CE-AEC1-FC2E-0593-D9C55CE5D2E6}"/>
          </ac:picMkLst>
        </pc:picChg>
        <pc:cxnChg chg="mod">
          <ac:chgData name="Shelby Bledsoe" userId="c9738545-4c56-4193-a6fa-33fe679ebc37" providerId="ADAL" clId="{D1069CD9-D04A-50C0-9BB8-0A004E678B39}" dt="2026-08-02T22:14:35.538" v="152" actId="1076"/>
          <ac:cxnSpMkLst>
            <pc:docMk/>
            <pc:sldMk cId="2031509338" sldId="6948"/>
            <ac:cxnSpMk id="7" creationId="{23787C28-9DAC-6A2D-1103-C4DC347AFBCD}"/>
          </ac:cxnSpMkLst>
        </pc:cxnChg>
      </pc:sldChg>
      <pc:sldChg chg="delSp modSp mod setBg">
        <pc:chgData name="Shelby Bledsoe" userId="c9738545-4c56-4193-a6fa-33fe679ebc37" providerId="ADAL" clId="{D1069CD9-D04A-50C0-9BB8-0A004E678B39}" dt="2026-08-02T22:19:53.520" v="346" actId="1076"/>
        <pc:sldMkLst>
          <pc:docMk/>
          <pc:sldMk cId="828049506" sldId="6949"/>
        </pc:sldMkLst>
        <pc:spChg chg="mod">
          <ac:chgData name="Shelby Bledsoe" userId="c9738545-4c56-4193-a6fa-33fe679ebc37" providerId="ADAL" clId="{D1069CD9-D04A-50C0-9BB8-0A004E678B39}" dt="2026-08-02T22:19:21.029" v="336" actId="14100"/>
          <ac:spMkLst>
            <pc:docMk/>
            <pc:sldMk cId="828049506" sldId="6949"/>
            <ac:spMk id="2" creationId="{98CD1FDF-7419-FD1E-806A-51149E44F91B}"/>
          </ac:spMkLst>
        </pc:spChg>
        <pc:spChg chg="mod">
          <ac:chgData name="Shelby Bledsoe" userId="c9738545-4c56-4193-a6fa-33fe679ebc37" providerId="ADAL" clId="{D1069CD9-D04A-50C0-9BB8-0A004E678B39}" dt="2026-08-02T22:19:23.950" v="337" actId="14100"/>
          <ac:spMkLst>
            <pc:docMk/>
            <pc:sldMk cId="828049506" sldId="6949"/>
            <ac:spMk id="4" creationId="{F3B856E2-A66E-92D2-927E-A1B47A67C2A7}"/>
          </ac:spMkLst>
        </pc:spChg>
        <pc:spChg chg="mod">
          <ac:chgData name="Shelby Bledsoe" userId="c9738545-4c56-4193-a6fa-33fe679ebc37" providerId="ADAL" clId="{D1069CD9-D04A-50C0-9BB8-0A004E678B39}" dt="2026-08-02T22:19:47.816" v="343" actId="1076"/>
          <ac:spMkLst>
            <pc:docMk/>
            <pc:sldMk cId="828049506" sldId="6949"/>
            <ac:spMk id="7" creationId="{9D5CBD53-287D-21AC-2AF3-7B056AFE4496}"/>
          </ac:spMkLst>
        </pc:spChg>
        <pc:spChg chg="mod">
          <ac:chgData name="Shelby Bledsoe" userId="c9738545-4c56-4193-a6fa-33fe679ebc37" providerId="ADAL" clId="{D1069CD9-D04A-50C0-9BB8-0A004E678B39}" dt="2026-08-02T22:19:47.816" v="343" actId="1076"/>
          <ac:spMkLst>
            <pc:docMk/>
            <pc:sldMk cId="828049506" sldId="6949"/>
            <ac:spMk id="8" creationId="{4F871AB2-2FAC-328E-7503-B5DD8D9D90EA}"/>
          </ac:spMkLst>
        </pc:spChg>
        <pc:spChg chg="mod">
          <ac:chgData name="Shelby Bledsoe" userId="c9738545-4c56-4193-a6fa-33fe679ebc37" providerId="ADAL" clId="{D1069CD9-D04A-50C0-9BB8-0A004E678B39}" dt="2026-08-02T22:19:47.816" v="343" actId="1076"/>
          <ac:spMkLst>
            <pc:docMk/>
            <pc:sldMk cId="828049506" sldId="6949"/>
            <ac:spMk id="9" creationId="{4F5555DE-DA57-8B12-FAD1-925B8953FD09}"/>
          </ac:spMkLst>
        </pc:spChg>
        <pc:spChg chg="mod">
          <ac:chgData name="Shelby Bledsoe" userId="c9738545-4c56-4193-a6fa-33fe679ebc37" providerId="ADAL" clId="{D1069CD9-D04A-50C0-9BB8-0A004E678B39}" dt="2026-08-02T22:19:35.766" v="339" actId="1076"/>
          <ac:spMkLst>
            <pc:docMk/>
            <pc:sldMk cId="828049506" sldId="6949"/>
            <ac:spMk id="13" creationId="{4632BBB9-6B79-C43A-9703-D660D54BD1B1}"/>
          </ac:spMkLst>
        </pc:spChg>
        <pc:spChg chg="mod">
          <ac:chgData name="Shelby Bledsoe" userId="c9738545-4c56-4193-a6fa-33fe679ebc37" providerId="ADAL" clId="{D1069CD9-D04A-50C0-9BB8-0A004E678B39}" dt="2026-08-02T22:19:35.766" v="339" actId="1076"/>
          <ac:spMkLst>
            <pc:docMk/>
            <pc:sldMk cId="828049506" sldId="6949"/>
            <ac:spMk id="14" creationId="{FECF57ED-D2DA-A88E-47FB-D7131A09C64A}"/>
          </ac:spMkLst>
        </pc:spChg>
        <pc:spChg chg="mod">
          <ac:chgData name="Shelby Bledsoe" userId="c9738545-4c56-4193-a6fa-33fe679ebc37" providerId="ADAL" clId="{D1069CD9-D04A-50C0-9BB8-0A004E678B39}" dt="2026-08-02T22:19:31.362" v="338" actId="1076"/>
          <ac:spMkLst>
            <pc:docMk/>
            <pc:sldMk cId="828049506" sldId="6949"/>
            <ac:spMk id="15" creationId="{EAEAC09B-03BA-942C-A275-6198527980DE}"/>
          </ac:spMkLst>
        </pc:spChg>
        <pc:spChg chg="mod">
          <ac:chgData name="Shelby Bledsoe" userId="c9738545-4c56-4193-a6fa-33fe679ebc37" providerId="ADAL" clId="{D1069CD9-D04A-50C0-9BB8-0A004E678B39}" dt="2026-08-02T22:19:31.362" v="338" actId="1076"/>
          <ac:spMkLst>
            <pc:docMk/>
            <pc:sldMk cId="828049506" sldId="6949"/>
            <ac:spMk id="17" creationId="{5D465A82-01F4-1C4D-16C9-7A30503C7995}"/>
          </ac:spMkLst>
        </pc:spChg>
        <pc:spChg chg="mod">
          <ac:chgData name="Shelby Bledsoe" userId="c9738545-4c56-4193-a6fa-33fe679ebc37" providerId="ADAL" clId="{D1069CD9-D04A-50C0-9BB8-0A004E678B39}" dt="2026-08-02T22:19:40.838" v="342" actId="14100"/>
          <ac:spMkLst>
            <pc:docMk/>
            <pc:sldMk cId="828049506" sldId="6949"/>
            <ac:spMk id="18" creationId="{D51DD1D8-6FA5-9AAE-E3F2-15EFC4E0647F}"/>
          </ac:spMkLst>
        </pc:spChg>
        <pc:spChg chg="mod">
          <ac:chgData name="Shelby Bledsoe" userId="c9738545-4c56-4193-a6fa-33fe679ebc37" providerId="ADAL" clId="{D1069CD9-D04A-50C0-9BB8-0A004E678B39}" dt="2026-08-02T22:19:49.881" v="344" actId="1076"/>
          <ac:spMkLst>
            <pc:docMk/>
            <pc:sldMk cId="828049506" sldId="6949"/>
            <ac:spMk id="34" creationId="{D525BE13-08BD-24CA-60A0-E53EE4652987}"/>
          </ac:spMkLst>
        </pc:spChg>
        <pc:picChg chg="mod">
          <ac:chgData name="Shelby Bledsoe" userId="c9738545-4c56-4193-a6fa-33fe679ebc37" providerId="ADAL" clId="{D1069CD9-D04A-50C0-9BB8-0A004E678B39}" dt="2026-08-02T22:19:53.520" v="346" actId="1076"/>
          <ac:picMkLst>
            <pc:docMk/>
            <pc:sldMk cId="828049506" sldId="6949"/>
            <ac:picMk id="38" creationId="{77625EB4-C2F7-3FCF-60D3-8A930BC358B2}"/>
          </ac:picMkLst>
        </pc:picChg>
      </pc:sldChg>
      <pc:sldChg chg="addSp delSp modSp mod setBg">
        <pc:chgData name="Shelby Bledsoe" userId="c9738545-4c56-4193-a6fa-33fe679ebc37" providerId="ADAL" clId="{D1069CD9-D04A-50C0-9BB8-0A004E678B39}" dt="2026-08-02T22:19:56.879" v="347" actId="1076"/>
        <pc:sldMkLst>
          <pc:docMk/>
          <pc:sldMk cId="2149463325" sldId="6950"/>
        </pc:sldMkLst>
        <pc:spChg chg="mod">
          <ac:chgData name="Shelby Bledsoe" userId="c9738545-4c56-4193-a6fa-33fe679ebc37" providerId="ADAL" clId="{D1069CD9-D04A-50C0-9BB8-0A004E678B39}" dt="2026-08-02T22:18:44.945" v="294" actId="403"/>
          <ac:spMkLst>
            <pc:docMk/>
            <pc:sldMk cId="2149463325" sldId="6950"/>
            <ac:spMk id="7" creationId="{B61D030B-080B-4115-134F-193C0B0306C9}"/>
          </ac:spMkLst>
        </pc:spChg>
        <pc:spChg chg="mod">
          <ac:chgData name="Shelby Bledsoe" userId="c9738545-4c56-4193-a6fa-33fe679ebc37" providerId="ADAL" clId="{D1069CD9-D04A-50C0-9BB8-0A004E678B39}" dt="2026-08-02T22:18:44.945" v="294" actId="403"/>
          <ac:spMkLst>
            <pc:docMk/>
            <pc:sldMk cId="2149463325" sldId="6950"/>
            <ac:spMk id="8" creationId="{C106177E-6042-4D0D-8E98-CB453C52A534}"/>
          </ac:spMkLst>
        </pc:spChg>
        <pc:spChg chg="mod">
          <ac:chgData name="Shelby Bledsoe" userId="c9738545-4c56-4193-a6fa-33fe679ebc37" providerId="ADAL" clId="{D1069CD9-D04A-50C0-9BB8-0A004E678B39}" dt="2026-08-02T22:18:54.828" v="300" actId="1076"/>
          <ac:spMkLst>
            <pc:docMk/>
            <pc:sldMk cId="2149463325" sldId="6950"/>
            <ac:spMk id="9" creationId="{76EF9F50-1189-24C3-51E3-B90BB2BB0F7A}"/>
          </ac:spMkLst>
        </pc:spChg>
        <pc:spChg chg="mod">
          <ac:chgData name="Shelby Bledsoe" userId="c9738545-4c56-4193-a6fa-33fe679ebc37" providerId="ADAL" clId="{D1069CD9-D04A-50C0-9BB8-0A004E678B39}" dt="2026-08-02T22:18:21.878" v="287" actId="403"/>
          <ac:spMkLst>
            <pc:docMk/>
            <pc:sldMk cId="2149463325" sldId="6950"/>
            <ac:spMk id="13" creationId="{D06823E9-EEE4-3A65-8EB0-F6BB7B8F74F3}"/>
          </ac:spMkLst>
        </pc:spChg>
        <pc:spChg chg="mod">
          <ac:chgData name="Shelby Bledsoe" userId="c9738545-4c56-4193-a6fa-33fe679ebc37" providerId="ADAL" clId="{D1069CD9-D04A-50C0-9BB8-0A004E678B39}" dt="2026-08-02T22:18:21.878" v="287" actId="403"/>
          <ac:spMkLst>
            <pc:docMk/>
            <pc:sldMk cId="2149463325" sldId="6950"/>
            <ac:spMk id="14" creationId="{28622495-FC9A-99CC-7978-71F1BAA07174}"/>
          </ac:spMkLst>
        </pc:spChg>
        <pc:spChg chg="mod">
          <ac:chgData name="Shelby Bledsoe" userId="c9738545-4c56-4193-a6fa-33fe679ebc37" providerId="ADAL" clId="{D1069CD9-D04A-50C0-9BB8-0A004E678B39}" dt="2026-08-02T22:18:30.884" v="289" actId="1076"/>
          <ac:spMkLst>
            <pc:docMk/>
            <pc:sldMk cId="2149463325" sldId="6950"/>
            <ac:spMk id="15" creationId="{D14E04C5-B1C7-328B-BFB0-6A75FCF98B31}"/>
          </ac:spMkLst>
        </pc:spChg>
        <pc:spChg chg="mod">
          <ac:chgData name="Shelby Bledsoe" userId="c9738545-4c56-4193-a6fa-33fe679ebc37" providerId="ADAL" clId="{D1069CD9-D04A-50C0-9BB8-0A004E678B39}" dt="2026-08-02T22:18:30.884" v="289" actId="1076"/>
          <ac:spMkLst>
            <pc:docMk/>
            <pc:sldMk cId="2149463325" sldId="6950"/>
            <ac:spMk id="17" creationId="{FE0A4583-B1EF-420D-2901-A2C83FFC0E0E}"/>
          </ac:spMkLst>
        </pc:spChg>
        <pc:spChg chg="mod">
          <ac:chgData name="Shelby Bledsoe" userId="c9738545-4c56-4193-a6fa-33fe679ebc37" providerId="ADAL" clId="{D1069CD9-D04A-50C0-9BB8-0A004E678B39}" dt="2026-08-02T22:18:50.468" v="297" actId="14100"/>
          <ac:spMkLst>
            <pc:docMk/>
            <pc:sldMk cId="2149463325" sldId="6950"/>
            <ac:spMk id="18" creationId="{FCECE00F-3515-0A04-7E32-D6884E807EE4}"/>
          </ac:spMkLst>
        </pc:spChg>
        <pc:spChg chg="mod">
          <ac:chgData name="Shelby Bledsoe" userId="c9738545-4c56-4193-a6fa-33fe679ebc37" providerId="ADAL" clId="{D1069CD9-D04A-50C0-9BB8-0A004E678B39}" dt="2026-08-02T22:18:56.679" v="301" actId="1076"/>
          <ac:spMkLst>
            <pc:docMk/>
            <pc:sldMk cId="2149463325" sldId="6950"/>
            <ac:spMk id="34" creationId="{9D395C9E-9C11-0363-A275-B144B0E05BB1}"/>
          </ac:spMkLst>
        </pc:spChg>
        <pc:picChg chg="mod">
          <ac:chgData name="Shelby Bledsoe" userId="c9738545-4c56-4193-a6fa-33fe679ebc37" providerId="ADAL" clId="{D1069CD9-D04A-50C0-9BB8-0A004E678B39}" dt="2026-08-02T22:19:56.879" v="347" actId="1076"/>
          <ac:picMkLst>
            <pc:docMk/>
            <pc:sldMk cId="2149463325" sldId="6950"/>
            <ac:picMk id="38" creationId="{C71D6C26-1691-D161-44FA-B894471E5E0C}"/>
          </ac:picMkLst>
        </pc:picChg>
      </pc:sldChg>
      <pc:sldChg chg="addSp delSp modSp mod setBg">
        <pc:chgData name="Shelby Bledsoe" userId="c9738545-4c56-4193-a6fa-33fe679ebc37" providerId="ADAL" clId="{D1069CD9-D04A-50C0-9BB8-0A004E678B39}" dt="2026-08-02T22:19:59.883" v="348" actId="1076"/>
        <pc:sldMkLst>
          <pc:docMk/>
          <pc:sldMk cId="3830958322" sldId="6951"/>
        </pc:sldMkLst>
        <pc:spChg chg="mod">
          <ac:chgData name="Shelby Bledsoe" userId="c9738545-4c56-4193-a6fa-33fe679ebc37" providerId="ADAL" clId="{D1069CD9-D04A-50C0-9BB8-0A004E678B39}" dt="2026-08-02T22:18:06.851" v="282" actId="14100"/>
          <ac:spMkLst>
            <pc:docMk/>
            <pc:sldMk cId="3830958322" sldId="6951"/>
            <ac:spMk id="2" creationId="{353D4E76-49BF-0006-C3B8-642816639372}"/>
          </ac:spMkLst>
        </pc:spChg>
        <pc:spChg chg="mod">
          <ac:chgData name="Shelby Bledsoe" userId="c9738545-4c56-4193-a6fa-33fe679ebc37" providerId="ADAL" clId="{D1069CD9-D04A-50C0-9BB8-0A004E678B39}" dt="2026-08-02T22:18:10.380" v="283" actId="1076"/>
          <ac:spMkLst>
            <pc:docMk/>
            <pc:sldMk cId="3830958322" sldId="6951"/>
            <ac:spMk id="4" creationId="{32819E1D-C7EA-1B7D-967D-6DD18FFF88C6}"/>
          </ac:spMkLst>
        </pc:spChg>
        <pc:spChg chg="mod">
          <ac:chgData name="Shelby Bledsoe" userId="c9738545-4c56-4193-a6fa-33fe679ebc37" providerId="ADAL" clId="{D1069CD9-D04A-50C0-9BB8-0A004E678B39}" dt="2026-08-02T22:17:35.949" v="242" actId="1076"/>
          <ac:spMkLst>
            <pc:docMk/>
            <pc:sldMk cId="3830958322" sldId="6951"/>
            <ac:spMk id="7" creationId="{395B537A-28FD-5A37-5B0B-9AA6D9623E99}"/>
          </ac:spMkLst>
        </pc:spChg>
        <pc:spChg chg="mod">
          <ac:chgData name="Shelby Bledsoe" userId="c9738545-4c56-4193-a6fa-33fe679ebc37" providerId="ADAL" clId="{D1069CD9-D04A-50C0-9BB8-0A004E678B39}" dt="2026-08-02T22:17:35.949" v="242" actId="1076"/>
          <ac:spMkLst>
            <pc:docMk/>
            <pc:sldMk cId="3830958322" sldId="6951"/>
            <ac:spMk id="8" creationId="{B27B8A7E-D22F-9B44-A300-CFDCD78F57E7}"/>
          </ac:spMkLst>
        </pc:spChg>
        <pc:spChg chg="mod">
          <ac:chgData name="Shelby Bledsoe" userId="c9738545-4c56-4193-a6fa-33fe679ebc37" providerId="ADAL" clId="{D1069CD9-D04A-50C0-9BB8-0A004E678B39}" dt="2026-08-02T22:17:44.531" v="245" actId="14100"/>
          <ac:spMkLst>
            <pc:docMk/>
            <pc:sldMk cId="3830958322" sldId="6951"/>
            <ac:spMk id="9" creationId="{E339BAFE-1A6E-D4CD-384D-304150ACD915}"/>
          </ac:spMkLst>
        </pc:spChg>
        <pc:spChg chg="mod">
          <ac:chgData name="Shelby Bledsoe" userId="c9738545-4c56-4193-a6fa-33fe679ebc37" providerId="ADAL" clId="{D1069CD9-D04A-50C0-9BB8-0A004E678B39}" dt="2026-08-02T22:17:46.839" v="247" actId="14100"/>
          <ac:spMkLst>
            <pc:docMk/>
            <pc:sldMk cId="3830958322" sldId="6951"/>
            <ac:spMk id="34" creationId="{32096AD5-980F-7FF4-FC9E-ACEBC0C6DDE3}"/>
          </ac:spMkLst>
        </pc:spChg>
        <pc:picChg chg="mod">
          <ac:chgData name="Shelby Bledsoe" userId="c9738545-4c56-4193-a6fa-33fe679ebc37" providerId="ADAL" clId="{D1069CD9-D04A-50C0-9BB8-0A004E678B39}" dt="2026-08-02T22:19:59.883" v="348" actId="1076"/>
          <ac:picMkLst>
            <pc:docMk/>
            <pc:sldMk cId="3830958322" sldId="6951"/>
            <ac:picMk id="38" creationId="{61F32917-46AA-D818-2F6F-BFFD0C0EFB2F}"/>
          </ac:picMkLst>
        </pc:picChg>
      </pc:sldChg>
      <pc:sldChg chg="delSp modSp mod setBg">
        <pc:chgData name="Shelby Bledsoe" userId="c9738545-4c56-4193-a6fa-33fe679ebc37" providerId="ADAL" clId="{D1069CD9-D04A-50C0-9BB8-0A004E678B39}" dt="2026-08-02T22:20:47.849" v="402" actId="1076"/>
        <pc:sldMkLst>
          <pc:docMk/>
          <pc:sldMk cId="4042028724" sldId="6952"/>
        </pc:sldMkLst>
        <pc:spChg chg="mod">
          <ac:chgData name="Shelby Bledsoe" userId="c9738545-4c56-4193-a6fa-33fe679ebc37" providerId="ADAL" clId="{D1069CD9-D04A-50C0-9BB8-0A004E678B39}" dt="2026-08-02T22:20:22.900" v="367" actId="14100"/>
          <ac:spMkLst>
            <pc:docMk/>
            <pc:sldMk cId="4042028724" sldId="6952"/>
            <ac:spMk id="9" creationId="{F523511F-D47F-A4B9-B918-15DB09E0C6E7}"/>
          </ac:spMkLst>
        </pc:spChg>
        <pc:spChg chg="mod">
          <ac:chgData name="Shelby Bledsoe" userId="c9738545-4c56-4193-a6fa-33fe679ebc37" providerId="ADAL" clId="{D1069CD9-D04A-50C0-9BB8-0A004E678B39}" dt="2026-08-02T22:20:22.900" v="367" actId="14100"/>
          <ac:spMkLst>
            <pc:docMk/>
            <pc:sldMk cId="4042028724" sldId="6952"/>
            <ac:spMk id="14" creationId="{834777D9-46C6-AA31-C2DC-AB01DF23FF76}"/>
          </ac:spMkLst>
        </pc:spChg>
        <pc:spChg chg="mod">
          <ac:chgData name="Shelby Bledsoe" userId="c9738545-4c56-4193-a6fa-33fe679ebc37" providerId="ADAL" clId="{D1069CD9-D04A-50C0-9BB8-0A004E678B39}" dt="2026-08-02T22:20:32.853" v="372" actId="1076"/>
          <ac:spMkLst>
            <pc:docMk/>
            <pc:sldMk cId="4042028724" sldId="6952"/>
            <ac:spMk id="15" creationId="{68B0DB49-C5FE-A503-7452-BEC5BD03CC0C}"/>
          </ac:spMkLst>
        </pc:spChg>
        <pc:spChg chg="mod">
          <ac:chgData name="Shelby Bledsoe" userId="c9738545-4c56-4193-a6fa-33fe679ebc37" providerId="ADAL" clId="{D1069CD9-D04A-50C0-9BB8-0A004E678B39}" dt="2026-08-02T22:20:32.853" v="372" actId="1076"/>
          <ac:spMkLst>
            <pc:docMk/>
            <pc:sldMk cId="4042028724" sldId="6952"/>
            <ac:spMk id="17" creationId="{F594DFAB-3236-1BC7-8F69-7AEF73499F05}"/>
          </ac:spMkLst>
        </pc:spChg>
        <pc:spChg chg="mod">
          <ac:chgData name="Shelby Bledsoe" userId="c9738545-4c56-4193-a6fa-33fe679ebc37" providerId="ADAL" clId="{D1069CD9-D04A-50C0-9BB8-0A004E678B39}" dt="2026-08-02T22:20:39.392" v="400" actId="207"/>
          <ac:spMkLst>
            <pc:docMk/>
            <pc:sldMk cId="4042028724" sldId="6952"/>
            <ac:spMk id="18" creationId="{14400618-53FC-D511-F2A6-5EE48E1ED950}"/>
          </ac:spMkLst>
        </pc:spChg>
        <pc:spChg chg="mod">
          <ac:chgData name="Shelby Bledsoe" userId="c9738545-4c56-4193-a6fa-33fe679ebc37" providerId="ADAL" clId="{D1069CD9-D04A-50C0-9BB8-0A004E678B39}" dt="2026-08-02T22:20:22.900" v="367" actId="14100"/>
          <ac:spMkLst>
            <pc:docMk/>
            <pc:sldMk cId="4042028724" sldId="6952"/>
            <ac:spMk id="34" creationId="{0FA9013C-FDF6-AD04-91BE-50B36320B933}"/>
          </ac:spMkLst>
        </pc:spChg>
        <pc:picChg chg="mod">
          <ac:chgData name="Shelby Bledsoe" userId="c9738545-4c56-4193-a6fa-33fe679ebc37" providerId="ADAL" clId="{D1069CD9-D04A-50C0-9BB8-0A004E678B39}" dt="2026-08-02T22:20:46.307" v="401" actId="1076"/>
          <ac:picMkLst>
            <pc:docMk/>
            <pc:sldMk cId="4042028724" sldId="6952"/>
            <ac:picMk id="11" creationId="{C2FFA6B2-5E4A-9508-F969-8194B9C2D023}"/>
          </ac:picMkLst>
        </pc:picChg>
        <pc:picChg chg="mod">
          <ac:chgData name="Shelby Bledsoe" userId="c9738545-4c56-4193-a6fa-33fe679ebc37" providerId="ADAL" clId="{D1069CD9-D04A-50C0-9BB8-0A004E678B39}" dt="2026-08-02T22:20:47.849" v="402" actId="1076"/>
          <ac:picMkLst>
            <pc:docMk/>
            <pc:sldMk cId="4042028724" sldId="6952"/>
            <ac:picMk id="38" creationId="{6A688E3B-517E-1705-D451-8DF1C2ED1713}"/>
          </ac:picMkLst>
        </pc:picChg>
      </pc:sldChg>
      <pc:sldChg chg="delSp modSp mod setBg">
        <pc:chgData name="Shelby Bledsoe" userId="c9738545-4c56-4193-a6fa-33fe679ebc37" providerId="ADAL" clId="{D1069CD9-D04A-50C0-9BB8-0A004E678B39}" dt="2026-08-02T22:24:31.366" v="516" actId="1076"/>
        <pc:sldMkLst>
          <pc:docMk/>
          <pc:sldMk cId="2021036164" sldId="6953"/>
        </pc:sldMkLst>
        <pc:spChg chg="mod">
          <ac:chgData name="Shelby Bledsoe" userId="c9738545-4c56-4193-a6fa-33fe679ebc37" providerId="ADAL" clId="{D1069CD9-D04A-50C0-9BB8-0A004E678B39}" dt="2026-08-02T22:21:51.956" v="460" actId="1076"/>
          <ac:spMkLst>
            <pc:docMk/>
            <pc:sldMk cId="2021036164" sldId="6953"/>
            <ac:spMk id="7" creationId="{E57A4B29-70E1-4BD1-C888-F73269FF7CBE}"/>
          </ac:spMkLst>
        </pc:spChg>
        <pc:spChg chg="mod">
          <ac:chgData name="Shelby Bledsoe" userId="c9738545-4c56-4193-a6fa-33fe679ebc37" providerId="ADAL" clId="{D1069CD9-D04A-50C0-9BB8-0A004E678B39}" dt="2026-08-02T22:21:51.956" v="460" actId="1076"/>
          <ac:spMkLst>
            <pc:docMk/>
            <pc:sldMk cId="2021036164" sldId="6953"/>
            <ac:spMk id="8" creationId="{8DFC2038-7978-443C-DFF4-DBA20BE8DEED}"/>
          </ac:spMkLst>
        </pc:spChg>
        <pc:spChg chg="mod">
          <ac:chgData name="Shelby Bledsoe" userId="c9738545-4c56-4193-a6fa-33fe679ebc37" providerId="ADAL" clId="{D1069CD9-D04A-50C0-9BB8-0A004E678B39}" dt="2026-08-02T22:21:32.119" v="456" actId="1076"/>
          <ac:spMkLst>
            <pc:docMk/>
            <pc:sldMk cId="2021036164" sldId="6953"/>
            <ac:spMk id="9" creationId="{07D9308C-C49A-FF51-2423-76E7F4E4A1EB}"/>
          </ac:spMkLst>
        </pc:spChg>
        <pc:spChg chg="mod">
          <ac:chgData name="Shelby Bledsoe" userId="c9738545-4c56-4193-a6fa-33fe679ebc37" providerId="ADAL" clId="{D1069CD9-D04A-50C0-9BB8-0A004E678B39}" dt="2026-08-02T22:21:46.472" v="458" actId="1076"/>
          <ac:spMkLst>
            <pc:docMk/>
            <pc:sldMk cId="2021036164" sldId="6953"/>
            <ac:spMk id="12" creationId="{2FD979EC-5AF9-8E8F-0F12-64F4899B6D86}"/>
          </ac:spMkLst>
        </pc:spChg>
        <pc:spChg chg="mod">
          <ac:chgData name="Shelby Bledsoe" userId="c9738545-4c56-4193-a6fa-33fe679ebc37" providerId="ADAL" clId="{D1069CD9-D04A-50C0-9BB8-0A004E678B39}" dt="2026-08-02T22:21:46.472" v="458" actId="1076"/>
          <ac:spMkLst>
            <pc:docMk/>
            <pc:sldMk cId="2021036164" sldId="6953"/>
            <ac:spMk id="13" creationId="{755FF3F8-52F9-C3CF-96AA-16CB8244BFF8}"/>
          </ac:spMkLst>
        </pc:spChg>
        <pc:spChg chg="mod">
          <ac:chgData name="Shelby Bledsoe" userId="c9738545-4c56-4193-a6fa-33fe679ebc37" providerId="ADAL" clId="{D1069CD9-D04A-50C0-9BB8-0A004E678B39}" dt="2026-08-02T22:21:32.119" v="456" actId="1076"/>
          <ac:spMkLst>
            <pc:docMk/>
            <pc:sldMk cId="2021036164" sldId="6953"/>
            <ac:spMk id="14" creationId="{15A1EBB9-A548-358B-170F-8D2FE3BD90EA}"/>
          </ac:spMkLst>
        </pc:spChg>
        <pc:spChg chg="mod">
          <ac:chgData name="Shelby Bledsoe" userId="c9738545-4c56-4193-a6fa-33fe679ebc37" providerId="ADAL" clId="{D1069CD9-D04A-50C0-9BB8-0A004E678B39}" dt="2026-08-02T22:21:02.032" v="407" actId="14100"/>
          <ac:spMkLst>
            <pc:docMk/>
            <pc:sldMk cId="2021036164" sldId="6953"/>
            <ac:spMk id="15" creationId="{85AF7658-BEEF-429C-43B2-D4B25B9A0DBF}"/>
          </ac:spMkLst>
        </pc:spChg>
        <pc:spChg chg="mod">
          <ac:chgData name="Shelby Bledsoe" userId="c9738545-4c56-4193-a6fa-33fe679ebc37" providerId="ADAL" clId="{D1069CD9-D04A-50C0-9BB8-0A004E678B39}" dt="2026-08-02T22:22:04.008" v="464" actId="1076"/>
          <ac:spMkLst>
            <pc:docMk/>
            <pc:sldMk cId="2021036164" sldId="6953"/>
            <ac:spMk id="17" creationId="{5AE90FC6-CCEC-E93E-81E7-F39BA5592F8A}"/>
          </ac:spMkLst>
        </pc:spChg>
        <pc:spChg chg="mod">
          <ac:chgData name="Shelby Bledsoe" userId="c9738545-4c56-4193-a6fa-33fe679ebc37" providerId="ADAL" clId="{D1069CD9-D04A-50C0-9BB8-0A004E678B39}" dt="2026-08-02T22:21:22.457" v="453" actId="207"/>
          <ac:spMkLst>
            <pc:docMk/>
            <pc:sldMk cId="2021036164" sldId="6953"/>
            <ac:spMk id="18" creationId="{4B7625E6-F637-5EFC-8E25-D1890BF2F634}"/>
          </ac:spMkLst>
        </pc:spChg>
        <pc:spChg chg="mod">
          <ac:chgData name="Shelby Bledsoe" userId="c9738545-4c56-4193-a6fa-33fe679ebc37" providerId="ADAL" clId="{D1069CD9-D04A-50C0-9BB8-0A004E678B39}" dt="2026-08-02T22:21:32.119" v="456" actId="1076"/>
          <ac:spMkLst>
            <pc:docMk/>
            <pc:sldMk cId="2021036164" sldId="6953"/>
            <ac:spMk id="26" creationId="{60FD329F-0138-8CAE-5256-8055DFEF7D10}"/>
          </ac:spMkLst>
        </pc:spChg>
        <pc:spChg chg="mod">
          <ac:chgData name="Shelby Bledsoe" userId="c9738545-4c56-4193-a6fa-33fe679ebc37" providerId="ADAL" clId="{D1069CD9-D04A-50C0-9BB8-0A004E678B39}" dt="2026-08-02T22:21:32.119" v="456" actId="1076"/>
          <ac:spMkLst>
            <pc:docMk/>
            <pc:sldMk cId="2021036164" sldId="6953"/>
            <ac:spMk id="30" creationId="{29CB6C06-38B1-0703-A05F-2EB8C3AAFD6A}"/>
          </ac:spMkLst>
        </pc:spChg>
        <pc:spChg chg="mod">
          <ac:chgData name="Shelby Bledsoe" userId="c9738545-4c56-4193-a6fa-33fe679ebc37" providerId="ADAL" clId="{D1069CD9-D04A-50C0-9BB8-0A004E678B39}" dt="2026-08-02T22:21:34.928" v="457" actId="1076"/>
          <ac:spMkLst>
            <pc:docMk/>
            <pc:sldMk cId="2021036164" sldId="6953"/>
            <ac:spMk id="34" creationId="{49FE2A14-EFCA-0E60-5434-C8A8B8DD9830}"/>
          </ac:spMkLst>
        </pc:spChg>
        <pc:picChg chg="mod">
          <ac:chgData name="Shelby Bledsoe" userId="c9738545-4c56-4193-a6fa-33fe679ebc37" providerId="ADAL" clId="{D1069CD9-D04A-50C0-9BB8-0A004E678B39}" dt="2026-08-02T22:21:26.798" v="455" actId="1076"/>
          <ac:picMkLst>
            <pc:docMk/>
            <pc:sldMk cId="2021036164" sldId="6953"/>
            <ac:picMk id="2" creationId="{561EBF5D-2B9E-4414-5E0D-F3A1E402B2E3}"/>
          </ac:picMkLst>
        </pc:picChg>
        <pc:picChg chg="mod">
          <ac:chgData name="Shelby Bledsoe" userId="c9738545-4c56-4193-a6fa-33fe679ebc37" providerId="ADAL" clId="{D1069CD9-D04A-50C0-9BB8-0A004E678B39}" dt="2026-08-02T22:24:31.366" v="516" actId="1076"/>
          <ac:picMkLst>
            <pc:docMk/>
            <pc:sldMk cId="2021036164" sldId="6953"/>
            <ac:picMk id="38" creationId="{F142928A-98C1-8F5B-7238-8830444071EC}"/>
          </ac:picMkLst>
        </pc:picChg>
      </pc:sldChg>
      <pc:sldMasterChg chg="modSldLayout">
        <pc:chgData name="Shelby Bledsoe" userId="c9738545-4c56-4193-a6fa-33fe679ebc37" providerId="ADAL" clId="{D1069CD9-D04A-50C0-9BB8-0A004E678B39}" dt="2026-08-02T22:11:17.895" v="4" actId="478"/>
        <pc:sldMasterMkLst>
          <pc:docMk/>
          <pc:sldMasterMk cId="2209977519" sldId="2147483648"/>
        </pc:sldMasterMkLst>
        <pc:sldLayoutChg chg="delSp modSp mod">
          <pc:chgData name="Shelby Bledsoe" userId="c9738545-4c56-4193-a6fa-33fe679ebc37" providerId="ADAL" clId="{D1069CD9-D04A-50C0-9BB8-0A004E678B39}" dt="2026-08-02T22:11:17.895" v="4" actId="478"/>
          <pc:sldLayoutMkLst>
            <pc:docMk/>
            <pc:sldMasterMk cId="2209977519" sldId="2147483648"/>
            <pc:sldLayoutMk cId="1642504524" sldId="214748366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E193D0-20F3-2F4B-BCCA-2E3F7898E8DF}" type="datetimeFigureOut">
              <a:rPr lang="en-US" smtClean="0"/>
              <a:t>8/6/2026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9DE4C-BFBE-0A4C-B2BC-852F4F936737}" type="slidenum">
              <a:rPr lang="en-US" smtClean="0"/>
              <a:t>‹#›</a:t>
            </a:fld>
            <a:endParaRPr lang="en-US"/>
          </a:p>
        </p:txBody>
      </p:sp>
    </p:spTree>
    <p:extLst>
      <p:ext uri="{BB962C8B-B14F-4D97-AF65-F5344CB8AC3E}">
        <p14:creationId xmlns:p14="http://schemas.microsoft.com/office/powerpoint/2010/main" val="3770166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a:t>
            </a:fld>
            <a:endParaRPr lang="en-US"/>
          </a:p>
        </p:txBody>
      </p:sp>
    </p:spTree>
    <p:extLst>
      <p:ext uri="{BB962C8B-B14F-4D97-AF65-F5344CB8AC3E}">
        <p14:creationId xmlns:p14="http://schemas.microsoft.com/office/powerpoint/2010/main" val="1871389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863557-D366-4D3F-BC0C-F3272CC15D5F}" type="slidenum">
              <a:rPr lang="en-US" smtClean="0"/>
              <a:t>2</a:t>
            </a:fld>
            <a:endParaRPr lang="en-US"/>
          </a:p>
        </p:txBody>
      </p:sp>
    </p:spTree>
    <p:extLst>
      <p:ext uri="{BB962C8B-B14F-4D97-AF65-F5344CB8AC3E}">
        <p14:creationId xmlns:p14="http://schemas.microsoft.com/office/powerpoint/2010/main" val="3073310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solidFill>
                  <a:schemeClr val="bg1"/>
                </a:solidFill>
              </a:rPr>
              <a:t>Some materials can stretch, and some materials cannot. A balloon is a stretchy material. When air goes inside a balloon, the balloon stretches to make room. </a:t>
            </a:r>
          </a:p>
          <a:p>
            <a:r>
              <a:rPr lang="en-US">
                <a:solidFill>
                  <a:schemeClr val="bg1"/>
                </a:solidFill>
              </a:rPr>
              <a:t>When we poke a balloon with something sharp, it usually pops. That’s because the balloon is pulled very tight, and the material can tear easily when it is tight. </a:t>
            </a:r>
          </a:p>
          <a:p>
            <a:r>
              <a:rPr lang="en-US">
                <a:solidFill>
                  <a:schemeClr val="bg1"/>
                </a:solidFill>
              </a:rPr>
              <a:t>But today, we are going to test what happens when we help the balloon stretch instead of tear. </a:t>
            </a:r>
          </a:p>
          <a:p>
            <a:r>
              <a:rPr lang="en-US">
                <a:solidFill>
                  <a:schemeClr val="bg1"/>
                </a:solidFill>
              </a:rPr>
              <a:t>The balloon you are using has thicker and thinner parts. Some places stretch more easily than others.</a:t>
            </a:r>
          </a:p>
          <a:p>
            <a:endParaRPr lang="en-US">
              <a:solidFill>
                <a:schemeClr val="bg1"/>
              </a:solidFill>
            </a:endParaRPr>
          </a:p>
          <a:p>
            <a:r>
              <a:rPr lang="en-US">
                <a:solidFill>
                  <a:schemeClr val="bg1"/>
                </a:solidFill>
              </a:rPr>
              <a:t>We will use a wooden skewer to gently poke the balloon in places where it can stretch the most. </a:t>
            </a:r>
          </a:p>
          <a:p>
            <a:r>
              <a:rPr lang="en-US">
                <a:solidFill>
                  <a:schemeClr val="bg1"/>
                </a:solidFill>
              </a:rPr>
              <a:t>We will also use soap. Soap makes things slippery. When something is slippery, it can slide instead of grabbing and tearing. The soap helps the skewer slide through the balloon while the balloon stretches around it. </a:t>
            </a:r>
          </a:p>
          <a:p>
            <a:r>
              <a:rPr lang="en-US">
                <a:solidFill>
                  <a:schemeClr val="bg1"/>
                </a:solidFill>
              </a:rPr>
              <a:t>Today, you will test how stretchy material behaves when you push slowly, carefully, and in the right place. You will watch what happens when the material stretches instead of breaking. </a:t>
            </a:r>
          </a:p>
          <a:p>
            <a:r>
              <a:rPr lang="en-US">
                <a:solidFill>
                  <a:schemeClr val="bg1"/>
                </a:solidFill>
              </a:rPr>
              <a:t>People who build and design things test materials like this to learn how strong they are and how they behave. By stretching, poking, and watching closely, you are learning how materials respond to what you do.  </a:t>
            </a:r>
          </a:p>
          <a:p>
            <a:endParaRPr lang="en-US"/>
          </a:p>
        </p:txBody>
      </p:sp>
      <p:sp>
        <p:nvSpPr>
          <p:cNvPr id="4" name="Slide Number Placeholder 3"/>
          <p:cNvSpPr>
            <a:spLocks noGrp="1"/>
          </p:cNvSpPr>
          <p:nvPr>
            <p:ph type="sldNum" sz="quarter" idx="5"/>
          </p:nvPr>
        </p:nvSpPr>
        <p:spPr/>
        <p:txBody>
          <a:bodyPr/>
          <a:lstStyle/>
          <a:p>
            <a:fld id="{53A1E88B-61F8-314F-BB87-E84ADBA74B87}" type="slidenum">
              <a:rPr lang="en-US" smtClean="0"/>
              <a:t>3</a:t>
            </a:fld>
            <a:endParaRPr lang="en-US"/>
          </a:p>
        </p:txBody>
      </p:sp>
    </p:spTree>
    <p:extLst>
      <p:ext uri="{BB962C8B-B14F-4D97-AF65-F5344CB8AC3E}">
        <p14:creationId xmlns:p14="http://schemas.microsoft.com/office/powerpoint/2010/main" val="2411858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bg1"/>
              </a:solidFill>
              <a:effectLst/>
              <a:latin typeface="Segoe UI" panose="020B0502040204020203" pitchFamily="34" charset="0"/>
            </a:endParaRPr>
          </a:p>
          <a:p>
            <a:r>
              <a:rPr lang="en-US" sz="1200" b="1" dirty="0">
                <a:solidFill>
                  <a:schemeClr val="bg1"/>
                </a:solidFill>
              </a:rPr>
              <a:t>Stretch:</a:t>
            </a:r>
            <a:r>
              <a:rPr lang="en-US" sz="1200" dirty="0">
                <a:solidFill>
                  <a:schemeClr val="bg1"/>
                </a:solidFill>
              </a:rPr>
              <a:t> To pull something longer without breaking it </a:t>
            </a:r>
          </a:p>
          <a:p>
            <a:r>
              <a:rPr lang="en-US" sz="1200" b="1" dirty="0">
                <a:solidFill>
                  <a:schemeClr val="bg1"/>
                </a:solidFill>
              </a:rPr>
              <a:t>Force:</a:t>
            </a:r>
            <a:r>
              <a:rPr lang="en-US" sz="1200" dirty="0">
                <a:solidFill>
                  <a:schemeClr val="bg1"/>
                </a:solidFill>
              </a:rPr>
              <a:t> A push or a pull </a:t>
            </a:r>
          </a:p>
          <a:p>
            <a:r>
              <a:rPr lang="en-US" sz="1200" b="1" dirty="0">
                <a:solidFill>
                  <a:schemeClr val="bg1"/>
                </a:solidFill>
              </a:rPr>
              <a:t>Slippery:</a:t>
            </a:r>
            <a:r>
              <a:rPr lang="en-US" sz="1200" dirty="0">
                <a:solidFill>
                  <a:schemeClr val="bg1"/>
                </a:solidFill>
              </a:rPr>
              <a:t> Easy to slide across without sticking </a:t>
            </a:r>
          </a:p>
          <a:p>
            <a:r>
              <a:rPr lang="en-US" sz="1200" b="1" dirty="0">
                <a:solidFill>
                  <a:schemeClr val="bg1"/>
                </a:solidFill>
              </a:rPr>
              <a:t>Test: </a:t>
            </a:r>
            <a:r>
              <a:rPr lang="en-US" sz="1200" dirty="0">
                <a:solidFill>
                  <a:schemeClr val="bg1"/>
                </a:solidFill>
              </a:rPr>
              <a:t>To try something and see what happens </a:t>
            </a:r>
          </a:p>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4</a:t>
            </a:fld>
            <a:endParaRPr lang="en-US"/>
          </a:p>
        </p:txBody>
      </p:sp>
    </p:spTree>
    <p:extLst>
      <p:ext uri="{BB962C8B-B14F-4D97-AF65-F5344CB8AC3E}">
        <p14:creationId xmlns:p14="http://schemas.microsoft.com/office/powerpoint/2010/main" val="1455992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A2D-6E73-08F5-0605-181E7EFD3D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C0F54-89EA-8A11-165A-1338F5DB8A0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C8359F9-E2E2-45EF-7B20-44950FB17375}"/>
              </a:ext>
            </a:extLst>
          </p:cNvPr>
          <p:cNvSpPr>
            <a:spLocks noGrp="1"/>
          </p:cNvSpPr>
          <p:nvPr>
            <p:ph type="body" idx="1"/>
          </p:nvPr>
        </p:nvSpPr>
        <p:spPr/>
        <p:txBody>
          <a:bodyPr/>
          <a:lstStyle/>
          <a:p>
            <a:r>
              <a:rPr lang="en-US" sz="1200" dirty="0">
                <a:solidFill>
                  <a:schemeClr val="bg1"/>
                </a:solidFill>
              </a:rPr>
              <a:t>1 wooden skewer </a:t>
            </a:r>
          </a:p>
          <a:p>
            <a:r>
              <a:rPr lang="en-US" sz="1200" dirty="0">
                <a:solidFill>
                  <a:schemeClr val="bg1"/>
                </a:solidFill>
              </a:rPr>
              <a:t>1 balloon</a:t>
            </a:r>
          </a:p>
          <a:p>
            <a:r>
              <a:rPr lang="en-US" sz="1200" dirty="0">
                <a:solidFill>
                  <a:schemeClr val="bg1"/>
                </a:solidFill>
              </a:rPr>
              <a:t>Dish soap </a:t>
            </a:r>
          </a:p>
          <a:p>
            <a:r>
              <a:rPr lang="en-US" sz="1200" dirty="0">
                <a:solidFill>
                  <a:schemeClr val="bg1"/>
                </a:solidFill>
              </a:rPr>
              <a:t>(Optional) Balloon pump </a:t>
            </a:r>
          </a:p>
          <a:p>
            <a:endParaRPr lang="en-US" dirty="0"/>
          </a:p>
        </p:txBody>
      </p:sp>
      <p:sp>
        <p:nvSpPr>
          <p:cNvPr id="4" name="Slide Number Placeholder 3">
            <a:extLst>
              <a:ext uri="{FF2B5EF4-FFF2-40B4-BE49-F238E27FC236}">
                <a16:creationId xmlns:a16="http://schemas.microsoft.com/office/drawing/2014/main" id="{186A724D-9FF8-2DEE-99E1-743B72DE6E36}"/>
              </a:ext>
            </a:extLst>
          </p:cNvPr>
          <p:cNvSpPr>
            <a:spLocks noGrp="1"/>
          </p:cNvSpPr>
          <p:nvPr>
            <p:ph type="sldNum" sz="quarter" idx="5"/>
          </p:nvPr>
        </p:nvSpPr>
        <p:spPr/>
        <p:txBody>
          <a:bodyPr/>
          <a:lstStyle/>
          <a:p>
            <a:fld id="{53A1E88B-61F8-314F-BB87-E84ADBA74B87}" type="slidenum">
              <a:rPr lang="en-US" smtClean="0"/>
              <a:t>5</a:t>
            </a:fld>
            <a:endParaRPr lang="en-US"/>
          </a:p>
        </p:txBody>
      </p:sp>
    </p:spTree>
    <p:extLst>
      <p:ext uri="{BB962C8B-B14F-4D97-AF65-F5344CB8AC3E}">
        <p14:creationId xmlns:p14="http://schemas.microsoft.com/office/powerpoint/2010/main" val="1678607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B785B-6BDE-9B26-BC2A-296F27E767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302618-E650-F825-8820-0D55684114F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D3AEC53-8D62-C3B9-1E79-3F70A07FF469}"/>
              </a:ext>
            </a:extLst>
          </p:cNvPr>
          <p:cNvSpPr>
            <a:spLocks noGrp="1"/>
          </p:cNvSpPr>
          <p:nvPr>
            <p:ph type="body" idx="1"/>
          </p:nvPr>
        </p:nvSpPr>
        <p:spPr/>
        <p:txBody>
          <a:bodyPr/>
          <a:lstStyle/>
          <a:p>
            <a:pPr fontAlgn="base"/>
            <a:r>
              <a:rPr lang="en-US" sz="1200" dirty="0">
                <a:solidFill>
                  <a:schemeClr val="bg1"/>
                </a:solidFill>
              </a:rPr>
              <a:t>Prepare the Balloon </a:t>
            </a:r>
          </a:p>
          <a:p>
            <a:pPr fontAlgn="base"/>
            <a:r>
              <a:rPr lang="en-US" sz="1200" dirty="0">
                <a:solidFill>
                  <a:schemeClr val="bg1"/>
                </a:solidFill>
              </a:rPr>
              <a:t>Choose one balloon </a:t>
            </a:r>
          </a:p>
          <a:p>
            <a:pPr fontAlgn="base"/>
            <a:r>
              <a:rPr lang="en-US" sz="1200" dirty="0">
                <a:solidFill>
                  <a:schemeClr val="bg1"/>
                </a:solidFill>
              </a:rPr>
              <a:t>Carefully inflate the balloon. Do not overfill it. </a:t>
            </a:r>
          </a:p>
          <a:p>
            <a:pPr fontAlgn="base"/>
            <a:r>
              <a:rPr lang="en-US" sz="1200" dirty="0">
                <a:solidFill>
                  <a:schemeClr val="bg1"/>
                </a:solidFill>
              </a:rPr>
              <a:t>A good check: you should still see a small dark spot at the top of the balloon when inflated. </a:t>
            </a:r>
          </a:p>
          <a:p>
            <a:pPr fontAlgn="base"/>
            <a:r>
              <a:rPr lang="en-US" sz="1200" dirty="0">
                <a:solidFill>
                  <a:schemeClr val="bg1"/>
                </a:solidFill>
              </a:rPr>
              <a:t>Teacher note: An over-inflated balloon will pop more easily, as it is stretched too tightly. This is a good moment to reinforce that stretch has limits </a:t>
            </a:r>
          </a:p>
          <a:p>
            <a:pPr fontAlgn="base"/>
            <a:r>
              <a:rPr lang="en-US" sz="1200" dirty="0">
                <a:solidFill>
                  <a:schemeClr val="bg1"/>
                </a:solidFill>
              </a:rPr>
              <a:t>Tie the balloon closed </a:t>
            </a:r>
          </a:p>
          <a:p>
            <a:endParaRPr lang="en-US" dirty="0"/>
          </a:p>
        </p:txBody>
      </p:sp>
      <p:sp>
        <p:nvSpPr>
          <p:cNvPr id="4" name="Slide Number Placeholder 3">
            <a:extLst>
              <a:ext uri="{FF2B5EF4-FFF2-40B4-BE49-F238E27FC236}">
                <a16:creationId xmlns:a16="http://schemas.microsoft.com/office/drawing/2014/main" id="{FE7A943A-6B06-40A3-2B63-1BF9B1E0EC40}"/>
              </a:ext>
            </a:extLst>
          </p:cNvPr>
          <p:cNvSpPr>
            <a:spLocks noGrp="1"/>
          </p:cNvSpPr>
          <p:nvPr>
            <p:ph type="sldNum" sz="quarter" idx="5"/>
          </p:nvPr>
        </p:nvSpPr>
        <p:spPr/>
        <p:txBody>
          <a:bodyPr/>
          <a:lstStyle/>
          <a:p>
            <a:fld id="{53A1E88B-61F8-314F-BB87-E84ADBA74B87}" type="slidenum">
              <a:rPr lang="en-US" smtClean="0"/>
              <a:t>6</a:t>
            </a:fld>
            <a:endParaRPr lang="en-US"/>
          </a:p>
        </p:txBody>
      </p:sp>
    </p:spTree>
    <p:extLst>
      <p:ext uri="{BB962C8B-B14F-4D97-AF65-F5344CB8AC3E}">
        <p14:creationId xmlns:p14="http://schemas.microsoft.com/office/powerpoint/2010/main" val="16557283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22A2A-71B6-C8F8-A22F-349F306801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1DD5D1-8881-1C82-08DD-99EDB2264C1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788840C-119C-8F5C-B8B4-161BD7B2F895}"/>
              </a:ext>
            </a:extLst>
          </p:cNvPr>
          <p:cNvSpPr>
            <a:spLocks noGrp="1"/>
          </p:cNvSpPr>
          <p:nvPr>
            <p:ph type="body" idx="1"/>
          </p:nvPr>
        </p:nvSpPr>
        <p:spPr/>
        <p:txBody>
          <a:bodyPr/>
          <a:lstStyle/>
          <a:p>
            <a:r>
              <a:rPr lang="en-US" sz="1200" dirty="0">
                <a:solidFill>
                  <a:schemeClr val="bg1"/>
                </a:solidFill>
              </a:rPr>
              <a:t>Find the thicker parts of the balloon </a:t>
            </a:r>
          </a:p>
          <a:p>
            <a:r>
              <a:rPr lang="en-US" sz="1200" dirty="0">
                <a:solidFill>
                  <a:schemeClr val="bg1"/>
                </a:solidFill>
              </a:rPr>
              <a:t>Hold the balloon in your hands </a:t>
            </a:r>
          </a:p>
          <a:p>
            <a:r>
              <a:rPr lang="en-US" sz="1200" dirty="0">
                <a:solidFill>
                  <a:schemeClr val="bg1"/>
                </a:solidFill>
              </a:rPr>
              <a:t>Feel the balloon near the tied end, and the opposite end. These areas are “thicker” and can stretch more easily than the sides of the balloon </a:t>
            </a:r>
          </a:p>
          <a:p>
            <a:endParaRPr lang="en-US" dirty="0"/>
          </a:p>
        </p:txBody>
      </p:sp>
      <p:sp>
        <p:nvSpPr>
          <p:cNvPr id="4" name="Slide Number Placeholder 3">
            <a:extLst>
              <a:ext uri="{FF2B5EF4-FFF2-40B4-BE49-F238E27FC236}">
                <a16:creationId xmlns:a16="http://schemas.microsoft.com/office/drawing/2014/main" id="{96395291-7DB0-EC4B-4DB5-1D4F962B6358}"/>
              </a:ext>
            </a:extLst>
          </p:cNvPr>
          <p:cNvSpPr>
            <a:spLocks noGrp="1"/>
          </p:cNvSpPr>
          <p:nvPr>
            <p:ph type="sldNum" sz="quarter" idx="5"/>
          </p:nvPr>
        </p:nvSpPr>
        <p:spPr/>
        <p:txBody>
          <a:bodyPr/>
          <a:lstStyle/>
          <a:p>
            <a:fld id="{53A1E88B-61F8-314F-BB87-E84ADBA74B87}" type="slidenum">
              <a:rPr lang="en-US" smtClean="0"/>
              <a:t>7</a:t>
            </a:fld>
            <a:endParaRPr lang="en-US"/>
          </a:p>
        </p:txBody>
      </p:sp>
    </p:spTree>
    <p:extLst>
      <p:ext uri="{BB962C8B-B14F-4D97-AF65-F5344CB8AC3E}">
        <p14:creationId xmlns:p14="http://schemas.microsoft.com/office/powerpoint/2010/main" val="1946072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3E3FE-56EC-BCFA-FA5A-359F6A8A13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2AFC18-DD2D-BD8F-967D-7B7FA260AB6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E16B72B-FEF2-FB88-9264-AAE5B2D1A692}"/>
              </a:ext>
            </a:extLst>
          </p:cNvPr>
          <p:cNvSpPr>
            <a:spLocks noGrp="1"/>
          </p:cNvSpPr>
          <p:nvPr>
            <p:ph type="body" idx="1"/>
          </p:nvPr>
        </p:nvSpPr>
        <p:spPr/>
        <p:txBody>
          <a:bodyPr/>
          <a:lstStyle/>
          <a:p>
            <a:r>
              <a:rPr lang="en-US" sz="1200" dirty="0">
                <a:solidFill>
                  <a:schemeClr val="bg1"/>
                </a:solidFill>
              </a:rPr>
              <a:t>Make the Skewer Slippery </a:t>
            </a:r>
          </a:p>
          <a:p>
            <a:r>
              <a:rPr lang="en-US" sz="1200" dirty="0">
                <a:solidFill>
                  <a:schemeClr val="bg1"/>
                </a:solidFill>
              </a:rPr>
              <a:t>Either dip the tip of the skewer in a dollop of dish soap, or apply a small bead of dish soap directly onto the thick portion of the balloon from the previous step </a:t>
            </a:r>
          </a:p>
          <a:p>
            <a:r>
              <a:rPr lang="en-US" sz="1200" dirty="0">
                <a:solidFill>
                  <a:schemeClr val="bg1"/>
                </a:solidFill>
              </a:rPr>
              <a:t>Teacher prompt: “The soap makes the skewer slippery (or reduces friction), which helps it slide through the balloon, instead of grab </a:t>
            </a:r>
          </a:p>
          <a:p>
            <a:endParaRPr lang="en-US" dirty="0"/>
          </a:p>
        </p:txBody>
      </p:sp>
      <p:sp>
        <p:nvSpPr>
          <p:cNvPr id="4" name="Slide Number Placeholder 3">
            <a:extLst>
              <a:ext uri="{FF2B5EF4-FFF2-40B4-BE49-F238E27FC236}">
                <a16:creationId xmlns:a16="http://schemas.microsoft.com/office/drawing/2014/main" id="{C0FB7A3E-0A8A-5FDE-F2B3-D603A6320029}"/>
              </a:ext>
            </a:extLst>
          </p:cNvPr>
          <p:cNvSpPr>
            <a:spLocks noGrp="1"/>
          </p:cNvSpPr>
          <p:nvPr>
            <p:ph type="sldNum" sz="quarter" idx="5"/>
          </p:nvPr>
        </p:nvSpPr>
        <p:spPr/>
        <p:txBody>
          <a:bodyPr/>
          <a:lstStyle/>
          <a:p>
            <a:fld id="{53A1E88B-61F8-314F-BB87-E84ADBA74B87}" type="slidenum">
              <a:rPr lang="en-US" smtClean="0"/>
              <a:t>8</a:t>
            </a:fld>
            <a:endParaRPr lang="en-US"/>
          </a:p>
        </p:txBody>
      </p:sp>
    </p:spTree>
    <p:extLst>
      <p:ext uri="{BB962C8B-B14F-4D97-AF65-F5344CB8AC3E}">
        <p14:creationId xmlns:p14="http://schemas.microsoft.com/office/powerpoint/2010/main" val="2961125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16D10-0576-CD2F-94D6-3681C23D7E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288BFE-9996-B1EE-8A26-48C03BE7B33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7A0BB69-68AB-B42F-7E72-710F4C8615BC}"/>
              </a:ext>
            </a:extLst>
          </p:cNvPr>
          <p:cNvSpPr>
            <a:spLocks noGrp="1"/>
          </p:cNvSpPr>
          <p:nvPr>
            <p:ph type="body" idx="1"/>
          </p:nvPr>
        </p:nvSpPr>
        <p:spPr/>
        <p:txBody>
          <a:bodyPr/>
          <a:lstStyle/>
          <a:p>
            <a:r>
              <a:rPr lang="en-US" sz="1200" dirty="0">
                <a:solidFill>
                  <a:schemeClr val="bg1"/>
                </a:solidFill>
              </a:rPr>
              <a:t>Test the balloon carefully </a:t>
            </a:r>
          </a:p>
          <a:p>
            <a:r>
              <a:rPr lang="en-US" sz="1200" dirty="0">
                <a:solidFill>
                  <a:schemeClr val="bg1"/>
                </a:solidFill>
              </a:rPr>
              <a:t>Place the skewer on the thicker end of the balloon (opposite the knot) </a:t>
            </a:r>
          </a:p>
          <a:p>
            <a:r>
              <a:rPr lang="en-US" sz="1200" dirty="0">
                <a:solidFill>
                  <a:schemeClr val="bg1"/>
                </a:solidFill>
              </a:rPr>
              <a:t>Slowly press and gently twist the skewer </a:t>
            </a:r>
          </a:p>
          <a:p>
            <a:r>
              <a:rPr lang="en-US" sz="1200" dirty="0">
                <a:solidFill>
                  <a:schemeClr val="bg1"/>
                </a:solidFill>
              </a:rPr>
              <a:t>Take your time. Go slow. Slow pressure helps the balloon to stretch instead of tear </a:t>
            </a:r>
          </a:p>
          <a:p>
            <a:endParaRPr lang="en-US" dirty="0"/>
          </a:p>
        </p:txBody>
      </p:sp>
      <p:sp>
        <p:nvSpPr>
          <p:cNvPr id="4" name="Slide Number Placeholder 3">
            <a:extLst>
              <a:ext uri="{FF2B5EF4-FFF2-40B4-BE49-F238E27FC236}">
                <a16:creationId xmlns:a16="http://schemas.microsoft.com/office/drawing/2014/main" id="{62ED2D19-784E-B66A-6777-B1BE8F028CB7}"/>
              </a:ext>
            </a:extLst>
          </p:cNvPr>
          <p:cNvSpPr>
            <a:spLocks noGrp="1"/>
          </p:cNvSpPr>
          <p:nvPr>
            <p:ph type="sldNum" sz="quarter" idx="5"/>
          </p:nvPr>
        </p:nvSpPr>
        <p:spPr/>
        <p:txBody>
          <a:bodyPr/>
          <a:lstStyle/>
          <a:p>
            <a:fld id="{53A1E88B-61F8-314F-BB87-E84ADBA74B87}" type="slidenum">
              <a:rPr lang="en-US" smtClean="0"/>
              <a:t>9</a:t>
            </a:fld>
            <a:endParaRPr lang="en-US"/>
          </a:p>
        </p:txBody>
      </p:sp>
    </p:spTree>
    <p:extLst>
      <p:ext uri="{BB962C8B-B14F-4D97-AF65-F5344CB8AC3E}">
        <p14:creationId xmlns:p14="http://schemas.microsoft.com/office/powerpoint/2010/main" val="17103384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01561-1CC2-A247-1FD7-90B7943007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81A104-A436-CAE5-5AB9-78CBB167CE6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3578F30-0E9D-EB52-3FC3-01CF886B6AAC}"/>
              </a:ext>
            </a:extLst>
          </p:cNvPr>
          <p:cNvSpPr>
            <a:spLocks noGrp="1"/>
          </p:cNvSpPr>
          <p:nvPr>
            <p:ph type="body" idx="1"/>
          </p:nvPr>
        </p:nvSpPr>
        <p:spPr/>
        <p:txBody>
          <a:bodyPr/>
          <a:lstStyle/>
          <a:p>
            <a:r>
              <a:rPr lang="en-US" sz="1200" dirty="0">
                <a:solidFill>
                  <a:schemeClr val="bg1"/>
                </a:solidFill>
              </a:rPr>
              <a:t>Slide the skewer through </a:t>
            </a:r>
          </a:p>
          <a:p>
            <a:r>
              <a:rPr lang="en-US" sz="1200" dirty="0">
                <a:solidFill>
                  <a:schemeClr val="bg1"/>
                </a:solidFill>
              </a:rPr>
              <a:t>Keep twisting slowly until the skewer goes into the balloon </a:t>
            </a:r>
          </a:p>
          <a:p>
            <a:r>
              <a:rPr lang="en-US" sz="1200" dirty="0">
                <a:solidFill>
                  <a:schemeClr val="bg1"/>
                </a:solidFill>
              </a:rPr>
              <a:t>Continue gentle twisting and sliding the skewer through the balloon </a:t>
            </a:r>
          </a:p>
          <a:p>
            <a:r>
              <a:rPr lang="en-US" sz="1200" dirty="0">
                <a:solidFill>
                  <a:schemeClr val="bg1"/>
                </a:solidFill>
              </a:rPr>
              <a:t>Watch how the balloon stretches around the skewer instead of popping </a:t>
            </a:r>
          </a:p>
          <a:p>
            <a:endParaRPr lang="en-US" dirty="0"/>
          </a:p>
        </p:txBody>
      </p:sp>
      <p:sp>
        <p:nvSpPr>
          <p:cNvPr id="4" name="Slide Number Placeholder 3">
            <a:extLst>
              <a:ext uri="{FF2B5EF4-FFF2-40B4-BE49-F238E27FC236}">
                <a16:creationId xmlns:a16="http://schemas.microsoft.com/office/drawing/2014/main" id="{C17D7B05-00B7-4B6C-2014-5A2CB8BE995B}"/>
              </a:ext>
            </a:extLst>
          </p:cNvPr>
          <p:cNvSpPr>
            <a:spLocks noGrp="1"/>
          </p:cNvSpPr>
          <p:nvPr>
            <p:ph type="sldNum" sz="quarter" idx="5"/>
          </p:nvPr>
        </p:nvSpPr>
        <p:spPr/>
        <p:txBody>
          <a:bodyPr/>
          <a:lstStyle/>
          <a:p>
            <a:fld id="{53A1E88B-61F8-314F-BB87-E84ADBA74B87}" type="slidenum">
              <a:rPr lang="en-US" smtClean="0"/>
              <a:t>10</a:t>
            </a:fld>
            <a:endParaRPr lang="en-US"/>
          </a:p>
        </p:txBody>
      </p:sp>
    </p:spTree>
    <p:extLst>
      <p:ext uri="{BB962C8B-B14F-4D97-AF65-F5344CB8AC3E}">
        <p14:creationId xmlns:p14="http://schemas.microsoft.com/office/powerpoint/2010/main" val="13965167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11</a:t>
            </a:fld>
            <a:endParaRPr lang="en-US"/>
          </a:p>
        </p:txBody>
      </p:sp>
    </p:spTree>
    <p:extLst>
      <p:ext uri="{BB962C8B-B14F-4D97-AF65-F5344CB8AC3E}">
        <p14:creationId xmlns:p14="http://schemas.microsoft.com/office/powerpoint/2010/main" val="12116663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bg1"/>
              </a:solidFill>
              <a:effectLst/>
              <a:latin typeface="Segoe UI" panose="020B0502040204020203" pitchFamily="34" charset="0"/>
            </a:endParaRPr>
          </a:p>
          <a:p>
            <a:r>
              <a:rPr lang="en-US" sz="1200" dirty="0">
                <a:solidFill>
                  <a:schemeClr val="bg1"/>
                </a:solidFill>
              </a:rPr>
              <a:t>What did you think would happen to a balloon if you poked it with something sharp? </a:t>
            </a:r>
          </a:p>
          <a:p>
            <a:r>
              <a:rPr lang="en-US" sz="1200" dirty="0">
                <a:solidFill>
                  <a:schemeClr val="bg1"/>
                </a:solidFill>
              </a:rPr>
              <a:t>How might soap help the skewer go through the balloon? </a:t>
            </a:r>
          </a:p>
          <a:p>
            <a:r>
              <a:rPr lang="en-US" sz="1200" dirty="0">
                <a:solidFill>
                  <a:schemeClr val="bg1"/>
                </a:solidFill>
              </a:rPr>
              <a:t>What have you learned about stretchy materials? </a:t>
            </a:r>
          </a:p>
          <a:p>
            <a:r>
              <a:rPr lang="en-US" sz="1200" dirty="0">
                <a:solidFill>
                  <a:schemeClr val="bg1"/>
                </a:solidFill>
              </a:rPr>
              <a:t>Why do you think it’s important to push the skewer into the thicker parts of the balloon, instead of the thinner parts? </a:t>
            </a:r>
          </a:p>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12</a:t>
            </a:fld>
            <a:endParaRPr lang="en-US"/>
          </a:p>
        </p:txBody>
      </p:sp>
    </p:spTree>
    <p:extLst>
      <p:ext uri="{BB962C8B-B14F-4D97-AF65-F5344CB8AC3E}">
        <p14:creationId xmlns:p14="http://schemas.microsoft.com/office/powerpoint/2010/main" val="34504066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CAA3B-BC70-6770-A69F-4DBCFE2FFD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2F2EAB-4242-B4D8-BDE2-488996BB33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27B764-8057-FEA6-0E99-C8ADBF51522E}"/>
              </a:ext>
            </a:extLst>
          </p:cNvPr>
          <p:cNvSpPr>
            <a:spLocks noGrp="1"/>
          </p:cNvSpPr>
          <p:nvPr>
            <p:ph type="body" idx="1"/>
          </p:nvPr>
        </p:nvSpPr>
        <p:spPr/>
        <p:txBody>
          <a:bodyPr/>
          <a:lstStyle/>
          <a:p>
            <a:r>
              <a:rPr lang="en-US" sz="1200" b="1">
                <a:solidFill>
                  <a:schemeClr val="bg1"/>
                </a:solidFill>
              </a:rPr>
              <a:t>Builders</a:t>
            </a:r>
            <a:r>
              <a:rPr lang="en-US" sz="1200">
                <a:solidFill>
                  <a:schemeClr val="bg1"/>
                </a:solidFill>
              </a:rPr>
              <a:t> use materials like rubber, foam, and seals that must stretch without breaking. If materials stretch too much or not enough, buildings and structures may not work the right way </a:t>
            </a:r>
          </a:p>
          <a:p>
            <a:r>
              <a:rPr lang="en-US" sz="1200" b="1">
                <a:solidFill>
                  <a:schemeClr val="bg1"/>
                </a:solidFill>
              </a:rPr>
              <a:t>Toy and Sports Equipment Makers</a:t>
            </a:r>
            <a:r>
              <a:rPr lang="en-US" sz="1200">
                <a:solidFill>
                  <a:schemeClr val="bg1"/>
                </a:solidFill>
              </a:rPr>
              <a:t> use stretchy materials so they can bounce, bend, and move safely </a:t>
            </a:r>
          </a:p>
          <a:p>
            <a:r>
              <a:rPr lang="en-US" sz="1200" b="1">
                <a:solidFill>
                  <a:schemeClr val="bg1"/>
                </a:solidFill>
              </a:rPr>
              <a:t>Repair Workers and Installers</a:t>
            </a:r>
            <a:r>
              <a:rPr lang="en-US" sz="1200">
                <a:solidFill>
                  <a:schemeClr val="bg1"/>
                </a:solidFill>
              </a:rPr>
              <a:t> use rubber seals, hoses, and streps that need to stretch to fit and tighten back into place </a:t>
            </a:r>
          </a:p>
          <a:p>
            <a:endParaRPr lang="en-US"/>
          </a:p>
        </p:txBody>
      </p:sp>
      <p:sp>
        <p:nvSpPr>
          <p:cNvPr id="4" name="Slide Number Placeholder 3">
            <a:extLst>
              <a:ext uri="{FF2B5EF4-FFF2-40B4-BE49-F238E27FC236}">
                <a16:creationId xmlns:a16="http://schemas.microsoft.com/office/drawing/2014/main" id="{FF93072F-6428-A719-97EA-4C0EED10A916}"/>
              </a:ext>
            </a:extLst>
          </p:cNvPr>
          <p:cNvSpPr>
            <a:spLocks noGrp="1"/>
          </p:cNvSpPr>
          <p:nvPr>
            <p:ph type="sldNum" sz="quarter" idx="5"/>
          </p:nvPr>
        </p:nvSpPr>
        <p:spPr/>
        <p:txBody>
          <a:bodyPr/>
          <a:lstStyle/>
          <a:p>
            <a:fld id="{5D863557-D366-4D3F-BC0C-F3272CC15D5F}" type="slidenum">
              <a:rPr lang="en-US" smtClean="0"/>
              <a:t>13</a:t>
            </a:fld>
            <a:endParaRPr lang="en-US"/>
          </a:p>
        </p:txBody>
      </p:sp>
    </p:spTree>
    <p:extLst>
      <p:ext uri="{BB962C8B-B14F-4D97-AF65-F5344CB8AC3E}">
        <p14:creationId xmlns:p14="http://schemas.microsoft.com/office/powerpoint/2010/main" val="16200705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616484-2568-850B-1A82-7F000C04755A}"/>
              </a:ext>
            </a:extLst>
          </p:cNvPr>
          <p:cNvSpPr>
            <a:spLocks noGrp="1"/>
          </p:cNvSpPr>
          <p:nvPr>
            <p:ph idx="1"/>
          </p:nvPr>
        </p:nvSpPr>
        <p:spPr>
          <a:xfrm>
            <a:off x="838200" y="1382751"/>
            <a:ext cx="10515600" cy="4839973"/>
          </a:xfrm>
        </p:spPr>
        <p:txBody>
          <a:bodyPr/>
          <a:lstStyle>
            <a:lvl1pPr marL="228600" indent="-228600">
              <a:buClr>
                <a:schemeClr val="accent2"/>
              </a:buClr>
              <a:buFont typeface="Wingdings" pitchFamily="2" charset="2"/>
              <a:buChar char="§"/>
              <a:defRPr b="1">
                <a:solidFill>
                  <a:schemeClr val="bg1"/>
                </a:solidFill>
                <a:latin typeface="Montserrat" pitchFamily="2" charset="77"/>
              </a:defRPr>
            </a:lvl1pPr>
            <a:lvl2pPr marL="685800" indent="-228600">
              <a:buClr>
                <a:schemeClr val="accent2"/>
              </a:buClr>
              <a:buFont typeface="Wingdings" pitchFamily="2" charset="2"/>
              <a:buChar char="§"/>
              <a:defRPr b="1">
                <a:solidFill>
                  <a:schemeClr val="bg1"/>
                </a:solidFill>
                <a:latin typeface="Montserrat" pitchFamily="2" charset="77"/>
              </a:defRPr>
            </a:lvl2pPr>
            <a:lvl3pPr marL="1143000" indent="-228600">
              <a:buClr>
                <a:schemeClr val="accent2"/>
              </a:buClr>
              <a:buFont typeface="Wingdings" pitchFamily="2" charset="2"/>
              <a:buChar char="§"/>
              <a:defRPr b="1">
                <a:solidFill>
                  <a:schemeClr val="bg1"/>
                </a:solidFill>
                <a:latin typeface="Montserrat" pitchFamily="2" charset="77"/>
              </a:defRPr>
            </a:lvl3pPr>
            <a:lvl4pPr marL="1600200" indent="-228600">
              <a:buClr>
                <a:schemeClr val="accent2"/>
              </a:buClr>
              <a:buFont typeface="Wingdings" pitchFamily="2" charset="2"/>
              <a:buChar char="§"/>
              <a:defRPr b="1">
                <a:solidFill>
                  <a:schemeClr val="bg1"/>
                </a:solidFill>
                <a:latin typeface="Montserrat" pitchFamily="2" charset="77"/>
              </a:defRPr>
            </a:lvl4pPr>
            <a:lvl5pPr marL="2057400" indent="-228600">
              <a:buClr>
                <a:schemeClr val="accent2"/>
              </a:buClr>
              <a:buFont typeface="Wingdings" pitchFamily="2" charset="2"/>
              <a:buChar char="§"/>
              <a:defRPr b="1">
                <a:solidFill>
                  <a:schemeClr val="bg1"/>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black and white logo&#10;&#10;AI-generated content may be incorrect.">
            <a:extLst>
              <a:ext uri="{FF2B5EF4-FFF2-40B4-BE49-F238E27FC236}">
                <a16:creationId xmlns:a16="http://schemas.microsoft.com/office/drawing/2014/main" id="{B4738BF2-0807-DE76-C570-68E32287CA0F}"/>
              </a:ext>
            </a:extLst>
          </p:cNvPr>
          <p:cNvPicPr>
            <a:picLocks noChangeAspect="1"/>
          </p:cNvPicPr>
          <p:nvPr userDrawn="1"/>
        </p:nvPicPr>
        <p:blipFill>
          <a:blip r:embed="rId2"/>
          <a:stretch>
            <a:fillRect/>
          </a:stretch>
        </p:blipFill>
        <p:spPr>
          <a:xfrm>
            <a:off x="47357" y="124204"/>
            <a:ext cx="1084730" cy="838200"/>
          </a:xfrm>
          <a:prstGeom prst="rect">
            <a:avLst/>
          </a:prstGeom>
        </p:spPr>
      </p:pic>
      <p:sp>
        <p:nvSpPr>
          <p:cNvPr id="12" name="Title 11">
            <a:extLst>
              <a:ext uri="{FF2B5EF4-FFF2-40B4-BE49-F238E27FC236}">
                <a16:creationId xmlns:a16="http://schemas.microsoft.com/office/drawing/2014/main" id="{8828A0FF-9626-E204-39F9-485984B8EE23}"/>
              </a:ext>
            </a:extLst>
          </p:cNvPr>
          <p:cNvSpPr>
            <a:spLocks noGrp="1"/>
          </p:cNvSpPr>
          <p:nvPr>
            <p:ph type="title"/>
          </p:nvPr>
        </p:nvSpPr>
        <p:spPr>
          <a:xfrm>
            <a:off x="1086678" y="22190"/>
            <a:ext cx="10515600" cy="1086506"/>
          </a:xfrm>
          <a:prstGeom prst="rect">
            <a:avLst/>
          </a:prstGeom>
        </p:spPr>
        <p:txBody>
          <a:bodyPr/>
          <a:lstStyle>
            <a:lvl1pPr>
              <a:defRPr b="1">
                <a:latin typeface="Montserrat" pitchFamily="2" charset="77"/>
              </a:defRPr>
            </a:lvl1pPr>
          </a:lstStyle>
          <a:p>
            <a:r>
              <a:rPr lang="en-US"/>
              <a:t>Click to edit Master title style</a:t>
            </a:r>
          </a:p>
        </p:txBody>
      </p:sp>
    </p:spTree>
    <p:extLst>
      <p:ext uri="{BB962C8B-B14F-4D97-AF65-F5344CB8AC3E}">
        <p14:creationId xmlns:p14="http://schemas.microsoft.com/office/powerpoint/2010/main" val="164250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8/6/2026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sv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2.svg"/><Relationship Id="rId7"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9.svg"/><Relationship Id="rId7"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21.svg"/><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6.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6.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28.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6.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1.png"/><Relationship Id="rId7"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31.jpe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C9ECC5B3-0CED-C082-AC17-2D5D01CF26A9}"/>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717E8E90-6514-6CB6-8DF9-168AACE5B166}"/>
              </a:ext>
            </a:extLst>
          </p:cNvPr>
          <p:cNvPicPr>
            <a:picLocks noChangeAspect="1"/>
          </p:cNvPicPr>
          <p:nvPr/>
        </p:nvPicPr>
        <p:blipFill>
          <a:blip r:embed="rId3"/>
          <a:stretch>
            <a:fillRect/>
          </a:stretch>
        </p:blipFill>
        <p:spPr>
          <a:xfrm>
            <a:off x="4189354" y="859636"/>
            <a:ext cx="3498900" cy="659577"/>
          </a:xfrm>
          <a:prstGeom prst="rect">
            <a:avLst/>
          </a:prstGeom>
        </p:spPr>
      </p:pic>
      <p:sp>
        <p:nvSpPr>
          <p:cNvPr id="58" name="Rectangle 57">
            <a:extLst>
              <a:ext uri="{FF2B5EF4-FFF2-40B4-BE49-F238E27FC236}">
                <a16:creationId xmlns:a16="http://schemas.microsoft.com/office/drawing/2014/main" id="{78807C62-9DAA-A39F-3F13-24DA51632155}"/>
              </a:ext>
            </a:extLst>
          </p:cNvPr>
          <p:cNvSpPr/>
          <p:nvPr/>
        </p:nvSpPr>
        <p:spPr>
          <a:xfrm>
            <a:off x="51706" y="2262298"/>
            <a:ext cx="12192000" cy="1830145"/>
          </a:xfrm>
          <a:prstGeom prst="rect">
            <a:avLst/>
          </a:prstGeom>
          <a:gradFill>
            <a:gsLst>
              <a:gs pos="73000">
                <a:schemeClr val="bg1"/>
              </a:gs>
              <a:gs pos="87000">
                <a:schemeClr val="bg1">
                  <a:alpha val="0"/>
                </a:schemeClr>
              </a:gs>
            </a:gsLst>
            <a:lin ang="21594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A93D99B6-247C-7F40-5B52-4EA37476D839}"/>
              </a:ext>
            </a:extLst>
          </p:cNvPr>
          <p:cNvPicPr>
            <a:picLocks noChangeAspect="1"/>
          </p:cNvPicPr>
          <p:nvPr/>
        </p:nvPicPr>
        <p:blipFill>
          <a:blip r:embed="rId4"/>
          <a:stretch>
            <a:fillRect/>
          </a:stretch>
        </p:blipFill>
        <p:spPr>
          <a:xfrm>
            <a:off x="10087082" y="418140"/>
            <a:ext cx="1966499" cy="6061684"/>
          </a:xfrm>
          <a:prstGeom prst="rect">
            <a:avLst/>
          </a:prstGeom>
        </p:spPr>
      </p:pic>
      <p:sp>
        <p:nvSpPr>
          <p:cNvPr id="8" name="5-Point Star 7">
            <a:extLst>
              <a:ext uri="{FF2B5EF4-FFF2-40B4-BE49-F238E27FC236}">
                <a16:creationId xmlns:a16="http://schemas.microsoft.com/office/drawing/2014/main" id="{BA9C3B94-1F1C-2796-5A94-35C1804B35DA}"/>
              </a:ext>
            </a:extLst>
          </p:cNvPr>
          <p:cNvSpPr/>
          <p:nvPr/>
        </p:nvSpPr>
        <p:spPr>
          <a:xfrm>
            <a:off x="388764" y="551529"/>
            <a:ext cx="325924" cy="325924"/>
          </a:xfrm>
          <a:prstGeom prst="star5">
            <a:avLst>
              <a:gd name="adj" fmla="val 15886"/>
              <a:gd name="hf" fmla="val 105146"/>
              <a:gd name="vf" fmla="val 110557"/>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AB5CFDCB-D37B-4DDD-73A0-25F920DDD5C1}"/>
              </a:ext>
            </a:extLst>
          </p:cNvPr>
          <p:cNvSpPr/>
          <p:nvPr/>
        </p:nvSpPr>
        <p:spPr>
          <a:xfrm>
            <a:off x="4353360" y="1709410"/>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9">
            <a:extLst>
              <a:ext uri="{FF2B5EF4-FFF2-40B4-BE49-F238E27FC236}">
                <a16:creationId xmlns:a16="http://schemas.microsoft.com/office/drawing/2014/main" id="{26E450CC-61F8-2659-6381-A5C5F04C74AD}"/>
              </a:ext>
            </a:extLst>
          </p:cNvPr>
          <p:cNvSpPr/>
          <p:nvPr/>
        </p:nvSpPr>
        <p:spPr>
          <a:xfrm rot="902708">
            <a:off x="7693798" y="22560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41BAE186-B67C-3592-D411-A65D0DEE9BA7}"/>
              </a:ext>
            </a:extLst>
          </p:cNvPr>
          <p:cNvSpPr/>
          <p:nvPr/>
        </p:nvSpPr>
        <p:spPr>
          <a:xfrm rot="20307316">
            <a:off x="1671983" y="33872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C9E93AA8-62C0-C578-CD39-64DC355AA078}"/>
              </a:ext>
            </a:extLst>
          </p:cNvPr>
          <p:cNvSpPr/>
          <p:nvPr/>
        </p:nvSpPr>
        <p:spPr>
          <a:xfrm rot="2148141">
            <a:off x="6772780" y="1741064"/>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DAE76AE9-8E80-3F8D-AE98-7E319CC4D6AA}"/>
              </a:ext>
            </a:extLst>
          </p:cNvPr>
          <p:cNvSpPr/>
          <p:nvPr/>
        </p:nvSpPr>
        <p:spPr>
          <a:xfrm>
            <a:off x="2712588" y="46666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04130F70-8E79-4B78-0DF3-4BE3FCB56FD2}"/>
              </a:ext>
            </a:extLst>
          </p:cNvPr>
          <p:cNvSpPr/>
          <p:nvPr/>
        </p:nvSpPr>
        <p:spPr>
          <a:xfrm>
            <a:off x="4052185" y="28632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499019DD-F2D6-5E70-B50F-2C9C914E08F3}"/>
              </a:ext>
            </a:extLst>
          </p:cNvPr>
          <p:cNvSpPr/>
          <p:nvPr/>
        </p:nvSpPr>
        <p:spPr>
          <a:xfrm rot="902708">
            <a:off x="11648778" y="1289183"/>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768DE1BF-3150-354A-1C5B-FD5C94D50BEC}"/>
              </a:ext>
            </a:extLst>
          </p:cNvPr>
          <p:cNvSpPr/>
          <p:nvPr/>
        </p:nvSpPr>
        <p:spPr>
          <a:xfrm rot="20335936">
            <a:off x="10414343" y="211351"/>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F241931A-3114-4EE7-A4D4-2743269C5C37}"/>
              </a:ext>
            </a:extLst>
          </p:cNvPr>
          <p:cNvSpPr/>
          <p:nvPr/>
        </p:nvSpPr>
        <p:spPr>
          <a:xfrm>
            <a:off x="8721088" y="1728412"/>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FADC267-77AA-B162-D3D7-442AEDB5641F}"/>
              </a:ext>
            </a:extLst>
          </p:cNvPr>
          <p:cNvPicPr>
            <a:picLocks noChangeAspect="1"/>
          </p:cNvPicPr>
          <p:nvPr/>
        </p:nvPicPr>
        <p:blipFill>
          <a:blip r:embed="rId5"/>
          <a:stretch>
            <a:fillRect/>
          </a:stretch>
        </p:blipFill>
        <p:spPr>
          <a:xfrm>
            <a:off x="91720" y="5925596"/>
            <a:ext cx="985793" cy="761749"/>
          </a:xfrm>
          <a:prstGeom prst="rect">
            <a:avLst/>
          </a:prstGeom>
        </p:spPr>
      </p:pic>
      <p:sp>
        <p:nvSpPr>
          <p:cNvPr id="24" name="5-Point Star 23">
            <a:extLst>
              <a:ext uri="{FF2B5EF4-FFF2-40B4-BE49-F238E27FC236}">
                <a16:creationId xmlns:a16="http://schemas.microsoft.com/office/drawing/2014/main" id="{08A4F9EA-BD54-8A76-1F77-FD6280A0EB26}"/>
              </a:ext>
            </a:extLst>
          </p:cNvPr>
          <p:cNvSpPr/>
          <p:nvPr/>
        </p:nvSpPr>
        <p:spPr>
          <a:xfrm>
            <a:off x="1668915" y="153322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ECBBD424-549F-540C-C3B0-F27D55132553}"/>
              </a:ext>
            </a:extLst>
          </p:cNvPr>
          <p:cNvSpPr/>
          <p:nvPr/>
        </p:nvSpPr>
        <p:spPr>
          <a:xfrm>
            <a:off x="347412" y="125246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1F9AEB78-2E98-86DA-0618-96EABDC085D1}"/>
              </a:ext>
            </a:extLst>
          </p:cNvPr>
          <p:cNvSpPr/>
          <p:nvPr/>
        </p:nvSpPr>
        <p:spPr>
          <a:xfrm>
            <a:off x="5656784" y="1624980"/>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B5C21F75-14C8-832D-1568-ABFD1DFF2909}"/>
              </a:ext>
            </a:extLst>
          </p:cNvPr>
          <p:cNvSpPr/>
          <p:nvPr/>
        </p:nvSpPr>
        <p:spPr>
          <a:xfrm>
            <a:off x="3203425" y="151363"/>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0C629C08-1294-27A4-9777-87B066DB7297}"/>
              </a:ext>
            </a:extLst>
          </p:cNvPr>
          <p:cNvSpPr/>
          <p:nvPr/>
        </p:nvSpPr>
        <p:spPr>
          <a:xfrm>
            <a:off x="8639005" y="967248"/>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CCBF6FD5-C751-647B-812B-698B5772FA3C}"/>
              </a:ext>
            </a:extLst>
          </p:cNvPr>
          <p:cNvSpPr/>
          <p:nvPr/>
        </p:nvSpPr>
        <p:spPr>
          <a:xfrm>
            <a:off x="11593589" y="51889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7E25052E-8234-8290-FBFA-3D0E54C37173}"/>
              </a:ext>
            </a:extLst>
          </p:cNvPr>
          <p:cNvSpPr/>
          <p:nvPr/>
        </p:nvSpPr>
        <p:spPr>
          <a:xfrm rot="19955312">
            <a:off x="9536608" y="188124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3976D5CE-F371-37DC-79CE-052F37F09E6E}"/>
              </a:ext>
            </a:extLst>
          </p:cNvPr>
          <p:cNvSpPr/>
          <p:nvPr/>
        </p:nvSpPr>
        <p:spPr>
          <a:xfrm rot="19955312">
            <a:off x="11312334"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F57FAB9-1EE3-E1E9-89FE-A04764C1FD75}"/>
              </a:ext>
            </a:extLst>
          </p:cNvPr>
          <p:cNvSpPr/>
          <p:nvPr/>
        </p:nvSpPr>
        <p:spPr>
          <a:xfrm rot="21310741">
            <a:off x="11702801" y="187500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6BFA1513-9217-EE78-D49C-1BFDACEA6645}"/>
              </a:ext>
            </a:extLst>
          </p:cNvPr>
          <p:cNvSpPr/>
          <p:nvPr/>
        </p:nvSpPr>
        <p:spPr>
          <a:xfrm rot="21310741">
            <a:off x="10168825" y="118811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31A0943C-37E6-4239-E86C-07FA21CB69CD}"/>
              </a:ext>
            </a:extLst>
          </p:cNvPr>
          <p:cNvSpPr/>
          <p:nvPr/>
        </p:nvSpPr>
        <p:spPr>
          <a:xfrm rot="21310741">
            <a:off x="9990342" y="28426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168CB79C-59EB-FCCB-9E92-F65ACB0BEE86}"/>
              </a:ext>
            </a:extLst>
          </p:cNvPr>
          <p:cNvSpPr/>
          <p:nvPr/>
        </p:nvSpPr>
        <p:spPr>
          <a:xfrm rot="1366578">
            <a:off x="11312333" y="1565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AD46E7F3-16C8-A7D7-8E9D-8FFACD2436CC}"/>
              </a:ext>
            </a:extLst>
          </p:cNvPr>
          <p:cNvSpPr/>
          <p:nvPr/>
        </p:nvSpPr>
        <p:spPr>
          <a:xfrm rot="20739421">
            <a:off x="8997704" y="4233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B8641C70-12FD-39AB-F5DA-F10974B54D31}"/>
              </a:ext>
            </a:extLst>
          </p:cNvPr>
          <p:cNvSpPr/>
          <p:nvPr/>
        </p:nvSpPr>
        <p:spPr>
          <a:xfrm rot="20739421">
            <a:off x="7137190" y="57991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D5D2A92-CF09-F70F-B7B7-59F4097E262A}"/>
              </a:ext>
            </a:extLst>
          </p:cNvPr>
          <p:cNvSpPr/>
          <p:nvPr/>
        </p:nvSpPr>
        <p:spPr>
          <a:xfrm rot="20739421">
            <a:off x="5751355" y="284261"/>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74923EB9-BB9B-8B61-8BC7-9D88D25444A4}"/>
              </a:ext>
            </a:extLst>
          </p:cNvPr>
          <p:cNvSpPr/>
          <p:nvPr/>
        </p:nvSpPr>
        <p:spPr>
          <a:xfrm rot="20739421">
            <a:off x="3080196" y="112971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29CD7CC1-5FAC-FB9C-1AC6-79E44DE8668D}"/>
              </a:ext>
            </a:extLst>
          </p:cNvPr>
          <p:cNvSpPr/>
          <p:nvPr/>
        </p:nvSpPr>
        <p:spPr>
          <a:xfrm rot="20739421">
            <a:off x="1253568" y="1040305"/>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66E93CEB-CEF1-505E-D3FC-D4A43050F3FD}"/>
              </a:ext>
            </a:extLst>
          </p:cNvPr>
          <p:cNvSpPr/>
          <p:nvPr/>
        </p:nvSpPr>
        <p:spPr>
          <a:xfrm rot="20739421">
            <a:off x="2114281" y="204352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6EAA9B5B-CF3D-C377-DEBB-1415413D8148}"/>
              </a:ext>
            </a:extLst>
          </p:cNvPr>
          <p:cNvSpPr/>
          <p:nvPr/>
        </p:nvSpPr>
        <p:spPr>
          <a:xfrm rot="20739421">
            <a:off x="246132" y="2033963"/>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DF339C9D-AFF6-A7C9-9EEE-A0CF9374670E}"/>
              </a:ext>
            </a:extLst>
          </p:cNvPr>
          <p:cNvSpPr/>
          <p:nvPr/>
        </p:nvSpPr>
        <p:spPr>
          <a:xfrm rot="20739421">
            <a:off x="3668187" y="198510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A16D065-17D3-EB79-BF57-D0E02B71E9DB}"/>
              </a:ext>
            </a:extLst>
          </p:cNvPr>
          <p:cNvSpPr/>
          <p:nvPr/>
        </p:nvSpPr>
        <p:spPr>
          <a:xfrm rot="20739421">
            <a:off x="1072523" y="16826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6E34F9FF-CD39-FCAE-5215-C73DF1D42210}"/>
              </a:ext>
            </a:extLst>
          </p:cNvPr>
          <p:cNvSpPr/>
          <p:nvPr/>
        </p:nvSpPr>
        <p:spPr>
          <a:xfrm rot="20739421">
            <a:off x="2261766" y="10675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ADC7BBC4-D4B7-41A1-FD32-A247E415416D}"/>
              </a:ext>
            </a:extLst>
          </p:cNvPr>
          <p:cNvSpPr/>
          <p:nvPr/>
        </p:nvSpPr>
        <p:spPr>
          <a:xfrm rot="20739421">
            <a:off x="2908984" y="1752160"/>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1FD64866-4CDF-6DCA-3925-F7B77E2FDA3A}"/>
              </a:ext>
            </a:extLst>
          </p:cNvPr>
          <p:cNvSpPr/>
          <p:nvPr/>
        </p:nvSpPr>
        <p:spPr>
          <a:xfrm rot="20739421">
            <a:off x="4676949" y="624308"/>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B10A4B0E-E010-A3A2-628B-3FE12C54D8CD}"/>
              </a:ext>
            </a:extLst>
          </p:cNvPr>
          <p:cNvSpPr/>
          <p:nvPr/>
        </p:nvSpPr>
        <p:spPr>
          <a:xfrm rot="20739421">
            <a:off x="6683476" y="26552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BED3DD10-73B0-0622-02F6-567B338E56FB}"/>
              </a:ext>
            </a:extLst>
          </p:cNvPr>
          <p:cNvSpPr/>
          <p:nvPr/>
        </p:nvSpPr>
        <p:spPr>
          <a:xfrm rot="20739421">
            <a:off x="5040506" y="282327"/>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CE53589-3669-528C-1227-00B5D19D7656}"/>
              </a:ext>
            </a:extLst>
          </p:cNvPr>
          <p:cNvSpPr/>
          <p:nvPr/>
        </p:nvSpPr>
        <p:spPr>
          <a:xfrm rot="20739421">
            <a:off x="6255339"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4F278538-C320-AAC0-C9B0-3584AC6DE09F}"/>
              </a:ext>
            </a:extLst>
          </p:cNvPr>
          <p:cNvSpPr/>
          <p:nvPr/>
        </p:nvSpPr>
        <p:spPr>
          <a:xfrm rot="20739421">
            <a:off x="8163767" y="801169"/>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D7C39DF8-B1C8-D95B-ED95-E52D8D07842D}"/>
              </a:ext>
            </a:extLst>
          </p:cNvPr>
          <p:cNvSpPr/>
          <p:nvPr/>
        </p:nvSpPr>
        <p:spPr>
          <a:xfrm rot="20739421">
            <a:off x="9945553"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5-Point Star 54">
            <a:extLst>
              <a:ext uri="{FF2B5EF4-FFF2-40B4-BE49-F238E27FC236}">
                <a16:creationId xmlns:a16="http://schemas.microsoft.com/office/drawing/2014/main" id="{64E3DD8E-BE56-1674-55E6-80B308D370F1}"/>
              </a:ext>
            </a:extLst>
          </p:cNvPr>
          <p:cNvSpPr/>
          <p:nvPr/>
        </p:nvSpPr>
        <p:spPr>
          <a:xfrm rot="21310741">
            <a:off x="9316313"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5-Point Star 55">
            <a:extLst>
              <a:ext uri="{FF2B5EF4-FFF2-40B4-BE49-F238E27FC236}">
                <a16:creationId xmlns:a16="http://schemas.microsoft.com/office/drawing/2014/main" id="{B7CB6DB2-1008-AA6B-D8DA-A7ABAC7ABE74}"/>
              </a:ext>
            </a:extLst>
          </p:cNvPr>
          <p:cNvSpPr/>
          <p:nvPr/>
        </p:nvSpPr>
        <p:spPr>
          <a:xfrm rot="21310741">
            <a:off x="11960883" y="211224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5-Point Star 56">
            <a:extLst>
              <a:ext uri="{FF2B5EF4-FFF2-40B4-BE49-F238E27FC236}">
                <a16:creationId xmlns:a16="http://schemas.microsoft.com/office/drawing/2014/main" id="{F237E039-2044-0D12-1DE3-4B88C1000F85}"/>
              </a:ext>
            </a:extLst>
          </p:cNvPr>
          <p:cNvSpPr/>
          <p:nvPr/>
        </p:nvSpPr>
        <p:spPr>
          <a:xfrm rot="21310741">
            <a:off x="7837427" y="205227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123F62CE-6078-28F3-A129-54615E50A2CB}"/>
              </a:ext>
            </a:extLst>
          </p:cNvPr>
          <p:cNvSpPr txBox="1"/>
          <p:nvPr/>
        </p:nvSpPr>
        <p:spPr>
          <a:xfrm>
            <a:off x="2728503" y="4288496"/>
            <a:ext cx="6147706" cy="1569660"/>
          </a:xfrm>
          <a:prstGeom prst="rect">
            <a:avLst/>
          </a:prstGeom>
          <a:noFill/>
        </p:spPr>
        <p:txBody>
          <a:bodyPr wrap="square">
            <a:spAutoFit/>
          </a:bodyPr>
          <a:lstStyle/>
          <a:p>
            <a:pPr algn="ctr"/>
            <a:r>
              <a:rPr lang="en-US" sz="4800" b="1" dirty="0">
                <a:solidFill>
                  <a:schemeClr val="bg1"/>
                </a:solidFill>
                <a:latin typeface="Montserrat" pitchFamily="2" charset="77"/>
              </a:rPr>
              <a:t>Activity Overview</a:t>
            </a:r>
          </a:p>
          <a:p>
            <a:pPr algn="ctr"/>
            <a:r>
              <a:rPr lang="en-US" sz="4800" b="1" dirty="0">
                <a:solidFill>
                  <a:schemeClr val="bg1"/>
                </a:solidFill>
                <a:latin typeface="Montserrat" pitchFamily="2" charset="77"/>
              </a:rPr>
              <a:t>Getting the Point</a:t>
            </a:r>
            <a:endParaRPr lang="en-US" sz="4000" b="1" dirty="0">
              <a:solidFill>
                <a:schemeClr val="bg1"/>
              </a:solidFill>
              <a:latin typeface="Montserrat" pitchFamily="2" charset="77"/>
            </a:endParaRPr>
          </a:p>
        </p:txBody>
      </p:sp>
      <p:pic>
        <p:nvPicPr>
          <p:cNvPr id="6" name="Picture 5">
            <a:extLst>
              <a:ext uri="{FF2B5EF4-FFF2-40B4-BE49-F238E27FC236}">
                <a16:creationId xmlns:a16="http://schemas.microsoft.com/office/drawing/2014/main" id="{D373D653-65EA-56FA-CF0F-57576545DD2D}"/>
              </a:ext>
            </a:extLst>
          </p:cNvPr>
          <p:cNvPicPr>
            <a:picLocks noChangeAspect="1"/>
          </p:cNvPicPr>
          <p:nvPr/>
        </p:nvPicPr>
        <p:blipFill>
          <a:blip r:embed="rId6"/>
          <a:stretch>
            <a:fillRect/>
          </a:stretch>
        </p:blipFill>
        <p:spPr>
          <a:xfrm>
            <a:off x="2724973" y="2491864"/>
            <a:ext cx="6128304" cy="1542100"/>
          </a:xfrm>
          <a:prstGeom prst="rect">
            <a:avLst/>
          </a:prstGeom>
        </p:spPr>
      </p:pic>
    </p:spTree>
    <p:extLst>
      <p:ext uri="{BB962C8B-B14F-4D97-AF65-F5344CB8AC3E}">
        <p14:creationId xmlns:p14="http://schemas.microsoft.com/office/powerpoint/2010/main" val="278309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A8F8DE-CCB7-0CD1-B976-36B21FBE93FE}"/>
              </a:ext>
            </a:extLst>
          </p:cNvPr>
          <p:cNvSpPr>
            <a:spLocks noGrp="1"/>
          </p:cNvSpPr>
          <p:nvPr>
            <p:ph type="title"/>
          </p:nvPr>
        </p:nvSpPr>
        <p:spPr>
          <a:xfrm>
            <a:off x="849103" y="160991"/>
            <a:ext cx="10515600" cy="1086506"/>
          </a:xfrm>
        </p:spPr>
        <p:txBody>
          <a:bodyPr>
            <a:normAutofit/>
          </a:bodyPr>
          <a:lstStyle/>
          <a:p>
            <a:r>
              <a:rPr lang="en-US" sz="4000" dirty="0">
                <a:solidFill>
                  <a:schemeClr val="bg1"/>
                </a:solidFill>
                <a:latin typeface="Montserrat"/>
              </a:rPr>
              <a:t>Getting the Point</a:t>
            </a:r>
            <a:endParaRPr lang="en-US" sz="4000" dirty="0">
              <a:solidFill>
                <a:schemeClr val="bg1"/>
              </a:solidFill>
            </a:endParaRPr>
          </a:p>
        </p:txBody>
      </p:sp>
      <p:pic>
        <p:nvPicPr>
          <p:cNvPr id="6" name="Picture 5">
            <a:extLst>
              <a:ext uri="{FF2B5EF4-FFF2-40B4-BE49-F238E27FC236}">
                <a16:creationId xmlns:a16="http://schemas.microsoft.com/office/drawing/2014/main" id="{64AEF7AC-FA8A-CE88-8383-4D9E9AC856FF}"/>
              </a:ext>
            </a:extLst>
          </p:cNvPr>
          <p:cNvPicPr>
            <a:picLocks noChangeAspect="1"/>
          </p:cNvPicPr>
          <p:nvPr/>
        </p:nvPicPr>
        <p:blipFill>
          <a:blip r:embed="rId4"/>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8951F22D-D604-5F70-6E4D-705629504890}"/>
              </a:ext>
            </a:extLst>
          </p:cNvPr>
          <p:cNvPicPr>
            <a:picLocks noChangeAspect="1"/>
          </p:cNvPicPr>
          <p:nvPr/>
        </p:nvPicPr>
        <p:blipFill>
          <a:blip r:embed="rId5"/>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6F342714-C70C-D69E-9888-BBF1DC935050}"/>
              </a:ext>
            </a:extLst>
          </p:cNvPr>
          <p:cNvPicPr>
            <a:picLocks noChangeAspect="1"/>
          </p:cNvPicPr>
          <p:nvPr/>
        </p:nvPicPr>
        <p:blipFill>
          <a:blip r:embed="rId6"/>
          <a:stretch>
            <a:fillRect/>
          </a:stretch>
        </p:blipFill>
        <p:spPr>
          <a:xfrm>
            <a:off x="252255" y="6085416"/>
            <a:ext cx="2080127" cy="532414"/>
          </a:xfrm>
          <a:prstGeom prst="rect">
            <a:avLst/>
          </a:prstGeom>
        </p:spPr>
      </p:pic>
      <p:pic>
        <p:nvPicPr>
          <p:cNvPr id="4" name="Picture 3">
            <a:extLst>
              <a:ext uri="{FF2B5EF4-FFF2-40B4-BE49-F238E27FC236}">
                <a16:creationId xmlns:a16="http://schemas.microsoft.com/office/drawing/2014/main" id="{20E0C34C-B437-23FB-4011-DC6CD2A45A31}"/>
              </a:ext>
            </a:extLst>
          </p:cNvPr>
          <p:cNvPicPr>
            <a:picLocks noChangeAspect="1"/>
          </p:cNvPicPr>
          <p:nvPr/>
        </p:nvPicPr>
        <p:blipFill>
          <a:blip r:embed="rId7"/>
          <a:srcRect r="56281" b="38337"/>
          <a:stretch>
            <a:fillRect/>
          </a:stretch>
        </p:blipFill>
        <p:spPr>
          <a:xfrm>
            <a:off x="6315075" y="1223878"/>
            <a:ext cx="6127725" cy="4861538"/>
          </a:xfrm>
          <a:prstGeom prst="rect">
            <a:avLst/>
          </a:prstGeom>
        </p:spPr>
      </p:pic>
      <p:pic>
        <p:nvPicPr>
          <p:cNvPr id="9" name="Picture 8">
            <a:extLst>
              <a:ext uri="{FF2B5EF4-FFF2-40B4-BE49-F238E27FC236}">
                <a16:creationId xmlns:a16="http://schemas.microsoft.com/office/drawing/2014/main" id="{859B976A-B61B-BBD4-3B52-B85B4F7F9862}"/>
              </a:ext>
            </a:extLst>
          </p:cNvPr>
          <p:cNvPicPr>
            <a:picLocks noChangeAspect="1"/>
          </p:cNvPicPr>
          <p:nvPr/>
        </p:nvPicPr>
        <p:blipFill>
          <a:blip r:embed="rId8"/>
          <a:stretch>
            <a:fillRect/>
          </a:stretch>
        </p:blipFill>
        <p:spPr>
          <a:xfrm>
            <a:off x="1942196" y="1622563"/>
            <a:ext cx="3279787" cy="4064168"/>
          </a:xfrm>
          <a:prstGeom prst="rect">
            <a:avLst/>
          </a:prstGeom>
        </p:spPr>
      </p:pic>
    </p:spTree>
    <p:extLst>
      <p:ext uri="{BB962C8B-B14F-4D97-AF65-F5344CB8AC3E}">
        <p14:creationId xmlns:p14="http://schemas.microsoft.com/office/powerpoint/2010/main" val="2960108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B99A8FE-D85F-19F3-881F-8EC8BED94E3B}"/>
              </a:ext>
            </a:extLst>
          </p:cNvPr>
          <p:cNvPicPr>
            <a:picLocks noChangeAspect="1"/>
          </p:cNvPicPr>
          <p:nvPr/>
        </p:nvPicPr>
        <p:blipFill>
          <a:blip r:embed="rId4"/>
          <a:stretch>
            <a:fillRect/>
          </a:stretch>
        </p:blipFill>
        <p:spPr>
          <a:xfrm>
            <a:off x="10276925" y="186891"/>
            <a:ext cx="1659973" cy="469598"/>
          </a:xfrm>
          <a:prstGeom prst="rect">
            <a:avLst/>
          </a:prstGeom>
        </p:spPr>
      </p:pic>
      <p:sp>
        <p:nvSpPr>
          <p:cNvPr id="3" name="Rectangle 1">
            <a:extLst>
              <a:ext uri="{FF2B5EF4-FFF2-40B4-BE49-F238E27FC236}">
                <a16:creationId xmlns:a16="http://schemas.microsoft.com/office/drawing/2014/main" id="{317F4F12-DEEA-93EE-FFC1-37840148E591}"/>
              </a:ext>
            </a:extLst>
          </p:cNvPr>
          <p:cNvSpPr>
            <a:spLocks noChangeArrowheads="1"/>
          </p:cNvSpPr>
          <p:nvPr/>
        </p:nvSpPr>
        <p:spPr bwMode="auto">
          <a:xfrm>
            <a:off x="468085" y="2259503"/>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pic>
        <p:nvPicPr>
          <p:cNvPr id="11" name="Picture 10">
            <a:extLst>
              <a:ext uri="{FF2B5EF4-FFF2-40B4-BE49-F238E27FC236}">
                <a16:creationId xmlns:a16="http://schemas.microsoft.com/office/drawing/2014/main" id="{59E892E2-7D68-0DB5-2C24-FECCDAFB1100}"/>
              </a:ext>
            </a:extLst>
          </p:cNvPr>
          <p:cNvPicPr>
            <a:picLocks noChangeAspect="1"/>
          </p:cNvPicPr>
          <p:nvPr/>
        </p:nvPicPr>
        <p:blipFill>
          <a:blip r:embed="rId5"/>
          <a:srcRect t="47848" r="76310"/>
          <a:stretch>
            <a:fillRect/>
          </a:stretch>
        </p:blipFill>
        <p:spPr>
          <a:xfrm>
            <a:off x="169739" y="5505237"/>
            <a:ext cx="976381" cy="1209096"/>
          </a:xfrm>
          <a:prstGeom prst="rect">
            <a:avLst/>
          </a:prstGeom>
        </p:spPr>
      </p:pic>
      <p:pic>
        <p:nvPicPr>
          <p:cNvPr id="12" name="Picture 11">
            <a:extLst>
              <a:ext uri="{FF2B5EF4-FFF2-40B4-BE49-F238E27FC236}">
                <a16:creationId xmlns:a16="http://schemas.microsoft.com/office/drawing/2014/main" id="{A3167C42-4643-5F43-3FB8-5EA555D0C34E}"/>
              </a:ext>
            </a:extLst>
          </p:cNvPr>
          <p:cNvPicPr>
            <a:picLocks noChangeAspect="1"/>
          </p:cNvPicPr>
          <p:nvPr/>
        </p:nvPicPr>
        <p:blipFill>
          <a:blip r:embed="rId5"/>
          <a:srcRect l="72549" b="55638"/>
          <a:stretch>
            <a:fillRect/>
          </a:stretch>
        </p:blipFill>
        <p:spPr>
          <a:xfrm>
            <a:off x="0" y="4291772"/>
            <a:ext cx="1106511" cy="1005840"/>
          </a:xfrm>
          <a:prstGeom prst="rect">
            <a:avLst/>
          </a:prstGeom>
        </p:spPr>
      </p:pic>
      <p:pic>
        <p:nvPicPr>
          <p:cNvPr id="14" name="Picture 13">
            <a:extLst>
              <a:ext uri="{FF2B5EF4-FFF2-40B4-BE49-F238E27FC236}">
                <a16:creationId xmlns:a16="http://schemas.microsoft.com/office/drawing/2014/main" id="{7F47F1C1-59BE-4307-961D-2BC540FB2B91}"/>
              </a:ext>
            </a:extLst>
          </p:cNvPr>
          <p:cNvPicPr>
            <a:picLocks noChangeAspect="1"/>
          </p:cNvPicPr>
          <p:nvPr/>
        </p:nvPicPr>
        <p:blipFill>
          <a:blip r:embed="rId5"/>
          <a:srcRect l="48819" r="27651" b="55894"/>
          <a:stretch>
            <a:fillRect/>
          </a:stretch>
        </p:blipFill>
        <p:spPr>
          <a:xfrm>
            <a:off x="230958" y="3156071"/>
            <a:ext cx="953925" cy="1005840"/>
          </a:xfrm>
          <a:prstGeom prst="rect">
            <a:avLst/>
          </a:prstGeom>
        </p:spPr>
      </p:pic>
      <p:pic>
        <p:nvPicPr>
          <p:cNvPr id="15" name="Picture 14">
            <a:extLst>
              <a:ext uri="{FF2B5EF4-FFF2-40B4-BE49-F238E27FC236}">
                <a16:creationId xmlns:a16="http://schemas.microsoft.com/office/drawing/2014/main" id="{391B3B06-BC46-B397-254A-FA46877B91AD}"/>
              </a:ext>
            </a:extLst>
          </p:cNvPr>
          <p:cNvPicPr>
            <a:picLocks noChangeAspect="1"/>
          </p:cNvPicPr>
          <p:nvPr/>
        </p:nvPicPr>
        <p:blipFill>
          <a:blip r:embed="rId5"/>
          <a:srcRect l="23329" r="51221" b="55107"/>
          <a:stretch>
            <a:fillRect/>
          </a:stretch>
        </p:blipFill>
        <p:spPr>
          <a:xfrm>
            <a:off x="163338" y="2019694"/>
            <a:ext cx="1014407" cy="1006516"/>
          </a:xfrm>
          <a:prstGeom prst="rect">
            <a:avLst/>
          </a:prstGeom>
        </p:spPr>
      </p:pic>
      <p:pic>
        <p:nvPicPr>
          <p:cNvPr id="16" name="Picture 15">
            <a:extLst>
              <a:ext uri="{FF2B5EF4-FFF2-40B4-BE49-F238E27FC236}">
                <a16:creationId xmlns:a16="http://schemas.microsoft.com/office/drawing/2014/main" id="{9ECFB39C-45D0-C38D-4A72-40419FC7CE3F}"/>
              </a:ext>
            </a:extLst>
          </p:cNvPr>
          <p:cNvPicPr>
            <a:picLocks noChangeAspect="1"/>
          </p:cNvPicPr>
          <p:nvPr/>
        </p:nvPicPr>
        <p:blipFill>
          <a:blip r:embed="rId5"/>
          <a:srcRect r="76471" b="57343"/>
          <a:stretch>
            <a:fillRect/>
          </a:stretch>
        </p:blipFill>
        <p:spPr>
          <a:xfrm>
            <a:off x="169739" y="819532"/>
            <a:ext cx="991632" cy="1011238"/>
          </a:xfrm>
          <a:prstGeom prst="rect">
            <a:avLst/>
          </a:prstGeom>
        </p:spPr>
      </p:pic>
      <p:sp>
        <p:nvSpPr>
          <p:cNvPr id="20" name="Title 1">
            <a:extLst>
              <a:ext uri="{FF2B5EF4-FFF2-40B4-BE49-F238E27FC236}">
                <a16:creationId xmlns:a16="http://schemas.microsoft.com/office/drawing/2014/main" id="{9A207B86-43FA-CC74-254F-070A4780D538}"/>
              </a:ext>
            </a:extLst>
          </p:cNvPr>
          <p:cNvSpPr txBox="1">
            <a:spLocks/>
          </p:cNvSpPr>
          <p:nvPr/>
        </p:nvSpPr>
        <p:spPr>
          <a:xfrm>
            <a:off x="363277" y="37920"/>
            <a:ext cx="6108001" cy="89029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b="1" dirty="0">
                <a:solidFill>
                  <a:schemeClr val="bg1"/>
                </a:solidFill>
                <a:latin typeface="Montserrat" pitchFamily="2" charset="77"/>
              </a:rPr>
              <a:t>Getting the Point</a:t>
            </a:r>
          </a:p>
        </p:txBody>
      </p:sp>
      <p:sp>
        <p:nvSpPr>
          <p:cNvPr id="30" name="TextBox 29">
            <a:extLst>
              <a:ext uri="{FF2B5EF4-FFF2-40B4-BE49-F238E27FC236}">
                <a16:creationId xmlns:a16="http://schemas.microsoft.com/office/drawing/2014/main" id="{2BAD4989-6A1E-DFA3-D5EE-AA73974D696C}"/>
              </a:ext>
            </a:extLst>
          </p:cNvPr>
          <p:cNvSpPr txBox="1"/>
          <p:nvPr/>
        </p:nvSpPr>
        <p:spPr>
          <a:xfrm>
            <a:off x="1134351" y="1111115"/>
            <a:ext cx="10406743" cy="707886"/>
          </a:xfrm>
          <a:prstGeom prst="rect">
            <a:avLst/>
          </a:prstGeom>
          <a:noFill/>
        </p:spPr>
        <p:txBody>
          <a:bodyPr wrap="square">
            <a:spAutoFit/>
          </a:bodyPr>
          <a:lstStyle/>
          <a:p>
            <a:r>
              <a:rPr lang="en-US" sz="2000" dirty="0">
                <a:solidFill>
                  <a:schemeClr val="bg1"/>
                </a:solidFill>
                <a:latin typeface="Montserrat" pitchFamily="2" charset="77"/>
              </a:rPr>
              <a:t>Some materials can </a:t>
            </a:r>
            <a:r>
              <a:rPr lang="en-US" sz="2000" b="1" dirty="0">
                <a:solidFill>
                  <a:schemeClr val="bg1"/>
                </a:solidFill>
                <a:latin typeface="Montserrat" pitchFamily="2" charset="77"/>
              </a:rPr>
              <a:t>stretch</a:t>
            </a:r>
            <a:r>
              <a:rPr lang="en-US" sz="2000" dirty="0">
                <a:solidFill>
                  <a:schemeClr val="bg1"/>
                </a:solidFill>
                <a:latin typeface="Montserrat" pitchFamily="2" charset="77"/>
              </a:rPr>
              <a:t>, and some materials cannot. A balloon is a stretchy material. When air goes inside a balloon, the balloon stretches to make room. </a:t>
            </a:r>
          </a:p>
        </p:txBody>
      </p:sp>
      <p:sp>
        <p:nvSpPr>
          <p:cNvPr id="33" name="TextBox 32">
            <a:extLst>
              <a:ext uri="{FF2B5EF4-FFF2-40B4-BE49-F238E27FC236}">
                <a16:creationId xmlns:a16="http://schemas.microsoft.com/office/drawing/2014/main" id="{2A83EEC7-C280-2344-E680-A6C20336214B}"/>
              </a:ext>
            </a:extLst>
          </p:cNvPr>
          <p:cNvSpPr txBox="1"/>
          <p:nvPr/>
        </p:nvSpPr>
        <p:spPr>
          <a:xfrm>
            <a:off x="1134351" y="2195523"/>
            <a:ext cx="10406743" cy="707886"/>
          </a:xfrm>
          <a:prstGeom prst="rect">
            <a:avLst/>
          </a:prstGeom>
          <a:noFill/>
        </p:spPr>
        <p:txBody>
          <a:bodyPr wrap="square">
            <a:spAutoFit/>
          </a:bodyPr>
          <a:lstStyle/>
          <a:p>
            <a:r>
              <a:rPr lang="en-US" sz="2000">
                <a:solidFill>
                  <a:schemeClr val="bg1"/>
                </a:solidFill>
                <a:latin typeface="Montserrat" pitchFamily="2" charset="77"/>
              </a:rPr>
              <a:t>When we poke a balloon with something sharp, it usually </a:t>
            </a:r>
            <a:r>
              <a:rPr lang="en-US" sz="2000" b="1">
                <a:solidFill>
                  <a:schemeClr val="bg1"/>
                </a:solidFill>
                <a:latin typeface="Montserrat" pitchFamily="2" charset="77"/>
              </a:rPr>
              <a:t>pops</a:t>
            </a:r>
            <a:r>
              <a:rPr lang="en-US" sz="2000">
                <a:solidFill>
                  <a:schemeClr val="bg1"/>
                </a:solidFill>
                <a:latin typeface="Montserrat" pitchFamily="2" charset="77"/>
              </a:rPr>
              <a:t>. That’s because the balloon is pulled very tight, and the material can tear easily when it is tight. </a:t>
            </a:r>
          </a:p>
        </p:txBody>
      </p:sp>
      <p:sp>
        <p:nvSpPr>
          <p:cNvPr id="34" name="TextBox 33">
            <a:extLst>
              <a:ext uri="{FF2B5EF4-FFF2-40B4-BE49-F238E27FC236}">
                <a16:creationId xmlns:a16="http://schemas.microsoft.com/office/drawing/2014/main" id="{0BB3A46D-631F-E4FD-111F-A847266FDE47}"/>
              </a:ext>
            </a:extLst>
          </p:cNvPr>
          <p:cNvSpPr txBox="1"/>
          <p:nvPr/>
        </p:nvSpPr>
        <p:spPr>
          <a:xfrm>
            <a:off x="1134351" y="3306104"/>
            <a:ext cx="10406743" cy="707886"/>
          </a:xfrm>
          <a:prstGeom prst="rect">
            <a:avLst/>
          </a:prstGeom>
          <a:noFill/>
        </p:spPr>
        <p:txBody>
          <a:bodyPr wrap="square">
            <a:spAutoFit/>
          </a:bodyPr>
          <a:lstStyle/>
          <a:p>
            <a:r>
              <a:rPr lang="en-US" sz="2000">
                <a:solidFill>
                  <a:schemeClr val="bg1"/>
                </a:solidFill>
                <a:latin typeface="Montserrat" pitchFamily="2" charset="77"/>
              </a:rPr>
              <a:t>But today, we are going to test what happens when we </a:t>
            </a:r>
            <a:r>
              <a:rPr lang="en-US" sz="2000" b="1">
                <a:solidFill>
                  <a:schemeClr val="bg1"/>
                </a:solidFill>
                <a:latin typeface="Montserrat" pitchFamily="2" charset="77"/>
              </a:rPr>
              <a:t>help the balloon stretch instead of tear. </a:t>
            </a:r>
          </a:p>
        </p:txBody>
      </p:sp>
      <p:sp>
        <p:nvSpPr>
          <p:cNvPr id="37" name="TextBox 36">
            <a:extLst>
              <a:ext uri="{FF2B5EF4-FFF2-40B4-BE49-F238E27FC236}">
                <a16:creationId xmlns:a16="http://schemas.microsoft.com/office/drawing/2014/main" id="{84E25976-D2E3-9492-EC15-1A56821E1FF6}"/>
              </a:ext>
            </a:extLst>
          </p:cNvPr>
          <p:cNvSpPr txBox="1"/>
          <p:nvPr/>
        </p:nvSpPr>
        <p:spPr>
          <a:xfrm>
            <a:off x="1150646" y="4382199"/>
            <a:ext cx="10406743" cy="707886"/>
          </a:xfrm>
          <a:prstGeom prst="rect">
            <a:avLst/>
          </a:prstGeom>
          <a:noFill/>
        </p:spPr>
        <p:txBody>
          <a:bodyPr wrap="square">
            <a:spAutoFit/>
          </a:bodyPr>
          <a:lstStyle/>
          <a:p>
            <a:r>
              <a:rPr lang="en-US" sz="2000">
                <a:solidFill>
                  <a:schemeClr val="bg1"/>
                </a:solidFill>
                <a:latin typeface="Montserrat" pitchFamily="2" charset="77"/>
              </a:rPr>
              <a:t>We will use a </a:t>
            </a:r>
            <a:r>
              <a:rPr lang="en-US" sz="2000" b="1">
                <a:solidFill>
                  <a:schemeClr val="bg1"/>
                </a:solidFill>
                <a:latin typeface="Montserrat" pitchFamily="2" charset="77"/>
              </a:rPr>
              <a:t>wooden skewer </a:t>
            </a:r>
            <a:r>
              <a:rPr lang="en-US" sz="2000">
                <a:solidFill>
                  <a:schemeClr val="bg1"/>
                </a:solidFill>
                <a:latin typeface="Montserrat" pitchFamily="2" charset="77"/>
              </a:rPr>
              <a:t>to gently poke the balloon in places where it can stretch the most. </a:t>
            </a:r>
          </a:p>
        </p:txBody>
      </p:sp>
      <p:sp>
        <p:nvSpPr>
          <p:cNvPr id="39" name="TextBox 38">
            <a:extLst>
              <a:ext uri="{FF2B5EF4-FFF2-40B4-BE49-F238E27FC236}">
                <a16:creationId xmlns:a16="http://schemas.microsoft.com/office/drawing/2014/main" id="{742CB36A-BE03-3286-2754-DEA6ED1AB767}"/>
              </a:ext>
            </a:extLst>
          </p:cNvPr>
          <p:cNvSpPr txBox="1"/>
          <p:nvPr/>
        </p:nvSpPr>
        <p:spPr>
          <a:xfrm>
            <a:off x="1150646" y="5601954"/>
            <a:ext cx="10870475" cy="1015663"/>
          </a:xfrm>
          <a:prstGeom prst="rect">
            <a:avLst/>
          </a:prstGeom>
          <a:noFill/>
        </p:spPr>
        <p:txBody>
          <a:bodyPr wrap="square">
            <a:spAutoFit/>
          </a:bodyPr>
          <a:lstStyle/>
          <a:p>
            <a:r>
              <a:rPr lang="en-US" sz="2000" dirty="0">
                <a:solidFill>
                  <a:schemeClr val="bg1"/>
                </a:solidFill>
                <a:latin typeface="Montserrat" pitchFamily="2" charset="77"/>
              </a:rPr>
              <a:t>We will also use </a:t>
            </a:r>
            <a:r>
              <a:rPr lang="en-US" sz="2000" b="1" dirty="0">
                <a:solidFill>
                  <a:schemeClr val="bg1"/>
                </a:solidFill>
                <a:latin typeface="Montserrat" pitchFamily="2" charset="77"/>
              </a:rPr>
              <a:t>soap</a:t>
            </a:r>
            <a:r>
              <a:rPr lang="en-US" sz="2000" dirty="0">
                <a:solidFill>
                  <a:schemeClr val="bg1"/>
                </a:solidFill>
                <a:latin typeface="Montserrat" pitchFamily="2" charset="77"/>
              </a:rPr>
              <a:t>. Soap makes things slippery. When something is </a:t>
            </a:r>
            <a:r>
              <a:rPr lang="en-US" sz="2000" b="1" dirty="0">
                <a:solidFill>
                  <a:schemeClr val="bg1"/>
                </a:solidFill>
                <a:latin typeface="Montserrat" pitchFamily="2" charset="77"/>
              </a:rPr>
              <a:t>slippery</a:t>
            </a:r>
            <a:r>
              <a:rPr lang="en-US" sz="2000" dirty="0">
                <a:solidFill>
                  <a:schemeClr val="bg1"/>
                </a:solidFill>
                <a:latin typeface="Montserrat" pitchFamily="2" charset="77"/>
              </a:rPr>
              <a:t>, it can slide instead of grabbing and tearing. The soap helps the skewer </a:t>
            </a:r>
            <a:r>
              <a:rPr lang="en-US" sz="2000" b="1" dirty="0">
                <a:solidFill>
                  <a:schemeClr val="bg1"/>
                </a:solidFill>
                <a:latin typeface="Montserrat" pitchFamily="2" charset="77"/>
              </a:rPr>
              <a:t>slide</a:t>
            </a:r>
            <a:r>
              <a:rPr lang="en-US" sz="2000" dirty="0">
                <a:solidFill>
                  <a:schemeClr val="bg1"/>
                </a:solidFill>
                <a:latin typeface="Montserrat" pitchFamily="2" charset="77"/>
              </a:rPr>
              <a:t> through the balloon while the balloon </a:t>
            </a:r>
            <a:r>
              <a:rPr lang="en-US" sz="2000" b="1" dirty="0">
                <a:solidFill>
                  <a:schemeClr val="bg1"/>
                </a:solidFill>
                <a:latin typeface="Montserrat" pitchFamily="2" charset="77"/>
              </a:rPr>
              <a:t>stretches</a:t>
            </a:r>
            <a:r>
              <a:rPr lang="en-US" sz="2000" dirty="0">
                <a:solidFill>
                  <a:schemeClr val="bg1"/>
                </a:solidFill>
                <a:latin typeface="Montserrat" pitchFamily="2" charset="77"/>
              </a:rPr>
              <a:t> around it. </a:t>
            </a:r>
          </a:p>
        </p:txBody>
      </p:sp>
    </p:spTree>
    <p:extLst>
      <p:ext uri="{BB962C8B-B14F-4D97-AF65-F5344CB8AC3E}">
        <p14:creationId xmlns:p14="http://schemas.microsoft.com/office/powerpoint/2010/main" val="2045947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6D85E939-515D-0C25-D1C7-187C549FBF1D}"/>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E3C24F74-CB17-9BF2-7C04-7726FE0674E7}"/>
              </a:ext>
            </a:extLst>
          </p:cNvPr>
          <p:cNvPicPr>
            <a:picLocks noChangeAspect="1"/>
          </p:cNvPicPr>
          <p:nvPr/>
        </p:nvPicPr>
        <p:blipFill>
          <a:blip r:embed="rId4"/>
          <a:stretch>
            <a:fillRect/>
          </a:stretch>
        </p:blipFill>
        <p:spPr>
          <a:xfrm>
            <a:off x="11308434" y="6014135"/>
            <a:ext cx="915816" cy="707676"/>
          </a:xfrm>
          <a:prstGeom prst="rect">
            <a:avLst/>
          </a:prstGeom>
        </p:spPr>
      </p:pic>
      <p:sp>
        <p:nvSpPr>
          <p:cNvPr id="2" name="Title 1">
            <a:extLst>
              <a:ext uri="{FF2B5EF4-FFF2-40B4-BE49-F238E27FC236}">
                <a16:creationId xmlns:a16="http://schemas.microsoft.com/office/drawing/2014/main" id="{CEE61937-E1DE-50E4-C943-1081C955EF40}"/>
              </a:ext>
            </a:extLst>
          </p:cNvPr>
          <p:cNvSpPr>
            <a:spLocks noGrp="1"/>
          </p:cNvSpPr>
          <p:nvPr>
            <p:ph type="title"/>
          </p:nvPr>
        </p:nvSpPr>
        <p:spPr>
          <a:xfrm>
            <a:off x="641850" y="2668305"/>
            <a:ext cx="10972800" cy="1143000"/>
          </a:xfrm>
          <a:effectLst>
            <a:outerShdw blurRad="50800" dist="38100" dir="5400000" sx="102000" sy="102000" algn="t" rotWithShape="0">
              <a:prstClr val="black">
                <a:alpha val="40000"/>
              </a:prstClr>
            </a:outerShdw>
          </a:effectLst>
        </p:spPr>
        <p:txBody>
          <a:bodyPr>
            <a:noAutofit/>
          </a:bodyPr>
          <a:lstStyle/>
          <a:p>
            <a:br>
              <a:rPr lang="en-US" altLang="en-US" b="1" dirty="0">
                <a:solidFill>
                  <a:srgbClr val="C17EB6"/>
                </a:solidFill>
                <a:latin typeface="Montserrat" pitchFamily="2" charset="77"/>
              </a:rPr>
            </a:br>
            <a:br>
              <a:rPr lang="en-US" altLang="en-US" b="1" dirty="0">
                <a:solidFill>
                  <a:srgbClr val="C17EB6"/>
                </a:solidFill>
                <a:latin typeface="Montserrat" pitchFamily="2" charset="77"/>
              </a:rPr>
            </a:br>
            <a:endParaRPr b="1" dirty="0">
              <a:solidFill>
                <a:srgbClr val="C17EB6"/>
              </a:solidFill>
              <a:latin typeface="Montserrat" pitchFamily="2" charset="77"/>
            </a:endParaRPr>
          </a:p>
        </p:txBody>
      </p:sp>
      <p:sp>
        <p:nvSpPr>
          <p:cNvPr id="43" name="5-Point Star 42">
            <a:extLst>
              <a:ext uri="{FF2B5EF4-FFF2-40B4-BE49-F238E27FC236}">
                <a16:creationId xmlns:a16="http://schemas.microsoft.com/office/drawing/2014/main" id="{587F94EB-D0BB-FF4F-B4E2-E40429ED1822}"/>
              </a:ext>
            </a:extLst>
          </p:cNvPr>
          <p:cNvSpPr/>
          <p:nvPr/>
        </p:nvSpPr>
        <p:spPr>
          <a:xfrm rot="20739421">
            <a:off x="1624099" y="1752097"/>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F4791908-BDD3-92E4-A946-D94EAEF88273}"/>
              </a:ext>
            </a:extLst>
          </p:cNvPr>
          <p:cNvPicPr>
            <a:picLocks noChangeAspect="1"/>
          </p:cNvPicPr>
          <p:nvPr/>
        </p:nvPicPr>
        <p:blipFill>
          <a:blip r:embed="rId5"/>
          <a:stretch>
            <a:fillRect/>
          </a:stretch>
        </p:blipFill>
        <p:spPr>
          <a:xfrm>
            <a:off x="265400" y="6121066"/>
            <a:ext cx="2084162" cy="533447"/>
          </a:xfrm>
          <a:prstGeom prst="rect">
            <a:avLst/>
          </a:prstGeom>
        </p:spPr>
      </p:pic>
      <p:sp>
        <p:nvSpPr>
          <p:cNvPr id="5" name="Rectangle 1">
            <a:extLst>
              <a:ext uri="{FF2B5EF4-FFF2-40B4-BE49-F238E27FC236}">
                <a16:creationId xmlns:a16="http://schemas.microsoft.com/office/drawing/2014/main" id="{3B877976-F1F3-9AB9-3B35-49A0C24BD556}"/>
              </a:ext>
            </a:extLst>
          </p:cNvPr>
          <p:cNvSpPr>
            <a:spLocks noChangeArrowheads="1"/>
          </p:cNvSpPr>
          <p:nvPr/>
        </p:nvSpPr>
        <p:spPr bwMode="auto">
          <a:xfrm>
            <a:off x="1945189" y="3637807"/>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E077F1BB-1D7E-37B8-6E4F-AF0C66DFF35B}"/>
              </a:ext>
            </a:extLst>
          </p:cNvPr>
          <p:cNvSpPr txBox="1"/>
          <p:nvPr/>
        </p:nvSpPr>
        <p:spPr>
          <a:xfrm>
            <a:off x="-182546" y="234657"/>
            <a:ext cx="5901667" cy="600164"/>
          </a:xfrm>
          <a:prstGeom prst="rect">
            <a:avLst/>
          </a:prstGeom>
          <a:noFill/>
        </p:spPr>
        <p:txBody>
          <a:bodyPr wrap="square">
            <a:spAutoFit/>
          </a:bodyPr>
          <a:lstStyle/>
          <a:p>
            <a:pPr algn="ctr"/>
            <a:r>
              <a:rPr lang="en-US" sz="3300" b="1" dirty="0">
                <a:solidFill>
                  <a:schemeClr val="bg1"/>
                </a:solidFill>
                <a:latin typeface="Montserrat" pitchFamily="2" charset="77"/>
              </a:rPr>
              <a:t>Key Words to Know</a:t>
            </a:r>
          </a:p>
        </p:txBody>
      </p:sp>
      <p:cxnSp>
        <p:nvCxnSpPr>
          <p:cNvPr id="7" name="Straight Connector 6">
            <a:extLst>
              <a:ext uri="{FF2B5EF4-FFF2-40B4-BE49-F238E27FC236}">
                <a16:creationId xmlns:a16="http://schemas.microsoft.com/office/drawing/2014/main" id="{23787C28-9DAC-6A2D-1103-C4DC347AFBCD}"/>
              </a:ext>
            </a:extLst>
          </p:cNvPr>
          <p:cNvCxnSpPr>
            <a:cxnSpLocks/>
          </p:cNvCxnSpPr>
          <p:nvPr/>
        </p:nvCxnSpPr>
        <p:spPr>
          <a:xfrm flipV="1">
            <a:off x="506483" y="770711"/>
            <a:ext cx="4499155" cy="9859"/>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F29FAB7E-044C-F58D-522A-22B9D96BDB16}"/>
              </a:ext>
            </a:extLst>
          </p:cNvPr>
          <p:cNvSpPr/>
          <p:nvPr/>
        </p:nvSpPr>
        <p:spPr>
          <a:xfrm>
            <a:off x="5005638" y="645765"/>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extBox 69">
            <a:extLst>
              <a:ext uri="{FF2B5EF4-FFF2-40B4-BE49-F238E27FC236}">
                <a16:creationId xmlns:a16="http://schemas.microsoft.com/office/drawing/2014/main" id="{4E966763-D2C8-D64C-8395-BFD0492267B1}"/>
              </a:ext>
            </a:extLst>
          </p:cNvPr>
          <p:cNvSpPr txBox="1"/>
          <p:nvPr/>
        </p:nvSpPr>
        <p:spPr>
          <a:xfrm>
            <a:off x="1532755" y="1336568"/>
            <a:ext cx="6475081" cy="830997"/>
          </a:xfrm>
          <a:prstGeom prst="rect">
            <a:avLst/>
          </a:prstGeom>
          <a:noFill/>
        </p:spPr>
        <p:txBody>
          <a:bodyPr wrap="square" rtlCol="0">
            <a:spAutoFit/>
          </a:bodyPr>
          <a:lstStyle/>
          <a:p>
            <a:r>
              <a:rPr lang="en-US" sz="2400" dirty="0">
                <a:solidFill>
                  <a:schemeClr val="bg1"/>
                </a:solidFill>
                <a:latin typeface="Montserrat" pitchFamily="2" charset="77"/>
              </a:rPr>
              <a:t>To pull something longer without breaking it </a:t>
            </a:r>
          </a:p>
        </p:txBody>
      </p:sp>
      <p:sp>
        <p:nvSpPr>
          <p:cNvPr id="71" name="TextBox 70">
            <a:extLst>
              <a:ext uri="{FF2B5EF4-FFF2-40B4-BE49-F238E27FC236}">
                <a16:creationId xmlns:a16="http://schemas.microsoft.com/office/drawing/2014/main" id="{77B3082D-A1B5-29FF-27A7-43D60BE12185}"/>
              </a:ext>
            </a:extLst>
          </p:cNvPr>
          <p:cNvSpPr txBox="1"/>
          <p:nvPr/>
        </p:nvSpPr>
        <p:spPr>
          <a:xfrm>
            <a:off x="1281989" y="916434"/>
            <a:ext cx="2135146" cy="461665"/>
          </a:xfrm>
          <a:prstGeom prst="rect">
            <a:avLst/>
          </a:prstGeom>
          <a:noFill/>
        </p:spPr>
        <p:txBody>
          <a:bodyPr wrap="square">
            <a:spAutoFit/>
          </a:bodyPr>
          <a:lstStyle/>
          <a:p>
            <a:pPr algn="ctr"/>
            <a:r>
              <a:rPr lang="en-US" sz="2400" b="1">
                <a:solidFill>
                  <a:schemeClr val="bg1"/>
                </a:solidFill>
                <a:latin typeface="Montserrat" pitchFamily="2" charset="77"/>
              </a:rPr>
              <a:t>STRETCH</a:t>
            </a:r>
            <a:endParaRPr lang="en-US" sz="2400" b="1" dirty="0">
              <a:solidFill>
                <a:schemeClr val="bg1"/>
              </a:solidFill>
              <a:latin typeface="Montserrat" pitchFamily="2" charset="77"/>
            </a:endParaRPr>
          </a:p>
        </p:txBody>
      </p:sp>
      <p:sp>
        <p:nvSpPr>
          <p:cNvPr id="73" name="TextBox 72">
            <a:extLst>
              <a:ext uri="{FF2B5EF4-FFF2-40B4-BE49-F238E27FC236}">
                <a16:creationId xmlns:a16="http://schemas.microsoft.com/office/drawing/2014/main" id="{4E632F49-0F8A-7AE1-B66B-82F6B6563F53}"/>
              </a:ext>
            </a:extLst>
          </p:cNvPr>
          <p:cNvSpPr txBox="1"/>
          <p:nvPr/>
        </p:nvSpPr>
        <p:spPr>
          <a:xfrm>
            <a:off x="1573666" y="2825098"/>
            <a:ext cx="3431971" cy="461665"/>
          </a:xfrm>
          <a:prstGeom prst="rect">
            <a:avLst/>
          </a:prstGeom>
          <a:noFill/>
        </p:spPr>
        <p:txBody>
          <a:bodyPr wrap="square" rtlCol="0">
            <a:spAutoFit/>
          </a:bodyPr>
          <a:lstStyle/>
          <a:p>
            <a:r>
              <a:rPr lang="en-US" sz="2400" dirty="0">
                <a:solidFill>
                  <a:schemeClr val="bg1"/>
                </a:solidFill>
                <a:latin typeface="Montserrat" pitchFamily="2" charset="77"/>
              </a:rPr>
              <a:t>A push or a pull </a:t>
            </a:r>
          </a:p>
        </p:txBody>
      </p:sp>
      <p:sp>
        <p:nvSpPr>
          <p:cNvPr id="74" name="TextBox 73">
            <a:extLst>
              <a:ext uri="{FF2B5EF4-FFF2-40B4-BE49-F238E27FC236}">
                <a16:creationId xmlns:a16="http://schemas.microsoft.com/office/drawing/2014/main" id="{A83B301E-F196-A1F1-324A-652ADAC1D8B4}"/>
              </a:ext>
            </a:extLst>
          </p:cNvPr>
          <p:cNvSpPr txBox="1"/>
          <p:nvPr/>
        </p:nvSpPr>
        <p:spPr>
          <a:xfrm>
            <a:off x="1140813" y="2444473"/>
            <a:ext cx="2135146" cy="461665"/>
          </a:xfrm>
          <a:prstGeom prst="rect">
            <a:avLst/>
          </a:prstGeom>
          <a:noFill/>
        </p:spPr>
        <p:txBody>
          <a:bodyPr wrap="square">
            <a:spAutoFit/>
          </a:bodyPr>
          <a:lstStyle/>
          <a:p>
            <a:pPr algn="ctr"/>
            <a:r>
              <a:rPr lang="en-US" sz="2400" b="1">
                <a:solidFill>
                  <a:schemeClr val="bg1"/>
                </a:solidFill>
                <a:latin typeface="Montserrat" pitchFamily="2" charset="77"/>
              </a:rPr>
              <a:t>FORCE</a:t>
            </a:r>
            <a:endParaRPr lang="en-US" sz="2400" b="1" dirty="0">
              <a:solidFill>
                <a:schemeClr val="bg1"/>
              </a:solidFill>
              <a:latin typeface="Montserrat" pitchFamily="2" charset="77"/>
            </a:endParaRPr>
          </a:p>
        </p:txBody>
      </p:sp>
      <p:sp>
        <p:nvSpPr>
          <p:cNvPr id="76" name="TextBox 75">
            <a:extLst>
              <a:ext uri="{FF2B5EF4-FFF2-40B4-BE49-F238E27FC236}">
                <a16:creationId xmlns:a16="http://schemas.microsoft.com/office/drawing/2014/main" id="{F1F7701E-34CA-2977-74DF-0E4FA3CAD442}"/>
              </a:ext>
            </a:extLst>
          </p:cNvPr>
          <p:cNvSpPr txBox="1"/>
          <p:nvPr/>
        </p:nvSpPr>
        <p:spPr>
          <a:xfrm>
            <a:off x="1524336" y="4079615"/>
            <a:ext cx="6009621" cy="461665"/>
          </a:xfrm>
          <a:prstGeom prst="rect">
            <a:avLst/>
          </a:prstGeom>
          <a:noFill/>
        </p:spPr>
        <p:txBody>
          <a:bodyPr wrap="square" rtlCol="0">
            <a:spAutoFit/>
          </a:bodyPr>
          <a:lstStyle/>
          <a:p>
            <a:r>
              <a:rPr lang="en-US" sz="2400" dirty="0">
                <a:solidFill>
                  <a:schemeClr val="bg1"/>
                </a:solidFill>
                <a:latin typeface="Montserrat" pitchFamily="2" charset="77"/>
              </a:rPr>
              <a:t>Easy to slide across without sticking </a:t>
            </a:r>
          </a:p>
        </p:txBody>
      </p:sp>
      <p:sp>
        <p:nvSpPr>
          <p:cNvPr id="77" name="TextBox 76">
            <a:extLst>
              <a:ext uri="{FF2B5EF4-FFF2-40B4-BE49-F238E27FC236}">
                <a16:creationId xmlns:a16="http://schemas.microsoft.com/office/drawing/2014/main" id="{9067A55A-3B90-7CF1-9E30-457FF0E54D89}"/>
              </a:ext>
            </a:extLst>
          </p:cNvPr>
          <p:cNvSpPr txBox="1"/>
          <p:nvPr/>
        </p:nvSpPr>
        <p:spPr>
          <a:xfrm>
            <a:off x="1321528" y="3700684"/>
            <a:ext cx="2135146" cy="461665"/>
          </a:xfrm>
          <a:prstGeom prst="rect">
            <a:avLst/>
          </a:prstGeom>
          <a:noFill/>
        </p:spPr>
        <p:txBody>
          <a:bodyPr wrap="square">
            <a:spAutoFit/>
          </a:bodyPr>
          <a:lstStyle/>
          <a:p>
            <a:pPr algn="ctr"/>
            <a:r>
              <a:rPr lang="en-US" sz="2400" b="1">
                <a:solidFill>
                  <a:schemeClr val="bg1"/>
                </a:solidFill>
                <a:latin typeface="Montserrat" pitchFamily="2" charset="77"/>
              </a:rPr>
              <a:t>SLIPPERY</a:t>
            </a:r>
            <a:endParaRPr lang="en-US" sz="2400" b="1" dirty="0">
              <a:solidFill>
                <a:schemeClr val="bg1"/>
              </a:solidFill>
              <a:latin typeface="Montserrat" pitchFamily="2" charset="77"/>
            </a:endParaRPr>
          </a:p>
        </p:txBody>
      </p:sp>
      <p:sp>
        <p:nvSpPr>
          <p:cNvPr id="79" name="TextBox 78">
            <a:extLst>
              <a:ext uri="{FF2B5EF4-FFF2-40B4-BE49-F238E27FC236}">
                <a16:creationId xmlns:a16="http://schemas.microsoft.com/office/drawing/2014/main" id="{2EFA7AFB-EEBF-105C-FEBC-01C59A342271}"/>
              </a:ext>
            </a:extLst>
          </p:cNvPr>
          <p:cNvSpPr txBox="1"/>
          <p:nvPr/>
        </p:nvSpPr>
        <p:spPr>
          <a:xfrm>
            <a:off x="1562415" y="5407329"/>
            <a:ext cx="6730376" cy="461665"/>
          </a:xfrm>
          <a:prstGeom prst="rect">
            <a:avLst/>
          </a:prstGeom>
          <a:noFill/>
        </p:spPr>
        <p:txBody>
          <a:bodyPr wrap="square" lIns="91440" tIns="45720" rIns="91440" bIns="45720" rtlCol="0" anchor="t">
            <a:spAutoFit/>
          </a:bodyPr>
          <a:lstStyle/>
          <a:p>
            <a:r>
              <a:rPr lang="en-US" sz="2400" dirty="0">
                <a:solidFill>
                  <a:schemeClr val="bg1"/>
                </a:solidFill>
                <a:latin typeface="Montserrat"/>
              </a:rPr>
              <a:t>To try something out </a:t>
            </a:r>
            <a:r>
              <a:rPr lang="en-US" sz="2400">
                <a:solidFill>
                  <a:schemeClr val="bg1"/>
                </a:solidFill>
                <a:latin typeface="Montserrat"/>
              </a:rPr>
              <a:t>to</a:t>
            </a:r>
            <a:r>
              <a:rPr lang="en-US" sz="2400" dirty="0">
                <a:solidFill>
                  <a:schemeClr val="bg1"/>
                </a:solidFill>
                <a:latin typeface="Montserrat"/>
              </a:rPr>
              <a:t> see how it works</a:t>
            </a:r>
          </a:p>
        </p:txBody>
      </p:sp>
      <p:sp>
        <p:nvSpPr>
          <p:cNvPr id="80" name="TextBox 79">
            <a:extLst>
              <a:ext uri="{FF2B5EF4-FFF2-40B4-BE49-F238E27FC236}">
                <a16:creationId xmlns:a16="http://schemas.microsoft.com/office/drawing/2014/main" id="{90D9E582-95F5-4131-D25C-2B056DA0C37D}"/>
              </a:ext>
            </a:extLst>
          </p:cNvPr>
          <p:cNvSpPr txBox="1"/>
          <p:nvPr/>
        </p:nvSpPr>
        <p:spPr>
          <a:xfrm>
            <a:off x="959246" y="5060386"/>
            <a:ext cx="2135146" cy="461665"/>
          </a:xfrm>
          <a:prstGeom prst="rect">
            <a:avLst/>
          </a:prstGeom>
          <a:noFill/>
        </p:spPr>
        <p:txBody>
          <a:bodyPr wrap="square">
            <a:spAutoFit/>
          </a:bodyPr>
          <a:lstStyle/>
          <a:p>
            <a:pPr algn="ctr"/>
            <a:r>
              <a:rPr lang="en-US" sz="2400" b="1">
                <a:solidFill>
                  <a:schemeClr val="bg1"/>
                </a:solidFill>
                <a:latin typeface="Montserrat" pitchFamily="2" charset="77"/>
              </a:rPr>
              <a:t>TEST</a:t>
            </a:r>
            <a:endParaRPr lang="en-US" sz="2400" b="1" dirty="0">
              <a:solidFill>
                <a:schemeClr val="bg1"/>
              </a:solidFill>
              <a:latin typeface="Montserrat" pitchFamily="2" charset="77"/>
            </a:endParaRPr>
          </a:p>
        </p:txBody>
      </p:sp>
      <p:pic>
        <p:nvPicPr>
          <p:cNvPr id="108" name="Picture 107">
            <a:extLst>
              <a:ext uri="{FF2B5EF4-FFF2-40B4-BE49-F238E27FC236}">
                <a16:creationId xmlns:a16="http://schemas.microsoft.com/office/drawing/2014/main" id="{B7297C13-1175-6558-901D-AF64267069B1}"/>
              </a:ext>
            </a:extLst>
          </p:cNvPr>
          <p:cNvPicPr>
            <a:picLocks noChangeAspect="1"/>
          </p:cNvPicPr>
          <p:nvPr/>
        </p:nvPicPr>
        <p:blipFill>
          <a:blip r:embed="rId6"/>
          <a:stretch>
            <a:fillRect/>
          </a:stretch>
        </p:blipFill>
        <p:spPr>
          <a:xfrm>
            <a:off x="8150326" y="824911"/>
            <a:ext cx="3839783" cy="2470971"/>
          </a:xfrm>
          <a:prstGeom prst="roundRect">
            <a:avLst/>
          </a:prstGeom>
          <a:effectLst>
            <a:outerShdw blurRad="101600" dist="38100" dir="8100000" sx="102000" sy="102000" algn="tr" rotWithShape="0">
              <a:prstClr val="black">
                <a:alpha val="40000"/>
              </a:prstClr>
            </a:outerShdw>
          </a:effectLst>
        </p:spPr>
      </p:pic>
      <p:pic>
        <p:nvPicPr>
          <p:cNvPr id="120" name="Picture 119">
            <a:extLst>
              <a:ext uri="{FF2B5EF4-FFF2-40B4-BE49-F238E27FC236}">
                <a16:creationId xmlns:a16="http://schemas.microsoft.com/office/drawing/2014/main" id="{B8BF65A8-EE40-A1C6-B7A1-DB9DAEA91CA8}"/>
              </a:ext>
            </a:extLst>
          </p:cNvPr>
          <p:cNvPicPr>
            <a:picLocks noChangeAspect="1"/>
          </p:cNvPicPr>
          <p:nvPr/>
        </p:nvPicPr>
        <p:blipFill>
          <a:blip r:embed="rId7"/>
          <a:stretch>
            <a:fillRect/>
          </a:stretch>
        </p:blipFill>
        <p:spPr>
          <a:xfrm>
            <a:off x="8238744" y="3714622"/>
            <a:ext cx="3690901" cy="2059071"/>
          </a:xfrm>
          <a:prstGeom prst="roundRect">
            <a:avLst/>
          </a:prstGeom>
          <a:effectLst>
            <a:outerShdw blurRad="127000" dist="38100" dir="8100000" sx="102000" sy="102000" algn="tr" rotWithShape="0">
              <a:prstClr val="black">
                <a:alpha val="40000"/>
              </a:prstClr>
            </a:outerShdw>
          </a:effectLst>
        </p:spPr>
      </p:pic>
      <p:pic>
        <p:nvPicPr>
          <p:cNvPr id="125" name="Picture 124">
            <a:extLst>
              <a:ext uri="{FF2B5EF4-FFF2-40B4-BE49-F238E27FC236}">
                <a16:creationId xmlns:a16="http://schemas.microsoft.com/office/drawing/2014/main" id="{F428164E-4691-1B48-BD03-CF452511B567}"/>
              </a:ext>
            </a:extLst>
          </p:cNvPr>
          <p:cNvPicPr>
            <a:picLocks noChangeAspect="1"/>
          </p:cNvPicPr>
          <p:nvPr/>
        </p:nvPicPr>
        <p:blipFill>
          <a:blip r:embed="rId8"/>
          <a:srcRect r="53138" b="64024"/>
          <a:stretch>
            <a:fillRect/>
          </a:stretch>
        </p:blipFill>
        <p:spPr>
          <a:xfrm>
            <a:off x="388774" y="852176"/>
            <a:ext cx="1111459" cy="1103241"/>
          </a:xfrm>
          <a:prstGeom prst="rect">
            <a:avLst/>
          </a:prstGeom>
        </p:spPr>
      </p:pic>
      <p:pic>
        <p:nvPicPr>
          <p:cNvPr id="127" name="Picture 126">
            <a:extLst>
              <a:ext uri="{FF2B5EF4-FFF2-40B4-BE49-F238E27FC236}">
                <a16:creationId xmlns:a16="http://schemas.microsoft.com/office/drawing/2014/main" id="{87D0127A-324B-670E-EFBC-F8369F8AEDFF}"/>
              </a:ext>
            </a:extLst>
          </p:cNvPr>
          <p:cNvPicPr>
            <a:picLocks noChangeAspect="1"/>
          </p:cNvPicPr>
          <p:nvPr/>
        </p:nvPicPr>
        <p:blipFill>
          <a:blip r:embed="rId9"/>
          <a:srcRect l="52610" t="42696" b="22499"/>
          <a:stretch>
            <a:fillRect/>
          </a:stretch>
        </p:blipFill>
        <p:spPr>
          <a:xfrm>
            <a:off x="441106" y="4980105"/>
            <a:ext cx="1121309" cy="1064805"/>
          </a:xfrm>
          <a:prstGeom prst="rect">
            <a:avLst/>
          </a:prstGeom>
        </p:spPr>
      </p:pic>
      <p:pic>
        <p:nvPicPr>
          <p:cNvPr id="128" name="Picture 127">
            <a:extLst>
              <a:ext uri="{FF2B5EF4-FFF2-40B4-BE49-F238E27FC236}">
                <a16:creationId xmlns:a16="http://schemas.microsoft.com/office/drawing/2014/main" id="{E9CE21B5-ADB8-0206-0161-4FA57808A6CB}"/>
              </a:ext>
            </a:extLst>
          </p:cNvPr>
          <p:cNvPicPr>
            <a:picLocks noChangeAspect="1"/>
          </p:cNvPicPr>
          <p:nvPr/>
        </p:nvPicPr>
        <p:blipFill>
          <a:blip r:embed="rId9"/>
          <a:srcRect l="50896" t="4401" b="60422"/>
          <a:stretch>
            <a:fillRect/>
          </a:stretch>
        </p:blipFill>
        <p:spPr>
          <a:xfrm>
            <a:off x="515030" y="2315883"/>
            <a:ext cx="1161852" cy="1076154"/>
          </a:xfrm>
          <a:prstGeom prst="rect">
            <a:avLst/>
          </a:prstGeom>
        </p:spPr>
      </p:pic>
      <p:pic>
        <p:nvPicPr>
          <p:cNvPr id="129" name="Picture 128">
            <a:extLst>
              <a:ext uri="{FF2B5EF4-FFF2-40B4-BE49-F238E27FC236}">
                <a16:creationId xmlns:a16="http://schemas.microsoft.com/office/drawing/2014/main" id="{62B330CE-AEC1-FC2E-0593-D9C55CE5D2E6}"/>
              </a:ext>
            </a:extLst>
          </p:cNvPr>
          <p:cNvPicPr>
            <a:picLocks noChangeAspect="1"/>
          </p:cNvPicPr>
          <p:nvPr/>
        </p:nvPicPr>
        <p:blipFill>
          <a:blip r:embed="rId9"/>
          <a:srcRect t="44681" r="53402" b="20289"/>
          <a:stretch>
            <a:fillRect/>
          </a:stretch>
        </p:blipFill>
        <p:spPr>
          <a:xfrm>
            <a:off x="408559" y="3611969"/>
            <a:ext cx="1102568" cy="1071676"/>
          </a:xfrm>
          <a:prstGeom prst="rect">
            <a:avLst/>
          </a:prstGeom>
        </p:spPr>
      </p:pic>
    </p:spTree>
    <p:extLst>
      <p:ext uri="{BB962C8B-B14F-4D97-AF65-F5344CB8AC3E}">
        <p14:creationId xmlns:p14="http://schemas.microsoft.com/office/powerpoint/2010/main" val="2031509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FE3C4-5E0E-F3DD-026C-9487B5C1F11F}"/>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1DDEC7A3-937E-8744-D516-6F5A2D29894C}"/>
              </a:ext>
            </a:extLst>
          </p:cNvPr>
          <p:cNvSpPr>
            <a:spLocks/>
          </p:cNvSpPr>
          <p:nvPr/>
        </p:nvSpPr>
        <p:spPr>
          <a:xfrm>
            <a:off x="0" y="-13063"/>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descr="A black and white logo&#10;&#10;AI-generated content may be incorrect.">
            <a:extLst>
              <a:ext uri="{FF2B5EF4-FFF2-40B4-BE49-F238E27FC236}">
                <a16:creationId xmlns:a16="http://schemas.microsoft.com/office/drawing/2014/main" id="{1234AE07-DBFE-E11C-9262-6C5EE1697844}"/>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9C5B1C92-D689-D5EA-FFF6-1D11979FD7DA}"/>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E6F645C1-627E-459A-EE82-2CF662CF99C5}"/>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20E1AC60-E1B8-2B4B-40FD-202940D84AF4}"/>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87E61B36-366D-6214-3613-8EB2DAA92F20}"/>
              </a:ext>
            </a:extLst>
          </p:cNvPr>
          <p:cNvSpPr>
            <a:spLocks noChangeArrowheads="1"/>
          </p:cNvSpPr>
          <p:nvPr/>
        </p:nvSpPr>
        <p:spPr bwMode="auto">
          <a:xfrm>
            <a:off x="2132144" y="3298840"/>
            <a:ext cx="301351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4" name="Picture 3">
            <a:extLst>
              <a:ext uri="{FF2B5EF4-FFF2-40B4-BE49-F238E27FC236}">
                <a16:creationId xmlns:a16="http://schemas.microsoft.com/office/drawing/2014/main" id="{BD8A205F-4D74-FF55-4F31-839AE248AB9F}"/>
              </a:ext>
            </a:extLst>
          </p:cNvPr>
          <p:cNvPicPr>
            <a:picLocks noChangeAspect="1"/>
          </p:cNvPicPr>
          <p:nvPr/>
        </p:nvPicPr>
        <p:blipFill>
          <a:blip r:embed="rId6"/>
          <a:srcRect l="57894" t="23072" b="21569"/>
          <a:stretch>
            <a:fillRect/>
          </a:stretch>
        </p:blipFill>
        <p:spPr>
          <a:xfrm>
            <a:off x="8055200" y="1360169"/>
            <a:ext cx="4520868" cy="3343380"/>
          </a:xfrm>
          <a:prstGeom prst="rect">
            <a:avLst/>
          </a:prstGeom>
        </p:spPr>
      </p:pic>
      <p:sp>
        <p:nvSpPr>
          <p:cNvPr id="7" name="Rounded Rectangle 6">
            <a:extLst>
              <a:ext uri="{FF2B5EF4-FFF2-40B4-BE49-F238E27FC236}">
                <a16:creationId xmlns:a16="http://schemas.microsoft.com/office/drawing/2014/main" id="{A73B69A2-40E0-5380-93FC-ACB20805E148}"/>
              </a:ext>
            </a:extLst>
          </p:cNvPr>
          <p:cNvSpPr/>
          <p:nvPr/>
        </p:nvSpPr>
        <p:spPr>
          <a:xfrm>
            <a:off x="2000795" y="1953862"/>
            <a:ext cx="2509893" cy="901671"/>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5EA0BC03-FC75-DD41-6FEA-12FB6B64C0B5}"/>
              </a:ext>
            </a:extLst>
          </p:cNvPr>
          <p:cNvSpPr txBox="1"/>
          <p:nvPr/>
        </p:nvSpPr>
        <p:spPr>
          <a:xfrm>
            <a:off x="2754018" y="1982453"/>
            <a:ext cx="1807067" cy="830997"/>
          </a:xfrm>
          <a:prstGeom prst="rect">
            <a:avLst/>
          </a:prstGeom>
          <a:noFill/>
        </p:spPr>
        <p:txBody>
          <a:bodyPr wrap="square">
            <a:spAutoFit/>
          </a:bodyPr>
          <a:lstStyle/>
          <a:p>
            <a:pPr algn="ctr"/>
            <a:r>
              <a:rPr lang="en-US" sz="2400" b="1">
                <a:solidFill>
                  <a:srgbClr val="2E3192"/>
                </a:solidFill>
                <a:latin typeface="Montserrat" pitchFamily="2" charset="77"/>
              </a:rPr>
              <a:t>Wooden Skewer</a:t>
            </a:r>
            <a:endParaRPr lang="en-US" sz="2400" b="1" dirty="0">
              <a:solidFill>
                <a:srgbClr val="2E3192"/>
              </a:solidFill>
              <a:latin typeface="Montserrat" pitchFamily="2" charset="77"/>
            </a:endParaRPr>
          </a:p>
        </p:txBody>
      </p:sp>
      <p:sp>
        <p:nvSpPr>
          <p:cNvPr id="12" name="Rounded Rectangle 11">
            <a:extLst>
              <a:ext uri="{FF2B5EF4-FFF2-40B4-BE49-F238E27FC236}">
                <a16:creationId xmlns:a16="http://schemas.microsoft.com/office/drawing/2014/main" id="{514BB9A3-74DC-8A82-B31A-F41342DFDE18}"/>
              </a:ext>
            </a:extLst>
          </p:cNvPr>
          <p:cNvSpPr/>
          <p:nvPr/>
        </p:nvSpPr>
        <p:spPr>
          <a:xfrm>
            <a:off x="2000795" y="3213164"/>
            <a:ext cx="2509893" cy="891708"/>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29607BFA-B68D-2B64-7FA4-ADA3ADC9AD4B}"/>
              </a:ext>
            </a:extLst>
          </p:cNvPr>
          <p:cNvSpPr txBox="1"/>
          <p:nvPr/>
        </p:nvSpPr>
        <p:spPr>
          <a:xfrm>
            <a:off x="2902193" y="3438291"/>
            <a:ext cx="1807067" cy="461665"/>
          </a:xfrm>
          <a:prstGeom prst="rect">
            <a:avLst/>
          </a:prstGeom>
          <a:noFill/>
        </p:spPr>
        <p:txBody>
          <a:bodyPr wrap="square" lIns="91440" tIns="45720" rIns="91440" bIns="45720" anchor="t">
            <a:spAutoFit/>
          </a:bodyPr>
          <a:lstStyle/>
          <a:p>
            <a:pPr algn="ctr"/>
            <a:r>
              <a:rPr lang="en-US" sz="2400" b="1">
                <a:solidFill>
                  <a:srgbClr val="2E3192"/>
                </a:solidFill>
                <a:latin typeface="Montserrat"/>
              </a:rPr>
              <a:t>Balloon</a:t>
            </a:r>
            <a:endParaRPr lang="en-US" sz="2400" b="1" dirty="0">
              <a:solidFill>
                <a:srgbClr val="2E3192"/>
              </a:solidFill>
              <a:latin typeface="Montserrat" pitchFamily="2" charset="77"/>
            </a:endParaRPr>
          </a:p>
        </p:txBody>
      </p:sp>
      <p:sp>
        <p:nvSpPr>
          <p:cNvPr id="16" name="Rounded Rectangle 15">
            <a:extLst>
              <a:ext uri="{FF2B5EF4-FFF2-40B4-BE49-F238E27FC236}">
                <a16:creationId xmlns:a16="http://schemas.microsoft.com/office/drawing/2014/main" id="{A52EA505-CEFF-8DDE-C2D2-775E4829FE46}"/>
              </a:ext>
            </a:extLst>
          </p:cNvPr>
          <p:cNvSpPr/>
          <p:nvPr/>
        </p:nvSpPr>
        <p:spPr>
          <a:xfrm>
            <a:off x="4642037" y="3206410"/>
            <a:ext cx="2921467" cy="925597"/>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74EC06E4-8DB7-B34A-B67A-823ECD81318F}"/>
              </a:ext>
            </a:extLst>
          </p:cNvPr>
          <p:cNvSpPr txBox="1"/>
          <p:nvPr/>
        </p:nvSpPr>
        <p:spPr>
          <a:xfrm>
            <a:off x="5672981" y="3406279"/>
            <a:ext cx="1807067" cy="461665"/>
          </a:xfrm>
          <a:prstGeom prst="rect">
            <a:avLst/>
          </a:prstGeom>
          <a:noFill/>
        </p:spPr>
        <p:txBody>
          <a:bodyPr wrap="square">
            <a:spAutoFit/>
          </a:bodyPr>
          <a:lstStyle/>
          <a:p>
            <a:pPr algn="ctr"/>
            <a:r>
              <a:rPr lang="en-US" sz="2400" b="1">
                <a:solidFill>
                  <a:srgbClr val="2E3192"/>
                </a:solidFill>
                <a:latin typeface="Montserrat" pitchFamily="2" charset="77"/>
              </a:rPr>
              <a:t>Dish Soap</a:t>
            </a:r>
            <a:endParaRPr lang="en-US" sz="2400" b="1" dirty="0">
              <a:solidFill>
                <a:srgbClr val="2E3192"/>
              </a:solidFill>
              <a:latin typeface="Montserrat" pitchFamily="2" charset="77"/>
            </a:endParaRPr>
          </a:p>
        </p:txBody>
      </p:sp>
      <p:sp>
        <p:nvSpPr>
          <p:cNvPr id="18" name="Rounded Rectangle 17">
            <a:extLst>
              <a:ext uri="{FF2B5EF4-FFF2-40B4-BE49-F238E27FC236}">
                <a16:creationId xmlns:a16="http://schemas.microsoft.com/office/drawing/2014/main" id="{7B85DB68-DE3D-9A82-F436-0BCF7BB864B5}"/>
              </a:ext>
            </a:extLst>
          </p:cNvPr>
          <p:cNvSpPr/>
          <p:nvPr/>
        </p:nvSpPr>
        <p:spPr>
          <a:xfrm>
            <a:off x="4682840" y="1989333"/>
            <a:ext cx="2880664" cy="830998"/>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D95D0331-1A0C-90E8-75C0-54AD97F47121}"/>
              </a:ext>
            </a:extLst>
          </p:cNvPr>
          <p:cNvSpPr txBox="1"/>
          <p:nvPr/>
        </p:nvSpPr>
        <p:spPr>
          <a:xfrm>
            <a:off x="5692737" y="1989333"/>
            <a:ext cx="1807067" cy="830997"/>
          </a:xfrm>
          <a:prstGeom prst="rect">
            <a:avLst/>
          </a:prstGeom>
          <a:noFill/>
        </p:spPr>
        <p:txBody>
          <a:bodyPr wrap="square">
            <a:spAutoFit/>
          </a:bodyPr>
          <a:lstStyle/>
          <a:p>
            <a:pPr algn="ctr"/>
            <a:r>
              <a:rPr lang="en-US" sz="2400" b="1">
                <a:solidFill>
                  <a:srgbClr val="2E3192"/>
                </a:solidFill>
                <a:latin typeface="Montserrat" pitchFamily="2" charset="77"/>
              </a:rPr>
              <a:t>Balloon Pump</a:t>
            </a:r>
            <a:endParaRPr lang="en-US" sz="2400" b="1" dirty="0">
              <a:solidFill>
                <a:srgbClr val="2E3192"/>
              </a:solidFill>
              <a:latin typeface="Montserrat" pitchFamily="2" charset="77"/>
            </a:endParaRPr>
          </a:p>
        </p:txBody>
      </p:sp>
      <p:pic>
        <p:nvPicPr>
          <p:cNvPr id="22" name="Picture 21">
            <a:extLst>
              <a:ext uri="{FF2B5EF4-FFF2-40B4-BE49-F238E27FC236}">
                <a16:creationId xmlns:a16="http://schemas.microsoft.com/office/drawing/2014/main" id="{8AA5A334-AD42-1D06-5787-78F835B708C5}"/>
              </a:ext>
            </a:extLst>
          </p:cNvPr>
          <p:cNvPicPr>
            <a:picLocks noChangeAspect="1"/>
          </p:cNvPicPr>
          <p:nvPr/>
        </p:nvPicPr>
        <p:blipFill>
          <a:blip r:embed="rId7"/>
          <a:srcRect l="72549" b="55638"/>
          <a:stretch>
            <a:fillRect/>
          </a:stretch>
        </p:blipFill>
        <p:spPr>
          <a:xfrm>
            <a:off x="1616727" y="1801160"/>
            <a:ext cx="1300632" cy="1182300"/>
          </a:xfrm>
          <a:prstGeom prst="rect">
            <a:avLst/>
          </a:prstGeom>
        </p:spPr>
      </p:pic>
      <p:pic>
        <p:nvPicPr>
          <p:cNvPr id="23" name="Picture 22">
            <a:extLst>
              <a:ext uri="{FF2B5EF4-FFF2-40B4-BE49-F238E27FC236}">
                <a16:creationId xmlns:a16="http://schemas.microsoft.com/office/drawing/2014/main" id="{74152788-56AB-6C26-D14F-0550F947DE20}"/>
              </a:ext>
            </a:extLst>
          </p:cNvPr>
          <p:cNvPicPr>
            <a:picLocks noChangeAspect="1"/>
          </p:cNvPicPr>
          <p:nvPr/>
        </p:nvPicPr>
        <p:blipFill>
          <a:blip r:embed="rId7"/>
          <a:srcRect t="47848" r="76310"/>
          <a:stretch>
            <a:fillRect/>
          </a:stretch>
        </p:blipFill>
        <p:spPr>
          <a:xfrm>
            <a:off x="4514194" y="2944636"/>
            <a:ext cx="1151976" cy="1426542"/>
          </a:xfrm>
          <a:prstGeom prst="rect">
            <a:avLst/>
          </a:prstGeom>
        </p:spPr>
      </p:pic>
      <p:pic>
        <p:nvPicPr>
          <p:cNvPr id="24" name="Picture 23">
            <a:extLst>
              <a:ext uri="{FF2B5EF4-FFF2-40B4-BE49-F238E27FC236}">
                <a16:creationId xmlns:a16="http://schemas.microsoft.com/office/drawing/2014/main" id="{29FB7706-0970-3907-C0DD-D27E2E6183D5}"/>
              </a:ext>
            </a:extLst>
          </p:cNvPr>
          <p:cNvPicPr>
            <a:picLocks noChangeAspect="1"/>
          </p:cNvPicPr>
          <p:nvPr/>
        </p:nvPicPr>
        <p:blipFill>
          <a:blip r:embed="rId7"/>
          <a:srcRect r="76471" b="57343"/>
          <a:stretch>
            <a:fillRect/>
          </a:stretch>
        </p:blipFill>
        <p:spPr>
          <a:xfrm>
            <a:off x="1830006" y="3015234"/>
            <a:ext cx="1151976" cy="1174753"/>
          </a:xfrm>
          <a:prstGeom prst="rect">
            <a:avLst/>
          </a:prstGeom>
        </p:spPr>
      </p:pic>
      <p:pic>
        <p:nvPicPr>
          <p:cNvPr id="26" name="Picture 25">
            <a:extLst>
              <a:ext uri="{FF2B5EF4-FFF2-40B4-BE49-F238E27FC236}">
                <a16:creationId xmlns:a16="http://schemas.microsoft.com/office/drawing/2014/main" id="{D3447EAB-8C55-2D82-FC97-D30C205529C8}"/>
              </a:ext>
            </a:extLst>
          </p:cNvPr>
          <p:cNvPicPr>
            <a:picLocks noChangeAspect="1"/>
          </p:cNvPicPr>
          <p:nvPr/>
        </p:nvPicPr>
        <p:blipFill>
          <a:blip r:embed="rId8"/>
          <a:srcRect l="50000" t="3953" b="61845"/>
          <a:stretch>
            <a:fillRect/>
          </a:stretch>
        </p:blipFill>
        <p:spPr>
          <a:xfrm>
            <a:off x="4472137" y="1825598"/>
            <a:ext cx="1309548" cy="1158198"/>
          </a:xfrm>
          <a:prstGeom prst="rect">
            <a:avLst/>
          </a:prstGeom>
        </p:spPr>
      </p:pic>
      <p:sp>
        <p:nvSpPr>
          <p:cNvPr id="27" name="TextBox 26">
            <a:extLst>
              <a:ext uri="{FF2B5EF4-FFF2-40B4-BE49-F238E27FC236}">
                <a16:creationId xmlns:a16="http://schemas.microsoft.com/office/drawing/2014/main" id="{F53EAE52-704F-B8F6-A8B0-328DDDAC9B49}"/>
              </a:ext>
            </a:extLst>
          </p:cNvPr>
          <p:cNvSpPr txBox="1"/>
          <p:nvPr/>
        </p:nvSpPr>
        <p:spPr>
          <a:xfrm>
            <a:off x="1616727" y="259060"/>
            <a:ext cx="6682070" cy="600164"/>
          </a:xfrm>
          <a:prstGeom prst="rect">
            <a:avLst/>
          </a:prstGeom>
          <a:noFill/>
        </p:spPr>
        <p:txBody>
          <a:bodyPr wrap="square">
            <a:spAutoFit/>
          </a:bodyPr>
          <a:lstStyle/>
          <a:p>
            <a:pPr algn="ctr"/>
            <a:r>
              <a:rPr lang="en-US" sz="3300" b="1" dirty="0">
                <a:solidFill>
                  <a:schemeClr val="bg1"/>
                </a:solidFill>
                <a:latin typeface="Montserrat" pitchFamily="2" charset="77"/>
              </a:rPr>
              <a:t>Today’s Materials</a:t>
            </a:r>
          </a:p>
        </p:txBody>
      </p:sp>
      <p:sp>
        <p:nvSpPr>
          <p:cNvPr id="28" name="5-Point Star 27">
            <a:extLst>
              <a:ext uri="{FF2B5EF4-FFF2-40B4-BE49-F238E27FC236}">
                <a16:creationId xmlns:a16="http://schemas.microsoft.com/office/drawing/2014/main" id="{E90F7C92-2347-D282-AF97-896D17C4B7A9}"/>
              </a:ext>
            </a:extLst>
          </p:cNvPr>
          <p:cNvSpPr/>
          <p:nvPr/>
        </p:nvSpPr>
        <p:spPr>
          <a:xfrm>
            <a:off x="7090213" y="845806"/>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C50E03B0-9B8F-D3FF-F540-432F920A3633}"/>
              </a:ext>
            </a:extLst>
          </p:cNvPr>
          <p:cNvCxnSpPr>
            <a:cxnSpLocks/>
          </p:cNvCxnSpPr>
          <p:nvPr/>
        </p:nvCxnSpPr>
        <p:spPr>
          <a:xfrm>
            <a:off x="2922182" y="1027150"/>
            <a:ext cx="4134220"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32" name="Rounded Rectangle 31">
            <a:extLst>
              <a:ext uri="{FF2B5EF4-FFF2-40B4-BE49-F238E27FC236}">
                <a16:creationId xmlns:a16="http://schemas.microsoft.com/office/drawing/2014/main" id="{28887473-9C8F-7BA4-6E18-B4F677575ECD}"/>
              </a:ext>
            </a:extLst>
          </p:cNvPr>
          <p:cNvSpPr/>
          <p:nvPr/>
        </p:nvSpPr>
        <p:spPr>
          <a:xfrm>
            <a:off x="3159996" y="5082802"/>
            <a:ext cx="8397575" cy="1224668"/>
          </a:xfrm>
          <a:prstGeom prst="roundRect">
            <a:avLst/>
          </a:prstGeom>
          <a:gradFill>
            <a:gsLst>
              <a:gs pos="0">
                <a:srgbClr val="ED1C24"/>
              </a:gs>
              <a:gs pos="24000">
                <a:srgbClr val="2E3192"/>
              </a:gs>
            </a:gsLst>
            <a:lin ang="15600000" scaled="0"/>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4" name="TextBox 29">
            <a:extLst>
              <a:ext uri="{FF2B5EF4-FFF2-40B4-BE49-F238E27FC236}">
                <a16:creationId xmlns:a16="http://schemas.microsoft.com/office/drawing/2014/main" id="{F19A926C-8415-4BF5-E8BE-55444B7AF687}"/>
              </a:ext>
            </a:extLst>
          </p:cNvPr>
          <p:cNvSpPr txBox="1"/>
          <p:nvPr/>
        </p:nvSpPr>
        <p:spPr>
          <a:xfrm>
            <a:off x="4192623" y="5082801"/>
            <a:ext cx="4799040"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a:solidFill>
                  <a:schemeClr val="bg1"/>
                </a:solidFill>
                <a:latin typeface="Montserrat" pitchFamily="2" charset="77"/>
              </a:rPr>
              <a:t>Get Ready to Test the Limits!</a:t>
            </a:r>
          </a:p>
        </p:txBody>
      </p:sp>
      <p:sp>
        <p:nvSpPr>
          <p:cNvPr id="35" name="TextBox 28">
            <a:extLst>
              <a:ext uri="{FF2B5EF4-FFF2-40B4-BE49-F238E27FC236}">
                <a16:creationId xmlns:a16="http://schemas.microsoft.com/office/drawing/2014/main" id="{63D569FA-8E44-8DD5-90EE-5E604F1E371C}"/>
              </a:ext>
            </a:extLst>
          </p:cNvPr>
          <p:cNvSpPr txBox="1"/>
          <p:nvPr/>
        </p:nvSpPr>
        <p:spPr>
          <a:xfrm>
            <a:off x="4154072" y="5426468"/>
            <a:ext cx="7340652" cy="92333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solidFill>
                  <a:schemeClr val="bg1"/>
                </a:solidFill>
                <a:latin typeface="Montserrat" pitchFamily="2" charset="77"/>
              </a:rPr>
              <a:t>Materials scientists prepare their tools before every test. Organize your supplies now so you can focus on making careful observations during the experiment.</a:t>
            </a:r>
          </a:p>
        </p:txBody>
      </p:sp>
      <p:pic>
        <p:nvPicPr>
          <p:cNvPr id="37" name="Picture 36">
            <a:extLst>
              <a:ext uri="{FF2B5EF4-FFF2-40B4-BE49-F238E27FC236}">
                <a16:creationId xmlns:a16="http://schemas.microsoft.com/office/drawing/2014/main" id="{EC2CEA24-F048-03CC-C78F-E460D7D8C27E}"/>
              </a:ext>
            </a:extLst>
          </p:cNvPr>
          <p:cNvPicPr>
            <a:picLocks noChangeAspect="1"/>
          </p:cNvPicPr>
          <p:nvPr/>
        </p:nvPicPr>
        <p:blipFill>
          <a:blip r:embed="rId9"/>
          <a:srcRect t="42937" r="50000" b="21719"/>
          <a:stretch>
            <a:fillRect/>
          </a:stretch>
        </p:blipFill>
        <p:spPr>
          <a:xfrm>
            <a:off x="2757777" y="4979409"/>
            <a:ext cx="1566195" cy="1431453"/>
          </a:xfrm>
          <a:prstGeom prst="rect">
            <a:avLst/>
          </a:prstGeom>
        </p:spPr>
      </p:pic>
    </p:spTree>
    <p:extLst>
      <p:ext uri="{BB962C8B-B14F-4D97-AF65-F5344CB8AC3E}">
        <p14:creationId xmlns:p14="http://schemas.microsoft.com/office/powerpoint/2010/main" val="3022724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3000" r="-2000" b="-2000"/>
          </a:stretch>
        </a:blipFill>
        <a:effectLst/>
      </p:bgPr>
    </p:bg>
    <p:spTree>
      <p:nvGrpSpPr>
        <p:cNvPr id="1" name="">
          <a:extLst>
            <a:ext uri="{FF2B5EF4-FFF2-40B4-BE49-F238E27FC236}">
              <a16:creationId xmlns:a16="http://schemas.microsoft.com/office/drawing/2014/main" id="{3D3A81F5-8B63-3B1E-F423-7232B2DBEC83}"/>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ADD38C6C-0DC8-65A8-5990-581DBE15B5CC}"/>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E435C09D-78F1-59DC-445B-A4D31EF3BFC9}"/>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5435AA57-465C-709B-8A9E-B90780AEF5A3}"/>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26" name="Oval 25">
            <a:extLst>
              <a:ext uri="{FF2B5EF4-FFF2-40B4-BE49-F238E27FC236}">
                <a16:creationId xmlns:a16="http://schemas.microsoft.com/office/drawing/2014/main" id="{420242C9-30B1-7404-E0E0-211BF071FB04}"/>
              </a:ext>
            </a:extLst>
          </p:cNvPr>
          <p:cNvSpPr/>
          <p:nvPr/>
        </p:nvSpPr>
        <p:spPr>
          <a:xfrm>
            <a:off x="1062925" y="1196616"/>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E543B73E-1E37-25C5-A405-0F5617AE0D75}"/>
              </a:ext>
            </a:extLst>
          </p:cNvPr>
          <p:cNvSpPr txBox="1"/>
          <p:nvPr/>
        </p:nvSpPr>
        <p:spPr>
          <a:xfrm>
            <a:off x="1120425" y="1244471"/>
            <a:ext cx="320634" cy="369332"/>
          </a:xfrm>
          <a:prstGeom prst="rect">
            <a:avLst/>
          </a:prstGeom>
          <a:noFill/>
        </p:spPr>
        <p:txBody>
          <a:bodyPr wrap="square" rtlCol="0">
            <a:spAutoFit/>
          </a:bodyPr>
          <a:lstStyle/>
          <a:p>
            <a:r>
              <a:rPr lang="en-US" b="1">
                <a:solidFill>
                  <a:schemeClr val="bg1"/>
                </a:solidFill>
                <a:latin typeface="Montserrat" pitchFamily="2" charset="77"/>
              </a:rPr>
              <a:t>1</a:t>
            </a:r>
          </a:p>
        </p:txBody>
      </p:sp>
      <p:sp>
        <p:nvSpPr>
          <p:cNvPr id="34" name="TextBox 33">
            <a:extLst>
              <a:ext uri="{FF2B5EF4-FFF2-40B4-BE49-F238E27FC236}">
                <a16:creationId xmlns:a16="http://schemas.microsoft.com/office/drawing/2014/main" id="{D525BE13-08BD-24CA-60A0-E53EE4652987}"/>
              </a:ext>
            </a:extLst>
          </p:cNvPr>
          <p:cNvSpPr txBox="1"/>
          <p:nvPr/>
        </p:nvSpPr>
        <p:spPr>
          <a:xfrm>
            <a:off x="1514887" y="1154698"/>
            <a:ext cx="3603554" cy="461665"/>
          </a:xfrm>
          <a:prstGeom prst="rect">
            <a:avLst/>
          </a:prstGeom>
          <a:noFill/>
        </p:spPr>
        <p:txBody>
          <a:bodyPr wrap="square" rtlCol="0">
            <a:spAutoFit/>
          </a:bodyPr>
          <a:lstStyle/>
          <a:p>
            <a:r>
              <a:rPr lang="en-US" sz="2400" dirty="0">
                <a:solidFill>
                  <a:schemeClr val="bg1"/>
                </a:solidFill>
                <a:latin typeface="Montserrat" pitchFamily="2" charset="77"/>
              </a:rPr>
              <a:t>Choose one balloon.</a:t>
            </a:r>
          </a:p>
        </p:txBody>
      </p:sp>
      <p:pic>
        <p:nvPicPr>
          <p:cNvPr id="38" name="Picture 37">
            <a:extLst>
              <a:ext uri="{FF2B5EF4-FFF2-40B4-BE49-F238E27FC236}">
                <a16:creationId xmlns:a16="http://schemas.microsoft.com/office/drawing/2014/main" id="{77625EB4-C2F7-3FCF-60D3-8A930BC358B2}"/>
              </a:ext>
            </a:extLst>
          </p:cNvPr>
          <p:cNvPicPr>
            <a:picLocks noChangeAspect="1"/>
          </p:cNvPicPr>
          <p:nvPr/>
        </p:nvPicPr>
        <p:blipFill>
          <a:blip r:embed="rId6"/>
          <a:stretch>
            <a:fillRect/>
          </a:stretch>
        </p:blipFill>
        <p:spPr>
          <a:xfrm>
            <a:off x="10263587" y="148176"/>
            <a:ext cx="1568307" cy="443666"/>
          </a:xfrm>
          <a:prstGeom prst="rect">
            <a:avLst/>
          </a:prstGeom>
        </p:spPr>
      </p:pic>
      <p:sp>
        <p:nvSpPr>
          <p:cNvPr id="39" name="TextBox 38">
            <a:extLst>
              <a:ext uri="{FF2B5EF4-FFF2-40B4-BE49-F238E27FC236}">
                <a16:creationId xmlns:a16="http://schemas.microsoft.com/office/drawing/2014/main" id="{CE1F06A8-7AAE-A59D-FF2D-6E4F15895F63}"/>
              </a:ext>
            </a:extLst>
          </p:cNvPr>
          <p:cNvSpPr txBox="1"/>
          <p:nvPr/>
        </p:nvSpPr>
        <p:spPr>
          <a:xfrm>
            <a:off x="-94925" y="370009"/>
            <a:ext cx="8324477" cy="600164"/>
          </a:xfrm>
          <a:prstGeom prst="rect">
            <a:avLst/>
          </a:prstGeom>
          <a:noFill/>
        </p:spPr>
        <p:txBody>
          <a:bodyPr wrap="square">
            <a:spAutoFit/>
          </a:bodyPr>
          <a:lstStyle/>
          <a:p>
            <a:pPr algn="ctr"/>
            <a:r>
              <a:rPr lang="en-US" sz="3300" b="1">
                <a:solidFill>
                  <a:schemeClr val="bg1"/>
                </a:solidFill>
                <a:latin typeface="Montserrat" pitchFamily="2" charset="77"/>
              </a:rPr>
              <a:t>Step 1- Prepare the Balloon</a:t>
            </a:r>
            <a:endParaRPr lang="en-US" sz="3300" b="1" dirty="0">
              <a:solidFill>
                <a:schemeClr val="bg1"/>
              </a:solidFill>
              <a:latin typeface="Montserrat" pitchFamily="2" charset="77"/>
            </a:endParaRPr>
          </a:p>
        </p:txBody>
      </p:sp>
      <p:sp>
        <p:nvSpPr>
          <p:cNvPr id="2" name="Rounded Rectangle 1">
            <a:extLst>
              <a:ext uri="{FF2B5EF4-FFF2-40B4-BE49-F238E27FC236}">
                <a16:creationId xmlns:a16="http://schemas.microsoft.com/office/drawing/2014/main" id="{98CD1FDF-7419-FD1E-806A-51149E44F91B}"/>
              </a:ext>
            </a:extLst>
          </p:cNvPr>
          <p:cNvSpPr/>
          <p:nvPr/>
        </p:nvSpPr>
        <p:spPr>
          <a:xfrm>
            <a:off x="3919407" y="5174800"/>
            <a:ext cx="7843807" cy="1473511"/>
          </a:xfrm>
          <a:prstGeom prst="roundRect">
            <a:avLst/>
          </a:prstGeom>
          <a:gradFill>
            <a:gsLst>
              <a:gs pos="0">
                <a:srgbClr val="ED1C24"/>
              </a:gs>
              <a:gs pos="26000">
                <a:srgbClr val="2E3192"/>
              </a:gs>
            </a:gsLst>
            <a:lin ang="15600000" scaled="0"/>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 name="TextBox 28">
            <a:extLst>
              <a:ext uri="{FF2B5EF4-FFF2-40B4-BE49-F238E27FC236}">
                <a16:creationId xmlns:a16="http://schemas.microsoft.com/office/drawing/2014/main" id="{F3B856E2-A66E-92D2-927E-A1B47A67C2A7}"/>
              </a:ext>
            </a:extLst>
          </p:cNvPr>
          <p:cNvSpPr txBox="1"/>
          <p:nvPr/>
        </p:nvSpPr>
        <p:spPr>
          <a:xfrm>
            <a:off x="4534983" y="5727544"/>
            <a:ext cx="6809775" cy="92333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chemeClr val="bg1"/>
                </a:solidFill>
                <a:latin typeface="Montserrat" pitchFamily="2" charset="77"/>
              </a:rPr>
              <a:t>An over-inflated balloon will pop more easily, as it is stretched too tightly. Stretch has limits, so be conscious of how inflated your balloon gets.</a:t>
            </a:r>
          </a:p>
        </p:txBody>
      </p:sp>
      <p:sp>
        <p:nvSpPr>
          <p:cNvPr id="5" name="TextBox 29">
            <a:extLst>
              <a:ext uri="{FF2B5EF4-FFF2-40B4-BE49-F238E27FC236}">
                <a16:creationId xmlns:a16="http://schemas.microsoft.com/office/drawing/2014/main" id="{574A4569-0FAD-FF7B-72AB-464EE42798EA}"/>
              </a:ext>
            </a:extLst>
          </p:cNvPr>
          <p:cNvSpPr txBox="1"/>
          <p:nvPr/>
        </p:nvSpPr>
        <p:spPr>
          <a:xfrm>
            <a:off x="3391617" y="5265879"/>
            <a:ext cx="4799040"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a:solidFill>
                  <a:schemeClr val="bg1"/>
                </a:solidFill>
                <a:latin typeface="Montserrat" pitchFamily="2" charset="77"/>
              </a:rPr>
              <a:t>Pay Attention!</a:t>
            </a:r>
          </a:p>
        </p:txBody>
      </p:sp>
      <p:sp>
        <p:nvSpPr>
          <p:cNvPr id="7" name="Oval 6">
            <a:extLst>
              <a:ext uri="{FF2B5EF4-FFF2-40B4-BE49-F238E27FC236}">
                <a16:creationId xmlns:a16="http://schemas.microsoft.com/office/drawing/2014/main" id="{9D5CBD53-287D-21AC-2AF3-7B056AFE4496}"/>
              </a:ext>
            </a:extLst>
          </p:cNvPr>
          <p:cNvSpPr/>
          <p:nvPr/>
        </p:nvSpPr>
        <p:spPr>
          <a:xfrm>
            <a:off x="1032364" y="2142498"/>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F871AB2-2FAC-328E-7503-B5DD8D9D90EA}"/>
              </a:ext>
            </a:extLst>
          </p:cNvPr>
          <p:cNvSpPr txBox="1"/>
          <p:nvPr/>
        </p:nvSpPr>
        <p:spPr>
          <a:xfrm>
            <a:off x="1073239" y="2190353"/>
            <a:ext cx="320634" cy="369332"/>
          </a:xfrm>
          <a:prstGeom prst="rect">
            <a:avLst/>
          </a:prstGeom>
          <a:noFill/>
        </p:spPr>
        <p:txBody>
          <a:bodyPr wrap="square" rtlCol="0">
            <a:spAutoFit/>
          </a:bodyPr>
          <a:lstStyle/>
          <a:p>
            <a:r>
              <a:rPr lang="en-US" b="1" dirty="0">
                <a:solidFill>
                  <a:schemeClr val="bg1"/>
                </a:solidFill>
                <a:latin typeface="Montserrat" pitchFamily="2" charset="77"/>
              </a:rPr>
              <a:t>2</a:t>
            </a:r>
          </a:p>
        </p:txBody>
      </p:sp>
      <p:sp>
        <p:nvSpPr>
          <p:cNvPr id="9" name="TextBox 8">
            <a:extLst>
              <a:ext uri="{FF2B5EF4-FFF2-40B4-BE49-F238E27FC236}">
                <a16:creationId xmlns:a16="http://schemas.microsoft.com/office/drawing/2014/main" id="{4F5555DE-DA57-8B12-FAD1-925B8953FD09}"/>
              </a:ext>
            </a:extLst>
          </p:cNvPr>
          <p:cNvSpPr txBox="1"/>
          <p:nvPr/>
        </p:nvSpPr>
        <p:spPr>
          <a:xfrm>
            <a:off x="1484326" y="2010062"/>
            <a:ext cx="4141993" cy="830997"/>
          </a:xfrm>
          <a:prstGeom prst="rect">
            <a:avLst/>
          </a:prstGeom>
          <a:noFill/>
        </p:spPr>
        <p:txBody>
          <a:bodyPr wrap="square" rtlCol="0">
            <a:spAutoFit/>
          </a:bodyPr>
          <a:lstStyle/>
          <a:p>
            <a:r>
              <a:rPr lang="en-US" sz="2400">
                <a:solidFill>
                  <a:schemeClr val="bg1"/>
                </a:solidFill>
                <a:latin typeface="Montserrat" pitchFamily="2" charset="77"/>
              </a:rPr>
              <a:t>Carefully inflate the balloon. Do not overfill it.</a:t>
            </a:r>
          </a:p>
        </p:txBody>
      </p:sp>
      <p:sp>
        <p:nvSpPr>
          <p:cNvPr id="14" name="Rounded Rectangle 13">
            <a:extLst>
              <a:ext uri="{FF2B5EF4-FFF2-40B4-BE49-F238E27FC236}">
                <a16:creationId xmlns:a16="http://schemas.microsoft.com/office/drawing/2014/main" id="{FECF57ED-D2DA-A88E-47FB-D7131A09C64A}"/>
              </a:ext>
            </a:extLst>
          </p:cNvPr>
          <p:cNvSpPr/>
          <p:nvPr/>
        </p:nvSpPr>
        <p:spPr>
          <a:xfrm>
            <a:off x="1062925" y="3025584"/>
            <a:ext cx="3919244" cy="1206442"/>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defTabSz="914400" eaLnBrk="0" fontAlgn="base" hangingPunct="0">
              <a:spcBef>
                <a:spcPct val="0"/>
              </a:spcBef>
              <a:spcAft>
                <a:spcPct val="0"/>
              </a:spcAft>
            </a:pPr>
            <a:endParaRPr lang="en-US" altLang="en-US" sz="2000" b="1">
              <a:solidFill>
                <a:srgbClr val="2E3192"/>
              </a:solidFill>
              <a:latin typeface="Montserrat" pitchFamily="2" charset="77"/>
              <a:cs typeface="Segoe UI"/>
            </a:endParaRPr>
          </a:p>
        </p:txBody>
      </p:sp>
      <p:sp>
        <p:nvSpPr>
          <p:cNvPr id="13" name="TextBox 12">
            <a:extLst>
              <a:ext uri="{FF2B5EF4-FFF2-40B4-BE49-F238E27FC236}">
                <a16:creationId xmlns:a16="http://schemas.microsoft.com/office/drawing/2014/main" id="{4632BBB9-6B79-C43A-9703-D660D54BD1B1}"/>
              </a:ext>
            </a:extLst>
          </p:cNvPr>
          <p:cNvSpPr txBox="1"/>
          <p:nvPr/>
        </p:nvSpPr>
        <p:spPr>
          <a:xfrm>
            <a:off x="1156574" y="3158059"/>
            <a:ext cx="3919244" cy="1200329"/>
          </a:xfrm>
          <a:prstGeom prst="rect">
            <a:avLst/>
          </a:prstGeom>
          <a:noFill/>
        </p:spPr>
        <p:txBody>
          <a:bodyPr wrap="square" rtlCol="0">
            <a:spAutoFit/>
          </a:bodyPr>
          <a:lstStyle/>
          <a:p>
            <a:r>
              <a:rPr lang="en-US" b="1" dirty="0">
                <a:solidFill>
                  <a:srgbClr val="ED1C24"/>
                </a:solidFill>
                <a:latin typeface="Montserrat" pitchFamily="2" charset="77"/>
              </a:rPr>
              <a:t>A good check: </a:t>
            </a:r>
            <a:r>
              <a:rPr lang="en-US" dirty="0">
                <a:solidFill>
                  <a:srgbClr val="2E3192"/>
                </a:solidFill>
                <a:latin typeface="Montserrat" pitchFamily="2" charset="77"/>
              </a:rPr>
              <a:t>you should still see a small dark spot at the top of the balloon when inflated. </a:t>
            </a:r>
          </a:p>
          <a:p>
            <a:r>
              <a:rPr lang="en-US" dirty="0">
                <a:solidFill>
                  <a:schemeClr val="bg1"/>
                </a:solidFill>
                <a:latin typeface="Montserrat" pitchFamily="2" charset="77"/>
              </a:rPr>
              <a:t> </a:t>
            </a:r>
          </a:p>
        </p:txBody>
      </p:sp>
      <p:sp>
        <p:nvSpPr>
          <p:cNvPr id="15" name="Oval 14">
            <a:extLst>
              <a:ext uri="{FF2B5EF4-FFF2-40B4-BE49-F238E27FC236}">
                <a16:creationId xmlns:a16="http://schemas.microsoft.com/office/drawing/2014/main" id="{EAEAC09B-03BA-942C-A275-6198527980DE}"/>
              </a:ext>
            </a:extLst>
          </p:cNvPr>
          <p:cNvSpPr/>
          <p:nvPr/>
        </p:nvSpPr>
        <p:spPr>
          <a:xfrm>
            <a:off x="1079550" y="4501052"/>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5D465A82-01F4-1C4D-16C9-7A30503C7995}"/>
              </a:ext>
            </a:extLst>
          </p:cNvPr>
          <p:cNvSpPr txBox="1"/>
          <p:nvPr/>
        </p:nvSpPr>
        <p:spPr>
          <a:xfrm>
            <a:off x="1120425" y="4548907"/>
            <a:ext cx="320634" cy="369332"/>
          </a:xfrm>
          <a:prstGeom prst="rect">
            <a:avLst/>
          </a:prstGeom>
          <a:noFill/>
        </p:spPr>
        <p:txBody>
          <a:bodyPr wrap="square" rtlCol="0">
            <a:spAutoFit/>
          </a:bodyPr>
          <a:lstStyle/>
          <a:p>
            <a:r>
              <a:rPr lang="en-US" b="1">
                <a:solidFill>
                  <a:schemeClr val="bg1"/>
                </a:solidFill>
                <a:latin typeface="Montserrat" pitchFamily="2" charset="77"/>
              </a:rPr>
              <a:t>3</a:t>
            </a:r>
          </a:p>
        </p:txBody>
      </p:sp>
      <p:sp>
        <p:nvSpPr>
          <p:cNvPr id="18" name="TextBox 17">
            <a:extLst>
              <a:ext uri="{FF2B5EF4-FFF2-40B4-BE49-F238E27FC236}">
                <a16:creationId xmlns:a16="http://schemas.microsoft.com/office/drawing/2014/main" id="{D51DD1D8-6FA5-9AAE-E3F2-15EFC4E0647F}"/>
              </a:ext>
            </a:extLst>
          </p:cNvPr>
          <p:cNvSpPr txBox="1"/>
          <p:nvPr/>
        </p:nvSpPr>
        <p:spPr>
          <a:xfrm>
            <a:off x="1514887" y="4567591"/>
            <a:ext cx="4141993" cy="461665"/>
          </a:xfrm>
          <a:prstGeom prst="rect">
            <a:avLst/>
          </a:prstGeom>
          <a:noFill/>
        </p:spPr>
        <p:txBody>
          <a:bodyPr wrap="square" rtlCol="0">
            <a:spAutoFit/>
          </a:bodyPr>
          <a:lstStyle/>
          <a:p>
            <a:r>
              <a:rPr lang="en-US" sz="2400" dirty="0">
                <a:solidFill>
                  <a:schemeClr val="bg1"/>
                </a:solidFill>
                <a:latin typeface="Montserrat" pitchFamily="2" charset="77"/>
              </a:rPr>
              <a:t>Tie the balloon closed.</a:t>
            </a:r>
          </a:p>
        </p:txBody>
      </p:sp>
      <p:pic>
        <p:nvPicPr>
          <p:cNvPr id="41" name="Picture 40">
            <a:extLst>
              <a:ext uri="{FF2B5EF4-FFF2-40B4-BE49-F238E27FC236}">
                <a16:creationId xmlns:a16="http://schemas.microsoft.com/office/drawing/2014/main" id="{FC180851-135A-8036-E05A-D55D47D7C31D}"/>
              </a:ext>
            </a:extLst>
          </p:cNvPr>
          <p:cNvPicPr>
            <a:picLocks noChangeAspect="1"/>
          </p:cNvPicPr>
          <p:nvPr/>
        </p:nvPicPr>
        <p:blipFill>
          <a:blip r:embed="rId7"/>
          <a:stretch>
            <a:fillRect/>
          </a:stretch>
        </p:blipFill>
        <p:spPr>
          <a:xfrm>
            <a:off x="6117167" y="1417051"/>
            <a:ext cx="4930574" cy="3288387"/>
          </a:xfrm>
          <a:prstGeom prst="roundRect">
            <a:avLst/>
          </a:prstGeom>
          <a:effectLst>
            <a:outerShdw blurRad="127000" dist="38100" dir="8100000" sx="101000" sy="101000" algn="tr" rotWithShape="0">
              <a:prstClr val="black">
                <a:alpha val="40000"/>
              </a:prstClr>
            </a:outerShdw>
          </a:effectLst>
        </p:spPr>
      </p:pic>
      <p:pic>
        <p:nvPicPr>
          <p:cNvPr id="42" name="Picture 41">
            <a:extLst>
              <a:ext uri="{FF2B5EF4-FFF2-40B4-BE49-F238E27FC236}">
                <a16:creationId xmlns:a16="http://schemas.microsoft.com/office/drawing/2014/main" id="{868B57EC-AA76-35F2-18D1-D64C0B467FCF}"/>
              </a:ext>
            </a:extLst>
          </p:cNvPr>
          <p:cNvPicPr>
            <a:picLocks noChangeAspect="1"/>
          </p:cNvPicPr>
          <p:nvPr/>
        </p:nvPicPr>
        <p:blipFill>
          <a:blip r:embed="rId8"/>
          <a:srcRect r="76471" b="57343"/>
          <a:stretch>
            <a:fillRect/>
          </a:stretch>
        </p:blipFill>
        <p:spPr>
          <a:xfrm>
            <a:off x="3076766" y="5095233"/>
            <a:ext cx="1453668" cy="1482410"/>
          </a:xfrm>
          <a:prstGeom prst="rect">
            <a:avLst/>
          </a:prstGeom>
        </p:spPr>
      </p:pic>
    </p:spTree>
    <p:extLst>
      <p:ext uri="{BB962C8B-B14F-4D97-AF65-F5344CB8AC3E}">
        <p14:creationId xmlns:p14="http://schemas.microsoft.com/office/powerpoint/2010/main" val="82804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2170E7C3-B983-A8E0-3B3B-0524385E71FC}"/>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1E9BE5A2-2819-AA52-8507-D2986E2F56DE}"/>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BF84499C-6639-360F-29C5-6C636DCD6DDC}"/>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0A1B85C5-321C-3407-2903-4A98BA5B4A32}"/>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26" name="Oval 25">
            <a:extLst>
              <a:ext uri="{FF2B5EF4-FFF2-40B4-BE49-F238E27FC236}">
                <a16:creationId xmlns:a16="http://schemas.microsoft.com/office/drawing/2014/main" id="{B5F8CAFF-D52B-1286-C6D0-E5E276CB35A5}"/>
              </a:ext>
            </a:extLst>
          </p:cNvPr>
          <p:cNvSpPr/>
          <p:nvPr/>
        </p:nvSpPr>
        <p:spPr>
          <a:xfrm>
            <a:off x="953786" y="1535627"/>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CF3E8D03-F6A3-9915-EED9-EC48D5568237}"/>
              </a:ext>
            </a:extLst>
          </p:cNvPr>
          <p:cNvSpPr txBox="1"/>
          <p:nvPr/>
        </p:nvSpPr>
        <p:spPr>
          <a:xfrm>
            <a:off x="974710" y="1583482"/>
            <a:ext cx="320634" cy="369332"/>
          </a:xfrm>
          <a:prstGeom prst="rect">
            <a:avLst/>
          </a:prstGeom>
          <a:noFill/>
        </p:spPr>
        <p:txBody>
          <a:bodyPr wrap="square" rtlCol="0">
            <a:spAutoFit/>
          </a:bodyPr>
          <a:lstStyle/>
          <a:p>
            <a:r>
              <a:rPr lang="en-US" b="1">
                <a:solidFill>
                  <a:schemeClr val="bg1"/>
                </a:solidFill>
                <a:latin typeface="Montserrat" pitchFamily="2" charset="77"/>
              </a:rPr>
              <a:t>4</a:t>
            </a:r>
          </a:p>
        </p:txBody>
      </p:sp>
      <p:sp>
        <p:nvSpPr>
          <p:cNvPr id="34" name="TextBox 33">
            <a:extLst>
              <a:ext uri="{FF2B5EF4-FFF2-40B4-BE49-F238E27FC236}">
                <a16:creationId xmlns:a16="http://schemas.microsoft.com/office/drawing/2014/main" id="{9D395C9E-9C11-0363-A275-B144B0E05BB1}"/>
              </a:ext>
            </a:extLst>
          </p:cNvPr>
          <p:cNvSpPr txBox="1"/>
          <p:nvPr/>
        </p:nvSpPr>
        <p:spPr>
          <a:xfrm>
            <a:off x="1429344" y="1324706"/>
            <a:ext cx="3702126" cy="830997"/>
          </a:xfrm>
          <a:prstGeom prst="rect">
            <a:avLst/>
          </a:prstGeom>
          <a:noFill/>
        </p:spPr>
        <p:txBody>
          <a:bodyPr wrap="square" rtlCol="0">
            <a:spAutoFit/>
          </a:bodyPr>
          <a:lstStyle/>
          <a:p>
            <a:r>
              <a:rPr lang="en-US" sz="2400" dirty="0">
                <a:solidFill>
                  <a:schemeClr val="bg1"/>
                </a:solidFill>
                <a:latin typeface="Montserrat" pitchFamily="2" charset="77"/>
              </a:rPr>
              <a:t>Find the thicker parts of the balloon </a:t>
            </a:r>
          </a:p>
        </p:txBody>
      </p:sp>
      <p:pic>
        <p:nvPicPr>
          <p:cNvPr id="38" name="Picture 37">
            <a:extLst>
              <a:ext uri="{FF2B5EF4-FFF2-40B4-BE49-F238E27FC236}">
                <a16:creationId xmlns:a16="http://schemas.microsoft.com/office/drawing/2014/main" id="{C71D6C26-1691-D161-44FA-B894471E5E0C}"/>
              </a:ext>
            </a:extLst>
          </p:cNvPr>
          <p:cNvPicPr>
            <a:picLocks noChangeAspect="1"/>
          </p:cNvPicPr>
          <p:nvPr/>
        </p:nvPicPr>
        <p:blipFill>
          <a:blip r:embed="rId6"/>
          <a:stretch>
            <a:fillRect/>
          </a:stretch>
        </p:blipFill>
        <p:spPr>
          <a:xfrm>
            <a:off x="10241641" y="208976"/>
            <a:ext cx="1568307" cy="443666"/>
          </a:xfrm>
          <a:prstGeom prst="rect">
            <a:avLst/>
          </a:prstGeom>
        </p:spPr>
      </p:pic>
      <p:sp>
        <p:nvSpPr>
          <p:cNvPr id="39" name="TextBox 38">
            <a:extLst>
              <a:ext uri="{FF2B5EF4-FFF2-40B4-BE49-F238E27FC236}">
                <a16:creationId xmlns:a16="http://schemas.microsoft.com/office/drawing/2014/main" id="{4FDD2642-3FD5-D875-374C-C3E700E4B374}"/>
              </a:ext>
            </a:extLst>
          </p:cNvPr>
          <p:cNvSpPr txBox="1"/>
          <p:nvPr/>
        </p:nvSpPr>
        <p:spPr>
          <a:xfrm>
            <a:off x="-94925" y="370009"/>
            <a:ext cx="8324477" cy="600164"/>
          </a:xfrm>
          <a:prstGeom prst="rect">
            <a:avLst/>
          </a:prstGeom>
          <a:noFill/>
        </p:spPr>
        <p:txBody>
          <a:bodyPr wrap="square">
            <a:spAutoFit/>
          </a:bodyPr>
          <a:lstStyle/>
          <a:p>
            <a:pPr algn="ctr"/>
            <a:r>
              <a:rPr lang="en-US" sz="3300" b="1">
                <a:solidFill>
                  <a:schemeClr val="bg1"/>
                </a:solidFill>
                <a:latin typeface="Montserrat" pitchFamily="2" charset="77"/>
              </a:rPr>
              <a:t>Step 2- Inspect the Balloon</a:t>
            </a:r>
            <a:endParaRPr lang="en-US" sz="3300" b="1" dirty="0">
              <a:solidFill>
                <a:schemeClr val="bg1"/>
              </a:solidFill>
              <a:latin typeface="Montserrat" pitchFamily="2" charset="77"/>
            </a:endParaRPr>
          </a:p>
        </p:txBody>
      </p:sp>
      <p:sp>
        <p:nvSpPr>
          <p:cNvPr id="7" name="Oval 6">
            <a:extLst>
              <a:ext uri="{FF2B5EF4-FFF2-40B4-BE49-F238E27FC236}">
                <a16:creationId xmlns:a16="http://schemas.microsoft.com/office/drawing/2014/main" id="{B61D030B-080B-4115-134F-193C0B0306C9}"/>
              </a:ext>
            </a:extLst>
          </p:cNvPr>
          <p:cNvSpPr/>
          <p:nvPr/>
        </p:nvSpPr>
        <p:spPr>
          <a:xfrm>
            <a:off x="933782" y="2970945"/>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106177E-6042-4D0D-8E98-CB453C52A534}"/>
              </a:ext>
            </a:extLst>
          </p:cNvPr>
          <p:cNvSpPr txBox="1"/>
          <p:nvPr/>
        </p:nvSpPr>
        <p:spPr>
          <a:xfrm>
            <a:off x="974657" y="3018800"/>
            <a:ext cx="320634" cy="369332"/>
          </a:xfrm>
          <a:prstGeom prst="rect">
            <a:avLst/>
          </a:prstGeom>
          <a:noFill/>
        </p:spPr>
        <p:txBody>
          <a:bodyPr wrap="square" rtlCol="0">
            <a:spAutoFit/>
          </a:bodyPr>
          <a:lstStyle/>
          <a:p>
            <a:r>
              <a:rPr lang="en-US" b="1" dirty="0">
                <a:solidFill>
                  <a:schemeClr val="bg1"/>
                </a:solidFill>
                <a:latin typeface="Montserrat" pitchFamily="2" charset="77"/>
              </a:rPr>
              <a:t>5</a:t>
            </a:r>
          </a:p>
        </p:txBody>
      </p:sp>
      <p:sp>
        <p:nvSpPr>
          <p:cNvPr id="9" name="TextBox 8">
            <a:extLst>
              <a:ext uri="{FF2B5EF4-FFF2-40B4-BE49-F238E27FC236}">
                <a16:creationId xmlns:a16="http://schemas.microsoft.com/office/drawing/2014/main" id="{76EF9F50-1189-24C3-51E3-B90BB2BB0F7A}"/>
              </a:ext>
            </a:extLst>
          </p:cNvPr>
          <p:cNvSpPr txBox="1"/>
          <p:nvPr/>
        </p:nvSpPr>
        <p:spPr>
          <a:xfrm>
            <a:off x="1396975" y="2809523"/>
            <a:ext cx="4630294" cy="830997"/>
          </a:xfrm>
          <a:prstGeom prst="rect">
            <a:avLst/>
          </a:prstGeom>
          <a:noFill/>
        </p:spPr>
        <p:txBody>
          <a:bodyPr wrap="square" rtlCol="0">
            <a:spAutoFit/>
          </a:bodyPr>
          <a:lstStyle/>
          <a:p>
            <a:r>
              <a:rPr lang="en-US" sz="2400" dirty="0">
                <a:solidFill>
                  <a:schemeClr val="bg1"/>
                </a:solidFill>
                <a:latin typeface="Montserrat" pitchFamily="2" charset="77"/>
              </a:rPr>
              <a:t>Hold the balloon in your hands </a:t>
            </a:r>
          </a:p>
        </p:txBody>
      </p:sp>
      <p:sp>
        <p:nvSpPr>
          <p:cNvPr id="14" name="Rounded Rectangle 13">
            <a:extLst>
              <a:ext uri="{FF2B5EF4-FFF2-40B4-BE49-F238E27FC236}">
                <a16:creationId xmlns:a16="http://schemas.microsoft.com/office/drawing/2014/main" id="{28622495-FC9A-99CC-7978-71F1BAA07174}"/>
              </a:ext>
            </a:extLst>
          </p:cNvPr>
          <p:cNvSpPr/>
          <p:nvPr/>
        </p:nvSpPr>
        <p:spPr>
          <a:xfrm>
            <a:off x="3280407" y="5429593"/>
            <a:ext cx="8281329" cy="1206442"/>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defTabSz="914400" eaLnBrk="0" fontAlgn="base" hangingPunct="0">
              <a:spcBef>
                <a:spcPct val="0"/>
              </a:spcBef>
              <a:spcAft>
                <a:spcPct val="0"/>
              </a:spcAft>
            </a:pPr>
            <a:endParaRPr lang="en-US" altLang="en-US" sz="2800" b="1">
              <a:solidFill>
                <a:srgbClr val="2E3192"/>
              </a:solidFill>
              <a:latin typeface="Montserrat" pitchFamily="2" charset="77"/>
              <a:cs typeface="Segoe UI"/>
            </a:endParaRPr>
          </a:p>
        </p:txBody>
      </p:sp>
      <p:sp>
        <p:nvSpPr>
          <p:cNvPr id="13" name="TextBox 12">
            <a:extLst>
              <a:ext uri="{FF2B5EF4-FFF2-40B4-BE49-F238E27FC236}">
                <a16:creationId xmlns:a16="http://schemas.microsoft.com/office/drawing/2014/main" id="{D06823E9-EEE4-3A65-8EB0-F6BB7B8F74F3}"/>
              </a:ext>
            </a:extLst>
          </p:cNvPr>
          <p:cNvSpPr txBox="1"/>
          <p:nvPr/>
        </p:nvSpPr>
        <p:spPr>
          <a:xfrm>
            <a:off x="3396547" y="5572995"/>
            <a:ext cx="8281329" cy="1200329"/>
          </a:xfrm>
          <a:prstGeom prst="rect">
            <a:avLst/>
          </a:prstGeom>
          <a:noFill/>
        </p:spPr>
        <p:txBody>
          <a:bodyPr wrap="square" rtlCol="0">
            <a:spAutoFit/>
          </a:bodyPr>
          <a:lstStyle/>
          <a:p>
            <a:r>
              <a:rPr lang="en-US" sz="2400" b="1" dirty="0">
                <a:solidFill>
                  <a:srgbClr val="ED1C24"/>
                </a:solidFill>
                <a:latin typeface="Montserrat" pitchFamily="2" charset="77"/>
              </a:rPr>
              <a:t>Take Note: </a:t>
            </a:r>
            <a:r>
              <a:rPr lang="en-US" sz="2400" b="1" dirty="0">
                <a:solidFill>
                  <a:srgbClr val="2E3192"/>
                </a:solidFill>
                <a:latin typeface="Montserrat" pitchFamily="2" charset="77"/>
              </a:rPr>
              <a:t>These areas are “thicker” and can stretch more easily than the sides of the balloon.</a:t>
            </a:r>
          </a:p>
          <a:p>
            <a:endParaRPr lang="en-US" sz="2400" dirty="0">
              <a:solidFill>
                <a:schemeClr val="bg1"/>
              </a:solidFill>
              <a:latin typeface="Montserrat" pitchFamily="2" charset="77"/>
            </a:endParaRPr>
          </a:p>
        </p:txBody>
      </p:sp>
      <p:sp>
        <p:nvSpPr>
          <p:cNvPr id="15" name="Oval 14">
            <a:extLst>
              <a:ext uri="{FF2B5EF4-FFF2-40B4-BE49-F238E27FC236}">
                <a16:creationId xmlns:a16="http://schemas.microsoft.com/office/drawing/2014/main" id="{D14E04C5-B1C7-328B-BFB0-6A75FCF98B31}"/>
              </a:ext>
            </a:extLst>
          </p:cNvPr>
          <p:cNvSpPr/>
          <p:nvPr/>
        </p:nvSpPr>
        <p:spPr>
          <a:xfrm>
            <a:off x="933782" y="4193895"/>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FE0A4583-B1EF-420D-2901-A2C83FFC0E0E}"/>
              </a:ext>
            </a:extLst>
          </p:cNvPr>
          <p:cNvSpPr txBox="1"/>
          <p:nvPr/>
        </p:nvSpPr>
        <p:spPr>
          <a:xfrm>
            <a:off x="974657" y="4241750"/>
            <a:ext cx="320634" cy="369332"/>
          </a:xfrm>
          <a:prstGeom prst="rect">
            <a:avLst/>
          </a:prstGeom>
          <a:noFill/>
        </p:spPr>
        <p:txBody>
          <a:bodyPr wrap="square" rtlCol="0">
            <a:spAutoFit/>
          </a:bodyPr>
          <a:lstStyle/>
          <a:p>
            <a:r>
              <a:rPr lang="en-US" b="1">
                <a:solidFill>
                  <a:schemeClr val="bg1"/>
                </a:solidFill>
                <a:latin typeface="Montserrat" pitchFamily="2" charset="77"/>
              </a:rPr>
              <a:t>6</a:t>
            </a:r>
          </a:p>
        </p:txBody>
      </p:sp>
      <p:sp>
        <p:nvSpPr>
          <p:cNvPr id="18" name="TextBox 17">
            <a:extLst>
              <a:ext uri="{FF2B5EF4-FFF2-40B4-BE49-F238E27FC236}">
                <a16:creationId xmlns:a16="http://schemas.microsoft.com/office/drawing/2014/main" id="{FCECE00F-3515-0A04-7E32-D6884E807EE4}"/>
              </a:ext>
            </a:extLst>
          </p:cNvPr>
          <p:cNvSpPr txBox="1"/>
          <p:nvPr/>
        </p:nvSpPr>
        <p:spPr>
          <a:xfrm>
            <a:off x="1348249" y="4068761"/>
            <a:ext cx="5299583" cy="830997"/>
          </a:xfrm>
          <a:prstGeom prst="rect">
            <a:avLst/>
          </a:prstGeom>
          <a:noFill/>
        </p:spPr>
        <p:txBody>
          <a:bodyPr wrap="square" rtlCol="0">
            <a:spAutoFit/>
          </a:bodyPr>
          <a:lstStyle/>
          <a:p>
            <a:r>
              <a:rPr lang="en-US" sz="2400" dirty="0">
                <a:solidFill>
                  <a:schemeClr val="bg1"/>
                </a:solidFill>
                <a:latin typeface="Montserrat" pitchFamily="2" charset="77"/>
              </a:rPr>
              <a:t>Feel the balloon near the tied end, and the opposite end</a:t>
            </a:r>
          </a:p>
        </p:txBody>
      </p:sp>
      <p:pic>
        <p:nvPicPr>
          <p:cNvPr id="11" name="Picture 10">
            <a:extLst>
              <a:ext uri="{FF2B5EF4-FFF2-40B4-BE49-F238E27FC236}">
                <a16:creationId xmlns:a16="http://schemas.microsoft.com/office/drawing/2014/main" id="{F7BCD50F-8880-0BA3-F130-F6DB1BD0AE8A}"/>
              </a:ext>
            </a:extLst>
          </p:cNvPr>
          <p:cNvPicPr>
            <a:picLocks noChangeAspect="1"/>
          </p:cNvPicPr>
          <p:nvPr/>
        </p:nvPicPr>
        <p:blipFill>
          <a:blip r:embed="rId7"/>
          <a:stretch>
            <a:fillRect/>
          </a:stretch>
        </p:blipFill>
        <p:spPr>
          <a:xfrm>
            <a:off x="6096000" y="1375954"/>
            <a:ext cx="5632430" cy="2829642"/>
          </a:xfrm>
          <a:prstGeom prst="roundRect">
            <a:avLst/>
          </a:prstGeom>
          <a:effectLst>
            <a:outerShdw blurRad="127000" dist="38100" dir="8100000" sx="102000" sy="102000" algn="tr" rotWithShape="0">
              <a:prstClr val="black">
                <a:alpha val="40000"/>
              </a:prstClr>
            </a:outerShdw>
          </a:effectLst>
        </p:spPr>
      </p:pic>
    </p:spTree>
    <p:extLst>
      <p:ext uri="{BB962C8B-B14F-4D97-AF65-F5344CB8AC3E}">
        <p14:creationId xmlns:p14="http://schemas.microsoft.com/office/powerpoint/2010/main" val="2149463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E3992C66-9781-E6F0-0774-FF77CA6985A2}"/>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BE77EAA1-3D70-A26D-3C54-E0ECAB9FEA0E}"/>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42F74DDF-1613-D028-B86D-CDD9AC036DB7}"/>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92BAADAF-C0CF-0CF7-B171-80F1A23C1E78}"/>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26" name="Oval 25">
            <a:extLst>
              <a:ext uri="{FF2B5EF4-FFF2-40B4-BE49-F238E27FC236}">
                <a16:creationId xmlns:a16="http://schemas.microsoft.com/office/drawing/2014/main" id="{0FB9707B-5764-0E13-5954-A2EC38B79160}"/>
              </a:ext>
            </a:extLst>
          </p:cNvPr>
          <p:cNvSpPr/>
          <p:nvPr/>
        </p:nvSpPr>
        <p:spPr>
          <a:xfrm>
            <a:off x="1025230" y="1786025"/>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6943E7E3-4EBD-EEE8-F14F-C3FCA4B7D65F}"/>
              </a:ext>
            </a:extLst>
          </p:cNvPr>
          <p:cNvSpPr txBox="1"/>
          <p:nvPr/>
        </p:nvSpPr>
        <p:spPr>
          <a:xfrm>
            <a:off x="1046154" y="1833880"/>
            <a:ext cx="320634" cy="369332"/>
          </a:xfrm>
          <a:prstGeom prst="rect">
            <a:avLst/>
          </a:prstGeom>
          <a:noFill/>
        </p:spPr>
        <p:txBody>
          <a:bodyPr wrap="square" rtlCol="0">
            <a:spAutoFit/>
          </a:bodyPr>
          <a:lstStyle/>
          <a:p>
            <a:r>
              <a:rPr lang="en-US" b="1">
                <a:solidFill>
                  <a:schemeClr val="bg1"/>
                </a:solidFill>
                <a:latin typeface="Montserrat" pitchFamily="2" charset="77"/>
              </a:rPr>
              <a:t>7</a:t>
            </a:r>
          </a:p>
        </p:txBody>
      </p:sp>
      <p:sp>
        <p:nvSpPr>
          <p:cNvPr id="34" name="TextBox 33">
            <a:extLst>
              <a:ext uri="{FF2B5EF4-FFF2-40B4-BE49-F238E27FC236}">
                <a16:creationId xmlns:a16="http://schemas.microsoft.com/office/drawing/2014/main" id="{32096AD5-980F-7FF4-FC9E-ACEBC0C6DDE3}"/>
              </a:ext>
            </a:extLst>
          </p:cNvPr>
          <p:cNvSpPr txBox="1"/>
          <p:nvPr/>
        </p:nvSpPr>
        <p:spPr>
          <a:xfrm>
            <a:off x="1547727" y="1814502"/>
            <a:ext cx="4769945" cy="461665"/>
          </a:xfrm>
          <a:prstGeom prst="rect">
            <a:avLst/>
          </a:prstGeom>
          <a:noFill/>
        </p:spPr>
        <p:txBody>
          <a:bodyPr wrap="square" rtlCol="0">
            <a:spAutoFit/>
          </a:bodyPr>
          <a:lstStyle/>
          <a:p>
            <a:r>
              <a:rPr lang="en-US" sz="2400" dirty="0">
                <a:solidFill>
                  <a:schemeClr val="bg1"/>
                </a:solidFill>
                <a:latin typeface="Montserrat" pitchFamily="2" charset="77"/>
              </a:rPr>
              <a:t>Make the skewer slippery</a:t>
            </a:r>
          </a:p>
        </p:txBody>
      </p:sp>
      <p:pic>
        <p:nvPicPr>
          <p:cNvPr id="38" name="Picture 37">
            <a:extLst>
              <a:ext uri="{FF2B5EF4-FFF2-40B4-BE49-F238E27FC236}">
                <a16:creationId xmlns:a16="http://schemas.microsoft.com/office/drawing/2014/main" id="{61F32917-46AA-D818-2F6F-BFFD0C0EFB2F}"/>
              </a:ext>
            </a:extLst>
          </p:cNvPr>
          <p:cNvPicPr>
            <a:picLocks noChangeAspect="1"/>
          </p:cNvPicPr>
          <p:nvPr/>
        </p:nvPicPr>
        <p:blipFill>
          <a:blip r:embed="rId6"/>
          <a:stretch>
            <a:fillRect/>
          </a:stretch>
        </p:blipFill>
        <p:spPr>
          <a:xfrm>
            <a:off x="10400367" y="90313"/>
            <a:ext cx="1568307" cy="443666"/>
          </a:xfrm>
          <a:prstGeom prst="rect">
            <a:avLst/>
          </a:prstGeom>
        </p:spPr>
      </p:pic>
      <p:sp>
        <p:nvSpPr>
          <p:cNvPr id="39" name="TextBox 38">
            <a:extLst>
              <a:ext uri="{FF2B5EF4-FFF2-40B4-BE49-F238E27FC236}">
                <a16:creationId xmlns:a16="http://schemas.microsoft.com/office/drawing/2014/main" id="{DC6E2217-6A0A-5C80-F3B1-007FD6472903}"/>
              </a:ext>
            </a:extLst>
          </p:cNvPr>
          <p:cNvSpPr txBox="1"/>
          <p:nvPr/>
        </p:nvSpPr>
        <p:spPr>
          <a:xfrm>
            <a:off x="-94925" y="370009"/>
            <a:ext cx="8324477" cy="600164"/>
          </a:xfrm>
          <a:prstGeom prst="rect">
            <a:avLst/>
          </a:prstGeom>
          <a:noFill/>
        </p:spPr>
        <p:txBody>
          <a:bodyPr wrap="square">
            <a:spAutoFit/>
          </a:bodyPr>
          <a:lstStyle/>
          <a:p>
            <a:pPr algn="ctr"/>
            <a:r>
              <a:rPr lang="en-US" sz="3300" b="1">
                <a:solidFill>
                  <a:schemeClr val="bg1"/>
                </a:solidFill>
                <a:latin typeface="Montserrat" pitchFamily="2" charset="77"/>
              </a:rPr>
              <a:t>Step 3- Prep the Skewer</a:t>
            </a:r>
            <a:endParaRPr lang="en-US" sz="3300" b="1" dirty="0">
              <a:solidFill>
                <a:schemeClr val="bg1"/>
              </a:solidFill>
              <a:latin typeface="Montserrat" pitchFamily="2" charset="77"/>
            </a:endParaRPr>
          </a:p>
        </p:txBody>
      </p:sp>
      <p:sp>
        <p:nvSpPr>
          <p:cNvPr id="7" name="Oval 6">
            <a:extLst>
              <a:ext uri="{FF2B5EF4-FFF2-40B4-BE49-F238E27FC236}">
                <a16:creationId xmlns:a16="http://schemas.microsoft.com/office/drawing/2014/main" id="{395B537A-28FD-5A37-5B0B-9AA6D9623E99}"/>
              </a:ext>
            </a:extLst>
          </p:cNvPr>
          <p:cNvSpPr/>
          <p:nvPr/>
        </p:nvSpPr>
        <p:spPr>
          <a:xfrm>
            <a:off x="1025230" y="3496348"/>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27B8A7E-D22F-9B44-A300-CFDCD78F57E7}"/>
              </a:ext>
            </a:extLst>
          </p:cNvPr>
          <p:cNvSpPr txBox="1"/>
          <p:nvPr/>
        </p:nvSpPr>
        <p:spPr>
          <a:xfrm>
            <a:off x="1066105" y="3544203"/>
            <a:ext cx="320634" cy="369332"/>
          </a:xfrm>
          <a:prstGeom prst="rect">
            <a:avLst/>
          </a:prstGeom>
          <a:noFill/>
        </p:spPr>
        <p:txBody>
          <a:bodyPr wrap="square" rtlCol="0">
            <a:spAutoFit/>
          </a:bodyPr>
          <a:lstStyle/>
          <a:p>
            <a:r>
              <a:rPr lang="en-US" b="1">
                <a:solidFill>
                  <a:schemeClr val="bg1"/>
                </a:solidFill>
                <a:latin typeface="Montserrat" pitchFamily="2" charset="77"/>
              </a:rPr>
              <a:t>8</a:t>
            </a:r>
          </a:p>
        </p:txBody>
      </p:sp>
      <p:sp>
        <p:nvSpPr>
          <p:cNvPr id="9" name="TextBox 8">
            <a:extLst>
              <a:ext uri="{FF2B5EF4-FFF2-40B4-BE49-F238E27FC236}">
                <a16:creationId xmlns:a16="http://schemas.microsoft.com/office/drawing/2014/main" id="{E339BAFE-1A6E-D4CD-384D-304150ACD915}"/>
              </a:ext>
            </a:extLst>
          </p:cNvPr>
          <p:cNvSpPr txBox="1"/>
          <p:nvPr/>
        </p:nvSpPr>
        <p:spPr>
          <a:xfrm>
            <a:off x="1489222" y="3192650"/>
            <a:ext cx="6855029" cy="1569660"/>
          </a:xfrm>
          <a:prstGeom prst="rect">
            <a:avLst/>
          </a:prstGeom>
          <a:noFill/>
        </p:spPr>
        <p:txBody>
          <a:bodyPr wrap="square" rtlCol="0">
            <a:spAutoFit/>
          </a:bodyPr>
          <a:lstStyle/>
          <a:p>
            <a:r>
              <a:rPr lang="en-US" sz="2400" dirty="0">
                <a:solidFill>
                  <a:schemeClr val="bg1"/>
                </a:solidFill>
                <a:latin typeface="Montserrat" pitchFamily="2" charset="77"/>
              </a:rPr>
              <a:t>Either dip the tip of the skewer in a dollop of dish soap, or apply a small bead of dish soap directly onto the thick portion of the balloon from the previous step </a:t>
            </a:r>
          </a:p>
        </p:txBody>
      </p:sp>
      <p:sp>
        <p:nvSpPr>
          <p:cNvPr id="2" name="Rounded Rectangle 1">
            <a:extLst>
              <a:ext uri="{FF2B5EF4-FFF2-40B4-BE49-F238E27FC236}">
                <a16:creationId xmlns:a16="http://schemas.microsoft.com/office/drawing/2014/main" id="{353D4E76-49BF-0006-C3B8-642816639372}"/>
              </a:ext>
            </a:extLst>
          </p:cNvPr>
          <p:cNvSpPr/>
          <p:nvPr/>
        </p:nvSpPr>
        <p:spPr>
          <a:xfrm>
            <a:off x="2921172" y="5473841"/>
            <a:ext cx="8888536" cy="1200329"/>
          </a:xfrm>
          <a:prstGeom prst="roundRect">
            <a:avLst/>
          </a:prstGeom>
          <a:gradFill>
            <a:gsLst>
              <a:gs pos="0">
                <a:srgbClr val="ED1C24"/>
              </a:gs>
              <a:gs pos="23000">
                <a:srgbClr val="2E3192"/>
              </a:gs>
            </a:gsLst>
            <a:lin ang="15600000" scaled="0"/>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 name="TextBox 28">
            <a:extLst>
              <a:ext uri="{FF2B5EF4-FFF2-40B4-BE49-F238E27FC236}">
                <a16:creationId xmlns:a16="http://schemas.microsoft.com/office/drawing/2014/main" id="{32819E1D-C7EA-1B7D-967D-6DD18FFF88C6}"/>
              </a:ext>
            </a:extLst>
          </p:cNvPr>
          <p:cNvSpPr txBox="1"/>
          <p:nvPr/>
        </p:nvSpPr>
        <p:spPr>
          <a:xfrm>
            <a:off x="4067313" y="5899523"/>
            <a:ext cx="7231237"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chemeClr val="bg1"/>
                </a:solidFill>
                <a:latin typeface="Montserrat" pitchFamily="2" charset="77"/>
              </a:rPr>
              <a:t>The soap makes the skewer slippery (or reduces friction), which helps it slide through the balloon, instead of grab </a:t>
            </a:r>
          </a:p>
        </p:txBody>
      </p:sp>
      <p:sp>
        <p:nvSpPr>
          <p:cNvPr id="5" name="TextBox 29">
            <a:extLst>
              <a:ext uri="{FF2B5EF4-FFF2-40B4-BE49-F238E27FC236}">
                <a16:creationId xmlns:a16="http://schemas.microsoft.com/office/drawing/2014/main" id="{D4B39FA4-64B5-4A91-8EE9-BDBFCD9EA893}"/>
              </a:ext>
            </a:extLst>
          </p:cNvPr>
          <p:cNvSpPr txBox="1"/>
          <p:nvPr/>
        </p:nvSpPr>
        <p:spPr>
          <a:xfrm>
            <a:off x="3696480" y="5524046"/>
            <a:ext cx="4799040"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a:solidFill>
                  <a:schemeClr val="bg1"/>
                </a:solidFill>
                <a:latin typeface="Montserrat" pitchFamily="2" charset="77"/>
              </a:rPr>
              <a:t>It’s a Slippery Situation!</a:t>
            </a:r>
          </a:p>
        </p:txBody>
      </p:sp>
      <p:pic>
        <p:nvPicPr>
          <p:cNvPr id="10" name="Picture 9">
            <a:extLst>
              <a:ext uri="{FF2B5EF4-FFF2-40B4-BE49-F238E27FC236}">
                <a16:creationId xmlns:a16="http://schemas.microsoft.com/office/drawing/2014/main" id="{C8DBF512-C131-57E1-14B9-5D26CA4000C7}"/>
              </a:ext>
            </a:extLst>
          </p:cNvPr>
          <p:cNvPicPr>
            <a:picLocks noChangeAspect="1"/>
          </p:cNvPicPr>
          <p:nvPr/>
        </p:nvPicPr>
        <p:blipFill>
          <a:blip r:embed="rId7"/>
          <a:srcRect t="47848" r="76310"/>
          <a:stretch>
            <a:fillRect/>
          </a:stretch>
        </p:blipFill>
        <p:spPr>
          <a:xfrm>
            <a:off x="2580563" y="5152865"/>
            <a:ext cx="1487695" cy="1842280"/>
          </a:xfrm>
          <a:prstGeom prst="rect">
            <a:avLst/>
          </a:prstGeom>
        </p:spPr>
      </p:pic>
      <p:pic>
        <p:nvPicPr>
          <p:cNvPr id="16" name="Picture 15">
            <a:extLst>
              <a:ext uri="{FF2B5EF4-FFF2-40B4-BE49-F238E27FC236}">
                <a16:creationId xmlns:a16="http://schemas.microsoft.com/office/drawing/2014/main" id="{2FCE68AC-55F0-28DC-57E3-3F2812F6BDFF}"/>
              </a:ext>
            </a:extLst>
          </p:cNvPr>
          <p:cNvPicPr>
            <a:picLocks noChangeAspect="1"/>
          </p:cNvPicPr>
          <p:nvPr/>
        </p:nvPicPr>
        <p:blipFill>
          <a:blip r:embed="rId8"/>
          <a:stretch>
            <a:fillRect/>
          </a:stretch>
        </p:blipFill>
        <p:spPr>
          <a:xfrm>
            <a:off x="8547004" y="804734"/>
            <a:ext cx="2129545" cy="4176698"/>
          </a:xfrm>
          <a:prstGeom prst="roundRect">
            <a:avLst/>
          </a:prstGeom>
          <a:effectLst>
            <a:outerShdw blurRad="127000" dist="38100" dir="8100000" sx="102000" sy="102000" algn="tr" rotWithShape="0">
              <a:prstClr val="black">
                <a:alpha val="40000"/>
              </a:prstClr>
            </a:outerShdw>
          </a:effectLst>
        </p:spPr>
      </p:pic>
    </p:spTree>
    <p:extLst>
      <p:ext uri="{BB962C8B-B14F-4D97-AF65-F5344CB8AC3E}">
        <p14:creationId xmlns:p14="http://schemas.microsoft.com/office/powerpoint/2010/main" val="3830958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68581909-9B5F-50D5-1044-E5740EBD73CD}"/>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FE225E66-258E-0C8A-3661-59AFF379D397}"/>
              </a:ext>
            </a:extLst>
          </p:cNvPr>
          <p:cNvPicPr>
            <a:picLocks noChangeAspect="1"/>
          </p:cNvPicPr>
          <p:nvPr/>
        </p:nvPicPr>
        <p:blipFill>
          <a:blip r:embed="rId4"/>
          <a:stretch>
            <a:fillRect/>
          </a:stretch>
        </p:blipFill>
        <p:spPr>
          <a:xfrm>
            <a:off x="-968" y="278831"/>
            <a:ext cx="1069727" cy="826607"/>
          </a:xfrm>
          <a:prstGeom prst="rect">
            <a:avLst/>
          </a:prstGeom>
        </p:spPr>
      </p:pic>
      <p:sp>
        <p:nvSpPr>
          <p:cNvPr id="3" name="Rectangle 1">
            <a:extLst>
              <a:ext uri="{FF2B5EF4-FFF2-40B4-BE49-F238E27FC236}">
                <a16:creationId xmlns:a16="http://schemas.microsoft.com/office/drawing/2014/main" id="{600DBB46-F9FA-8727-7446-63B6E3F3F840}"/>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26" name="Oval 25">
            <a:extLst>
              <a:ext uri="{FF2B5EF4-FFF2-40B4-BE49-F238E27FC236}">
                <a16:creationId xmlns:a16="http://schemas.microsoft.com/office/drawing/2014/main" id="{F297C0EE-BE55-A9F9-8832-49EA5FAF705A}"/>
              </a:ext>
            </a:extLst>
          </p:cNvPr>
          <p:cNvSpPr/>
          <p:nvPr/>
        </p:nvSpPr>
        <p:spPr>
          <a:xfrm>
            <a:off x="805180" y="1497799"/>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2F82CCBA-2D1C-CC46-7A7E-CF9381C12F9D}"/>
              </a:ext>
            </a:extLst>
          </p:cNvPr>
          <p:cNvSpPr txBox="1"/>
          <p:nvPr/>
        </p:nvSpPr>
        <p:spPr>
          <a:xfrm>
            <a:off x="842729" y="1545654"/>
            <a:ext cx="320634" cy="369332"/>
          </a:xfrm>
          <a:prstGeom prst="rect">
            <a:avLst/>
          </a:prstGeom>
          <a:noFill/>
        </p:spPr>
        <p:txBody>
          <a:bodyPr wrap="square" rtlCol="0">
            <a:spAutoFit/>
          </a:bodyPr>
          <a:lstStyle/>
          <a:p>
            <a:r>
              <a:rPr lang="en-US" b="1">
                <a:solidFill>
                  <a:schemeClr val="bg1"/>
                </a:solidFill>
                <a:latin typeface="Montserrat" pitchFamily="2" charset="77"/>
              </a:rPr>
              <a:t>9</a:t>
            </a:r>
          </a:p>
        </p:txBody>
      </p:sp>
      <p:sp>
        <p:nvSpPr>
          <p:cNvPr id="34" name="TextBox 33">
            <a:extLst>
              <a:ext uri="{FF2B5EF4-FFF2-40B4-BE49-F238E27FC236}">
                <a16:creationId xmlns:a16="http://schemas.microsoft.com/office/drawing/2014/main" id="{0FA9013C-FDF6-AD04-91BE-50B36320B933}"/>
              </a:ext>
            </a:extLst>
          </p:cNvPr>
          <p:cNvSpPr txBox="1"/>
          <p:nvPr/>
        </p:nvSpPr>
        <p:spPr>
          <a:xfrm>
            <a:off x="1311053" y="1542901"/>
            <a:ext cx="4424575" cy="461665"/>
          </a:xfrm>
          <a:prstGeom prst="rect">
            <a:avLst/>
          </a:prstGeom>
          <a:noFill/>
        </p:spPr>
        <p:txBody>
          <a:bodyPr wrap="square" rtlCol="0">
            <a:spAutoFit/>
          </a:bodyPr>
          <a:lstStyle/>
          <a:p>
            <a:r>
              <a:rPr lang="en-US" sz="2400" dirty="0">
                <a:solidFill>
                  <a:schemeClr val="bg1"/>
                </a:solidFill>
                <a:latin typeface="Montserrat" pitchFamily="2" charset="77"/>
              </a:rPr>
              <a:t>Test the balloon carefully</a:t>
            </a:r>
          </a:p>
        </p:txBody>
      </p:sp>
      <p:pic>
        <p:nvPicPr>
          <p:cNvPr id="38" name="Picture 37">
            <a:extLst>
              <a:ext uri="{FF2B5EF4-FFF2-40B4-BE49-F238E27FC236}">
                <a16:creationId xmlns:a16="http://schemas.microsoft.com/office/drawing/2014/main" id="{6A688E3B-517E-1705-D451-8DF1C2ED1713}"/>
              </a:ext>
            </a:extLst>
          </p:cNvPr>
          <p:cNvPicPr>
            <a:picLocks noChangeAspect="1"/>
          </p:cNvPicPr>
          <p:nvPr/>
        </p:nvPicPr>
        <p:blipFill>
          <a:blip r:embed="rId5"/>
          <a:stretch>
            <a:fillRect/>
          </a:stretch>
        </p:blipFill>
        <p:spPr>
          <a:xfrm>
            <a:off x="10206637" y="215716"/>
            <a:ext cx="1568307" cy="443666"/>
          </a:xfrm>
          <a:prstGeom prst="rect">
            <a:avLst/>
          </a:prstGeom>
        </p:spPr>
      </p:pic>
      <p:sp>
        <p:nvSpPr>
          <p:cNvPr id="39" name="TextBox 38">
            <a:extLst>
              <a:ext uri="{FF2B5EF4-FFF2-40B4-BE49-F238E27FC236}">
                <a16:creationId xmlns:a16="http://schemas.microsoft.com/office/drawing/2014/main" id="{BAE8D9DF-C46B-40CA-359C-E732BA987BD7}"/>
              </a:ext>
            </a:extLst>
          </p:cNvPr>
          <p:cNvSpPr txBox="1"/>
          <p:nvPr/>
        </p:nvSpPr>
        <p:spPr>
          <a:xfrm>
            <a:off x="-813177" y="404608"/>
            <a:ext cx="8324477" cy="600164"/>
          </a:xfrm>
          <a:prstGeom prst="rect">
            <a:avLst/>
          </a:prstGeom>
          <a:noFill/>
        </p:spPr>
        <p:txBody>
          <a:bodyPr wrap="square">
            <a:spAutoFit/>
          </a:bodyPr>
          <a:lstStyle/>
          <a:p>
            <a:pPr algn="ctr"/>
            <a:r>
              <a:rPr lang="en-US" sz="3300" b="1">
                <a:solidFill>
                  <a:schemeClr val="bg1"/>
                </a:solidFill>
                <a:latin typeface="Montserrat" pitchFamily="2" charset="77"/>
              </a:rPr>
              <a:t>Step 4- Time to Test</a:t>
            </a:r>
            <a:endParaRPr lang="en-US" sz="3300" b="1" dirty="0">
              <a:solidFill>
                <a:schemeClr val="bg1"/>
              </a:solidFill>
              <a:latin typeface="Montserrat" pitchFamily="2" charset="77"/>
            </a:endParaRPr>
          </a:p>
        </p:txBody>
      </p:sp>
      <p:sp>
        <p:nvSpPr>
          <p:cNvPr id="7" name="Oval 6">
            <a:extLst>
              <a:ext uri="{FF2B5EF4-FFF2-40B4-BE49-F238E27FC236}">
                <a16:creationId xmlns:a16="http://schemas.microsoft.com/office/drawing/2014/main" id="{989CDAD1-6046-12DE-135C-F0743210AFCB}"/>
              </a:ext>
            </a:extLst>
          </p:cNvPr>
          <p:cNvSpPr/>
          <p:nvPr/>
        </p:nvSpPr>
        <p:spPr>
          <a:xfrm>
            <a:off x="784122" y="2313655"/>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D90BCEA-0A20-1673-643A-E086922455E8}"/>
              </a:ext>
            </a:extLst>
          </p:cNvPr>
          <p:cNvSpPr txBox="1"/>
          <p:nvPr/>
        </p:nvSpPr>
        <p:spPr>
          <a:xfrm>
            <a:off x="758318" y="2361929"/>
            <a:ext cx="502681" cy="369332"/>
          </a:xfrm>
          <a:prstGeom prst="rect">
            <a:avLst/>
          </a:prstGeom>
          <a:noFill/>
        </p:spPr>
        <p:txBody>
          <a:bodyPr wrap="square" rtlCol="0">
            <a:spAutoFit/>
          </a:bodyPr>
          <a:lstStyle/>
          <a:p>
            <a:r>
              <a:rPr lang="en-US" b="1">
                <a:solidFill>
                  <a:schemeClr val="bg1"/>
                </a:solidFill>
                <a:latin typeface="Montserrat" pitchFamily="2" charset="77"/>
              </a:rPr>
              <a:t>10</a:t>
            </a:r>
          </a:p>
        </p:txBody>
      </p:sp>
      <p:sp>
        <p:nvSpPr>
          <p:cNvPr id="9" name="TextBox 8">
            <a:extLst>
              <a:ext uri="{FF2B5EF4-FFF2-40B4-BE49-F238E27FC236}">
                <a16:creationId xmlns:a16="http://schemas.microsoft.com/office/drawing/2014/main" id="{F523511F-D47F-A4B9-B918-15DB09E0C6E7}"/>
              </a:ext>
            </a:extLst>
          </p:cNvPr>
          <p:cNvSpPr txBox="1"/>
          <p:nvPr/>
        </p:nvSpPr>
        <p:spPr>
          <a:xfrm>
            <a:off x="1253203" y="2242416"/>
            <a:ext cx="5789482" cy="830997"/>
          </a:xfrm>
          <a:prstGeom prst="rect">
            <a:avLst/>
          </a:prstGeom>
          <a:noFill/>
        </p:spPr>
        <p:txBody>
          <a:bodyPr wrap="square" rtlCol="0">
            <a:spAutoFit/>
          </a:bodyPr>
          <a:lstStyle/>
          <a:p>
            <a:r>
              <a:rPr lang="en-US" sz="2400">
                <a:solidFill>
                  <a:schemeClr val="bg1"/>
                </a:solidFill>
                <a:latin typeface="Montserrat" pitchFamily="2" charset="77"/>
              </a:rPr>
              <a:t>Place the skewer on the thicker end of the balloon (opposite the knot) </a:t>
            </a:r>
          </a:p>
        </p:txBody>
      </p:sp>
      <p:pic>
        <p:nvPicPr>
          <p:cNvPr id="11" name="Picture 10">
            <a:extLst>
              <a:ext uri="{FF2B5EF4-FFF2-40B4-BE49-F238E27FC236}">
                <a16:creationId xmlns:a16="http://schemas.microsoft.com/office/drawing/2014/main" id="{C2FFA6B2-5E4A-9508-F969-8194B9C2D023}"/>
              </a:ext>
            </a:extLst>
          </p:cNvPr>
          <p:cNvPicPr>
            <a:picLocks noChangeAspect="1"/>
          </p:cNvPicPr>
          <p:nvPr/>
        </p:nvPicPr>
        <p:blipFill>
          <a:blip r:embed="rId6"/>
          <a:stretch>
            <a:fillRect/>
          </a:stretch>
        </p:blipFill>
        <p:spPr>
          <a:xfrm>
            <a:off x="7706921" y="1165655"/>
            <a:ext cx="4284301" cy="2856200"/>
          </a:xfrm>
          <a:prstGeom prst="roundRect">
            <a:avLst/>
          </a:prstGeom>
          <a:effectLst>
            <a:outerShdw blurRad="152400" dist="38100" dir="8100000" sx="102000" sy="102000" algn="tr" rotWithShape="0">
              <a:prstClr val="black">
                <a:alpha val="40000"/>
              </a:prstClr>
            </a:outerShdw>
          </a:effectLst>
        </p:spPr>
      </p:pic>
      <p:sp>
        <p:nvSpPr>
          <p:cNvPr id="12" name="Oval 11">
            <a:extLst>
              <a:ext uri="{FF2B5EF4-FFF2-40B4-BE49-F238E27FC236}">
                <a16:creationId xmlns:a16="http://schemas.microsoft.com/office/drawing/2014/main" id="{1BDF5C2E-25D2-FA7E-F8AA-DC2E0488D7ED}"/>
              </a:ext>
            </a:extLst>
          </p:cNvPr>
          <p:cNvSpPr/>
          <p:nvPr/>
        </p:nvSpPr>
        <p:spPr>
          <a:xfrm>
            <a:off x="784122" y="3081783"/>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C0AB708A-9334-2C54-1CBB-FE32AFB7330A}"/>
              </a:ext>
            </a:extLst>
          </p:cNvPr>
          <p:cNvSpPr txBox="1"/>
          <p:nvPr/>
        </p:nvSpPr>
        <p:spPr>
          <a:xfrm>
            <a:off x="807041" y="3146505"/>
            <a:ext cx="558641" cy="369332"/>
          </a:xfrm>
          <a:prstGeom prst="rect">
            <a:avLst/>
          </a:prstGeom>
          <a:noFill/>
        </p:spPr>
        <p:txBody>
          <a:bodyPr wrap="square" rtlCol="0">
            <a:spAutoFit/>
          </a:bodyPr>
          <a:lstStyle/>
          <a:p>
            <a:r>
              <a:rPr lang="en-US" b="1">
                <a:solidFill>
                  <a:schemeClr val="bg1"/>
                </a:solidFill>
                <a:latin typeface="Montserrat" pitchFamily="2" charset="77"/>
              </a:rPr>
              <a:t>11</a:t>
            </a:r>
          </a:p>
        </p:txBody>
      </p:sp>
      <p:sp>
        <p:nvSpPr>
          <p:cNvPr id="14" name="TextBox 13">
            <a:extLst>
              <a:ext uri="{FF2B5EF4-FFF2-40B4-BE49-F238E27FC236}">
                <a16:creationId xmlns:a16="http://schemas.microsoft.com/office/drawing/2014/main" id="{834777D9-46C6-AA31-C2DC-AB01DF23FF76}"/>
              </a:ext>
            </a:extLst>
          </p:cNvPr>
          <p:cNvSpPr txBox="1"/>
          <p:nvPr/>
        </p:nvSpPr>
        <p:spPr>
          <a:xfrm>
            <a:off x="1253203" y="3129638"/>
            <a:ext cx="6379100" cy="461665"/>
          </a:xfrm>
          <a:prstGeom prst="rect">
            <a:avLst/>
          </a:prstGeom>
          <a:noFill/>
        </p:spPr>
        <p:txBody>
          <a:bodyPr wrap="square" rtlCol="0">
            <a:spAutoFit/>
          </a:bodyPr>
          <a:lstStyle/>
          <a:p>
            <a:r>
              <a:rPr lang="en-US" sz="2400">
                <a:solidFill>
                  <a:schemeClr val="bg1"/>
                </a:solidFill>
                <a:latin typeface="Montserrat" pitchFamily="2" charset="77"/>
              </a:rPr>
              <a:t>Slowly press and gently twist the skewer</a:t>
            </a:r>
          </a:p>
        </p:txBody>
      </p:sp>
      <p:sp>
        <p:nvSpPr>
          <p:cNvPr id="15" name="Rounded Rectangle 14">
            <a:extLst>
              <a:ext uri="{FF2B5EF4-FFF2-40B4-BE49-F238E27FC236}">
                <a16:creationId xmlns:a16="http://schemas.microsoft.com/office/drawing/2014/main" id="{68B0DB49-C5FE-A503-7452-BEC5BD03CC0C}"/>
              </a:ext>
            </a:extLst>
          </p:cNvPr>
          <p:cNvSpPr/>
          <p:nvPr/>
        </p:nvSpPr>
        <p:spPr>
          <a:xfrm>
            <a:off x="726589" y="3786624"/>
            <a:ext cx="6080046" cy="1464706"/>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defTabSz="914400" eaLnBrk="0" fontAlgn="base" hangingPunct="0">
              <a:spcBef>
                <a:spcPct val="0"/>
              </a:spcBef>
              <a:spcAft>
                <a:spcPct val="0"/>
              </a:spcAft>
            </a:pPr>
            <a:endParaRPr lang="en-US" altLang="en-US" sz="2800" b="1">
              <a:solidFill>
                <a:srgbClr val="2E3192"/>
              </a:solidFill>
              <a:latin typeface="Montserrat" pitchFamily="2" charset="77"/>
              <a:cs typeface="Segoe UI"/>
            </a:endParaRPr>
          </a:p>
        </p:txBody>
      </p:sp>
      <p:sp>
        <p:nvSpPr>
          <p:cNvPr id="17" name="TextBox 16">
            <a:extLst>
              <a:ext uri="{FF2B5EF4-FFF2-40B4-BE49-F238E27FC236}">
                <a16:creationId xmlns:a16="http://schemas.microsoft.com/office/drawing/2014/main" id="{F594DFAB-3236-1BC7-8F69-7AEF73499F05}"/>
              </a:ext>
            </a:extLst>
          </p:cNvPr>
          <p:cNvSpPr txBox="1"/>
          <p:nvPr/>
        </p:nvSpPr>
        <p:spPr>
          <a:xfrm>
            <a:off x="842729" y="3930862"/>
            <a:ext cx="6080046" cy="1569660"/>
          </a:xfrm>
          <a:prstGeom prst="rect">
            <a:avLst/>
          </a:prstGeom>
          <a:noFill/>
        </p:spPr>
        <p:txBody>
          <a:bodyPr wrap="square" rtlCol="0">
            <a:spAutoFit/>
          </a:bodyPr>
          <a:lstStyle/>
          <a:p>
            <a:r>
              <a:rPr lang="en-US" sz="2400" b="1" dirty="0">
                <a:solidFill>
                  <a:srgbClr val="ED1C24"/>
                </a:solidFill>
                <a:latin typeface="Montserrat" pitchFamily="2" charset="77"/>
              </a:rPr>
              <a:t>Take your time!</a:t>
            </a:r>
            <a:r>
              <a:rPr lang="en-US" sz="2400" b="1" dirty="0">
                <a:solidFill>
                  <a:srgbClr val="2E3192"/>
                </a:solidFill>
                <a:latin typeface="Montserrat" pitchFamily="2" charset="77"/>
              </a:rPr>
              <a:t> Go slow.</a:t>
            </a:r>
          </a:p>
          <a:p>
            <a:r>
              <a:rPr lang="en-US" sz="2400" b="1" dirty="0">
                <a:solidFill>
                  <a:srgbClr val="2E3192"/>
                </a:solidFill>
                <a:latin typeface="Montserrat" pitchFamily="2" charset="77"/>
              </a:rPr>
              <a:t>Slow pressure helps the balloon to stretch instead of tear </a:t>
            </a:r>
          </a:p>
          <a:p>
            <a:endParaRPr lang="en-US" sz="2400" dirty="0">
              <a:solidFill>
                <a:schemeClr val="bg1"/>
              </a:solidFill>
              <a:latin typeface="Montserrat" pitchFamily="2" charset="77"/>
            </a:endParaRPr>
          </a:p>
        </p:txBody>
      </p:sp>
      <p:sp>
        <p:nvSpPr>
          <p:cNvPr id="18" name="Rounded Rectangle 17">
            <a:extLst>
              <a:ext uri="{FF2B5EF4-FFF2-40B4-BE49-F238E27FC236}">
                <a16:creationId xmlns:a16="http://schemas.microsoft.com/office/drawing/2014/main" id="{14400618-53FC-D511-F2A6-5EE48E1ED950}"/>
              </a:ext>
            </a:extLst>
          </p:cNvPr>
          <p:cNvSpPr/>
          <p:nvPr/>
        </p:nvSpPr>
        <p:spPr>
          <a:xfrm>
            <a:off x="1762531" y="5457776"/>
            <a:ext cx="9075272" cy="1218185"/>
          </a:xfrm>
          <a:prstGeom prst="roundRect">
            <a:avLst/>
          </a:prstGeom>
          <a:gradFill>
            <a:gsLst>
              <a:gs pos="0">
                <a:srgbClr val="ED1C24"/>
              </a:gs>
              <a:gs pos="23000">
                <a:srgbClr val="2E3192"/>
              </a:gs>
            </a:gsLst>
            <a:lin ang="15600000" scaled="0"/>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TextBox 28">
            <a:extLst>
              <a:ext uri="{FF2B5EF4-FFF2-40B4-BE49-F238E27FC236}">
                <a16:creationId xmlns:a16="http://schemas.microsoft.com/office/drawing/2014/main" id="{BB4490FC-6558-35AE-2452-A2F0D40A2925}"/>
              </a:ext>
            </a:extLst>
          </p:cNvPr>
          <p:cNvSpPr txBox="1"/>
          <p:nvPr/>
        </p:nvSpPr>
        <p:spPr>
          <a:xfrm>
            <a:off x="1943663" y="5922643"/>
            <a:ext cx="9177466"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solidFill>
                  <a:schemeClr val="bg1"/>
                </a:solidFill>
                <a:latin typeface="Montserrat" pitchFamily="2" charset="77"/>
              </a:rPr>
              <a:t>Testing materials isn't about rushing- it's about making careful observations.</a:t>
            </a:r>
          </a:p>
          <a:p>
            <a:r>
              <a:rPr lang="en-US">
                <a:solidFill>
                  <a:schemeClr val="bg1"/>
                </a:solidFill>
                <a:latin typeface="Montserrat" pitchFamily="2" charset="77"/>
              </a:rPr>
              <a:t>Slow, gentle movements help us discover how stretchy materials behave.</a:t>
            </a:r>
          </a:p>
        </p:txBody>
      </p:sp>
      <p:sp>
        <p:nvSpPr>
          <p:cNvPr id="22" name="TextBox 29">
            <a:extLst>
              <a:ext uri="{FF2B5EF4-FFF2-40B4-BE49-F238E27FC236}">
                <a16:creationId xmlns:a16="http://schemas.microsoft.com/office/drawing/2014/main" id="{CB05DF4E-5699-BABB-A98D-A744C63183C5}"/>
              </a:ext>
            </a:extLst>
          </p:cNvPr>
          <p:cNvSpPr txBox="1"/>
          <p:nvPr/>
        </p:nvSpPr>
        <p:spPr>
          <a:xfrm>
            <a:off x="2011866" y="5521197"/>
            <a:ext cx="3148191"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a:solidFill>
                  <a:schemeClr val="bg1"/>
                </a:solidFill>
                <a:latin typeface="Montserrat" pitchFamily="2" charset="77"/>
              </a:rPr>
              <a:t>Patience Pays Off!</a:t>
            </a:r>
          </a:p>
        </p:txBody>
      </p:sp>
      <p:pic>
        <p:nvPicPr>
          <p:cNvPr id="24" name="Picture 23">
            <a:extLst>
              <a:ext uri="{FF2B5EF4-FFF2-40B4-BE49-F238E27FC236}">
                <a16:creationId xmlns:a16="http://schemas.microsoft.com/office/drawing/2014/main" id="{8982894B-33FE-6DAA-41D1-C6DEC8C27B4E}"/>
              </a:ext>
            </a:extLst>
          </p:cNvPr>
          <p:cNvPicPr>
            <a:picLocks noChangeAspect="1"/>
          </p:cNvPicPr>
          <p:nvPr/>
        </p:nvPicPr>
        <p:blipFill>
          <a:blip r:embed="rId7"/>
          <a:srcRect l="52610" t="42696" b="22499"/>
          <a:stretch>
            <a:fillRect/>
          </a:stretch>
        </p:blipFill>
        <p:spPr>
          <a:xfrm>
            <a:off x="824997" y="5442133"/>
            <a:ext cx="1343890" cy="1276171"/>
          </a:xfrm>
          <a:prstGeom prst="rect">
            <a:avLst/>
          </a:prstGeom>
        </p:spPr>
      </p:pic>
    </p:spTree>
    <p:extLst>
      <p:ext uri="{BB962C8B-B14F-4D97-AF65-F5344CB8AC3E}">
        <p14:creationId xmlns:p14="http://schemas.microsoft.com/office/powerpoint/2010/main" val="4042028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690BE09B-1D29-237F-1D39-C2F1FD5DD482}"/>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A1D0C8B5-BA4E-19E2-27A7-56D55F069867}"/>
              </a:ext>
            </a:extLst>
          </p:cNvPr>
          <p:cNvPicPr>
            <a:picLocks noChangeAspect="1"/>
          </p:cNvPicPr>
          <p:nvPr/>
        </p:nvPicPr>
        <p:blipFill>
          <a:blip r:embed="rId4"/>
          <a:stretch>
            <a:fillRect/>
          </a:stretch>
        </p:blipFill>
        <p:spPr>
          <a:xfrm>
            <a:off x="-968" y="278831"/>
            <a:ext cx="1069727" cy="826607"/>
          </a:xfrm>
          <a:prstGeom prst="rect">
            <a:avLst/>
          </a:prstGeom>
        </p:spPr>
      </p:pic>
      <p:sp>
        <p:nvSpPr>
          <p:cNvPr id="3" name="Rectangle 1">
            <a:extLst>
              <a:ext uri="{FF2B5EF4-FFF2-40B4-BE49-F238E27FC236}">
                <a16:creationId xmlns:a16="http://schemas.microsoft.com/office/drawing/2014/main" id="{11A39A2F-649B-45AC-FECF-66AAF838F497}"/>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26" name="Oval 25">
            <a:extLst>
              <a:ext uri="{FF2B5EF4-FFF2-40B4-BE49-F238E27FC236}">
                <a16:creationId xmlns:a16="http://schemas.microsoft.com/office/drawing/2014/main" id="{60FD329F-0138-8CAE-5256-8055DFEF7D10}"/>
              </a:ext>
            </a:extLst>
          </p:cNvPr>
          <p:cNvSpPr/>
          <p:nvPr/>
        </p:nvSpPr>
        <p:spPr>
          <a:xfrm>
            <a:off x="822912" y="1253901"/>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29CB6C06-38B1-0703-A05F-2EB8C3AAFD6A}"/>
              </a:ext>
            </a:extLst>
          </p:cNvPr>
          <p:cNvSpPr txBox="1"/>
          <p:nvPr/>
        </p:nvSpPr>
        <p:spPr>
          <a:xfrm>
            <a:off x="810586" y="1301756"/>
            <a:ext cx="468324" cy="369332"/>
          </a:xfrm>
          <a:prstGeom prst="rect">
            <a:avLst/>
          </a:prstGeom>
          <a:noFill/>
        </p:spPr>
        <p:txBody>
          <a:bodyPr wrap="square" rtlCol="0">
            <a:spAutoFit/>
          </a:bodyPr>
          <a:lstStyle/>
          <a:p>
            <a:r>
              <a:rPr lang="en-US" b="1">
                <a:solidFill>
                  <a:schemeClr val="bg1"/>
                </a:solidFill>
                <a:latin typeface="Montserrat" pitchFamily="2" charset="77"/>
              </a:rPr>
              <a:t>12</a:t>
            </a:r>
          </a:p>
        </p:txBody>
      </p:sp>
      <p:sp>
        <p:nvSpPr>
          <p:cNvPr id="34" name="TextBox 33">
            <a:extLst>
              <a:ext uri="{FF2B5EF4-FFF2-40B4-BE49-F238E27FC236}">
                <a16:creationId xmlns:a16="http://schemas.microsoft.com/office/drawing/2014/main" id="{49FE2A14-EFCA-0E60-5434-C8A8B8DD9830}"/>
              </a:ext>
            </a:extLst>
          </p:cNvPr>
          <p:cNvSpPr txBox="1"/>
          <p:nvPr/>
        </p:nvSpPr>
        <p:spPr>
          <a:xfrm>
            <a:off x="1291236" y="1205382"/>
            <a:ext cx="4284354" cy="461665"/>
          </a:xfrm>
          <a:prstGeom prst="rect">
            <a:avLst/>
          </a:prstGeom>
          <a:noFill/>
        </p:spPr>
        <p:txBody>
          <a:bodyPr wrap="square" rtlCol="0">
            <a:spAutoFit/>
          </a:bodyPr>
          <a:lstStyle/>
          <a:p>
            <a:r>
              <a:rPr lang="en-US" sz="2400" dirty="0">
                <a:solidFill>
                  <a:schemeClr val="bg1"/>
                </a:solidFill>
                <a:latin typeface="Montserrat" pitchFamily="2" charset="77"/>
              </a:rPr>
              <a:t>Slide the skewer through </a:t>
            </a:r>
          </a:p>
        </p:txBody>
      </p:sp>
      <p:pic>
        <p:nvPicPr>
          <p:cNvPr id="38" name="Picture 37">
            <a:extLst>
              <a:ext uri="{FF2B5EF4-FFF2-40B4-BE49-F238E27FC236}">
                <a16:creationId xmlns:a16="http://schemas.microsoft.com/office/drawing/2014/main" id="{F142928A-98C1-8F5B-7238-8830444071EC}"/>
              </a:ext>
            </a:extLst>
          </p:cNvPr>
          <p:cNvPicPr>
            <a:picLocks noChangeAspect="1"/>
          </p:cNvPicPr>
          <p:nvPr/>
        </p:nvPicPr>
        <p:blipFill>
          <a:blip r:embed="rId5"/>
          <a:stretch>
            <a:fillRect/>
          </a:stretch>
        </p:blipFill>
        <p:spPr>
          <a:xfrm>
            <a:off x="10303990" y="78151"/>
            <a:ext cx="1568307" cy="443666"/>
          </a:xfrm>
          <a:prstGeom prst="rect">
            <a:avLst/>
          </a:prstGeom>
        </p:spPr>
      </p:pic>
      <p:sp>
        <p:nvSpPr>
          <p:cNvPr id="39" name="TextBox 38">
            <a:extLst>
              <a:ext uri="{FF2B5EF4-FFF2-40B4-BE49-F238E27FC236}">
                <a16:creationId xmlns:a16="http://schemas.microsoft.com/office/drawing/2014/main" id="{65C49D13-44C9-9295-88D9-39E5BA7A1866}"/>
              </a:ext>
            </a:extLst>
          </p:cNvPr>
          <p:cNvSpPr txBox="1"/>
          <p:nvPr/>
        </p:nvSpPr>
        <p:spPr>
          <a:xfrm>
            <a:off x="-813177" y="404608"/>
            <a:ext cx="8324477" cy="600164"/>
          </a:xfrm>
          <a:prstGeom prst="rect">
            <a:avLst/>
          </a:prstGeom>
          <a:noFill/>
        </p:spPr>
        <p:txBody>
          <a:bodyPr wrap="square">
            <a:spAutoFit/>
          </a:bodyPr>
          <a:lstStyle/>
          <a:p>
            <a:pPr algn="ctr"/>
            <a:r>
              <a:rPr lang="en-US" sz="3300" b="1">
                <a:solidFill>
                  <a:schemeClr val="bg1"/>
                </a:solidFill>
                <a:latin typeface="Montserrat" pitchFamily="2" charset="77"/>
              </a:rPr>
              <a:t>Step 4- Time to Test</a:t>
            </a:r>
            <a:endParaRPr lang="en-US" sz="3300" b="1" dirty="0">
              <a:solidFill>
                <a:schemeClr val="bg1"/>
              </a:solidFill>
              <a:latin typeface="Montserrat" pitchFamily="2" charset="77"/>
            </a:endParaRPr>
          </a:p>
        </p:txBody>
      </p:sp>
      <p:sp>
        <p:nvSpPr>
          <p:cNvPr id="7" name="Oval 6">
            <a:extLst>
              <a:ext uri="{FF2B5EF4-FFF2-40B4-BE49-F238E27FC236}">
                <a16:creationId xmlns:a16="http://schemas.microsoft.com/office/drawing/2014/main" id="{E57A4B29-70E1-4BD1-C888-F73269FF7CBE}"/>
              </a:ext>
            </a:extLst>
          </p:cNvPr>
          <p:cNvSpPr/>
          <p:nvPr/>
        </p:nvSpPr>
        <p:spPr>
          <a:xfrm>
            <a:off x="831912" y="2191594"/>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DFC2038-7978-443C-DFF4-DBA20BE8DEED}"/>
              </a:ext>
            </a:extLst>
          </p:cNvPr>
          <p:cNvSpPr txBox="1"/>
          <p:nvPr/>
        </p:nvSpPr>
        <p:spPr>
          <a:xfrm>
            <a:off x="822912" y="2222824"/>
            <a:ext cx="686250" cy="369332"/>
          </a:xfrm>
          <a:prstGeom prst="rect">
            <a:avLst/>
          </a:prstGeom>
          <a:noFill/>
        </p:spPr>
        <p:txBody>
          <a:bodyPr wrap="square" rtlCol="0">
            <a:spAutoFit/>
          </a:bodyPr>
          <a:lstStyle/>
          <a:p>
            <a:r>
              <a:rPr lang="en-US" b="1">
                <a:solidFill>
                  <a:schemeClr val="bg1"/>
                </a:solidFill>
                <a:latin typeface="Montserrat" pitchFamily="2" charset="77"/>
              </a:rPr>
              <a:t>13</a:t>
            </a:r>
          </a:p>
        </p:txBody>
      </p:sp>
      <p:sp>
        <p:nvSpPr>
          <p:cNvPr id="9" name="TextBox 8">
            <a:extLst>
              <a:ext uri="{FF2B5EF4-FFF2-40B4-BE49-F238E27FC236}">
                <a16:creationId xmlns:a16="http://schemas.microsoft.com/office/drawing/2014/main" id="{07D9308C-C49A-FF51-2423-76E7F4E4A1EB}"/>
              </a:ext>
            </a:extLst>
          </p:cNvPr>
          <p:cNvSpPr txBox="1"/>
          <p:nvPr/>
        </p:nvSpPr>
        <p:spPr>
          <a:xfrm>
            <a:off x="1270934" y="1998518"/>
            <a:ext cx="5606005" cy="830997"/>
          </a:xfrm>
          <a:prstGeom prst="rect">
            <a:avLst/>
          </a:prstGeom>
          <a:noFill/>
        </p:spPr>
        <p:txBody>
          <a:bodyPr wrap="square" rtlCol="0">
            <a:spAutoFit/>
          </a:bodyPr>
          <a:lstStyle/>
          <a:p>
            <a:r>
              <a:rPr lang="en-US" sz="2400">
                <a:solidFill>
                  <a:schemeClr val="bg1"/>
                </a:solidFill>
                <a:latin typeface="Montserrat" pitchFamily="2" charset="77"/>
              </a:rPr>
              <a:t>Keep twisting slowly until the skewer goes into the balloon </a:t>
            </a:r>
          </a:p>
        </p:txBody>
      </p:sp>
      <p:sp>
        <p:nvSpPr>
          <p:cNvPr id="12" name="Oval 11">
            <a:extLst>
              <a:ext uri="{FF2B5EF4-FFF2-40B4-BE49-F238E27FC236}">
                <a16:creationId xmlns:a16="http://schemas.microsoft.com/office/drawing/2014/main" id="{2FD979EC-5AF9-8E8F-0F12-64F4899B6D86}"/>
              </a:ext>
            </a:extLst>
          </p:cNvPr>
          <p:cNvSpPr/>
          <p:nvPr/>
        </p:nvSpPr>
        <p:spPr>
          <a:xfrm>
            <a:off x="793878" y="3120403"/>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755FF3F8-52F9-C3CF-96AA-16CB8244BFF8}"/>
              </a:ext>
            </a:extLst>
          </p:cNvPr>
          <p:cNvSpPr txBox="1"/>
          <p:nvPr/>
        </p:nvSpPr>
        <p:spPr>
          <a:xfrm>
            <a:off x="784878" y="3168258"/>
            <a:ext cx="486056" cy="369332"/>
          </a:xfrm>
          <a:prstGeom prst="rect">
            <a:avLst/>
          </a:prstGeom>
          <a:noFill/>
        </p:spPr>
        <p:txBody>
          <a:bodyPr wrap="square" rtlCol="0">
            <a:spAutoFit/>
          </a:bodyPr>
          <a:lstStyle/>
          <a:p>
            <a:r>
              <a:rPr lang="en-US" b="1">
                <a:solidFill>
                  <a:schemeClr val="bg1"/>
                </a:solidFill>
                <a:latin typeface="Montserrat" pitchFamily="2" charset="77"/>
              </a:rPr>
              <a:t>14</a:t>
            </a:r>
          </a:p>
        </p:txBody>
      </p:sp>
      <p:sp>
        <p:nvSpPr>
          <p:cNvPr id="14" name="TextBox 13">
            <a:extLst>
              <a:ext uri="{FF2B5EF4-FFF2-40B4-BE49-F238E27FC236}">
                <a16:creationId xmlns:a16="http://schemas.microsoft.com/office/drawing/2014/main" id="{15A1EBB9-A548-358B-170F-8D2FE3BD90EA}"/>
              </a:ext>
            </a:extLst>
          </p:cNvPr>
          <p:cNvSpPr txBox="1"/>
          <p:nvPr/>
        </p:nvSpPr>
        <p:spPr>
          <a:xfrm>
            <a:off x="1270935" y="2885740"/>
            <a:ext cx="6176938" cy="830997"/>
          </a:xfrm>
          <a:prstGeom prst="rect">
            <a:avLst/>
          </a:prstGeom>
          <a:noFill/>
        </p:spPr>
        <p:txBody>
          <a:bodyPr wrap="square" rtlCol="0">
            <a:spAutoFit/>
          </a:bodyPr>
          <a:lstStyle/>
          <a:p>
            <a:r>
              <a:rPr lang="en-US" sz="2400">
                <a:solidFill>
                  <a:schemeClr val="bg1"/>
                </a:solidFill>
                <a:latin typeface="Montserrat" pitchFamily="2" charset="77"/>
              </a:rPr>
              <a:t>Continue gently twisting and sliding the skewer through the balloon </a:t>
            </a:r>
          </a:p>
        </p:txBody>
      </p:sp>
      <p:sp>
        <p:nvSpPr>
          <p:cNvPr id="15" name="Rounded Rectangle 14">
            <a:extLst>
              <a:ext uri="{FF2B5EF4-FFF2-40B4-BE49-F238E27FC236}">
                <a16:creationId xmlns:a16="http://schemas.microsoft.com/office/drawing/2014/main" id="{85AF7658-BEEF-429C-43B2-D4B25B9A0DBF}"/>
              </a:ext>
            </a:extLst>
          </p:cNvPr>
          <p:cNvSpPr/>
          <p:nvPr/>
        </p:nvSpPr>
        <p:spPr>
          <a:xfrm>
            <a:off x="468085" y="3955890"/>
            <a:ext cx="6591317" cy="1205315"/>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defTabSz="914400" eaLnBrk="0" fontAlgn="base" hangingPunct="0">
              <a:spcBef>
                <a:spcPct val="0"/>
              </a:spcBef>
              <a:spcAft>
                <a:spcPct val="0"/>
              </a:spcAft>
            </a:pPr>
            <a:endParaRPr lang="en-US" altLang="en-US" sz="2000" b="1">
              <a:solidFill>
                <a:srgbClr val="2E3192"/>
              </a:solidFill>
              <a:latin typeface="Montserrat" pitchFamily="2" charset="77"/>
              <a:cs typeface="Segoe UI"/>
            </a:endParaRPr>
          </a:p>
        </p:txBody>
      </p:sp>
      <p:sp>
        <p:nvSpPr>
          <p:cNvPr id="17" name="TextBox 16">
            <a:extLst>
              <a:ext uri="{FF2B5EF4-FFF2-40B4-BE49-F238E27FC236}">
                <a16:creationId xmlns:a16="http://schemas.microsoft.com/office/drawing/2014/main" id="{5AE90FC6-CCEC-E93E-81E7-F39BA5592F8A}"/>
              </a:ext>
            </a:extLst>
          </p:cNvPr>
          <p:cNvSpPr txBox="1"/>
          <p:nvPr/>
        </p:nvSpPr>
        <p:spPr>
          <a:xfrm>
            <a:off x="533895" y="4119849"/>
            <a:ext cx="6867046" cy="830997"/>
          </a:xfrm>
          <a:prstGeom prst="rect">
            <a:avLst/>
          </a:prstGeom>
          <a:noFill/>
        </p:spPr>
        <p:txBody>
          <a:bodyPr wrap="square" rtlCol="0">
            <a:spAutoFit/>
          </a:bodyPr>
          <a:lstStyle/>
          <a:p>
            <a:r>
              <a:rPr lang="en-US" sz="2400" b="1" dirty="0">
                <a:solidFill>
                  <a:srgbClr val="ED1C24"/>
                </a:solidFill>
                <a:latin typeface="Montserrat" pitchFamily="2" charset="77"/>
              </a:rPr>
              <a:t>Wow! </a:t>
            </a:r>
            <a:r>
              <a:rPr lang="en-US" sz="2400" b="1" dirty="0">
                <a:solidFill>
                  <a:srgbClr val="2E3192"/>
                </a:solidFill>
                <a:latin typeface="Montserrat" pitchFamily="2" charset="77"/>
              </a:rPr>
              <a:t>Watch how the balloon stretches around the skewer instead of popping </a:t>
            </a:r>
          </a:p>
        </p:txBody>
      </p:sp>
      <p:sp>
        <p:nvSpPr>
          <p:cNvPr id="18" name="Rounded Rectangle 17">
            <a:extLst>
              <a:ext uri="{FF2B5EF4-FFF2-40B4-BE49-F238E27FC236}">
                <a16:creationId xmlns:a16="http://schemas.microsoft.com/office/drawing/2014/main" id="{4B7625E6-F637-5EFC-8E25-D1890BF2F634}"/>
              </a:ext>
            </a:extLst>
          </p:cNvPr>
          <p:cNvSpPr/>
          <p:nvPr/>
        </p:nvSpPr>
        <p:spPr>
          <a:xfrm>
            <a:off x="1762531" y="5457776"/>
            <a:ext cx="9075272" cy="1218185"/>
          </a:xfrm>
          <a:prstGeom prst="roundRect">
            <a:avLst/>
          </a:prstGeom>
          <a:gradFill>
            <a:gsLst>
              <a:gs pos="0">
                <a:srgbClr val="ED1C24"/>
              </a:gs>
              <a:gs pos="15000">
                <a:srgbClr val="2E3192"/>
              </a:gs>
            </a:gsLst>
            <a:lin ang="15600000" scaled="0"/>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TextBox 28">
            <a:extLst>
              <a:ext uri="{FF2B5EF4-FFF2-40B4-BE49-F238E27FC236}">
                <a16:creationId xmlns:a16="http://schemas.microsoft.com/office/drawing/2014/main" id="{D8C42B9E-C49E-6840-91A3-37AE9B2E4D1D}"/>
              </a:ext>
            </a:extLst>
          </p:cNvPr>
          <p:cNvSpPr txBox="1"/>
          <p:nvPr/>
        </p:nvSpPr>
        <p:spPr>
          <a:xfrm>
            <a:off x="2474346" y="5906882"/>
            <a:ext cx="8485806"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solidFill>
                  <a:schemeClr val="bg1"/>
                </a:solidFill>
                <a:latin typeface="Montserrat" pitchFamily="2" charset="77"/>
              </a:rPr>
              <a:t>Pay attention as the balloon stretches around the skewer instead of popping. Great scientists observe every detail!</a:t>
            </a:r>
          </a:p>
        </p:txBody>
      </p:sp>
      <p:sp>
        <p:nvSpPr>
          <p:cNvPr id="22" name="TextBox 29">
            <a:extLst>
              <a:ext uri="{FF2B5EF4-FFF2-40B4-BE49-F238E27FC236}">
                <a16:creationId xmlns:a16="http://schemas.microsoft.com/office/drawing/2014/main" id="{E8978BE7-73E0-513B-A8B6-4C082E1781FD}"/>
              </a:ext>
            </a:extLst>
          </p:cNvPr>
          <p:cNvSpPr txBox="1"/>
          <p:nvPr/>
        </p:nvSpPr>
        <p:spPr>
          <a:xfrm>
            <a:off x="2011866" y="5521197"/>
            <a:ext cx="3148191"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a:solidFill>
                  <a:schemeClr val="bg1"/>
                </a:solidFill>
                <a:latin typeface="Montserrat" pitchFamily="2" charset="77"/>
              </a:rPr>
              <a:t>Did it Work?</a:t>
            </a:r>
          </a:p>
        </p:txBody>
      </p:sp>
      <p:pic>
        <p:nvPicPr>
          <p:cNvPr id="2" name="Picture 1">
            <a:extLst>
              <a:ext uri="{FF2B5EF4-FFF2-40B4-BE49-F238E27FC236}">
                <a16:creationId xmlns:a16="http://schemas.microsoft.com/office/drawing/2014/main" id="{561EBF5D-2B9E-4414-5E0D-F3A1E402B2E3}"/>
              </a:ext>
            </a:extLst>
          </p:cNvPr>
          <p:cNvPicPr>
            <a:picLocks noChangeAspect="1"/>
          </p:cNvPicPr>
          <p:nvPr/>
        </p:nvPicPr>
        <p:blipFill>
          <a:blip r:embed="rId6"/>
          <a:stretch>
            <a:fillRect/>
          </a:stretch>
        </p:blipFill>
        <p:spPr>
          <a:xfrm>
            <a:off x="7347982" y="1106517"/>
            <a:ext cx="4524315" cy="3016210"/>
          </a:xfrm>
          <a:prstGeom prst="roundRect">
            <a:avLst/>
          </a:prstGeom>
          <a:effectLst>
            <a:outerShdw blurRad="114300" dist="38100" dir="8100000" sx="102000" sy="102000" algn="tr" rotWithShape="0">
              <a:prstClr val="black">
                <a:alpha val="40000"/>
              </a:prstClr>
            </a:outerShdw>
          </a:effectLst>
        </p:spPr>
      </p:pic>
      <p:pic>
        <p:nvPicPr>
          <p:cNvPr id="5" name="Picture 4">
            <a:extLst>
              <a:ext uri="{FF2B5EF4-FFF2-40B4-BE49-F238E27FC236}">
                <a16:creationId xmlns:a16="http://schemas.microsoft.com/office/drawing/2014/main" id="{25315DA2-5761-96ED-39F3-09C803648D64}"/>
              </a:ext>
            </a:extLst>
          </p:cNvPr>
          <p:cNvPicPr>
            <a:picLocks noChangeAspect="1"/>
          </p:cNvPicPr>
          <p:nvPr/>
        </p:nvPicPr>
        <p:blipFill>
          <a:blip r:embed="rId7"/>
          <a:srcRect l="16914" t="2845" r="26505" b="61762"/>
          <a:stretch>
            <a:fillRect/>
          </a:stretch>
        </p:blipFill>
        <p:spPr>
          <a:xfrm>
            <a:off x="792854" y="5337171"/>
            <a:ext cx="1797956" cy="1454187"/>
          </a:xfrm>
          <a:prstGeom prst="rect">
            <a:avLst/>
          </a:prstGeom>
        </p:spPr>
      </p:pic>
    </p:spTree>
    <p:extLst>
      <p:ext uri="{BB962C8B-B14F-4D97-AF65-F5344CB8AC3E}">
        <p14:creationId xmlns:p14="http://schemas.microsoft.com/office/powerpoint/2010/main" val="2021036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D97AF1-932B-6B25-E0EC-8E8D243A92EF}"/>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2BEE624-251B-D34A-F736-CF806E28868D}"/>
              </a:ext>
            </a:extLst>
          </p:cNvPr>
          <p:cNvSpPr/>
          <p:nvPr/>
        </p:nvSpPr>
        <p:spPr>
          <a:xfrm>
            <a:off x="5754414" y="-29301"/>
            <a:ext cx="6442810" cy="6858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531459" y="84011"/>
            <a:ext cx="6888720" cy="1143000"/>
          </a:xfrm>
        </p:spPr>
        <p:txBody>
          <a:bodyPr>
            <a:normAutofit/>
          </a:bodyPr>
          <a:lstStyle/>
          <a:p>
            <a:r>
              <a:rPr lang="en-US" sz="4000" b="1" dirty="0">
                <a:solidFill>
                  <a:srgbClr val="ED1C24"/>
                </a:solidFill>
                <a:latin typeface="Montserrat" pitchFamily="2" charset="77"/>
              </a:rPr>
              <a:t>Getting to the Point</a:t>
            </a:r>
          </a:p>
        </p:txBody>
      </p:sp>
      <p:pic>
        <p:nvPicPr>
          <p:cNvPr id="5" name="Picture 4">
            <a:extLst>
              <a:ext uri="{FF2B5EF4-FFF2-40B4-BE49-F238E27FC236}">
                <a16:creationId xmlns:a16="http://schemas.microsoft.com/office/drawing/2014/main" id="{59BF36E4-1200-71DD-3362-A823F0C5CC37}"/>
              </a:ext>
            </a:extLst>
          </p:cNvPr>
          <p:cNvPicPr>
            <a:picLocks noChangeAspect="1"/>
          </p:cNvPicPr>
          <p:nvPr/>
        </p:nvPicPr>
        <p:blipFill>
          <a:blip r:embed="rId3"/>
          <a:stretch>
            <a:fillRect/>
          </a:stretch>
        </p:blipFill>
        <p:spPr>
          <a:xfrm>
            <a:off x="201370" y="84011"/>
            <a:ext cx="985793" cy="761749"/>
          </a:xfrm>
          <a:prstGeom prst="rect">
            <a:avLst/>
          </a:prstGeom>
        </p:spPr>
      </p:pic>
      <p:pic>
        <p:nvPicPr>
          <p:cNvPr id="19" name="Picture 18">
            <a:extLst>
              <a:ext uri="{FF2B5EF4-FFF2-40B4-BE49-F238E27FC236}">
                <a16:creationId xmlns:a16="http://schemas.microsoft.com/office/drawing/2014/main" id="{76B28D94-95C9-6901-78E6-81B524106436}"/>
              </a:ext>
            </a:extLst>
          </p:cNvPr>
          <p:cNvPicPr>
            <a:picLocks noChangeAspect="1"/>
          </p:cNvPicPr>
          <p:nvPr/>
        </p:nvPicPr>
        <p:blipFill>
          <a:blip r:embed="rId4"/>
          <a:stretch>
            <a:fillRect/>
          </a:stretch>
        </p:blipFill>
        <p:spPr>
          <a:xfrm>
            <a:off x="9839204" y="6103310"/>
            <a:ext cx="2058288" cy="517939"/>
          </a:xfrm>
          <a:prstGeom prst="rect">
            <a:avLst/>
          </a:prstGeom>
        </p:spPr>
      </p:pic>
      <p:pic>
        <p:nvPicPr>
          <p:cNvPr id="8" name="Picture 7">
            <a:extLst>
              <a:ext uri="{FF2B5EF4-FFF2-40B4-BE49-F238E27FC236}">
                <a16:creationId xmlns:a16="http://schemas.microsoft.com/office/drawing/2014/main" id="{B2BCAEB1-76F8-7F1E-DC8D-34DC8F827CA6}"/>
              </a:ext>
            </a:extLst>
          </p:cNvPr>
          <p:cNvPicPr>
            <a:picLocks noChangeAspect="1"/>
          </p:cNvPicPr>
          <p:nvPr/>
        </p:nvPicPr>
        <p:blipFill>
          <a:blip r:embed="rId5"/>
          <a:stretch>
            <a:fillRect/>
          </a:stretch>
        </p:blipFill>
        <p:spPr>
          <a:xfrm>
            <a:off x="5875657" y="1340323"/>
            <a:ext cx="6318955" cy="4212636"/>
          </a:xfrm>
          <a:prstGeom prst="rect">
            <a:avLst/>
          </a:prstGeom>
        </p:spPr>
      </p:pic>
      <p:pic>
        <p:nvPicPr>
          <p:cNvPr id="3" name="Picture 2">
            <a:extLst>
              <a:ext uri="{FF2B5EF4-FFF2-40B4-BE49-F238E27FC236}">
                <a16:creationId xmlns:a16="http://schemas.microsoft.com/office/drawing/2014/main" id="{D4D3D3CD-C6C0-FE10-E293-1F25BF55F6CE}"/>
              </a:ext>
            </a:extLst>
          </p:cNvPr>
          <p:cNvPicPr>
            <a:picLocks noChangeAspect="1"/>
          </p:cNvPicPr>
          <p:nvPr/>
        </p:nvPicPr>
        <p:blipFill>
          <a:blip r:embed="rId6"/>
          <a:stretch>
            <a:fillRect/>
          </a:stretch>
        </p:blipFill>
        <p:spPr>
          <a:xfrm>
            <a:off x="1095369" y="971243"/>
            <a:ext cx="4141582" cy="513206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EFF7E828-D9C3-7889-2100-4CD96A11C9EA}"/>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2D805E14-9279-3E25-68F2-CCEE382D2143}"/>
              </a:ext>
            </a:extLst>
          </p:cNvPr>
          <p:cNvPicPr>
            <a:picLocks noChangeAspect="1"/>
          </p:cNvPicPr>
          <p:nvPr/>
        </p:nvPicPr>
        <p:blipFill>
          <a:blip r:embed="rId4"/>
          <a:stretch>
            <a:fillRect/>
          </a:stretch>
        </p:blipFill>
        <p:spPr>
          <a:xfrm>
            <a:off x="156602" y="135073"/>
            <a:ext cx="915816" cy="707676"/>
          </a:xfrm>
          <a:prstGeom prst="rect">
            <a:avLst/>
          </a:prstGeom>
        </p:spPr>
      </p:pic>
      <p:sp>
        <p:nvSpPr>
          <p:cNvPr id="13" name="5-Point Star 12">
            <a:extLst>
              <a:ext uri="{FF2B5EF4-FFF2-40B4-BE49-F238E27FC236}">
                <a16:creationId xmlns:a16="http://schemas.microsoft.com/office/drawing/2014/main" id="{EAF47405-C869-CBFA-9704-8DD34650BC57}"/>
              </a:ext>
            </a:extLst>
          </p:cNvPr>
          <p:cNvSpPr/>
          <p:nvPr/>
        </p:nvSpPr>
        <p:spPr>
          <a:xfrm>
            <a:off x="2599115" y="129421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51BDDB50-3C53-0CB3-9E46-D6F7F888D72A}"/>
              </a:ext>
            </a:extLst>
          </p:cNvPr>
          <p:cNvSpPr/>
          <p:nvPr/>
        </p:nvSpPr>
        <p:spPr>
          <a:xfrm rot="2148141">
            <a:off x="5018535" y="132586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983015E8-7A49-8BBB-5103-7800DB37C6C9}"/>
              </a:ext>
            </a:extLst>
          </p:cNvPr>
          <p:cNvSpPr/>
          <p:nvPr/>
        </p:nvSpPr>
        <p:spPr>
          <a:xfrm>
            <a:off x="6966843" y="1313212"/>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29542130-5C48-6663-BFEF-AE689C1E651F}"/>
              </a:ext>
            </a:extLst>
          </p:cNvPr>
          <p:cNvSpPr/>
          <p:nvPr/>
        </p:nvSpPr>
        <p:spPr>
          <a:xfrm rot="19955312">
            <a:off x="7782363" y="146604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5AD8D1B8-DDDE-FA4E-40FF-E2C12A90CCC7}"/>
              </a:ext>
            </a:extLst>
          </p:cNvPr>
          <p:cNvSpPr/>
          <p:nvPr/>
        </p:nvSpPr>
        <p:spPr>
          <a:xfrm rot="21310741">
            <a:off x="9990342" y="2842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5307567F-C057-E057-287A-195D1090CEC4}"/>
              </a:ext>
            </a:extLst>
          </p:cNvPr>
          <p:cNvSpPr/>
          <p:nvPr/>
        </p:nvSpPr>
        <p:spPr>
          <a:xfrm rot="20739421">
            <a:off x="1913942" y="156990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34127975-392E-E02B-8CB4-99452D0FF341}"/>
              </a:ext>
            </a:extLst>
          </p:cNvPr>
          <p:cNvSpPr/>
          <p:nvPr/>
        </p:nvSpPr>
        <p:spPr>
          <a:xfrm rot="21310741">
            <a:off x="6083182" y="163707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8" name="Picture 57">
            <a:extLst>
              <a:ext uri="{FF2B5EF4-FFF2-40B4-BE49-F238E27FC236}">
                <a16:creationId xmlns:a16="http://schemas.microsoft.com/office/drawing/2014/main" id="{4A5EECF1-313F-0F2B-DBB2-9949FD356669}"/>
              </a:ext>
            </a:extLst>
          </p:cNvPr>
          <p:cNvPicPr>
            <a:picLocks noChangeAspect="1"/>
          </p:cNvPicPr>
          <p:nvPr/>
        </p:nvPicPr>
        <p:blipFill>
          <a:blip r:embed="rId5"/>
          <a:stretch>
            <a:fillRect/>
          </a:stretch>
        </p:blipFill>
        <p:spPr>
          <a:xfrm>
            <a:off x="9895142" y="78637"/>
            <a:ext cx="1832812" cy="518493"/>
          </a:xfrm>
          <a:prstGeom prst="rect">
            <a:avLst/>
          </a:prstGeom>
        </p:spPr>
      </p:pic>
      <p:sp>
        <p:nvSpPr>
          <p:cNvPr id="7" name="Title 1">
            <a:extLst>
              <a:ext uri="{FF2B5EF4-FFF2-40B4-BE49-F238E27FC236}">
                <a16:creationId xmlns:a16="http://schemas.microsoft.com/office/drawing/2014/main" id="{AA1F02CE-EE49-EA08-C34F-FB18A6AA3114}"/>
              </a:ext>
            </a:extLst>
          </p:cNvPr>
          <p:cNvSpPr>
            <a:spLocks noGrp="1"/>
          </p:cNvSpPr>
          <p:nvPr>
            <p:ph type="title"/>
          </p:nvPr>
        </p:nvSpPr>
        <p:spPr>
          <a:xfrm>
            <a:off x="3858037" y="218974"/>
            <a:ext cx="4986589" cy="859429"/>
          </a:xfrm>
        </p:spPr>
        <p:txBody>
          <a:bodyPr>
            <a:normAutofit/>
          </a:bodyPr>
          <a:lstStyle/>
          <a:p>
            <a:pPr algn="l"/>
            <a:r>
              <a:rPr lang="en-US" sz="3200" b="1">
                <a:solidFill>
                  <a:schemeClr val="bg1"/>
                </a:solidFill>
                <a:latin typeface="Montserrat" pitchFamily="2" charset="77"/>
              </a:rPr>
              <a:t>Turn and Talk Time!</a:t>
            </a:r>
          </a:p>
        </p:txBody>
      </p:sp>
      <p:cxnSp>
        <p:nvCxnSpPr>
          <p:cNvPr id="8" name="Straight Connector 7">
            <a:extLst>
              <a:ext uri="{FF2B5EF4-FFF2-40B4-BE49-F238E27FC236}">
                <a16:creationId xmlns:a16="http://schemas.microsoft.com/office/drawing/2014/main" id="{6F6C63D1-6E32-10A1-41E0-94EDCBB9B254}"/>
              </a:ext>
            </a:extLst>
          </p:cNvPr>
          <p:cNvCxnSpPr>
            <a:cxnSpLocks/>
          </p:cNvCxnSpPr>
          <p:nvPr/>
        </p:nvCxnSpPr>
        <p:spPr>
          <a:xfrm>
            <a:off x="3998716" y="911800"/>
            <a:ext cx="4139521" cy="7977"/>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5-Point Star 8">
            <a:extLst>
              <a:ext uri="{FF2B5EF4-FFF2-40B4-BE49-F238E27FC236}">
                <a16:creationId xmlns:a16="http://schemas.microsoft.com/office/drawing/2014/main" id="{EA7E9542-33D8-CD4B-66C6-C682DA1176DD}"/>
              </a:ext>
            </a:extLst>
          </p:cNvPr>
          <p:cNvSpPr/>
          <p:nvPr/>
        </p:nvSpPr>
        <p:spPr>
          <a:xfrm>
            <a:off x="8138237" y="796002"/>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 name="Rounded Rectangle 9">
            <a:extLst>
              <a:ext uri="{FF2B5EF4-FFF2-40B4-BE49-F238E27FC236}">
                <a16:creationId xmlns:a16="http://schemas.microsoft.com/office/drawing/2014/main" id="{CEDCF081-B1F1-42D5-3BC6-CB1C45009047}"/>
              </a:ext>
            </a:extLst>
          </p:cNvPr>
          <p:cNvSpPr/>
          <p:nvPr/>
        </p:nvSpPr>
        <p:spPr>
          <a:xfrm>
            <a:off x="944850" y="1225539"/>
            <a:ext cx="10122543"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531E78F-5537-280C-E63E-B2541B5D9097}"/>
              </a:ext>
            </a:extLst>
          </p:cNvPr>
          <p:cNvSpPr txBox="1"/>
          <p:nvPr/>
        </p:nvSpPr>
        <p:spPr>
          <a:xfrm>
            <a:off x="1827250" y="1366481"/>
            <a:ext cx="9240141" cy="830997"/>
          </a:xfrm>
          <a:prstGeom prst="rect">
            <a:avLst/>
          </a:prstGeom>
          <a:noFill/>
        </p:spPr>
        <p:txBody>
          <a:bodyPr wrap="square">
            <a:spAutoFit/>
          </a:bodyPr>
          <a:lstStyle/>
          <a:p>
            <a:r>
              <a:rPr lang="en-US" altLang="en-US" sz="2400" b="1" dirty="0">
                <a:solidFill>
                  <a:srgbClr val="2E3192"/>
                </a:solidFill>
                <a:latin typeface="Montserrat" pitchFamily="2" charset="77"/>
              </a:rPr>
              <a:t>What did you think would happen to a balloon if you poked it with something sharp? </a:t>
            </a:r>
          </a:p>
        </p:txBody>
      </p:sp>
      <p:sp>
        <p:nvSpPr>
          <p:cNvPr id="55" name="Rounded Rectangle 54">
            <a:extLst>
              <a:ext uri="{FF2B5EF4-FFF2-40B4-BE49-F238E27FC236}">
                <a16:creationId xmlns:a16="http://schemas.microsoft.com/office/drawing/2014/main" id="{F50CBB82-4E16-2064-441A-690AAF4FA039}"/>
              </a:ext>
            </a:extLst>
          </p:cNvPr>
          <p:cNvSpPr/>
          <p:nvPr/>
        </p:nvSpPr>
        <p:spPr>
          <a:xfrm>
            <a:off x="944849" y="2551161"/>
            <a:ext cx="10122543"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59" name="TextBox 58">
            <a:extLst>
              <a:ext uri="{FF2B5EF4-FFF2-40B4-BE49-F238E27FC236}">
                <a16:creationId xmlns:a16="http://schemas.microsoft.com/office/drawing/2014/main" id="{533291BE-7AEC-15BE-9A35-F56788BBFF26}"/>
              </a:ext>
            </a:extLst>
          </p:cNvPr>
          <p:cNvSpPr txBox="1"/>
          <p:nvPr/>
        </p:nvSpPr>
        <p:spPr>
          <a:xfrm>
            <a:off x="1821693" y="2611925"/>
            <a:ext cx="9061898" cy="830997"/>
          </a:xfrm>
          <a:prstGeom prst="rect">
            <a:avLst/>
          </a:prstGeom>
          <a:noFill/>
        </p:spPr>
        <p:txBody>
          <a:bodyPr wrap="square">
            <a:spAutoFit/>
          </a:bodyPr>
          <a:lstStyle/>
          <a:p>
            <a:r>
              <a:rPr lang="en-US" sz="2400" b="1">
                <a:solidFill>
                  <a:srgbClr val="2E3192"/>
                </a:solidFill>
                <a:latin typeface="Montserrat" pitchFamily="2" charset="77"/>
              </a:rPr>
              <a:t>How might soap help the skewer go through the balloon? </a:t>
            </a:r>
          </a:p>
        </p:txBody>
      </p:sp>
      <p:sp>
        <p:nvSpPr>
          <p:cNvPr id="60" name="Rounded Rectangle 59">
            <a:extLst>
              <a:ext uri="{FF2B5EF4-FFF2-40B4-BE49-F238E27FC236}">
                <a16:creationId xmlns:a16="http://schemas.microsoft.com/office/drawing/2014/main" id="{BB0E9E90-DFF7-7B9F-5F61-25542D097E24}"/>
              </a:ext>
            </a:extLst>
          </p:cNvPr>
          <p:cNvSpPr/>
          <p:nvPr/>
        </p:nvSpPr>
        <p:spPr>
          <a:xfrm>
            <a:off x="930247" y="4021450"/>
            <a:ext cx="10122543"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46FB01DF-C551-B4D6-9BD7-4BACA16165BF}"/>
              </a:ext>
            </a:extLst>
          </p:cNvPr>
          <p:cNvSpPr txBox="1"/>
          <p:nvPr/>
        </p:nvSpPr>
        <p:spPr>
          <a:xfrm>
            <a:off x="1912009" y="4136132"/>
            <a:ext cx="8077940" cy="830997"/>
          </a:xfrm>
          <a:prstGeom prst="rect">
            <a:avLst/>
          </a:prstGeom>
          <a:noFill/>
        </p:spPr>
        <p:txBody>
          <a:bodyPr wrap="square">
            <a:spAutoFit/>
          </a:bodyPr>
          <a:lstStyle/>
          <a:p>
            <a:r>
              <a:rPr lang="en-US" sz="2400" b="1">
                <a:solidFill>
                  <a:srgbClr val="2E3192"/>
                </a:solidFill>
                <a:latin typeface="Montserrat" pitchFamily="2" charset="77"/>
              </a:rPr>
              <a:t>What have you learned about stretchy materials? </a:t>
            </a:r>
          </a:p>
        </p:txBody>
      </p:sp>
      <p:sp>
        <p:nvSpPr>
          <p:cNvPr id="62" name="Rounded Rectangle 61">
            <a:extLst>
              <a:ext uri="{FF2B5EF4-FFF2-40B4-BE49-F238E27FC236}">
                <a16:creationId xmlns:a16="http://schemas.microsoft.com/office/drawing/2014/main" id="{F0DCA0D7-19D5-EAAD-A1B6-E3C08D304AE0}"/>
              </a:ext>
            </a:extLst>
          </p:cNvPr>
          <p:cNvSpPr/>
          <p:nvPr/>
        </p:nvSpPr>
        <p:spPr>
          <a:xfrm>
            <a:off x="924095" y="5465908"/>
            <a:ext cx="10136042"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63" name="TextBox 62">
            <a:extLst>
              <a:ext uri="{FF2B5EF4-FFF2-40B4-BE49-F238E27FC236}">
                <a16:creationId xmlns:a16="http://schemas.microsoft.com/office/drawing/2014/main" id="{00CBDA83-29AB-E9CE-B806-B5678808BD16}"/>
              </a:ext>
            </a:extLst>
          </p:cNvPr>
          <p:cNvSpPr txBox="1"/>
          <p:nvPr/>
        </p:nvSpPr>
        <p:spPr>
          <a:xfrm>
            <a:off x="1900006" y="5391752"/>
            <a:ext cx="8693871" cy="1200329"/>
          </a:xfrm>
          <a:prstGeom prst="rect">
            <a:avLst/>
          </a:prstGeom>
          <a:noFill/>
        </p:spPr>
        <p:txBody>
          <a:bodyPr wrap="square">
            <a:spAutoFit/>
          </a:bodyPr>
          <a:lstStyle/>
          <a:p>
            <a:r>
              <a:rPr lang="en-US" sz="2400" b="1" dirty="0">
                <a:solidFill>
                  <a:srgbClr val="2E3192"/>
                </a:solidFill>
                <a:latin typeface="Montserrat" pitchFamily="2" charset="77"/>
              </a:rPr>
              <a:t>Why do you think it’s important to push the skewer into the thicker parts of the balloon, instead of the thinner parts? </a:t>
            </a:r>
          </a:p>
        </p:txBody>
      </p:sp>
      <p:pic>
        <p:nvPicPr>
          <p:cNvPr id="4" name="Picture 3">
            <a:extLst>
              <a:ext uri="{FF2B5EF4-FFF2-40B4-BE49-F238E27FC236}">
                <a16:creationId xmlns:a16="http://schemas.microsoft.com/office/drawing/2014/main" id="{CCD37621-3881-DC21-3CBB-E40A4999FC48}"/>
              </a:ext>
            </a:extLst>
          </p:cNvPr>
          <p:cNvPicPr>
            <a:picLocks noChangeAspect="1"/>
          </p:cNvPicPr>
          <p:nvPr/>
        </p:nvPicPr>
        <p:blipFill>
          <a:blip r:embed="rId6"/>
          <a:srcRect r="53247" b="67034"/>
          <a:stretch>
            <a:fillRect/>
          </a:stretch>
        </p:blipFill>
        <p:spPr>
          <a:xfrm>
            <a:off x="356216" y="2263959"/>
            <a:ext cx="1570395" cy="1431714"/>
          </a:xfrm>
          <a:prstGeom prst="rect">
            <a:avLst/>
          </a:prstGeom>
        </p:spPr>
      </p:pic>
      <p:pic>
        <p:nvPicPr>
          <p:cNvPr id="5" name="Picture 4">
            <a:extLst>
              <a:ext uri="{FF2B5EF4-FFF2-40B4-BE49-F238E27FC236}">
                <a16:creationId xmlns:a16="http://schemas.microsoft.com/office/drawing/2014/main" id="{6908C909-5F6B-F3A5-03A3-C6370506C89E}"/>
              </a:ext>
            </a:extLst>
          </p:cNvPr>
          <p:cNvPicPr>
            <a:picLocks noChangeAspect="1"/>
          </p:cNvPicPr>
          <p:nvPr/>
        </p:nvPicPr>
        <p:blipFill>
          <a:blip r:embed="rId6"/>
          <a:srcRect l="24044" t="34665" r="27693" b="35152"/>
          <a:stretch>
            <a:fillRect/>
          </a:stretch>
        </p:blipFill>
        <p:spPr>
          <a:xfrm>
            <a:off x="368889" y="5410202"/>
            <a:ext cx="1519668" cy="1228824"/>
          </a:xfrm>
          <a:prstGeom prst="rect">
            <a:avLst/>
          </a:prstGeom>
        </p:spPr>
      </p:pic>
      <p:pic>
        <p:nvPicPr>
          <p:cNvPr id="6" name="Picture 5">
            <a:extLst>
              <a:ext uri="{FF2B5EF4-FFF2-40B4-BE49-F238E27FC236}">
                <a16:creationId xmlns:a16="http://schemas.microsoft.com/office/drawing/2014/main" id="{39BC3667-ABEE-E0CE-2B06-12A6F8B33EA8}"/>
              </a:ext>
            </a:extLst>
          </p:cNvPr>
          <p:cNvPicPr>
            <a:picLocks noChangeAspect="1"/>
          </p:cNvPicPr>
          <p:nvPr/>
        </p:nvPicPr>
        <p:blipFill>
          <a:blip r:embed="rId6"/>
          <a:srcRect l="54359" t="2818" r="-2518" b="65116"/>
          <a:stretch>
            <a:fillRect/>
          </a:stretch>
        </p:blipFill>
        <p:spPr>
          <a:xfrm>
            <a:off x="422588" y="909658"/>
            <a:ext cx="1623027" cy="1397263"/>
          </a:xfrm>
          <a:prstGeom prst="rect">
            <a:avLst/>
          </a:prstGeom>
        </p:spPr>
      </p:pic>
      <p:pic>
        <p:nvPicPr>
          <p:cNvPr id="14" name="Picture 13">
            <a:extLst>
              <a:ext uri="{FF2B5EF4-FFF2-40B4-BE49-F238E27FC236}">
                <a16:creationId xmlns:a16="http://schemas.microsoft.com/office/drawing/2014/main" id="{27F71F72-F22B-08C3-7A66-E053662E6EF7}"/>
              </a:ext>
            </a:extLst>
          </p:cNvPr>
          <p:cNvPicPr>
            <a:picLocks noChangeAspect="1"/>
          </p:cNvPicPr>
          <p:nvPr/>
        </p:nvPicPr>
        <p:blipFill>
          <a:blip r:embed="rId6"/>
          <a:srcRect t="67663" r="48214"/>
          <a:stretch>
            <a:fillRect/>
          </a:stretch>
        </p:blipFill>
        <p:spPr>
          <a:xfrm>
            <a:off x="269320" y="3871487"/>
            <a:ext cx="1674764" cy="1352155"/>
          </a:xfrm>
          <a:prstGeom prst="rect">
            <a:avLst/>
          </a:prstGeom>
        </p:spPr>
      </p:pic>
    </p:spTree>
    <p:extLst>
      <p:ext uri="{BB962C8B-B14F-4D97-AF65-F5344CB8AC3E}">
        <p14:creationId xmlns:p14="http://schemas.microsoft.com/office/powerpoint/2010/main" val="1108528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5BDB4-03BA-1236-96DF-7EB40DA92459}"/>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BE32C5EF-9A16-875D-B292-09EC9683BCA7}"/>
              </a:ext>
            </a:extLst>
          </p:cNvPr>
          <p:cNvSpPr>
            <a:spLocks/>
          </p:cNvSpPr>
          <p:nvPr/>
        </p:nvSpPr>
        <p:spPr>
          <a:xfrm>
            <a:off x="0" y="0"/>
            <a:ext cx="12192000" cy="6858000"/>
          </a:xfrm>
          <a:prstGeom prst="rect">
            <a:avLst/>
          </a:prstGeom>
          <a:gradFill>
            <a:gsLst>
              <a:gs pos="70000">
                <a:srgbClr val="23183B"/>
              </a:gs>
              <a:gs pos="1000">
                <a:srgbClr val="ED1C24"/>
              </a:gs>
              <a:gs pos="27000">
                <a:srgbClr val="2E3192"/>
              </a:gs>
            </a:gsLst>
            <a:lin ang="150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F1D9A19-957B-7C21-12ED-95731C3F5925}"/>
              </a:ext>
            </a:extLst>
          </p:cNvPr>
          <p:cNvPicPr>
            <a:picLocks noChangeAspect="1"/>
          </p:cNvPicPr>
          <p:nvPr/>
        </p:nvPicPr>
        <p:blipFill>
          <a:blip r:embed="rId3"/>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51EF2A66-0048-2926-1E5F-26C129AD9E5B}"/>
              </a:ext>
            </a:extLst>
          </p:cNvPr>
          <p:cNvPicPr>
            <a:picLocks noChangeAspect="1"/>
          </p:cNvPicPr>
          <p:nvPr/>
        </p:nvPicPr>
        <p:blipFill>
          <a:blip r:embed="rId4"/>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6B91453A-3C96-1C99-4570-6ECE309AC4B9}"/>
              </a:ext>
            </a:extLst>
          </p:cNvPr>
          <p:cNvPicPr>
            <a:picLocks noChangeAspect="1"/>
          </p:cNvPicPr>
          <p:nvPr/>
        </p:nvPicPr>
        <p:blipFill>
          <a:blip r:embed="rId5"/>
          <a:stretch>
            <a:fillRect/>
          </a:stretch>
        </p:blipFill>
        <p:spPr>
          <a:xfrm>
            <a:off x="139849" y="6325586"/>
            <a:ext cx="2080127" cy="532414"/>
          </a:xfrm>
          <a:prstGeom prst="rect">
            <a:avLst/>
          </a:prstGeom>
        </p:spPr>
      </p:pic>
      <p:sp>
        <p:nvSpPr>
          <p:cNvPr id="8" name="Title 1">
            <a:extLst>
              <a:ext uri="{FF2B5EF4-FFF2-40B4-BE49-F238E27FC236}">
                <a16:creationId xmlns:a16="http://schemas.microsoft.com/office/drawing/2014/main" id="{B491D169-67DD-D5F0-0F8C-03F5EEFF1195}"/>
              </a:ext>
            </a:extLst>
          </p:cNvPr>
          <p:cNvSpPr>
            <a:spLocks noGrp="1"/>
          </p:cNvSpPr>
          <p:nvPr/>
        </p:nvSpPr>
        <p:spPr>
          <a:xfrm>
            <a:off x="4609195" y="-159430"/>
            <a:ext cx="2615252" cy="138895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b="1">
                <a:solidFill>
                  <a:schemeClr val="bg1"/>
                </a:solidFill>
                <a:latin typeface="Montserrat" pitchFamily="2" charset="77"/>
              </a:rPr>
              <a:t>Wrap Up!</a:t>
            </a:r>
            <a:endParaRPr lang="en-US" sz="2800" b="1">
              <a:solidFill>
                <a:schemeClr val="bg1"/>
              </a:solidFill>
              <a:latin typeface="Montserrat" pitchFamily="2" charset="77"/>
            </a:endParaRPr>
          </a:p>
        </p:txBody>
      </p:sp>
      <p:cxnSp>
        <p:nvCxnSpPr>
          <p:cNvPr id="9" name="Straight Connector 8">
            <a:extLst>
              <a:ext uri="{FF2B5EF4-FFF2-40B4-BE49-F238E27FC236}">
                <a16:creationId xmlns:a16="http://schemas.microsoft.com/office/drawing/2014/main" id="{D546BDC5-ED9F-CD70-ED8F-9F3954AB72F4}"/>
              </a:ext>
            </a:extLst>
          </p:cNvPr>
          <p:cNvCxnSpPr>
            <a:cxnSpLocks/>
          </p:cNvCxnSpPr>
          <p:nvPr/>
        </p:nvCxnSpPr>
        <p:spPr>
          <a:xfrm>
            <a:off x="4469130" y="922740"/>
            <a:ext cx="2822359" cy="0"/>
          </a:xfrm>
          <a:prstGeom prst="line">
            <a:avLst/>
          </a:prstGeom>
          <a:ln>
            <a:solidFill>
              <a:srgbClr val="ED1C24"/>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0" name="5-Point Star 9">
            <a:extLst>
              <a:ext uri="{FF2B5EF4-FFF2-40B4-BE49-F238E27FC236}">
                <a16:creationId xmlns:a16="http://schemas.microsoft.com/office/drawing/2014/main" id="{AEC07EF3-A5CE-9BCB-10DA-09C5A5A4584E}"/>
              </a:ext>
            </a:extLst>
          </p:cNvPr>
          <p:cNvSpPr/>
          <p:nvPr/>
        </p:nvSpPr>
        <p:spPr>
          <a:xfrm>
            <a:off x="7305468" y="768095"/>
            <a:ext cx="237204" cy="231596"/>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1" name="5-Point Star 10">
            <a:extLst>
              <a:ext uri="{FF2B5EF4-FFF2-40B4-BE49-F238E27FC236}">
                <a16:creationId xmlns:a16="http://schemas.microsoft.com/office/drawing/2014/main" id="{3DDA7C55-219D-54D4-119F-410F46EFF1D5}"/>
              </a:ext>
            </a:extLst>
          </p:cNvPr>
          <p:cNvSpPr/>
          <p:nvPr/>
        </p:nvSpPr>
        <p:spPr>
          <a:xfrm>
            <a:off x="408030" y="2525668"/>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3" name="TextBox 13">
            <a:extLst>
              <a:ext uri="{FF2B5EF4-FFF2-40B4-BE49-F238E27FC236}">
                <a16:creationId xmlns:a16="http://schemas.microsoft.com/office/drawing/2014/main" id="{D7802D1E-B16A-D40B-3B27-9D1789B55792}"/>
              </a:ext>
            </a:extLst>
          </p:cNvPr>
          <p:cNvSpPr txBox="1"/>
          <p:nvPr/>
        </p:nvSpPr>
        <p:spPr>
          <a:xfrm>
            <a:off x="853098" y="1859701"/>
            <a:ext cx="6668051" cy="2215991"/>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endParaRPr lang="en-US" sz="2000" b="1" dirty="0">
              <a:solidFill>
                <a:schemeClr val="bg1"/>
              </a:solidFill>
              <a:latin typeface="Montserrat" pitchFamily="2" charset="77"/>
              <a:cs typeface="Times New Roman"/>
            </a:endParaRPr>
          </a:p>
          <a:p>
            <a:r>
              <a:rPr lang="en-US" sz="2000" b="1" dirty="0">
                <a:solidFill>
                  <a:schemeClr val="bg1"/>
                </a:solidFill>
                <a:latin typeface="Montserrat"/>
              </a:rPr>
              <a:t>Builders</a:t>
            </a:r>
            <a:r>
              <a:rPr lang="en-US" sz="2000" dirty="0">
                <a:solidFill>
                  <a:schemeClr val="bg1"/>
                </a:solidFill>
                <a:latin typeface="Montserrat"/>
              </a:rPr>
              <a:t> use materials like rubber, foam, and </a:t>
            </a:r>
            <a:r>
              <a:rPr lang="en-US" sz="2000">
                <a:solidFill>
                  <a:schemeClr val="bg1"/>
                </a:solidFill>
                <a:latin typeface="Montserrat"/>
              </a:rPr>
              <a:t>flexible coatings that must stretch without </a:t>
            </a:r>
            <a:r>
              <a:rPr lang="en-US" sz="2000" dirty="0">
                <a:solidFill>
                  <a:schemeClr val="bg1"/>
                </a:solidFill>
                <a:latin typeface="Montserrat"/>
              </a:rPr>
              <a:t>breaking. If materials stretch too much or not enough, buildings and structures may not work the right way </a:t>
            </a:r>
          </a:p>
          <a:p>
            <a:pPr fontAlgn="base"/>
            <a:endParaRPr lang="en-US" dirty="0">
              <a:solidFill>
                <a:schemeClr val="bg1"/>
              </a:solidFill>
              <a:latin typeface="Montserrat" pitchFamily="2" charset="77"/>
            </a:endParaRPr>
          </a:p>
        </p:txBody>
      </p:sp>
      <p:sp>
        <p:nvSpPr>
          <p:cNvPr id="15" name="Title 1">
            <a:extLst>
              <a:ext uri="{FF2B5EF4-FFF2-40B4-BE49-F238E27FC236}">
                <a16:creationId xmlns:a16="http://schemas.microsoft.com/office/drawing/2014/main" id="{F7BD8462-876E-AF29-2A48-0518A0B69ABF}"/>
              </a:ext>
            </a:extLst>
          </p:cNvPr>
          <p:cNvSpPr txBox="1">
            <a:spLocks/>
          </p:cNvSpPr>
          <p:nvPr/>
        </p:nvSpPr>
        <p:spPr>
          <a:xfrm>
            <a:off x="556528" y="950739"/>
            <a:ext cx="6200031" cy="1388952"/>
          </a:xfrm>
          <a:prstGeom prst="rect">
            <a:avLst/>
          </a:prstGeom>
        </p:spPr>
        <p:txBody>
          <a:bodyPr vert="horz" lIns="91440" tIns="45720" rIns="91440" bIns="45720" rtlCol="0" anchor="ctr">
            <a:normAutofit/>
          </a:bodyPr>
          <a:lstStyle>
            <a:defPPr>
              <a:defRPr lang="en-US"/>
            </a:defPPr>
            <a:lvl1pPr marL="0" algn="ctr" defTabSz="457200" rtl="0" eaLnBrk="1" latinLnBrk="0" hangingPunct="1">
              <a:spcBef>
                <a:spcPct val="0"/>
              </a:spcBef>
              <a:buNone/>
              <a:defRPr sz="4400" kern="1200">
                <a:solidFill>
                  <a:schemeClr val="tx1"/>
                </a:solidFill>
                <a:latin typeface="+mj-lt"/>
                <a:ea typeface="+mj-ea"/>
                <a:cs typeface="+mj-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2800" b="1" dirty="0">
                <a:solidFill>
                  <a:schemeClr val="bg1"/>
                </a:solidFill>
                <a:latin typeface="Montserrat" pitchFamily="2" charset="77"/>
              </a:rPr>
              <a:t>What Careers Did We Explore Today?</a:t>
            </a:r>
            <a:endParaRPr lang="en-US" sz="2000" b="1" dirty="0">
              <a:solidFill>
                <a:schemeClr val="bg1"/>
              </a:solidFill>
              <a:latin typeface="Montserrat" pitchFamily="2" charset="77"/>
            </a:endParaRPr>
          </a:p>
        </p:txBody>
      </p:sp>
      <p:sp>
        <p:nvSpPr>
          <p:cNvPr id="20" name="5-Point Star 19">
            <a:extLst>
              <a:ext uri="{FF2B5EF4-FFF2-40B4-BE49-F238E27FC236}">
                <a16:creationId xmlns:a16="http://schemas.microsoft.com/office/drawing/2014/main" id="{4F09B92A-CC13-0A39-B01C-7EADF983E099}"/>
              </a:ext>
            </a:extLst>
          </p:cNvPr>
          <p:cNvSpPr/>
          <p:nvPr/>
        </p:nvSpPr>
        <p:spPr>
          <a:xfrm>
            <a:off x="481597" y="4057962"/>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TextBox 13">
            <a:extLst>
              <a:ext uri="{FF2B5EF4-FFF2-40B4-BE49-F238E27FC236}">
                <a16:creationId xmlns:a16="http://schemas.microsoft.com/office/drawing/2014/main" id="{31772997-8D56-5EAF-CCFF-E588E778EE80}"/>
              </a:ext>
            </a:extLst>
          </p:cNvPr>
          <p:cNvSpPr txBox="1"/>
          <p:nvPr/>
        </p:nvSpPr>
        <p:spPr>
          <a:xfrm>
            <a:off x="874621" y="3438262"/>
            <a:ext cx="5409800" cy="160043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endParaRPr lang="en-US" altLang="en-US" sz="2000" b="1">
              <a:solidFill>
                <a:schemeClr val="bg1"/>
              </a:solidFill>
              <a:latin typeface="Montserrat" pitchFamily="2" charset="77"/>
            </a:endParaRPr>
          </a:p>
          <a:p>
            <a:r>
              <a:rPr lang="en-US" sz="2000" b="1">
                <a:solidFill>
                  <a:schemeClr val="bg1"/>
                </a:solidFill>
                <a:latin typeface="Montserrat" pitchFamily="2" charset="77"/>
              </a:rPr>
              <a:t>Toy and Sports Equipment Makers</a:t>
            </a:r>
            <a:r>
              <a:rPr lang="en-US" sz="2000">
                <a:solidFill>
                  <a:schemeClr val="bg1"/>
                </a:solidFill>
                <a:latin typeface="Montserrat" pitchFamily="2" charset="77"/>
              </a:rPr>
              <a:t> use stretchy materials so they can bounce, bend, and move safely </a:t>
            </a:r>
          </a:p>
          <a:p>
            <a:pPr fontAlgn="base"/>
            <a:endParaRPr lang="en-US">
              <a:solidFill>
                <a:schemeClr val="bg1"/>
              </a:solidFill>
              <a:latin typeface="Montserrat" pitchFamily="2" charset="77"/>
            </a:endParaRPr>
          </a:p>
        </p:txBody>
      </p:sp>
      <p:sp>
        <p:nvSpPr>
          <p:cNvPr id="23" name="5-Point Star 22">
            <a:extLst>
              <a:ext uri="{FF2B5EF4-FFF2-40B4-BE49-F238E27FC236}">
                <a16:creationId xmlns:a16="http://schemas.microsoft.com/office/drawing/2014/main" id="{FC620A5B-3B01-4B75-AF55-E163099D982B}"/>
              </a:ext>
            </a:extLst>
          </p:cNvPr>
          <p:cNvSpPr/>
          <p:nvPr/>
        </p:nvSpPr>
        <p:spPr>
          <a:xfrm>
            <a:off x="481597" y="5268714"/>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TextBox 13">
            <a:extLst>
              <a:ext uri="{FF2B5EF4-FFF2-40B4-BE49-F238E27FC236}">
                <a16:creationId xmlns:a16="http://schemas.microsoft.com/office/drawing/2014/main" id="{7B975BFA-6059-A922-93EB-217739D26556}"/>
              </a:ext>
            </a:extLst>
          </p:cNvPr>
          <p:cNvSpPr txBox="1"/>
          <p:nvPr/>
        </p:nvSpPr>
        <p:spPr>
          <a:xfrm>
            <a:off x="874621" y="4866487"/>
            <a:ext cx="5779356" cy="129266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b="1">
                <a:solidFill>
                  <a:schemeClr val="bg1"/>
                </a:solidFill>
                <a:latin typeface="Montserrat" pitchFamily="2" charset="77"/>
              </a:rPr>
              <a:t>Repair Workers and Installers</a:t>
            </a:r>
            <a:r>
              <a:rPr lang="en-US" sz="2000">
                <a:solidFill>
                  <a:schemeClr val="bg1"/>
                </a:solidFill>
                <a:latin typeface="Montserrat" pitchFamily="2" charset="77"/>
              </a:rPr>
              <a:t> use rubber seals, hoses, and streps that need to stretch to fit and tighten back into place </a:t>
            </a:r>
          </a:p>
          <a:p>
            <a:pPr fontAlgn="base"/>
            <a:endParaRPr lang="en-US">
              <a:solidFill>
                <a:schemeClr val="bg1"/>
              </a:solidFill>
              <a:latin typeface="Montserrat" pitchFamily="2" charset="77"/>
            </a:endParaRPr>
          </a:p>
        </p:txBody>
      </p:sp>
      <p:pic>
        <p:nvPicPr>
          <p:cNvPr id="5" name="Picture 4">
            <a:extLst>
              <a:ext uri="{FF2B5EF4-FFF2-40B4-BE49-F238E27FC236}">
                <a16:creationId xmlns:a16="http://schemas.microsoft.com/office/drawing/2014/main" id="{244F2360-5EBB-666D-42EB-3D30A57CE25A}"/>
              </a:ext>
            </a:extLst>
          </p:cNvPr>
          <p:cNvPicPr>
            <a:picLocks noChangeAspect="1"/>
          </p:cNvPicPr>
          <p:nvPr/>
        </p:nvPicPr>
        <p:blipFill>
          <a:blip r:embed="rId6"/>
          <a:stretch>
            <a:fillRect/>
          </a:stretch>
        </p:blipFill>
        <p:spPr>
          <a:xfrm>
            <a:off x="8278803" y="1044269"/>
            <a:ext cx="2764863" cy="1843957"/>
          </a:xfrm>
          <a:prstGeom prst="roundRect">
            <a:avLst/>
          </a:prstGeom>
          <a:effectLst>
            <a:outerShdw blurRad="114300" dist="38100" dir="8100000" sx="102000" sy="102000" algn="tr" rotWithShape="0">
              <a:prstClr val="black">
                <a:alpha val="40000"/>
              </a:prstClr>
            </a:outerShdw>
          </a:effectLst>
        </p:spPr>
      </p:pic>
      <p:pic>
        <p:nvPicPr>
          <p:cNvPr id="19" name="Picture 18">
            <a:extLst>
              <a:ext uri="{FF2B5EF4-FFF2-40B4-BE49-F238E27FC236}">
                <a16:creationId xmlns:a16="http://schemas.microsoft.com/office/drawing/2014/main" id="{ED55CB47-440F-E9EE-097B-142B29639C06}"/>
              </a:ext>
            </a:extLst>
          </p:cNvPr>
          <p:cNvPicPr>
            <a:picLocks noChangeAspect="1"/>
          </p:cNvPicPr>
          <p:nvPr/>
        </p:nvPicPr>
        <p:blipFill>
          <a:blip r:embed="rId7"/>
          <a:stretch>
            <a:fillRect/>
          </a:stretch>
        </p:blipFill>
        <p:spPr>
          <a:xfrm>
            <a:off x="7087250" y="3036113"/>
            <a:ext cx="3244400" cy="1785465"/>
          </a:xfrm>
          <a:prstGeom prst="roundRect">
            <a:avLst/>
          </a:prstGeom>
          <a:effectLst>
            <a:outerShdw blurRad="165100" dist="38100" dir="8100000" sx="102000" sy="102000" algn="tr" rotWithShape="0">
              <a:prstClr val="black">
                <a:alpha val="40000"/>
              </a:prstClr>
            </a:outerShdw>
          </a:effectLst>
        </p:spPr>
      </p:pic>
      <p:pic>
        <p:nvPicPr>
          <p:cNvPr id="25" name="Picture 24">
            <a:extLst>
              <a:ext uri="{FF2B5EF4-FFF2-40B4-BE49-F238E27FC236}">
                <a16:creationId xmlns:a16="http://schemas.microsoft.com/office/drawing/2014/main" id="{C8FDFF52-BECE-E9D5-67EA-8D92EC82AFE0}"/>
              </a:ext>
            </a:extLst>
          </p:cNvPr>
          <p:cNvPicPr>
            <a:picLocks noChangeAspect="1"/>
          </p:cNvPicPr>
          <p:nvPr/>
        </p:nvPicPr>
        <p:blipFill>
          <a:blip r:embed="rId8"/>
          <a:stretch>
            <a:fillRect/>
          </a:stretch>
        </p:blipFill>
        <p:spPr>
          <a:xfrm>
            <a:off x="8254687" y="4941273"/>
            <a:ext cx="2934243" cy="1854834"/>
          </a:xfrm>
          <a:prstGeom prst="roundRect">
            <a:avLst/>
          </a:prstGeom>
          <a:effectLst>
            <a:outerShdw blurRad="127000" dist="38100" dir="8100000" sx="102000" sy="102000" algn="tr" rotWithShape="0">
              <a:prstClr val="black">
                <a:alpha val="40000"/>
              </a:prstClr>
            </a:outerShdw>
          </a:effectLst>
        </p:spPr>
      </p:pic>
    </p:spTree>
    <p:extLst>
      <p:ext uri="{BB962C8B-B14F-4D97-AF65-F5344CB8AC3E}">
        <p14:creationId xmlns:p14="http://schemas.microsoft.com/office/powerpoint/2010/main" val="1607488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crubbed xmlns="1f6d1321-5d91-4f7a-ae77-7a79f5a80889">true</Scrubbed>
    <lcf76f155ced4ddcb4097134ff3c332f xmlns="1f6d1321-5d91-4f7a-ae77-7a79f5a80889">
      <Terms xmlns="http://schemas.microsoft.com/office/infopath/2007/PartnerControls"/>
    </lcf76f155ced4ddcb4097134ff3c332f>
    <SOWStatus xmlns="1f6d1321-5d91-4f7a-ae77-7a79f5a80889" xsi:nil="true"/>
    <TaxCatchAll xmlns="3de6ef40-c28e-4c33-ad84-c9037c327c85" xsi:nil="true"/>
    <ImagesAdded0 xmlns="1f6d1321-5d91-4f7a-ae77-7a79f5a80889" xsi:nil="true"/>
    <ImagesAdded xmlns="1f6d1321-5d91-4f7a-ae77-7a79f5a8088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446C951A69167489873FE8CAC4C2EA6" ma:contentTypeVersion="23" ma:contentTypeDescription="Create a new document." ma:contentTypeScope="" ma:versionID="b4f0f7d9022e5569520be853261881a0">
  <xsd:schema xmlns:xsd="http://www.w3.org/2001/XMLSchema" xmlns:xs="http://www.w3.org/2001/XMLSchema" xmlns:p="http://schemas.microsoft.com/office/2006/metadata/properties" xmlns:ns2="1f6d1321-5d91-4f7a-ae77-7a79f5a80889" xmlns:ns3="3de6ef40-c28e-4c33-ad84-c9037c327c85" targetNamespace="http://schemas.microsoft.com/office/2006/metadata/properties" ma:root="true" ma:fieldsID="eb275bea23504f0981b22e8754ddf98d" ns2:_="" ns3:_="">
    <xsd:import namespace="1f6d1321-5d91-4f7a-ae77-7a79f5a80889"/>
    <xsd:import namespace="3de6ef40-c28e-4c33-ad84-c9037c327c8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element ref="ns2:Scrubbed"/>
                <xsd:element ref="ns2:MediaServiceDateTaken" minOccurs="0"/>
                <xsd:element ref="ns2:SOWStatus" minOccurs="0"/>
                <xsd:element ref="ns2:MediaServiceBillingMetadata" minOccurs="0"/>
                <xsd:element ref="ns2:MediaLengthInSeconds" minOccurs="0"/>
                <xsd:element ref="ns2:MediaServiceLocation" minOccurs="0"/>
                <xsd:element ref="ns2:ImagesAdded" minOccurs="0"/>
                <xsd:element ref="ns2:ImagesAdde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6d1321-5d91-4f7a-ae77-7a79f5a808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5c7b656-8f26-4d42-9765-5028eeecbe2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Scrubbed" ma:index="22" ma:displayName="Edited" ma:default="0" ma:format="Dropdown" ma:internalName="Scrubbed">
      <xsd:simpleType>
        <xsd:restriction base="dms:Boolean"/>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SOWStatus" ma:index="24" nillable="true" ma:displayName="SOW Status" ma:format="Dropdown" ma:internalName="SOWStatus">
      <xsd:simpleType>
        <xsd:restriction base="dms:Choice">
          <xsd:enumeration value="Inital SOW - WF Review"/>
          <xsd:enumeration value="SOW Being Reviewed by Site"/>
          <xsd:enumeration value="SOW Done - With Program Management"/>
          <xsd:enumeration value="SOW Done - Sent to Lori/Nathan"/>
          <xsd:enumeration value="SOW Done - Sent to Catherine"/>
          <xsd:enumeration value="SOW FINAL - Sent to Erin"/>
          <xsd:enumeration value="SOW FINAL - Sent to Site in Contract"/>
          <xsd:enumeration value="SOW - ON HOLD"/>
          <xsd:enumeration value="Need Budget - SOW DONE"/>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LengthInSeconds" ma:index="26" nillable="true" ma:displayName="MediaLengthInSeconds" ma:hidden="true" ma:internalName="MediaLengthInSeconds" ma:readOnly="true">
      <xsd:simpleType>
        <xsd:restriction base="dms:Unknown"/>
      </xsd:simpleType>
    </xsd:element>
    <xsd:element name="MediaServiceLocation" ma:index="27" nillable="true" ma:displayName="Location" ma:indexed="true" ma:internalName="MediaServiceLocation" ma:readOnly="true">
      <xsd:simpleType>
        <xsd:restriction base="dms:Text"/>
      </xsd:simpleType>
    </xsd:element>
    <xsd:element name="ImagesAdded" ma:index="28" nillable="true" ma:displayName="Images Added" ma:description="Images added in lessons and also pictures notated with same text." ma:format="Dropdown" ma:internalName="ImagesAdded">
      <xsd:simpleType>
        <xsd:restriction base="dms:Text">
          <xsd:maxLength value="255"/>
        </xsd:restriction>
      </xsd:simpleType>
    </xsd:element>
    <xsd:element name="ImagesAdded0" ma:index="29" nillable="true" ma:displayName="Images Added" ma:description="Images added in lessons and also pictures notated with same text." ma:format="Dropdown" ma:internalName="ImagesAdded0">
      <xsd:simpleType>
        <xsd:restriction base="dms:Choice">
          <xsd:enumeration value="Images Added"/>
          <xsd:enumeration value="Choice 2"/>
          <xsd:enumeration value="Choice 3"/>
        </xsd:restriction>
      </xsd:simpleType>
    </xsd:element>
  </xsd:schema>
  <xsd:schema xmlns:xsd="http://www.w3.org/2001/XMLSchema" xmlns:xs="http://www.w3.org/2001/XMLSchema" xmlns:dms="http://schemas.microsoft.com/office/2006/documentManagement/types" xmlns:pc="http://schemas.microsoft.com/office/infopath/2007/PartnerControls" targetNamespace="3de6ef40-c28e-4c33-ad84-c9037c327c8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3cba9fb-0e14-4e31-91c0-4d753f42dbed}" ma:internalName="TaxCatchAll" ma:showField="CatchAllData" ma:web="3de6ef40-c28e-4c33-ad84-c9037c327c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AAB8A5B-6605-4F13-B144-3F83376A8991}">
  <ds:schemaRefs>
    <ds:schemaRef ds:uri="3de6ef40-c28e-4c33-ad84-c9037c327c85"/>
    <ds:schemaRef ds:uri="http://purl.org/dc/elements/1.1/"/>
    <ds:schemaRef ds:uri="1f6d1321-5d91-4f7a-ae77-7a79f5a80889"/>
    <ds:schemaRef ds:uri="http://schemas.openxmlformats.org/package/2006/metadata/core-properties"/>
    <ds:schemaRef ds:uri="http://purl.org/dc/dcmitype/"/>
    <ds:schemaRef ds:uri="http://purl.org/dc/terms/"/>
    <ds:schemaRef ds:uri="http://schemas.microsoft.com/office/2006/documentManagement/types"/>
    <ds:schemaRef ds:uri="http://schemas.microsoft.com/office/infopath/2007/PartnerControl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43950FA4-0B16-4F55-979C-A300E795E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6d1321-5d91-4f7a-ae77-7a79f5a80889"/>
    <ds:schemaRef ds:uri="3de6ef40-c28e-4c33-ad84-c9037c327c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9CBF920-68B8-4000-978D-B63ED842DB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27200</TotalTime>
  <Words>1429</Words>
  <Application>Microsoft Office PowerPoint</Application>
  <PresentationFormat>Widescreen</PresentationFormat>
  <Paragraphs>146</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Getting the Point</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Getting to the Point</vt:lpstr>
      <vt:lpstr>Turn and Talk Time!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Shelby Bledsoe</cp:lastModifiedBy>
  <cp:revision>16</cp:revision>
  <dcterms:created xsi:type="dcterms:W3CDTF">2013-01-27T09:14:16Z</dcterms:created>
  <dcterms:modified xsi:type="dcterms:W3CDTF">2026-08-06T11:43:37Z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0x0101009446C951A69167489873FE8CAC4C2EA6</vt:lpwstr>
  </property>
  <property fmtid="{D5CDD505-2E9C-101B-9397-08002B2CF9AE}" pid="3" name="MediaServiceImageTags">
    <vt:lpwstr/>
  </property>
</Properties>
</file>