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modernComment_1B1C_FDCA0887.xml" ContentType="application/vnd.ms-powerpoint.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modernComment_1B25_315B0862.xml" ContentType="application/vnd.ms-powerpoint.comments+xml"/>
  <Override PartName="/ppt/notesSlides/notesSlide7.xml" ContentType="application/vnd.openxmlformats-officedocument.presentationml.notesSlide+xml"/>
  <Override PartName="/ppt/comments/modernComment_1B27_893455C4.xml" ContentType="application/vnd.ms-powerpoint.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modernComment_1B2B_D37DC489.xml" ContentType="application/vnd.ms-powerpoint.comment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84" r:id="rId5"/>
    <p:sldId id="6946" r:id="rId6"/>
    <p:sldId id="6947" r:id="rId7"/>
    <p:sldId id="6940" r:id="rId8"/>
    <p:sldId id="6948" r:id="rId9"/>
    <p:sldId id="6949" r:id="rId10"/>
    <p:sldId id="6951" r:id="rId11"/>
    <p:sldId id="6953" r:id="rId12"/>
    <p:sldId id="6955" r:id="rId13"/>
    <p:sldId id="267" r:id="rId14"/>
    <p:sldId id="6960" r:id="rId15"/>
    <p:sldId id="6961"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049AF71-001E-A70C-4BC4-9E6DE66F5D2C}" name="Samantha Silcox" initials="SS" userId="S::ssilcox@IACMI.org::8a505091-dd03-47f9-912c-2fd60c7ec4f4" providerId="AD"/>
  <p188:author id="{9497A0E3-D5DD-C8DA-71ED-E7EAA1092841}" name="Crystal Bentley" initials="CB" userId="S::cbentley@iacmi.org::bb9e5ed0-0fac-4efc-b5ed-e1831b331c9b" providerId="AD"/>
  <p188:author id="{0C4A23ED-4D39-C8C9-FFC9-5152586F60A0}" name="Tabitha Harmon" initials="TH" userId="S::tharmon@iacmi.org::89a75948-cf51-4a65-9fa9-72397292bb2b" providerId="AD"/>
  <p188:author id="{441320F5-4B04-E6CE-15D4-567D27B570B8}" name="Samantha Silcox" initials="SS" userId="S::ssilcox@iacmi.org::8a505091-dd03-47f9-912c-2fd60c7ec4f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E3192"/>
    <a:srgbClr val="ED1C24"/>
    <a:srgbClr val="3F3889"/>
    <a:srgbClr val="23183B"/>
    <a:srgbClr val="C17EB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FBAEE9-6B11-8488-119E-33515BB76BF7}" v="9" dt="2026-08-06T12:08:46.361"/>
    <p1510:client id="{ECE5A063-3289-2158-B752-AEC4A63B4545}" v="15" dt="2026-08-06T12:35:15.38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116" d="100"/>
          <a:sy n="116" d="100"/>
        </p:scale>
        <p:origin x="864" y="17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antha Silcox" userId="S::ssilcox@iacmi.org::8a505091-dd03-47f9-912c-2fd60c7ec4f4" providerId="AD" clId="Web-{A234AC80-05A7-0EFF-BC6D-2B2F37E6D8F1}"/>
    <pc:docChg chg="modSld">
      <pc:chgData name="Samantha Silcox" userId="S::ssilcox@iacmi.org::8a505091-dd03-47f9-912c-2fd60c7ec4f4" providerId="AD" clId="Web-{A234AC80-05A7-0EFF-BC6D-2B2F37E6D8F1}" dt="2026-07-14T16:20:47.564" v="31" actId="1076"/>
      <pc:docMkLst>
        <pc:docMk/>
      </pc:docMkLst>
      <pc:sldChg chg="addSp delSp modSp">
        <pc:chgData name="Samantha Silcox" userId="S::ssilcox@iacmi.org::8a505091-dd03-47f9-912c-2fd60c7ec4f4" providerId="AD" clId="Web-{A234AC80-05A7-0EFF-BC6D-2B2F37E6D8F1}" dt="2026-07-14T16:14:30.145" v="29" actId="1076"/>
        <pc:sldMkLst>
          <pc:docMk/>
          <pc:sldMk cId="0" sldId="267"/>
        </pc:sldMkLst>
        <pc:spChg chg="mod">
          <ac:chgData name="Samantha Silcox" userId="S::ssilcox@iacmi.org::8a505091-dd03-47f9-912c-2fd60c7ec4f4" providerId="AD" clId="Web-{A234AC80-05A7-0EFF-BC6D-2B2F37E6D8F1}" dt="2026-07-14T16:14:30.145" v="29" actId="1076"/>
          <ac:spMkLst>
            <pc:docMk/>
            <pc:sldMk cId="0" sldId="267"/>
            <ac:spMk id="2" creationId="{00000000-0000-0000-0000-000000000000}"/>
          </ac:spMkLst>
        </pc:spChg>
        <pc:spChg chg="mod">
          <ac:chgData name="Samantha Silcox" userId="S::ssilcox@iacmi.org::8a505091-dd03-47f9-912c-2fd60c7ec4f4" providerId="AD" clId="Web-{A234AC80-05A7-0EFF-BC6D-2B2F37E6D8F1}" dt="2026-07-14T16:14:28.567" v="28" actId="1076"/>
          <ac:spMkLst>
            <pc:docMk/>
            <pc:sldMk cId="0" sldId="267"/>
            <ac:spMk id="4" creationId="{18D97AF1-932B-6B25-E0EC-8E8D243A92EF}"/>
          </ac:spMkLst>
        </pc:spChg>
        <pc:picChg chg="mod">
          <ac:chgData name="Samantha Silcox" userId="S::ssilcox@iacmi.org::8a505091-dd03-47f9-912c-2fd60c7ec4f4" providerId="AD" clId="Web-{A234AC80-05A7-0EFF-BC6D-2B2F37E6D8F1}" dt="2026-07-14T16:14:21.957" v="26" actId="1076"/>
          <ac:picMkLst>
            <pc:docMk/>
            <pc:sldMk cId="0" sldId="267"/>
            <ac:picMk id="6" creationId="{C0439E2F-2490-A77D-10AD-A31139743C87}"/>
          </ac:picMkLst>
        </pc:picChg>
      </pc:sldChg>
      <pc:sldChg chg="modSp">
        <pc:chgData name="Samantha Silcox" userId="S::ssilcox@iacmi.org::8a505091-dd03-47f9-912c-2fd60c7ec4f4" providerId="AD" clId="Web-{A234AC80-05A7-0EFF-BC6D-2B2F37E6D8F1}" dt="2026-07-14T16:20:47.564" v="31" actId="1076"/>
        <pc:sldMkLst>
          <pc:docMk/>
          <pc:sldMk cId="3758984642" sldId="6948"/>
        </pc:sldMkLst>
        <pc:picChg chg="mod">
          <ac:chgData name="Samantha Silcox" userId="S::ssilcox@iacmi.org::8a505091-dd03-47f9-912c-2fd60c7ec4f4" providerId="AD" clId="Web-{A234AC80-05A7-0EFF-BC6D-2B2F37E6D8F1}" dt="2026-07-14T16:20:47.564" v="31" actId="1076"/>
          <ac:picMkLst>
            <pc:docMk/>
            <pc:sldMk cId="3758984642" sldId="6948"/>
            <ac:picMk id="11" creationId="{73767BF4-6F95-618C-A5B5-F7EC65B12587}"/>
          </ac:picMkLst>
        </pc:picChg>
      </pc:sldChg>
    </pc:docChg>
  </pc:docChgLst>
  <pc:docChgLst>
    <pc:chgData name="Samantha Silcox" userId="8a505091-dd03-47f9-912c-2fd60c7ec4f4" providerId="ADAL" clId="{B55AC789-8A8B-55F3-92B2-6C5FEA941CB6}"/>
    <pc:docChg chg="modSld">
      <pc:chgData name="Samantha Silcox" userId="8a505091-dd03-47f9-912c-2fd60c7ec4f4" providerId="ADAL" clId="{B55AC789-8A8B-55F3-92B2-6C5FEA941CB6}" dt="2026-07-14T20:20:14.463" v="9" actId="14100"/>
      <pc:docMkLst>
        <pc:docMk/>
      </pc:docMkLst>
      <pc:sldChg chg="modAnim">
        <pc:chgData name="Samantha Silcox" userId="8a505091-dd03-47f9-912c-2fd60c7ec4f4" providerId="ADAL" clId="{B55AC789-8A8B-55F3-92B2-6C5FEA941CB6}" dt="2026-07-14T16:07:31.783" v="0"/>
        <pc:sldMkLst>
          <pc:docMk/>
          <pc:sldMk cId="0" sldId="267"/>
        </pc:sldMkLst>
      </pc:sldChg>
      <pc:sldChg chg="modSp mod">
        <pc:chgData name="Samantha Silcox" userId="8a505091-dd03-47f9-912c-2fd60c7ec4f4" providerId="ADAL" clId="{B55AC789-8A8B-55F3-92B2-6C5FEA941CB6}" dt="2026-07-14T20:20:14.463" v="9" actId="14100"/>
        <pc:sldMkLst>
          <pc:docMk/>
          <pc:sldMk cId="3758984642" sldId="6948"/>
        </pc:sldMkLst>
        <pc:picChg chg="mod">
          <ac:chgData name="Samantha Silcox" userId="8a505091-dd03-47f9-912c-2fd60c7ec4f4" providerId="ADAL" clId="{B55AC789-8A8B-55F3-92B2-6C5FEA941CB6}" dt="2026-07-14T20:20:14.463" v="9" actId="14100"/>
          <ac:picMkLst>
            <pc:docMk/>
            <pc:sldMk cId="3758984642" sldId="6948"/>
            <ac:picMk id="11" creationId="{73767BF4-6F95-618C-A5B5-F7EC65B12587}"/>
          </ac:picMkLst>
        </pc:picChg>
        <pc:cxnChg chg="mod">
          <ac:chgData name="Samantha Silcox" userId="8a505091-dd03-47f9-912c-2fd60c7ec4f4" providerId="ADAL" clId="{B55AC789-8A8B-55F3-92B2-6C5FEA941CB6}" dt="2026-07-14T18:31:25.258" v="8" actId="1036"/>
          <ac:cxnSpMkLst>
            <pc:docMk/>
            <pc:sldMk cId="3758984642" sldId="6948"/>
            <ac:cxnSpMk id="116" creationId="{78D4A5A0-4FE8-C1BA-530B-D2DD595E5BA5}"/>
          </ac:cxnSpMkLst>
        </pc:cxnChg>
      </pc:sldChg>
    </pc:docChg>
  </pc:docChgLst>
  <pc:docChgLst>
    <pc:chgData name="Samantha Silcox" userId="S::ssilcox@iacmi.org::8a505091-dd03-47f9-912c-2fd60c7ec4f4" providerId="AD" clId="Web-{BDC989BF-D9F4-7006-2B81-9CB89DB1B075}"/>
    <pc:docChg chg="modSld">
      <pc:chgData name="Samantha Silcox" userId="S::ssilcox@iacmi.org::8a505091-dd03-47f9-912c-2fd60c7ec4f4" providerId="AD" clId="Web-{BDC989BF-D9F4-7006-2B81-9CB89DB1B075}" dt="2026-07-21T12:24:58.112" v="14"/>
      <pc:docMkLst>
        <pc:docMk/>
      </pc:docMkLst>
      <pc:sldChg chg="modSp">
        <pc:chgData name="Samantha Silcox" userId="S::ssilcox@iacmi.org::8a505091-dd03-47f9-912c-2fd60c7ec4f4" providerId="AD" clId="Web-{BDC989BF-D9F4-7006-2B81-9CB89DB1B075}" dt="2026-07-21T12:24:58.112" v="14"/>
        <pc:sldMkLst>
          <pc:docMk/>
          <pc:sldMk cId="828049506" sldId="6949"/>
        </pc:sldMkLst>
        <pc:spChg chg="mod">
          <ac:chgData name="Samantha Silcox" userId="S::ssilcox@iacmi.org::8a505091-dd03-47f9-912c-2fd60c7ec4f4" providerId="AD" clId="Web-{BDC989BF-D9F4-7006-2B81-9CB89DB1B075}" dt="2026-07-21T12:24:16.659" v="6" actId="1076"/>
          <ac:spMkLst>
            <pc:docMk/>
            <pc:sldMk cId="828049506" sldId="6949"/>
            <ac:spMk id="26" creationId="{420242C9-30B1-7404-E0E0-211BF071FB04}"/>
          </ac:spMkLst>
        </pc:spChg>
        <pc:spChg chg="mod">
          <ac:chgData name="Samantha Silcox" userId="S::ssilcox@iacmi.org::8a505091-dd03-47f9-912c-2fd60c7ec4f4" providerId="AD" clId="Web-{BDC989BF-D9F4-7006-2B81-9CB89DB1B075}" dt="2026-07-21T12:24:25.284" v="9" actId="20577"/>
          <ac:spMkLst>
            <pc:docMk/>
            <pc:sldMk cId="828049506" sldId="6949"/>
            <ac:spMk id="30" creationId="{E543B73E-1E37-25C5-A405-0F5617AE0D75}"/>
          </ac:spMkLst>
        </pc:spChg>
        <pc:spChg chg="mod">
          <ac:chgData name="Samantha Silcox" userId="S::ssilcox@iacmi.org::8a505091-dd03-47f9-912c-2fd60c7ec4f4" providerId="AD" clId="Web-{BDC989BF-D9F4-7006-2B81-9CB89DB1B075}" dt="2026-07-21T12:24:29.237" v="10" actId="20577"/>
          <ac:spMkLst>
            <pc:docMk/>
            <pc:sldMk cId="828049506" sldId="6949"/>
            <ac:spMk id="31" creationId="{7978CF8E-DF49-C650-055D-FC2056105049}"/>
          </ac:spMkLst>
        </pc:spChg>
        <pc:spChg chg="mod">
          <ac:chgData name="Samantha Silcox" userId="S::ssilcox@iacmi.org::8a505091-dd03-47f9-912c-2fd60c7ec4f4" providerId="AD" clId="Web-{BDC989BF-D9F4-7006-2B81-9CB89DB1B075}" dt="2026-07-21T12:24:43.675" v="11" actId="20577"/>
          <ac:spMkLst>
            <pc:docMk/>
            <pc:sldMk cId="828049506" sldId="6949"/>
            <ac:spMk id="32" creationId="{1B8ED6B2-9B8A-9DC2-14E3-0741C5B3BB8A}"/>
          </ac:spMkLst>
        </pc:spChg>
        <pc:spChg chg="mod">
          <ac:chgData name="Samantha Silcox" userId="S::ssilcox@iacmi.org::8a505091-dd03-47f9-912c-2fd60c7ec4f4" providerId="AD" clId="Web-{BDC989BF-D9F4-7006-2B81-9CB89DB1B075}" dt="2026-07-21T12:24:48.222" v="12" actId="20577"/>
          <ac:spMkLst>
            <pc:docMk/>
            <pc:sldMk cId="828049506" sldId="6949"/>
            <ac:spMk id="33" creationId="{D1E8BAF7-D4B8-9258-16FE-E41FD2CCF056}"/>
          </ac:spMkLst>
        </pc:spChg>
        <pc:picChg chg="mod modCrop">
          <ac:chgData name="Samantha Silcox" userId="S::ssilcox@iacmi.org::8a505091-dd03-47f9-912c-2fd60c7ec4f4" providerId="AD" clId="Web-{BDC989BF-D9F4-7006-2B81-9CB89DB1B075}" dt="2026-07-21T12:24:58.112" v="14"/>
          <ac:picMkLst>
            <pc:docMk/>
            <pc:sldMk cId="828049506" sldId="6949"/>
            <ac:picMk id="5" creationId="{724BEE2F-86FC-3D96-1A86-F938BDC7AE1A}"/>
          </ac:picMkLst>
        </pc:picChg>
      </pc:sldChg>
      <pc:sldChg chg="modSp">
        <pc:chgData name="Samantha Silcox" userId="S::ssilcox@iacmi.org::8a505091-dd03-47f9-912c-2fd60c7ec4f4" providerId="AD" clId="Web-{BDC989BF-D9F4-7006-2B81-9CB89DB1B075}" dt="2026-07-21T12:23:52.690" v="2" actId="20577"/>
        <pc:sldMkLst>
          <pc:docMk/>
          <pc:sldMk cId="2301908420" sldId="6951"/>
        </pc:sldMkLst>
        <pc:spChg chg="mod">
          <ac:chgData name="Samantha Silcox" userId="S::ssilcox@iacmi.org::8a505091-dd03-47f9-912c-2fd60c7ec4f4" providerId="AD" clId="Web-{BDC989BF-D9F4-7006-2B81-9CB89DB1B075}" dt="2026-07-21T12:23:48.565" v="1" actId="20577"/>
          <ac:spMkLst>
            <pc:docMk/>
            <pc:sldMk cId="2301908420" sldId="6951"/>
            <ac:spMk id="30" creationId="{ACEF331B-FA88-643D-ADB5-E3F6DF60E04B}"/>
          </ac:spMkLst>
        </pc:spChg>
        <pc:spChg chg="mod">
          <ac:chgData name="Samantha Silcox" userId="S::ssilcox@iacmi.org::8a505091-dd03-47f9-912c-2fd60c7ec4f4" providerId="AD" clId="Web-{BDC989BF-D9F4-7006-2B81-9CB89DB1B075}" dt="2026-07-21T12:23:52.690" v="2" actId="20577"/>
          <ac:spMkLst>
            <pc:docMk/>
            <pc:sldMk cId="2301908420" sldId="6951"/>
            <ac:spMk id="31" creationId="{6DB96BB8-6B22-CC84-FCC9-E3AB98CDBF5E}"/>
          </ac:spMkLst>
        </pc:spChg>
      </pc:sldChg>
    </pc:docChg>
  </pc:docChgLst>
  <pc:docChgLst>
    <pc:chgData name="Tabitha Harmon" userId="S::tharmon@iacmi.org::89a75948-cf51-4a65-9fa9-72397292bb2b" providerId="AD" clId="Web-{20FBAEE9-6B11-8488-119E-33515BB76BF7}"/>
    <pc:docChg chg="mod modSld">
      <pc:chgData name="Tabitha Harmon" userId="S::tharmon@iacmi.org::89a75948-cf51-4a65-9fa9-72397292bb2b" providerId="AD" clId="Web-{20FBAEE9-6B11-8488-119E-33515BB76BF7}" dt="2026-08-06T12:08:30.814" v="3" actId="20577"/>
      <pc:docMkLst>
        <pc:docMk/>
      </pc:docMkLst>
      <pc:sldChg chg="modSp">
        <pc:chgData name="Tabitha Harmon" userId="S::tharmon@iacmi.org::89a75948-cf51-4a65-9fa9-72397292bb2b" providerId="AD" clId="Web-{20FBAEE9-6B11-8488-119E-33515BB76BF7}" dt="2026-08-06T12:08:30.814" v="3" actId="20577"/>
        <pc:sldMkLst>
          <pc:docMk/>
          <pc:sldMk cId="3589740933" sldId="6961"/>
        </pc:sldMkLst>
        <pc:spChg chg="mod">
          <ac:chgData name="Tabitha Harmon" userId="S::tharmon@iacmi.org::89a75948-cf51-4a65-9fa9-72397292bb2b" providerId="AD" clId="Web-{20FBAEE9-6B11-8488-119E-33515BB76BF7}" dt="2026-08-06T12:08:30.814" v="3" actId="20577"/>
          <ac:spMkLst>
            <pc:docMk/>
            <pc:sldMk cId="3589740933" sldId="6961"/>
            <ac:spMk id="15" creationId="{738B0F49-DF80-8AE8-1AAD-C0B30DA877FB}"/>
          </ac:spMkLst>
        </pc:spChg>
      </pc:sldChg>
    </pc:docChg>
  </pc:docChgLst>
  <pc:docChgLst>
    <pc:chgData name="Samantha Silcox" userId="S::ssilcox@iacmi.org::8a505091-dd03-47f9-912c-2fd60c7ec4f4" providerId="AD" clId="Web-{A365DF54-C501-C76A-BB5A-520808E214F3}"/>
    <pc:docChg chg="modSld">
      <pc:chgData name="Samantha Silcox" userId="S::ssilcox@iacmi.org::8a505091-dd03-47f9-912c-2fd60c7ec4f4" providerId="AD" clId="Web-{A365DF54-C501-C76A-BB5A-520808E214F3}" dt="2026-07-14T16:03:35.113" v="20" actId="1076"/>
      <pc:docMkLst>
        <pc:docMk/>
      </pc:docMkLst>
      <pc:sldChg chg="addSp delSp modSp addAnim delAnim">
        <pc:chgData name="Samantha Silcox" userId="S::ssilcox@iacmi.org::8a505091-dd03-47f9-912c-2fd60c7ec4f4" providerId="AD" clId="Web-{A365DF54-C501-C76A-BB5A-520808E214F3}" dt="2026-07-14T16:03:35.113" v="20" actId="1076"/>
        <pc:sldMkLst>
          <pc:docMk/>
          <pc:sldMk cId="0" sldId="267"/>
        </pc:sldMkLst>
        <pc:spChg chg="mod">
          <ac:chgData name="Samantha Silcox" userId="S::ssilcox@iacmi.org::8a505091-dd03-47f9-912c-2fd60c7ec4f4" providerId="AD" clId="Web-{A365DF54-C501-C76A-BB5A-520808E214F3}" dt="2026-07-14T16:02:43.251" v="12" actId="1076"/>
          <ac:spMkLst>
            <pc:docMk/>
            <pc:sldMk cId="0" sldId="267"/>
            <ac:spMk id="4" creationId="{18D97AF1-932B-6B25-E0EC-8E8D243A92EF}"/>
          </ac:spMkLst>
        </pc:spChg>
        <pc:picChg chg="add mod">
          <ac:chgData name="Samantha Silcox" userId="S::ssilcox@iacmi.org::8a505091-dd03-47f9-912c-2fd60c7ec4f4" providerId="AD" clId="Web-{A365DF54-C501-C76A-BB5A-520808E214F3}" dt="2026-07-14T16:03:35.113" v="20" actId="1076"/>
          <ac:picMkLst>
            <pc:docMk/>
            <pc:sldMk cId="0" sldId="267"/>
            <ac:picMk id="6" creationId="{C0439E2F-2490-A77D-10AD-A31139743C87}"/>
          </ac:picMkLst>
        </pc:picChg>
      </pc:sldChg>
    </pc:docChg>
  </pc:docChgLst>
  <pc:docChgLst>
    <pc:chgData name="Samantha Silcox" userId="S::ssilcox@iacmi.org::8a505091-dd03-47f9-912c-2fd60c7ec4f4" providerId="AD" clId="Web-{16D85CB1-597F-F872-133F-36632052B434}"/>
    <pc:docChg chg="modSld">
      <pc:chgData name="Samantha Silcox" userId="S::ssilcox@iacmi.org::8a505091-dd03-47f9-912c-2fd60c7ec4f4" providerId="AD" clId="Web-{16D85CB1-597F-F872-133F-36632052B434}" dt="2026-07-17T12:06:42.148" v="5" actId="1076"/>
      <pc:docMkLst>
        <pc:docMk/>
      </pc:docMkLst>
      <pc:sldChg chg="modSp">
        <pc:chgData name="Samantha Silcox" userId="S::ssilcox@iacmi.org::8a505091-dd03-47f9-912c-2fd60c7ec4f4" providerId="AD" clId="Web-{16D85CB1-597F-F872-133F-36632052B434}" dt="2026-07-17T12:06:42.148" v="5" actId="1076"/>
        <pc:sldMkLst>
          <pc:docMk/>
          <pc:sldMk cId="4257876103" sldId="6940"/>
        </pc:sldMkLst>
        <pc:picChg chg="mod">
          <ac:chgData name="Samantha Silcox" userId="S::ssilcox@iacmi.org::8a505091-dd03-47f9-912c-2fd60c7ec4f4" providerId="AD" clId="Web-{16D85CB1-597F-F872-133F-36632052B434}" dt="2026-07-17T12:06:42.148" v="5" actId="1076"/>
          <ac:picMkLst>
            <pc:docMk/>
            <pc:sldMk cId="4257876103" sldId="6940"/>
            <ac:picMk id="60" creationId="{9731BE70-5D3B-D54C-B72B-05E7138DAFC8}"/>
          </ac:picMkLst>
        </pc:picChg>
      </pc:sldChg>
      <pc:sldChg chg="modSp">
        <pc:chgData name="Samantha Silcox" userId="S::ssilcox@iacmi.org::8a505091-dd03-47f9-912c-2fd60c7ec4f4" providerId="AD" clId="Web-{16D85CB1-597F-F872-133F-36632052B434}" dt="2026-07-16T18:48:59.113" v="1" actId="1076"/>
        <pc:sldMkLst>
          <pc:docMk/>
          <pc:sldMk cId="1154925682" sldId="6947"/>
        </pc:sldMkLst>
        <pc:spChg chg="mod">
          <ac:chgData name="Samantha Silcox" userId="S::ssilcox@iacmi.org::8a505091-dd03-47f9-912c-2fd60c7ec4f4" providerId="AD" clId="Web-{16D85CB1-597F-F872-133F-36632052B434}" dt="2026-07-16T18:48:59.113" v="1" actId="1076"/>
          <ac:spMkLst>
            <pc:docMk/>
            <pc:sldMk cId="1154925682" sldId="6947"/>
            <ac:spMk id="45" creationId="{9B4A4BE9-DD34-38D0-8A80-BCC18963C5CD}"/>
          </ac:spMkLst>
        </pc:spChg>
      </pc:sldChg>
    </pc:docChg>
  </pc:docChgLst>
  <pc:docChgLst>
    <pc:chgData name="Samantha Silcox" userId="S::ssilcox@iacmi.org::8a505091-dd03-47f9-912c-2fd60c7ec4f4" providerId="AD" clId="Web-{ECE5A063-3289-2158-B752-AEC4A63B4545}"/>
    <pc:docChg chg="mod modSld">
      <pc:chgData name="Samantha Silcox" userId="S::ssilcox@iacmi.org::8a505091-dd03-47f9-912c-2fd60c7ec4f4" providerId="AD" clId="Web-{ECE5A063-3289-2158-B752-AEC4A63B4545}" dt="2026-08-06T12:35:15.381" v="12" actId="14100"/>
      <pc:docMkLst>
        <pc:docMk/>
      </pc:docMkLst>
      <pc:sldChg chg="modSp">
        <pc:chgData name="Samantha Silcox" userId="S::ssilcox@iacmi.org::8a505091-dd03-47f9-912c-2fd60c7ec4f4" providerId="AD" clId="Web-{ECE5A063-3289-2158-B752-AEC4A63B4545}" dt="2026-08-06T12:35:15.381" v="12" actId="14100"/>
        <pc:sldMkLst>
          <pc:docMk/>
          <pc:sldMk cId="4257876103" sldId="6940"/>
        </pc:sldMkLst>
        <pc:picChg chg="mod">
          <ac:chgData name="Samantha Silcox" userId="S::ssilcox@iacmi.org::8a505091-dd03-47f9-912c-2fd60c7ec4f4" providerId="AD" clId="Web-{ECE5A063-3289-2158-B752-AEC4A63B4545}" dt="2026-08-06T12:35:15.381" v="12" actId="14100"/>
          <ac:picMkLst>
            <pc:docMk/>
            <pc:sldMk cId="4257876103" sldId="6940"/>
            <ac:picMk id="60" creationId="{9731BE70-5D3B-D54C-B72B-05E7138DAFC8}"/>
          </ac:picMkLst>
        </pc:picChg>
      </pc:sldChg>
      <pc:sldChg chg="addSp delSp modSp">
        <pc:chgData name="Samantha Silcox" userId="S::ssilcox@iacmi.org::8a505091-dd03-47f9-912c-2fd60c7ec4f4" providerId="AD" clId="Web-{ECE5A063-3289-2158-B752-AEC4A63B4545}" dt="2026-08-06T12:34:17.519" v="9" actId="1076"/>
        <pc:sldMkLst>
          <pc:docMk/>
          <pc:sldMk cId="2301908420" sldId="6951"/>
        </pc:sldMkLst>
        <pc:picChg chg="add mod modCrop">
          <ac:chgData name="Samantha Silcox" userId="S::ssilcox@iacmi.org::8a505091-dd03-47f9-912c-2fd60c7ec4f4" providerId="AD" clId="Web-{ECE5A063-3289-2158-B752-AEC4A63B4545}" dt="2026-08-06T12:34:17.519" v="9" actId="1076"/>
          <ac:picMkLst>
            <pc:docMk/>
            <pc:sldMk cId="2301908420" sldId="6951"/>
            <ac:picMk id="4" creationId="{BA268DCB-4CEC-A297-B7C0-8843837A1C09}"/>
          </ac:picMkLst>
        </pc:picChg>
        <pc:picChg chg="del">
          <ac:chgData name="Samantha Silcox" userId="S::ssilcox@iacmi.org::8a505091-dd03-47f9-912c-2fd60c7ec4f4" providerId="AD" clId="Web-{ECE5A063-3289-2158-B752-AEC4A63B4545}" dt="2026-08-06T12:33:46.378" v="0"/>
          <ac:picMkLst>
            <pc:docMk/>
            <pc:sldMk cId="2301908420" sldId="6951"/>
            <ac:picMk id="7" creationId="{B6AE105B-98A6-1147-2B70-C27FC7A28E33}"/>
          </ac:picMkLst>
        </pc:picChg>
      </pc:sldChg>
    </pc:docChg>
  </pc:docChgLst>
  <pc:docChgLst>
    <pc:chgData name="Shelby Bledsoe" userId="c9738545-4c56-4193-a6fa-33fe679ebc37" providerId="ADAL" clId="{D1069CD9-D04A-50C0-9BB8-0A004E678B39}"/>
    <pc:docChg chg="undo custSel modSld">
      <pc:chgData name="Shelby Bledsoe" userId="c9738545-4c56-4193-a6fa-33fe679ebc37" providerId="ADAL" clId="{D1069CD9-D04A-50C0-9BB8-0A004E678B39}" dt="2026-08-02T23:22:58.247" v="199" actId="1076"/>
      <pc:docMkLst>
        <pc:docMk/>
      </pc:docMkLst>
      <pc:sldChg chg="addSp delSp modSp mod">
        <pc:chgData name="Shelby Bledsoe" userId="c9738545-4c56-4193-a6fa-33fe679ebc37" providerId="ADAL" clId="{D1069CD9-D04A-50C0-9BB8-0A004E678B39}" dt="2026-08-02T23:22:58.247" v="199" actId="1076"/>
        <pc:sldMkLst>
          <pc:docMk/>
          <pc:sldMk cId="0" sldId="267"/>
        </pc:sldMkLst>
        <pc:spChg chg="mod">
          <ac:chgData name="Shelby Bledsoe" userId="c9738545-4c56-4193-a6fa-33fe679ebc37" providerId="ADAL" clId="{D1069CD9-D04A-50C0-9BB8-0A004E678B39}" dt="2026-08-02T23:19:30.720" v="165" actId="207"/>
          <ac:spMkLst>
            <pc:docMk/>
            <pc:sldMk cId="0" sldId="267"/>
            <ac:spMk id="2" creationId="{00000000-0000-0000-0000-000000000000}"/>
          </ac:spMkLst>
        </pc:spChg>
        <pc:picChg chg="add mod">
          <ac:chgData name="Shelby Bledsoe" userId="c9738545-4c56-4193-a6fa-33fe679ebc37" providerId="ADAL" clId="{D1069CD9-D04A-50C0-9BB8-0A004E678B39}" dt="2026-08-02T23:22:58.247" v="199" actId="1076"/>
          <ac:picMkLst>
            <pc:docMk/>
            <pc:sldMk cId="0" sldId="267"/>
            <ac:picMk id="10" creationId="{93C5865F-19F3-16F3-74D2-961B73C4A8B7}"/>
          </ac:picMkLst>
        </pc:picChg>
      </pc:sldChg>
      <pc:sldChg chg="modSp mod">
        <pc:chgData name="Shelby Bledsoe" userId="c9738545-4c56-4193-a6fa-33fe679ebc37" providerId="ADAL" clId="{D1069CD9-D04A-50C0-9BB8-0A004E678B39}" dt="2026-08-02T23:14:15.039" v="22" actId="1076"/>
        <pc:sldMkLst>
          <pc:docMk/>
          <pc:sldMk cId="2783090172" sldId="284"/>
        </pc:sldMkLst>
        <pc:spChg chg="mod">
          <ac:chgData name="Shelby Bledsoe" userId="c9738545-4c56-4193-a6fa-33fe679ebc37" providerId="ADAL" clId="{D1069CD9-D04A-50C0-9BB8-0A004E678B39}" dt="2026-08-02T23:14:15.039" v="22" actId="1076"/>
          <ac:spMkLst>
            <pc:docMk/>
            <pc:sldMk cId="2783090172" sldId="284"/>
            <ac:spMk id="65" creationId="{123F62CE-6078-28F3-A129-54615E50A2CB}"/>
          </ac:spMkLst>
        </pc:spChg>
      </pc:sldChg>
      <pc:sldChg chg="addSp delSp modSp mod setBg">
        <pc:chgData name="Shelby Bledsoe" userId="c9738545-4c56-4193-a6fa-33fe679ebc37" providerId="ADAL" clId="{D1069CD9-D04A-50C0-9BB8-0A004E678B39}" dt="2026-08-02T23:17:30.237" v="93" actId="478"/>
        <pc:sldMkLst>
          <pc:docMk/>
          <pc:sldMk cId="4257876103" sldId="6940"/>
        </pc:sldMkLst>
        <pc:spChg chg="mod">
          <ac:chgData name="Shelby Bledsoe" userId="c9738545-4c56-4193-a6fa-33fe679ebc37" providerId="ADAL" clId="{D1069CD9-D04A-50C0-9BB8-0A004E678B39}" dt="2026-08-02T23:16:21.175" v="74" actId="164"/>
          <ac:spMkLst>
            <pc:docMk/>
            <pc:sldMk cId="4257876103" sldId="6940"/>
            <ac:spMk id="6" creationId="{E077F1BB-1D7E-37B8-6E4F-AF0C66DFF35B}"/>
          </ac:spMkLst>
        </pc:spChg>
        <pc:spChg chg="mod">
          <ac:chgData name="Shelby Bledsoe" userId="c9738545-4c56-4193-a6fa-33fe679ebc37" providerId="ADAL" clId="{D1069CD9-D04A-50C0-9BB8-0A004E678B39}" dt="2026-08-02T23:16:21.175" v="74" actId="164"/>
          <ac:spMkLst>
            <pc:docMk/>
            <pc:sldMk cId="4257876103" sldId="6940"/>
            <ac:spMk id="8" creationId="{F29FAB7E-044C-F58D-522A-22B9D96BDB16}"/>
          </ac:spMkLst>
        </pc:spChg>
        <pc:spChg chg="mod">
          <ac:chgData name="Shelby Bledsoe" userId="c9738545-4c56-4193-a6fa-33fe679ebc37" providerId="ADAL" clId="{D1069CD9-D04A-50C0-9BB8-0A004E678B39}" dt="2026-08-02T23:16:45.266" v="76" actId="1076"/>
          <ac:spMkLst>
            <pc:docMk/>
            <pc:sldMk cId="4257876103" sldId="6940"/>
            <ac:spMk id="68" creationId="{7913E80E-4C10-76D8-A217-DA85B2431A3A}"/>
          </ac:spMkLst>
        </pc:spChg>
        <pc:spChg chg="mod">
          <ac:chgData name="Shelby Bledsoe" userId="c9738545-4c56-4193-a6fa-33fe679ebc37" providerId="ADAL" clId="{D1069CD9-D04A-50C0-9BB8-0A004E678B39}" dt="2026-08-02T23:16:45.266" v="76" actId="1076"/>
          <ac:spMkLst>
            <pc:docMk/>
            <pc:sldMk cId="4257876103" sldId="6940"/>
            <ac:spMk id="69" creationId="{11F80C43-7DBC-0EDF-164D-9317DA0F3344}"/>
          </ac:spMkLst>
        </pc:spChg>
        <pc:spChg chg="mod">
          <ac:chgData name="Shelby Bledsoe" userId="c9738545-4c56-4193-a6fa-33fe679ebc37" providerId="ADAL" clId="{D1069CD9-D04A-50C0-9BB8-0A004E678B39}" dt="2026-08-02T23:17:18.288" v="89" actId="14100"/>
          <ac:spMkLst>
            <pc:docMk/>
            <pc:sldMk cId="4257876103" sldId="6940"/>
            <ac:spMk id="70" creationId="{4E966763-D2C8-D64C-8395-BFD0492267B1}"/>
          </ac:spMkLst>
        </pc:spChg>
        <pc:spChg chg="mod">
          <ac:chgData name="Shelby Bledsoe" userId="c9738545-4c56-4193-a6fa-33fe679ebc37" providerId="ADAL" clId="{D1069CD9-D04A-50C0-9BB8-0A004E678B39}" dt="2026-08-02T23:17:08.358" v="84" actId="1076"/>
          <ac:spMkLst>
            <pc:docMk/>
            <pc:sldMk cId="4257876103" sldId="6940"/>
            <ac:spMk id="71" creationId="{77B3082D-A1B5-29FF-27A7-43D60BE12185}"/>
          </ac:spMkLst>
        </pc:spChg>
        <pc:spChg chg="mod">
          <ac:chgData name="Shelby Bledsoe" userId="c9738545-4c56-4193-a6fa-33fe679ebc37" providerId="ADAL" clId="{D1069CD9-D04A-50C0-9BB8-0A004E678B39}" dt="2026-08-02T23:17:18.288" v="89" actId="14100"/>
          <ac:spMkLst>
            <pc:docMk/>
            <pc:sldMk cId="4257876103" sldId="6940"/>
            <ac:spMk id="73" creationId="{4E632F49-0F8A-7AE1-B66B-82F6B6563F53}"/>
          </ac:spMkLst>
        </pc:spChg>
        <pc:spChg chg="add del mod">
          <ac:chgData name="Shelby Bledsoe" userId="c9738545-4c56-4193-a6fa-33fe679ebc37" providerId="ADAL" clId="{D1069CD9-D04A-50C0-9BB8-0A004E678B39}" dt="2026-08-02T23:17:08.358" v="84" actId="1076"/>
          <ac:spMkLst>
            <pc:docMk/>
            <pc:sldMk cId="4257876103" sldId="6940"/>
            <ac:spMk id="74" creationId="{A83B301E-F196-A1F1-324A-652ADAC1D8B4}"/>
          </ac:spMkLst>
        </pc:spChg>
        <pc:spChg chg="mod">
          <ac:chgData name="Shelby Bledsoe" userId="c9738545-4c56-4193-a6fa-33fe679ebc37" providerId="ADAL" clId="{D1069CD9-D04A-50C0-9BB8-0A004E678B39}" dt="2026-08-02T23:17:18.288" v="89" actId="14100"/>
          <ac:spMkLst>
            <pc:docMk/>
            <pc:sldMk cId="4257876103" sldId="6940"/>
            <ac:spMk id="76" creationId="{F1F7701E-34CA-2977-74DF-0E4FA3CAD442}"/>
          </ac:spMkLst>
        </pc:spChg>
        <pc:spChg chg="mod">
          <ac:chgData name="Shelby Bledsoe" userId="c9738545-4c56-4193-a6fa-33fe679ebc37" providerId="ADAL" clId="{D1069CD9-D04A-50C0-9BB8-0A004E678B39}" dt="2026-08-02T23:17:26.468" v="91" actId="1076"/>
          <ac:spMkLst>
            <pc:docMk/>
            <pc:sldMk cId="4257876103" sldId="6940"/>
            <ac:spMk id="77" creationId="{9067A55A-3B90-7CF1-9E30-457FF0E54D89}"/>
          </ac:spMkLst>
        </pc:spChg>
        <pc:spChg chg="mod">
          <ac:chgData name="Shelby Bledsoe" userId="c9738545-4c56-4193-a6fa-33fe679ebc37" providerId="ADAL" clId="{D1069CD9-D04A-50C0-9BB8-0A004E678B39}" dt="2026-08-02T23:17:22.393" v="90" actId="1076"/>
          <ac:spMkLst>
            <pc:docMk/>
            <pc:sldMk cId="4257876103" sldId="6940"/>
            <ac:spMk id="79" creationId="{2EFA7AFB-EEBF-105C-FEBC-01C59A342271}"/>
          </ac:spMkLst>
        </pc:spChg>
        <pc:spChg chg="mod">
          <ac:chgData name="Shelby Bledsoe" userId="c9738545-4c56-4193-a6fa-33fe679ebc37" providerId="ADAL" clId="{D1069CD9-D04A-50C0-9BB8-0A004E678B39}" dt="2026-08-02T23:17:22.393" v="90" actId="1076"/>
          <ac:spMkLst>
            <pc:docMk/>
            <pc:sldMk cId="4257876103" sldId="6940"/>
            <ac:spMk id="80" creationId="{90D9E582-95F5-4131-D25C-2B056DA0C37D}"/>
          </ac:spMkLst>
        </pc:spChg>
        <pc:spChg chg="mod">
          <ac:chgData name="Shelby Bledsoe" userId="c9738545-4c56-4193-a6fa-33fe679ebc37" providerId="ADAL" clId="{D1069CD9-D04A-50C0-9BB8-0A004E678B39}" dt="2026-08-02T23:16:45.266" v="76" actId="1076"/>
          <ac:spMkLst>
            <pc:docMk/>
            <pc:sldMk cId="4257876103" sldId="6940"/>
            <ac:spMk id="81" creationId="{0E471C7B-DFB1-6FD7-9FDE-35C1C136A229}"/>
          </ac:spMkLst>
        </pc:spChg>
        <pc:spChg chg="mod">
          <ac:chgData name="Shelby Bledsoe" userId="c9738545-4c56-4193-a6fa-33fe679ebc37" providerId="ADAL" clId="{D1069CD9-D04A-50C0-9BB8-0A004E678B39}" dt="2026-08-02T23:16:45.266" v="76" actId="1076"/>
          <ac:spMkLst>
            <pc:docMk/>
            <pc:sldMk cId="4257876103" sldId="6940"/>
            <ac:spMk id="82" creationId="{79D6FDED-F990-74A8-D9A6-A6C05A55CF6D}"/>
          </ac:spMkLst>
        </pc:spChg>
        <pc:spChg chg="mod">
          <ac:chgData name="Shelby Bledsoe" userId="c9738545-4c56-4193-a6fa-33fe679ebc37" providerId="ADAL" clId="{D1069CD9-D04A-50C0-9BB8-0A004E678B39}" dt="2026-08-02T23:16:45.266" v="76" actId="1076"/>
          <ac:spMkLst>
            <pc:docMk/>
            <pc:sldMk cId="4257876103" sldId="6940"/>
            <ac:spMk id="83" creationId="{1DFD1933-8E86-AF5E-F1E0-BAA2BC26EEF9}"/>
          </ac:spMkLst>
        </pc:spChg>
        <pc:spChg chg="mod">
          <ac:chgData name="Shelby Bledsoe" userId="c9738545-4c56-4193-a6fa-33fe679ebc37" providerId="ADAL" clId="{D1069CD9-D04A-50C0-9BB8-0A004E678B39}" dt="2026-08-02T23:16:45.266" v="76" actId="1076"/>
          <ac:spMkLst>
            <pc:docMk/>
            <pc:sldMk cId="4257876103" sldId="6940"/>
            <ac:spMk id="86" creationId="{29DF13FF-4D11-F3B0-7424-07A3ABEBA115}"/>
          </ac:spMkLst>
        </pc:spChg>
        <pc:spChg chg="mod">
          <ac:chgData name="Shelby Bledsoe" userId="c9738545-4c56-4193-a6fa-33fe679ebc37" providerId="ADAL" clId="{D1069CD9-D04A-50C0-9BB8-0A004E678B39}" dt="2026-08-02T23:16:54.120" v="81" actId="1076"/>
          <ac:spMkLst>
            <pc:docMk/>
            <pc:sldMk cId="4257876103" sldId="6940"/>
            <ac:spMk id="87" creationId="{8A4D4863-96A6-6271-7233-FA79A8E7D103}"/>
          </ac:spMkLst>
        </pc:spChg>
        <pc:grpChg chg="mod">
          <ac:chgData name="Shelby Bledsoe" userId="c9738545-4c56-4193-a6fa-33fe679ebc37" providerId="ADAL" clId="{D1069CD9-D04A-50C0-9BB8-0A004E678B39}" dt="2026-08-02T23:16:26.521" v="75" actId="1076"/>
          <ac:grpSpMkLst>
            <pc:docMk/>
            <pc:sldMk cId="4257876103" sldId="6940"/>
            <ac:grpSpMk id="10" creationId="{4799F577-2723-6E9E-2BD2-8C2E8743D872}"/>
          </ac:grpSpMkLst>
        </pc:grpChg>
        <pc:picChg chg="mod">
          <ac:chgData name="Shelby Bledsoe" userId="c9738545-4c56-4193-a6fa-33fe679ebc37" providerId="ADAL" clId="{D1069CD9-D04A-50C0-9BB8-0A004E678B39}" dt="2026-08-02T23:16:45.266" v="76" actId="1076"/>
          <ac:picMkLst>
            <pc:docMk/>
            <pc:sldMk cId="4257876103" sldId="6940"/>
            <ac:picMk id="59" creationId="{D495D1A8-793B-56F7-CB69-24DF4157DED2}"/>
          </ac:picMkLst>
        </pc:picChg>
        <pc:picChg chg="add del mod">
          <ac:chgData name="Shelby Bledsoe" userId="c9738545-4c56-4193-a6fa-33fe679ebc37" providerId="ADAL" clId="{D1069CD9-D04A-50C0-9BB8-0A004E678B39}" dt="2026-08-02T23:16:49.752" v="80" actId="1076"/>
          <ac:picMkLst>
            <pc:docMk/>
            <pc:sldMk cId="4257876103" sldId="6940"/>
            <ac:picMk id="60" creationId="{9731BE70-5D3B-D54C-B72B-05E7138DAFC8}"/>
          </ac:picMkLst>
        </pc:picChg>
        <pc:picChg chg="mod">
          <ac:chgData name="Shelby Bledsoe" userId="c9738545-4c56-4193-a6fa-33fe679ebc37" providerId="ADAL" clId="{D1069CD9-D04A-50C0-9BB8-0A004E678B39}" dt="2026-08-02T23:16:45.266" v="76" actId="1076"/>
          <ac:picMkLst>
            <pc:docMk/>
            <pc:sldMk cId="4257876103" sldId="6940"/>
            <ac:picMk id="61" creationId="{40E91CCF-24E7-3358-D533-76C89DA40934}"/>
          </ac:picMkLst>
        </pc:picChg>
        <pc:picChg chg="mod">
          <ac:chgData name="Shelby Bledsoe" userId="c9738545-4c56-4193-a6fa-33fe679ebc37" providerId="ADAL" clId="{D1069CD9-D04A-50C0-9BB8-0A004E678B39}" dt="2026-08-02T23:16:45.266" v="76" actId="1076"/>
          <ac:picMkLst>
            <pc:docMk/>
            <pc:sldMk cId="4257876103" sldId="6940"/>
            <ac:picMk id="62" creationId="{9583B908-913B-281E-13C8-C231806A6E48}"/>
          </ac:picMkLst>
        </pc:picChg>
        <pc:picChg chg="mod">
          <ac:chgData name="Shelby Bledsoe" userId="c9738545-4c56-4193-a6fa-33fe679ebc37" providerId="ADAL" clId="{D1069CD9-D04A-50C0-9BB8-0A004E678B39}" dt="2026-08-02T23:16:45.266" v="76" actId="1076"/>
          <ac:picMkLst>
            <pc:docMk/>
            <pc:sldMk cId="4257876103" sldId="6940"/>
            <ac:picMk id="67" creationId="{7AA54400-B0B5-B0F6-077E-FA26C56EBFAF}"/>
          </ac:picMkLst>
        </pc:picChg>
      </pc:sldChg>
      <pc:sldChg chg="delSp modSp mod">
        <pc:chgData name="Shelby Bledsoe" userId="c9738545-4c56-4193-a6fa-33fe679ebc37" providerId="ADAL" clId="{D1069CD9-D04A-50C0-9BB8-0A004E678B39}" dt="2026-08-02T23:14:58.240" v="32" actId="478"/>
        <pc:sldMkLst>
          <pc:docMk/>
          <pc:sldMk cId="1154925682" sldId="6947"/>
        </pc:sldMkLst>
        <pc:spChg chg="mod">
          <ac:chgData name="Shelby Bledsoe" userId="c9738545-4c56-4193-a6fa-33fe679ebc37" providerId="ADAL" clId="{D1069CD9-D04A-50C0-9BB8-0A004E678B39}" dt="2026-08-02T23:14:43.227" v="28" actId="552"/>
          <ac:spMkLst>
            <pc:docMk/>
            <pc:sldMk cId="1154925682" sldId="6947"/>
            <ac:spMk id="76" creationId="{C6E58E00-1F5C-7E7A-CCC2-815139DA4484}"/>
          </ac:spMkLst>
        </pc:spChg>
        <pc:spChg chg="mod">
          <ac:chgData name="Shelby Bledsoe" userId="c9738545-4c56-4193-a6fa-33fe679ebc37" providerId="ADAL" clId="{D1069CD9-D04A-50C0-9BB8-0A004E678B39}" dt="2026-08-02T23:14:43.227" v="28" actId="552"/>
          <ac:spMkLst>
            <pc:docMk/>
            <pc:sldMk cId="1154925682" sldId="6947"/>
            <ac:spMk id="80" creationId="{304E8CDD-204D-DE9F-04B6-BAB9568C1BEA}"/>
          </ac:spMkLst>
        </pc:spChg>
        <pc:spChg chg="mod">
          <ac:chgData name="Shelby Bledsoe" userId="c9738545-4c56-4193-a6fa-33fe679ebc37" providerId="ADAL" clId="{D1069CD9-D04A-50C0-9BB8-0A004E678B39}" dt="2026-08-02T23:14:43.227" v="28" actId="552"/>
          <ac:spMkLst>
            <pc:docMk/>
            <pc:sldMk cId="1154925682" sldId="6947"/>
            <ac:spMk id="82" creationId="{C0A3AE71-61F0-089D-397C-A3E785392414}"/>
          </ac:spMkLst>
        </pc:spChg>
        <pc:spChg chg="mod">
          <ac:chgData name="Shelby Bledsoe" userId="c9738545-4c56-4193-a6fa-33fe679ebc37" providerId="ADAL" clId="{D1069CD9-D04A-50C0-9BB8-0A004E678B39}" dt="2026-08-02T23:14:43.227" v="28" actId="552"/>
          <ac:spMkLst>
            <pc:docMk/>
            <pc:sldMk cId="1154925682" sldId="6947"/>
            <ac:spMk id="87" creationId="{7A749D97-0484-9628-4646-D0F9477C4F65}"/>
          </ac:spMkLst>
        </pc:spChg>
        <pc:spChg chg="mod">
          <ac:chgData name="Shelby Bledsoe" userId="c9738545-4c56-4193-a6fa-33fe679ebc37" providerId="ADAL" clId="{D1069CD9-D04A-50C0-9BB8-0A004E678B39}" dt="2026-08-02T23:14:43.227" v="28" actId="552"/>
          <ac:spMkLst>
            <pc:docMk/>
            <pc:sldMk cId="1154925682" sldId="6947"/>
            <ac:spMk id="90" creationId="{820B92C7-52CD-D2A8-598F-89187FC9D0F3}"/>
          </ac:spMkLst>
        </pc:spChg>
        <pc:spChg chg="mod">
          <ac:chgData name="Shelby Bledsoe" userId="c9738545-4c56-4193-a6fa-33fe679ebc37" providerId="ADAL" clId="{D1069CD9-D04A-50C0-9BB8-0A004E678B39}" dt="2026-08-02T23:14:43.227" v="28" actId="552"/>
          <ac:spMkLst>
            <pc:docMk/>
            <pc:sldMk cId="1154925682" sldId="6947"/>
            <ac:spMk id="92" creationId="{845A4656-60B5-96D6-3BFA-65FD64A145F8}"/>
          </ac:spMkLst>
        </pc:spChg>
      </pc:sldChg>
      <pc:sldChg chg="addSp delSp modSp mod setBg">
        <pc:chgData name="Shelby Bledsoe" userId="c9738545-4c56-4193-a6fa-33fe679ebc37" providerId="ADAL" clId="{D1069CD9-D04A-50C0-9BB8-0A004E678B39}" dt="2026-08-02T23:18:52.826" v="149" actId="1076"/>
        <pc:sldMkLst>
          <pc:docMk/>
          <pc:sldMk cId="828049506" sldId="6949"/>
        </pc:sldMkLst>
        <pc:spChg chg="mod">
          <ac:chgData name="Shelby Bledsoe" userId="c9738545-4c56-4193-a6fa-33fe679ebc37" providerId="ADAL" clId="{D1069CD9-D04A-50C0-9BB8-0A004E678B39}" dt="2026-08-02T23:18:52.826" v="149" actId="1076"/>
          <ac:spMkLst>
            <pc:docMk/>
            <pc:sldMk cId="828049506" sldId="6949"/>
            <ac:spMk id="30" creationId="{E543B73E-1E37-25C5-A405-0F5617AE0D75}"/>
          </ac:spMkLst>
        </pc:spChg>
        <pc:spChg chg="mod">
          <ac:chgData name="Shelby Bledsoe" userId="c9738545-4c56-4193-a6fa-33fe679ebc37" providerId="ADAL" clId="{D1069CD9-D04A-50C0-9BB8-0A004E678B39}" dt="2026-08-02T23:18:52.826" v="149" actId="1076"/>
          <ac:spMkLst>
            <pc:docMk/>
            <pc:sldMk cId="828049506" sldId="6949"/>
            <ac:spMk id="34" creationId="{D525BE13-08BD-24CA-60A0-E53EE4652987}"/>
          </ac:spMkLst>
        </pc:spChg>
        <pc:picChg chg="mod">
          <ac:chgData name="Shelby Bledsoe" userId="c9738545-4c56-4193-a6fa-33fe679ebc37" providerId="ADAL" clId="{D1069CD9-D04A-50C0-9BB8-0A004E678B39}" dt="2026-08-02T23:17:41.091" v="94" actId="1076"/>
          <ac:picMkLst>
            <pc:docMk/>
            <pc:sldMk cId="828049506" sldId="6949"/>
            <ac:picMk id="38" creationId="{77625EB4-C2F7-3FCF-60D3-8A930BC358B2}"/>
          </ac:picMkLst>
        </pc:picChg>
      </pc:sldChg>
      <pc:sldChg chg="delSp mod setBg">
        <pc:chgData name="Shelby Bledsoe" userId="c9738545-4c56-4193-a6fa-33fe679ebc37" providerId="ADAL" clId="{D1069CD9-D04A-50C0-9BB8-0A004E678B39}" dt="2026-08-02T23:18:05.806" v="121"/>
        <pc:sldMkLst>
          <pc:docMk/>
          <pc:sldMk cId="2301908420" sldId="6951"/>
        </pc:sldMkLst>
      </pc:sldChg>
      <pc:sldChg chg="delSp modSp mod setBg">
        <pc:chgData name="Shelby Bledsoe" userId="c9738545-4c56-4193-a6fa-33fe679ebc37" providerId="ADAL" clId="{D1069CD9-D04A-50C0-9BB8-0A004E678B39}" dt="2026-08-02T23:18:43.919" v="147" actId="14100"/>
        <pc:sldMkLst>
          <pc:docMk/>
          <pc:sldMk cId="1940057549" sldId="6953"/>
        </pc:sldMkLst>
        <pc:spChg chg="mod">
          <ac:chgData name="Shelby Bledsoe" userId="c9738545-4c56-4193-a6fa-33fe679ebc37" providerId="ADAL" clId="{D1069CD9-D04A-50C0-9BB8-0A004E678B39}" dt="2026-08-02T23:18:40.524" v="145" actId="14100"/>
          <ac:spMkLst>
            <pc:docMk/>
            <pc:sldMk cId="1940057549" sldId="6953"/>
            <ac:spMk id="15" creationId="{B796F799-8394-BBAF-9366-D25F156483C0}"/>
          </ac:spMkLst>
        </pc:spChg>
        <pc:spChg chg="mod">
          <ac:chgData name="Shelby Bledsoe" userId="c9738545-4c56-4193-a6fa-33fe679ebc37" providerId="ADAL" clId="{D1069CD9-D04A-50C0-9BB8-0A004E678B39}" dt="2026-08-02T23:18:43.919" v="147" actId="14100"/>
          <ac:spMkLst>
            <pc:docMk/>
            <pc:sldMk cId="1940057549" sldId="6953"/>
            <ac:spMk id="33" creationId="{D483150B-E517-A658-F15F-969917E7EE08}"/>
          </ac:spMkLst>
        </pc:spChg>
        <pc:spChg chg="mod">
          <ac:chgData name="Shelby Bledsoe" userId="c9738545-4c56-4193-a6fa-33fe679ebc37" providerId="ADAL" clId="{D1069CD9-D04A-50C0-9BB8-0A004E678B39}" dt="2026-08-02T23:18:25.369" v="135" actId="14100"/>
          <ac:spMkLst>
            <pc:docMk/>
            <pc:sldMk cId="1940057549" sldId="6953"/>
            <ac:spMk id="38" creationId="{E6124DB7-80A9-842D-E755-B0DCC4D7A6F4}"/>
          </ac:spMkLst>
        </pc:spChg>
        <pc:picChg chg="mod">
          <ac:chgData name="Shelby Bledsoe" userId="c9738545-4c56-4193-a6fa-33fe679ebc37" providerId="ADAL" clId="{D1069CD9-D04A-50C0-9BB8-0A004E678B39}" dt="2026-08-02T23:18:37.255" v="143" actId="1076"/>
          <ac:picMkLst>
            <pc:docMk/>
            <pc:sldMk cId="1940057549" sldId="6953"/>
            <ac:picMk id="14" creationId="{7731987A-3C02-1A43-A1BB-6CB36512D174}"/>
          </ac:picMkLst>
        </pc:picChg>
        <pc:picChg chg="mod">
          <ac:chgData name="Shelby Bledsoe" userId="c9738545-4c56-4193-a6fa-33fe679ebc37" providerId="ADAL" clId="{D1069CD9-D04A-50C0-9BB8-0A004E678B39}" dt="2026-08-02T23:18:37.255" v="143" actId="1076"/>
          <ac:picMkLst>
            <pc:docMk/>
            <pc:sldMk cId="1940057549" sldId="6953"/>
            <ac:picMk id="29" creationId="{06396111-B9DD-855F-9F1D-5790C6D9AAEA}"/>
          </ac:picMkLst>
        </pc:picChg>
      </pc:sldChg>
      <pc:sldChg chg="delSp mod setBg">
        <pc:chgData name="Shelby Bledsoe" userId="c9738545-4c56-4193-a6fa-33fe679ebc37" providerId="ADAL" clId="{D1069CD9-D04A-50C0-9BB8-0A004E678B39}" dt="2026-08-02T23:19:15.187" v="163"/>
        <pc:sldMkLst>
          <pc:docMk/>
          <pc:sldMk cId="2230829807" sldId="6960"/>
        </pc:sldMkLst>
      </pc:sldChg>
      <pc:sldChg chg="addSp delSp modSp mod setBg">
        <pc:chgData name="Shelby Bledsoe" userId="c9738545-4c56-4193-a6fa-33fe679ebc37" providerId="ADAL" clId="{D1069CD9-D04A-50C0-9BB8-0A004E678B39}" dt="2026-08-02T23:22:39.151" v="191" actId="1076"/>
        <pc:sldMkLst>
          <pc:docMk/>
          <pc:sldMk cId="3589740933" sldId="6961"/>
        </pc:sldMkLst>
        <pc:spChg chg="mod">
          <ac:chgData name="Shelby Bledsoe" userId="c9738545-4c56-4193-a6fa-33fe679ebc37" providerId="ADAL" clId="{D1069CD9-D04A-50C0-9BB8-0A004E678B39}" dt="2026-08-02T23:22:03.889" v="170" actId="1076"/>
          <ac:spMkLst>
            <pc:docMk/>
            <pc:sldMk cId="3589740933" sldId="6961"/>
            <ac:spMk id="2" creationId="{00000000-0000-0000-0000-000000000000}"/>
          </ac:spMkLst>
        </pc:spChg>
        <pc:spChg chg="mod">
          <ac:chgData name="Shelby Bledsoe" userId="c9738545-4c56-4193-a6fa-33fe679ebc37" providerId="ADAL" clId="{D1069CD9-D04A-50C0-9BB8-0A004E678B39}" dt="2026-08-02T23:22:26.771" v="187" actId="14100"/>
          <ac:spMkLst>
            <pc:docMk/>
            <pc:sldMk cId="3589740933" sldId="6961"/>
            <ac:spMk id="14" creationId="{08ECD171-70FC-E6DD-9F0C-C70D44C8031B}"/>
          </ac:spMkLst>
        </pc:spChg>
        <pc:spChg chg="mod">
          <ac:chgData name="Shelby Bledsoe" userId="c9738545-4c56-4193-a6fa-33fe679ebc37" providerId="ADAL" clId="{D1069CD9-D04A-50C0-9BB8-0A004E678B39}" dt="2026-08-02T23:22:26.771" v="187" actId="14100"/>
          <ac:spMkLst>
            <pc:docMk/>
            <pc:sldMk cId="3589740933" sldId="6961"/>
            <ac:spMk id="15" creationId="{738B0F49-DF80-8AE8-1AAD-C0B30DA877FB}"/>
          </ac:spMkLst>
        </pc:spChg>
        <pc:spChg chg="mod">
          <ac:chgData name="Shelby Bledsoe" userId="c9738545-4c56-4193-a6fa-33fe679ebc37" providerId="ADAL" clId="{D1069CD9-D04A-50C0-9BB8-0A004E678B39}" dt="2026-08-02T23:22:26.771" v="187" actId="14100"/>
          <ac:spMkLst>
            <pc:docMk/>
            <pc:sldMk cId="3589740933" sldId="6961"/>
            <ac:spMk id="16" creationId="{5D3224C5-8E6B-05D8-4227-3278E73DF43C}"/>
          </ac:spMkLst>
        </pc:spChg>
        <pc:spChg chg="mod">
          <ac:chgData name="Shelby Bledsoe" userId="c9738545-4c56-4193-a6fa-33fe679ebc37" providerId="ADAL" clId="{D1069CD9-D04A-50C0-9BB8-0A004E678B39}" dt="2026-08-02T23:22:26.771" v="187" actId="14100"/>
          <ac:spMkLst>
            <pc:docMk/>
            <pc:sldMk cId="3589740933" sldId="6961"/>
            <ac:spMk id="17" creationId="{C4C26820-4445-2996-2323-69AB9DEEBFAE}"/>
          </ac:spMkLst>
        </pc:spChg>
        <pc:picChg chg="add mod">
          <ac:chgData name="Shelby Bledsoe" userId="c9738545-4c56-4193-a6fa-33fe679ebc37" providerId="ADAL" clId="{D1069CD9-D04A-50C0-9BB8-0A004E678B39}" dt="2026-08-02T23:22:39.151" v="191" actId="1076"/>
          <ac:picMkLst>
            <pc:docMk/>
            <pc:sldMk cId="3589740933" sldId="6961"/>
            <ac:picMk id="7" creationId="{CDE21ADB-6205-C49B-6072-2C0EFCDF98AA}"/>
          </ac:picMkLst>
        </pc:picChg>
      </pc:sldChg>
    </pc:docChg>
  </pc:docChgLst>
  <pc:docChgLst>
    <pc:chgData name="Samantha Silcox" userId="S::ssilcox@iacmi.org::8a505091-dd03-47f9-912c-2fd60c7ec4f4" providerId="AD" clId="Web-{5818371D-FB19-8AEB-5F39-0E6F24EEAD42}"/>
    <pc:docChg chg="modSld">
      <pc:chgData name="Samantha Silcox" userId="S::ssilcox@iacmi.org::8a505091-dd03-47f9-912c-2fd60c7ec4f4" providerId="AD" clId="Web-{5818371D-FB19-8AEB-5F39-0E6F24EEAD42}" dt="2026-07-16T11:49:23.515" v="0" actId="1076"/>
      <pc:docMkLst>
        <pc:docMk/>
      </pc:docMkLst>
      <pc:sldChg chg="modSp">
        <pc:chgData name="Samantha Silcox" userId="S::ssilcox@iacmi.org::8a505091-dd03-47f9-912c-2fd60c7ec4f4" providerId="AD" clId="Web-{5818371D-FB19-8AEB-5F39-0E6F24EEAD42}" dt="2026-07-16T11:49:23.515" v="0" actId="1076"/>
        <pc:sldMkLst>
          <pc:docMk/>
          <pc:sldMk cId="2230829807" sldId="6960"/>
        </pc:sldMkLst>
        <pc:picChg chg="mod">
          <ac:chgData name="Samantha Silcox" userId="S::ssilcox@iacmi.org::8a505091-dd03-47f9-912c-2fd60c7ec4f4" providerId="AD" clId="Web-{5818371D-FB19-8AEB-5F39-0E6F24EEAD42}" dt="2026-07-16T11:49:23.515" v="0" actId="1076"/>
          <ac:picMkLst>
            <pc:docMk/>
            <pc:sldMk cId="2230829807" sldId="6960"/>
            <ac:picMk id="5" creationId="{EB92A63D-EDFB-F88D-4964-5FD9C081060E}"/>
          </ac:picMkLst>
        </pc:picChg>
      </pc:sldChg>
    </pc:docChg>
  </pc:docChgLst>
  <pc:docChgLst>
    <pc:chgData name="Samantha Silcox" userId="S::ssilcox@iacmi.org::8a505091-dd03-47f9-912c-2fd60c7ec4f4" providerId="AD" clId="Web-{B1192091-8E09-2056-9339-71625A908732}"/>
    <pc:docChg chg="modSld">
      <pc:chgData name="Samantha Silcox" userId="S::ssilcox@iacmi.org::8a505091-dd03-47f9-912c-2fd60c7ec4f4" providerId="AD" clId="Web-{B1192091-8E09-2056-9339-71625A908732}" dt="2026-07-21T13:24:59.058" v="3" actId="14100"/>
      <pc:docMkLst>
        <pc:docMk/>
      </pc:docMkLst>
      <pc:sldChg chg="modSp">
        <pc:chgData name="Samantha Silcox" userId="S::ssilcox@iacmi.org::8a505091-dd03-47f9-912c-2fd60c7ec4f4" providerId="AD" clId="Web-{B1192091-8E09-2056-9339-71625A908732}" dt="2026-07-21T13:24:59.058" v="3" actId="14100"/>
        <pc:sldMkLst>
          <pc:docMk/>
          <pc:sldMk cId="3758984642" sldId="6948"/>
        </pc:sldMkLst>
        <pc:spChg chg="mod">
          <ac:chgData name="Samantha Silcox" userId="S::ssilcox@iacmi.org::8a505091-dd03-47f9-912c-2fd60c7ec4f4" providerId="AD" clId="Web-{B1192091-8E09-2056-9339-71625A908732}" dt="2026-07-21T13:24:59.058" v="3" actId="14100"/>
          <ac:spMkLst>
            <pc:docMk/>
            <pc:sldMk cId="3758984642" sldId="6948"/>
            <ac:spMk id="87" creationId="{FF9F40BE-082D-AB5D-ADA1-1795D4B28A19}"/>
          </ac:spMkLst>
        </pc:spChg>
        <pc:picChg chg="mod modCrop">
          <ac:chgData name="Samantha Silcox" userId="S::ssilcox@iacmi.org::8a505091-dd03-47f9-912c-2fd60c7ec4f4" providerId="AD" clId="Web-{B1192091-8E09-2056-9339-71625A908732}" dt="2026-07-21T13:24:53.636" v="2"/>
          <ac:picMkLst>
            <pc:docMk/>
            <pc:sldMk cId="3758984642" sldId="6948"/>
            <ac:picMk id="11" creationId="{73767BF4-6F95-618C-A5B5-F7EC65B12587}"/>
          </ac:picMkLst>
        </pc:picChg>
      </pc:sldChg>
    </pc:docChg>
  </pc:docChgLst>
</pc:chgInfo>
</file>

<file path=ppt/comments/modernComment_1B1C_FDCA0887.xml><?xml version="1.0" encoding="utf-8"?>
<p188:cmLst xmlns:a="http://schemas.openxmlformats.org/drawingml/2006/main" xmlns:r="http://schemas.openxmlformats.org/officeDocument/2006/relationships" xmlns:p188="http://schemas.microsoft.com/office/powerpoint/2018/8/main">
  <p188:cm id="{3D83538C-0F2E-9C47-829F-BEFDC52830DD}" authorId="{1049AF71-001E-A70C-4BC4-9E6DE66F5D2C}" status="resolved" created="2026-07-13T15:11:38.161" complete="100000">
    <ac:deMkLst xmlns:ac="http://schemas.microsoft.com/office/drawing/2013/main/command">
      <pc:docMk xmlns:pc="http://schemas.microsoft.com/office/powerpoint/2013/main/command"/>
      <pc:sldMk xmlns:pc="http://schemas.microsoft.com/office/powerpoint/2013/main/command" cId="4257876103" sldId="6940"/>
      <ac:spMk id="3" creationId="{A1D284D0-CAD9-292F-568D-CE7709E33E17}"/>
    </ac:deMkLst>
    <p188:replyLst>
      <p188:reply id="{46D0EE48-2E1D-0C4D-B25B-1973E4644DA3}" authorId="{1049AF71-001E-A70C-4BC4-9E6DE66F5D2C}" created="2026-07-13T15:12:17.655">
        <p188:txBody>
          <a:bodyPr/>
          <a:lstStyle/>
          <a:p>
            <a:r>
              <a:rPr lang="en-US"/>
              <a:t>add word that corresponds with photo</a:t>
            </a:r>
          </a:p>
        </p188:txBody>
      </p188:reply>
    </p188:replyLst>
    <p188:txBody>
      <a:bodyPr/>
      <a:lstStyle/>
      <a:p>
        <a:r>
          <a:rPr lang="en-US"/>
          <a:t>Clear up stars by text
</a:t>
        </a:r>
      </a:p>
    </p188:txBody>
  </p188:cm>
</p188:cmLst>
</file>

<file path=ppt/comments/modernComment_1B2B_D37DC489.xml><?xml version="1.0" encoding="utf-8"?>
<p188:cmLst xmlns:a="http://schemas.openxmlformats.org/drawingml/2006/main" xmlns:r="http://schemas.openxmlformats.org/officeDocument/2006/relationships" xmlns:p188="http://schemas.microsoft.com/office/powerpoint/2018/8/main">
  <p188:cm id="{44423016-5F2E-364C-96B6-A7A2D02FAB5C}" authorId="{1049AF71-001E-A70C-4BC4-9E6DE66F5D2C}" status="resolved" created="2026-07-13T15:20:44.702" complete="100000">
    <pc:sldMkLst xmlns:pc="http://schemas.microsoft.com/office/powerpoint/2013/main/command">
      <pc:docMk/>
      <pc:sldMk cId="3548234889" sldId="6955"/>
    </pc:sldMkLst>
    <p188:txBody>
      <a:bodyPr/>
      <a:lstStyle/>
      <a:p>
        <a:r>
          <a:rPr lang="en-US"/>
          <a:t>adjust custom photos here</a:t>
        </a:r>
      </a:p>
    </p188:txBody>
  </p188:cm>
</p188:cmLst>
</file>

<file path=ppt/comments/modernComment_1B25_315B0862.xml><?xml version="1.0" encoding="utf-8"?>
<p188:cmLst xmlns:a="http://schemas.openxmlformats.org/drawingml/2006/main" xmlns:r="http://schemas.openxmlformats.org/officeDocument/2006/relationships" xmlns:p188="http://schemas.microsoft.com/office/powerpoint/2018/8/main">
  <p188:cm id="{4B278ECA-AC90-E94D-9B20-F9AC79866B78}" authorId="{1049AF71-001E-A70C-4BC4-9E6DE66F5D2C}" status="resolved" created="2026-07-13T15:16:56.662" complete="100000">
    <ac:txMkLst xmlns:ac="http://schemas.microsoft.com/office/drawing/2013/main/command">
      <pc:docMk xmlns:pc="http://schemas.microsoft.com/office/powerpoint/2013/main/command"/>
      <pc:sldMk xmlns:pc="http://schemas.microsoft.com/office/powerpoint/2013/main/command" cId="828049506" sldId="6949"/>
      <ac:spMk id="34" creationId="{D525BE13-08BD-24CA-60A0-E53EE4652987}"/>
      <ac:txMk cp="0" len="28">
        <ac:context len="29" hash="3069345718"/>
      </ac:txMk>
    </ac:txMkLst>
    <p188:pos x="1515053" y="393760"/>
    <p188:replyLst/>
    <p188:txBody>
      <a:bodyPr/>
      <a:lstStyle/>
      <a:p>
        <a:r>
          <a:rPr lang="en-US"/>
          <a:t>adjust font size</a:t>
        </a:r>
      </a:p>
    </p188:txBody>
  </p188:cm>
</p188:cmLst>
</file>

<file path=ppt/comments/modernComment_1B27_893455C4.xml><?xml version="1.0" encoding="utf-8"?>
<p188:cmLst xmlns:a="http://schemas.openxmlformats.org/drawingml/2006/main" xmlns:r="http://schemas.openxmlformats.org/officeDocument/2006/relationships" xmlns:p188="http://schemas.microsoft.com/office/powerpoint/2018/8/main">
  <p188:cm id="{1DF63665-DD5B-4DDC-9BAD-BAFE04E76CFD}" authorId="{0C4A23ED-4D39-C8C9-FFC9-5152586F60A0}" created="2026-08-06T12:06:24.515">
    <ac:deMkLst xmlns:ac="http://schemas.microsoft.com/office/drawing/2013/main/command">
      <pc:docMk xmlns:pc="http://schemas.microsoft.com/office/powerpoint/2013/main/command"/>
      <pc:sldMk xmlns:pc="http://schemas.microsoft.com/office/powerpoint/2013/main/command" cId="2301908420" sldId="6951"/>
      <ac:picMk id="7" creationId="{B6AE105B-98A6-1147-2B70-C27FC7A28E33}"/>
    </ac:deMkLst>
    <p188:replyLst>
      <p188:reply id="{F7384E54-4B45-4A44-8ECD-83C1DA80381D}" authorId="{441320F5-4B04-E6CE-15D4-567D27B570B8}" created="2026-08-06T12:34:43.786">
        <p188:txBody>
          <a:bodyPr/>
          <a:lstStyle/>
          <a:p>
            <a:r>
              <a:rPr lang="en-US"/>
              <a:t>Yes sorry! I created this graphic  in Canva but I have adjusted the text- let me know if that is what you wanted. I can tweak it if needed no problem</a:t>
            </a:r>
          </a:p>
        </p188:txBody>
      </p188:reply>
    </p188:replyLst>
    <p188:txBody>
      <a:bodyPr/>
      <a:lstStyle/>
      <a:p>
        <a:r>
          <a:rPr lang="en-US"/>
          <a:t>[@Samantha Silcox] I think this should say "help your rocket fly straight." I can't get the text to allow me to edit.</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E193D0-20F3-2F4B-BCCA-2E3F7898E8DF}" type="datetimeFigureOut">
              <a:rPr lang="en-US" smtClean="0"/>
              <a:t>8/18/26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B9DE4C-BFBE-0A4C-B2BC-852F4F936737}" type="slidenum">
              <a:rPr lang="en-US" smtClean="0"/>
              <a:t>‹#›</a:t>
            </a:fld>
            <a:endParaRPr lang="en-US"/>
          </a:p>
        </p:txBody>
      </p:sp>
    </p:spTree>
    <p:extLst>
      <p:ext uri="{BB962C8B-B14F-4D97-AF65-F5344CB8AC3E}">
        <p14:creationId xmlns:p14="http://schemas.microsoft.com/office/powerpoint/2010/main" val="37701665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B9DE4C-BFBE-0A4C-B2BC-852F4F936737}" type="slidenum">
              <a:rPr lang="en-US" smtClean="0"/>
              <a:t>1</a:t>
            </a:fld>
            <a:endParaRPr lang="en-US"/>
          </a:p>
        </p:txBody>
      </p:sp>
    </p:spTree>
    <p:extLst>
      <p:ext uri="{BB962C8B-B14F-4D97-AF65-F5344CB8AC3E}">
        <p14:creationId xmlns:p14="http://schemas.microsoft.com/office/powerpoint/2010/main" val="18713893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863557-D366-4D3F-BC0C-F3272CC15D5F}" type="slidenum">
              <a:rPr lang="en-US" smtClean="0"/>
              <a:t>2</a:t>
            </a:fld>
            <a:endParaRPr lang="en-US"/>
          </a:p>
        </p:txBody>
      </p:sp>
    </p:spTree>
    <p:extLst>
      <p:ext uri="{BB962C8B-B14F-4D97-AF65-F5344CB8AC3E}">
        <p14:creationId xmlns:p14="http://schemas.microsoft.com/office/powerpoint/2010/main" val="42916086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F202EB-4CF0-D592-3433-9383BD2BAB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885F4F-F476-CFBF-2A91-F69EB91726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EA11DF-1B63-D031-0704-5B3A37907712}"/>
              </a:ext>
            </a:extLst>
          </p:cNvPr>
          <p:cNvSpPr>
            <a:spLocks noGrp="1"/>
          </p:cNvSpPr>
          <p:nvPr>
            <p:ph type="body" idx="1"/>
          </p:nvPr>
        </p:nvSpPr>
        <p:spPr/>
        <p:txBody>
          <a:bodyPr/>
          <a:lstStyle/>
          <a:p>
            <a:r>
              <a:rPr lang="en-US" sz="1200" dirty="0">
                <a:solidFill>
                  <a:schemeClr val="bg1"/>
                </a:solidFill>
              </a:rPr>
              <a:t>People build things to do specific jobs. A rocket needs to stay together, keep its shape, and work more than once. The material it is made from helps it do that job. </a:t>
            </a:r>
          </a:p>
          <a:p>
            <a:r>
              <a:rPr lang="en-US" sz="1200" dirty="0">
                <a:solidFill>
                  <a:schemeClr val="bg1"/>
                </a:solidFill>
              </a:rPr>
              <a:t>A rocket may look simple from the outside, but launching one takes careful design, strong materials, and parts that all work together.  </a:t>
            </a:r>
          </a:p>
          <a:p>
            <a:r>
              <a:rPr lang="en-US" sz="1200" dirty="0">
                <a:solidFill>
                  <a:schemeClr val="bg1"/>
                </a:solidFill>
              </a:rPr>
              <a:t>Real rockets have to survive a lot. They need a strong body to hold their shape, a sealed fuel system so gases don’t escape where they shouldn’t, and fins or guidance systems to help them move in the right direction. During launch, rockets also face heat, shaking, pressure, and powerful forces as they lift off the ground. </a:t>
            </a:r>
          </a:p>
          <a:p>
            <a:r>
              <a:rPr lang="en-US" sz="1200" dirty="0">
                <a:solidFill>
                  <a:schemeClr val="bg1"/>
                </a:solidFill>
              </a:rPr>
              <a:t>That means every material has a job to do. Your straw rocket is much simpler than a real rocket, but it has some of the same design challenges. It needs to hold its shape, stay sealed, move through the air, and maybe even work more than once. </a:t>
            </a:r>
          </a:p>
          <a:p>
            <a:r>
              <a:rPr lang="en-US" sz="1200" dirty="0">
                <a:solidFill>
                  <a:schemeClr val="bg1"/>
                </a:solidFill>
              </a:rPr>
              <a:t>And one of the most important choices in any design is the material. </a:t>
            </a:r>
          </a:p>
          <a:p>
            <a:r>
              <a:rPr lang="en-US" sz="1200" dirty="0">
                <a:solidFill>
                  <a:schemeClr val="bg1"/>
                </a:solidFill>
              </a:rPr>
              <a:t>Different materials have different characteristics. Some materials are easy to shape and stay strong. Other materials may look shiny or exciting, but they can bend, wrinkle, or break more easily. </a:t>
            </a:r>
          </a:p>
          <a:p>
            <a:r>
              <a:rPr lang="en-US" sz="1200" dirty="0">
                <a:solidFill>
                  <a:schemeClr val="bg1"/>
                </a:solidFill>
              </a:rPr>
              <a:t>When engineers design and build things, they do not choose materials just because of how they look. They test materials to see how well they work. If something bends or breaks, that helps engineers learn what material is better for the job. </a:t>
            </a:r>
          </a:p>
          <a:p>
            <a:r>
              <a:rPr lang="en-US" sz="1200" dirty="0">
                <a:solidFill>
                  <a:schemeClr val="bg1"/>
                </a:solidFill>
              </a:rPr>
              <a:t>In this activity, you will build two rockets the same way but use different materials. By building, launching, and comparing your rockets, you will learn that choosing the right material helps a design work better. </a:t>
            </a:r>
          </a:p>
          <a:p>
            <a:endParaRPr lang="en-US" dirty="0"/>
          </a:p>
        </p:txBody>
      </p:sp>
      <p:sp>
        <p:nvSpPr>
          <p:cNvPr id="4" name="Slide Number Placeholder 3">
            <a:extLst>
              <a:ext uri="{FF2B5EF4-FFF2-40B4-BE49-F238E27FC236}">
                <a16:creationId xmlns:a16="http://schemas.microsoft.com/office/drawing/2014/main" id="{837A41C6-E8E9-FD9E-5E29-5CE65CC85943}"/>
              </a:ext>
            </a:extLst>
          </p:cNvPr>
          <p:cNvSpPr>
            <a:spLocks noGrp="1"/>
          </p:cNvSpPr>
          <p:nvPr>
            <p:ph type="sldNum" sz="quarter" idx="5"/>
          </p:nvPr>
        </p:nvSpPr>
        <p:spPr/>
        <p:txBody>
          <a:bodyPr/>
          <a:lstStyle/>
          <a:p>
            <a:fld id="{DDB9DE4C-BFBE-0A4C-B2BC-852F4F936737}" type="slidenum">
              <a:rPr lang="en-US" smtClean="0"/>
              <a:t>3</a:t>
            </a:fld>
            <a:endParaRPr lang="en-US"/>
          </a:p>
        </p:txBody>
      </p:sp>
    </p:spTree>
    <p:extLst>
      <p:ext uri="{BB962C8B-B14F-4D97-AF65-F5344CB8AC3E}">
        <p14:creationId xmlns:p14="http://schemas.microsoft.com/office/powerpoint/2010/main" val="14763181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chemeClr val="bg1"/>
                </a:solidFill>
              </a:rPr>
              <a:t>Material - What something is made of </a:t>
            </a:r>
          </a:p>
          <a:p>
            <a:r>
              <a:rPr lang="en-US" sz="1200" dirty="0">
                <a:solidFill>
                  <a:schemeClr val="bg1"/>
                </a:solidFill>
              </a:rPr>
              <a:t>Design - A plan for how something is built </a:t>
            </a:r>
          </a:p>
          <a:p>
            <a:r>
              <a:rPr lang="en-US" sz="1200" dirty="0">
                <a:solidFill>
                  <a:schemeClr val="bg1"/>
                </a:solidFill>
              </a:rPr>
              <a:t>Fin - A flat surface that helps guide motion and keep an object moving in a straight direction </a:t>
            </a:r>
          </a:p>
          <a:p>
            <a:r>
              <a:rPr lang="en-US" sz="1200" dirty="0">
                <a:solidFill>
                  <a:schemeClr val="bg1"/>
                </a:solidFill>
              </a:rPr>
              <a:t>Test – To try something out to see how it works </a:t>
            </a:r>
          </a:p>
          <a:p>
            <a:endParaRPr lang="en-US" dirty="0"/>
          </a:p>
        </p:txBody>
      </p:sp>
      <p:sp>
        <p:nvSpPr>
          <p:cNvPr id="4" name="Slide Number Placeholder 3"/>
          <p:cNvSpPr>
            <a:spLocks noGrp="1"/>
          </p:cNvSpPr>
          <p:nvPr>
            <p:ph type="sldNum" sz="quarter" idx="5"/>
          </p:nvPr>
        </p:nvSpPr>
        <p:spPr/>
        <p:txBody>
          <a:bodyPr/>
          <a:lstStyle/>
          <a:p>
            <a:fld id="{DDB9DE4C-BFBE-0A4C-B2BC-852F4F936737}" type="slidenum">
              <a:rPr lang="en-US" smtClean="0"/>
              <a:t>4</a:t>
            </a:fld>
            <a:endParaRPr lang="en-US"/>
          </a:p>
        </p:txBody>
      </p:sp>
    </p:spTree>
    <p:extLst>
      <p:ext uri="{BB962C8B-B14F-4D97-AF65-F5344CB8AC3E}">
        <p14:creationId xmlns:p14="http://schemas.microsoft.com/office/powerpoint/2010/main" val="14559924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5809D9-DEE7-1A79-07C8-D78FE87D6A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2668FC-66B0-BC48-8338-A99BB16BD6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D7F61F-2396-1CFF-AF4F-CA9F69712E0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6BC94EF-6ACF-1C7E-1731-2B11980C6FE0}"/>
              </a:ext>
            </a:extLst>
          </p:cNvPr>
          <p:cNvSpPr>
            <a:spLocks noGrp="1"/>
          </p:cNvSpPr>
          <p:nvPr>
            <p:ph type="sldNum" sz="quarter" idx="5"/>
          </p:nvPr>
        </p:nvSpPr>
        <p:spPr/>
        <p:txBody>
          <a:bodyPr/>
          <a:lstStyle/>
          <a:p>
            <a:fld id="{DDB9DE4C-BFBE-0A4C-B2BC-852F4F936737}" type="slidenum">
              <a:rPr lang="en-US" smtClean="0"/>
              <a:t>5</a:t>
            </a:fld>
            <a:endParaRPr lang="en-US"/>
          </a:p>
        </p:txBody>
      </p:sp>
    </p:spTree>
    <p:extLst>
      <p:ext uri="{BB962C8B-B14F-4D97-AF65-F5344CB8AC3E}">
        <p14:creationId xmlns:p14="http://schemas.microsoft.com/office/powerpoint/2010/main" val="10720553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7B785B-6BDE-9B26-BC2A-296F27E767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302618-E650-F825-8820-0D55684114F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D3AEC53-8D62-C3B9-1E79-3F70A07FF469}"/>
              </a:ext>
            </a:extLst>
          </p:cNvPr>
          <p:cNvSpPr>
            <a:spLocks noGrp="1"/>
          </p:cNvSpPr>
          <p:nvPr>
            <p:ph type="body" idx="1"/>
          </p:nvPr>
        </p:nvSpPr>
        <p:spPr/>
        <p:txBody>
          <a:bodyPr/>
          <a:lstStyle/>
          <a:p>
            <a:r>
              <a:rPr lang="en-US" sz="1200">
                <a:solidFill>
                  <a:schemeClr val="bg1"/>
                </a:solidFill>
              </a:rPr>
              <a:t>Build the paper rocket body</a:t>
            </a:r>
          </a:p>
          <a:p>
            <a:endParaRPr lang="en-US" sz="1200">
              <a:solidFill>
                <a:schemeClr val="bg1"/>
              </a:solidFill>
            </a:endParaRPr>
          </a:p>
          <a:p>
            <a:r>
              <a:rPr lang="en-US" sz="1200">
                <a:solidFill>
                  <a:schemeClr val="bg1"/>
                </a:solidFill>
              </a:rPr>
              <a:t>Cut out the rocket template </a:t>
            </a:r>
          </a:p>
          <a:p>
            <a:r>
              <a:rPr lang="en-US" sz="1200">
                <a:solidFill>
                  <a:schemeClr val="bg1"/>
                </a:solidFill>
              </a:rPr>
              <a:t>Wrap the rectangular portion of the rocket template around a pencil to form a tube.  </a:t>
            </a:r>
          </a:p>
          <a:p>
            <a:r>
              <a:rPr lang="en-US" sz="1200">
                <a:solidFill>
                  <a:schemeClr val="bg1"/>
                </a:solidFill>
              </a:rPr>
              <a:t>Use tape to keep the tube’s shape </a:t>
            </a:r>
          </a:p>
          <a:p>
            <a:r>
              <a:rPr lang="en-US" sz="1200">
                <a:solidFill>
                  <a:schemeClr val="bg1"/>
                </a:solidFill>
              </a:rPr>
              <a:t>Twist the top of the paper tube into a point and tape it so that air cannot escape </a:t>
            </a:r>
          </a:p>
          <a:p>
            <a:endParaRPr lang="en-US"/>
          </a:p>
        </p:txBody>
      </p:sp>
      <p:sp>
        <p:nvSpPr>
          <p:cNvPr id="4" name="Slide Number Placeholder 3">
            <a:extLst>
              <a:ext uri="{FF2B5EF4-FFF2-40B4-BE49-F238E27FC236}">
                <a16:creationId xmlns:a16="http://schemas.microsoft.com/office/drawing/2014/main" id="{FE7A943A-6B06-40A3-2B63-1BF9B1E0EC40}"/>
              </a:ext>
            </a:extLst>
          </p:cNvPr>
          <p:cNvSpPr>
            <a:spLocks noGrp="1"/>
          </p:cNvSpPr>
          <p:nvPr>
            <p:ph type="sldNum" sz="quarter" idx="5"/>
          </p:nvPr>
        </p:nvSpPr>
        <p:spPr/>
        <p:txBody>
          <a:bodyPr/>
          <a:lstStyle/>
          <a:p>
            <a:fld id="{53A1E88B-61F8-314F-BB87-E84ADBA74B87}" type="slidenum">
              <a:rPr lang="en-US" smtClean="0"/>
              <a:t>6</a:t>
            </a:fld>
            <a:endParaRPr lang="en-US"/>
          </a:p>
        </p:txBody>
      </p:sp>
    </p:spTree>
    <p:extLst>
      <p:ext uri="{BB962C8B-B14F-4D97-AF65-F5344CB8AC3E}">
        <p14:creationId xmlns:p14="http://schemas.microsoft.com/office/powerpoint/2010/main" val="16557283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C2A42B-3CE9-B356-B096-3389E122A1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987A1E-2822-C547-6FC0-DF4CF1EA7DC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A11CE75-87BA-CAAE-04DF-26D378C31E2D}"/>
              </a:ext>
            </a:extLst>
          </p:cNvPr>
          <p:cNvSpPr>
            <a:spLocks noGrp="1"/>
          </p:cNvSpPr>
          <p:nvPr>
            <p:ph type="body" idx="1"/>
          </p:nvPr>
        </p:nvSpPr>
        <p:spPr/>
        <p:txBody>
          <a:bodyPr/>
          <a:lstStyle/>
          <a:p>
            <a:r>
              <a:rPr lang="en-US" sz="1200">
                <a:solidFill>
                  <a:schemeClr val="bg1"/>
                </a:solidFill>
              </a:rPr>
              <a:t>Form the paper rocket fins</a:t>
            </a:r>
          </a:p>
          <a:p>
            <a:endParaRPr lang="en-US" sz="1200">
              <a:solidFill>
                <a:schemeClr val="bg1"/>
              </a:solidFill>
            </a:endParaRPr>
          </a:p>
          <a:p>
            <a:r>
              <a:rPr lang="en-US" sz="1200">
                <a:solidFill>
                  <a:schemeClr val="bg1"/>
                </a:solidFill>
              </a:rPr>
              <a:t>Cut out the rocket fins from the template </a:t>
            </a:r>
          </a:p>
          <a:p>
            <a:r>
              <a:rPr lang="en-US" sz="1200">
                <a:solidFill>
                  <a:schemeClr val="bg1"/>
                </a:solidFill>
              </a:rPr>
              <a:t>Tape one fin to each side of the rocket body near the bottom </a:t>
            </a:r>
          </a:p>
          <a:p>
            <a:r>
              <a:rPr lang="en-US" sz="1200">
                <a:solidFill>
                  <a:schemeClr val="bg1"/>
                </a:solidFill>
              </a:rPr>
              <a:t>Carefully slide the paper rocket off the pencil </a:t>
            </a:r>
          </a:p>
          <a:p>
            <a:endParaRPr lang="en-US"/>
          </a:p>
        </p:txBody>
      </p:sp>
      <p:sp>
        <p:nvSpPr>
          <p:cNvPr id="4" name="Slide Number Placeholder 3">
            <a:extLst>
              <a:ext uri="{FF2B5EF4-FFF2-40B4-BE49-F238E27FC236}">
                <a16:creationId xmlns:a16="http://schemas.microsoft.com/office/drawing/2014/main" id="{0FA1C453-8C0F-13D3-45C1-8558275B7268}"/>
              </a:ext>
            </a:extLst>
          </p:cNvPr>
          <p:cNvSpPr>
            <a:spLocks noGrp="1"/>
          </p:cNvSpPr>
          <p:nvPr>
            <p:ph type="sldNum" sz="quarter" idx="5"/>
          </p:nvPr>
        </p:nvSpPr>
        <p:spPr/>
        <p:txBody>
          <a:bodyPr/>
          <a:lstStyle/>
          <a:p>
            <a:fld id="{53A1E88B-61F8-314F-BB87-E84ADBA74B87}" type="slidenum">
              <a:rPr lang="en-US" smtClean="0"/>
              <a:t>7</a:t>
            </a:fld>
            <a:endParaRPr lang="en-US"/>
          </a:p>
        </p:txBody>
      </p:sp>
    </p:spTree>
    <p:extLst>
      <p:ext uri="{BB962C8B-B14F-4D97-AF65-F5344CB8AC3E}">
        <p14:creationId xmlns:p14="http://schemas.microsoft.com/office/powerpoint/2010/main" val="22401679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8E3104-8B82-06F6-7E49-2A0F4D2032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B9497C-0A96-C533-2E90-D133AD2B467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E80ABB0-9239-38E6-9418-9453CF6B6721}"/>
              </a:ext>
            </a:extLst>
          </p:cNvPr>
          <p:cNvSpPr>
            <a:spLocks noGrp="1"/>
          </p:cNvSpPr>
          <p:nvPr>
            <p:ph type="body" idx="1"/>
          </p:nvPr>
        </p:nvSpPr>
        <p:spPr/>
        <p:txBody>
          <a:bodyPr/>
          <a:lstStyle/>
          <a:p>
            <a:pPr rtl="0" fontAlgn="base"/>
            <a:r>
              <a:rPr lang="en-US" sz="1200" b="0" i="0" u="none" strike="noStrike" kern="1200">
                <a:solidFill>
                  <a:schemeClr val="tx1"/>
                </a:solidFill>
                <a:effectLst/>
                <a:latin typeface="+mn-lt"/>
                <a:ea typeface="+mn-ea"/>
                <a:cs typeface="+mn-cs"/>
              </a:rPr>
              <a:t>Build the aluminum foil rocket </a:t>
            </a:r>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Using the same steps as before, create a second rocket made of aluminum foil instead of paper </a:t>
            </a:r>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Keep the design the same so only the material is different </a:t>
            </a:r>
            <a:endParaRPr lang="en-US" sz="1200" b="0" i="0" kern="1200">
              <a:solidFill>
                <a:schemeClr val="tx1"/>
              </a:solidFill>
              <a:effectLst/>
              <a:latin typeface="+mn-lt"/>
              <a:ea typeface="+mn-ea"/>
              <a:cs typeface="+mn-cs"/>
            </a:endParaRPr>
          </a:p>
          <a:p>
            <a:endParaRPr lang="en-US"/>
          </a:p>
        </p:txBody>
      </p:sp>
      <p:sp>
        <p:nvSpPr>
          <p:cNvPr id="4" name="Slide Number Placeholder 3">
            <a:extLst>
              <a:ext uri="{FF2B5EF4-FFF2-40B4-BE49-F238E27FC236}">
                <a16:creationId xmlns:a16="http://schemas.microsoft.com/office/drawing/2014/main" id="{2F200085-62D0-FC30-DEBB-09AFBC95B06F}"/>
              </a:ext>
            </a:extLst>
          </p:cNvPr>
          <p:cNvSpPr>
            <a:spLocks noGrp="1"/>
          </p:cNvSpPr>
          <p:nvPr>
            <p:ph type="sldNum" sz="quarter" idx="5"/>
          </p:nvPr>
        </p:nvSpPr>
        <p:spPr/>
        <p:txBody>
          <a:bodyPr/>
          <a:lstStyle/>
          <a:p>
            <a:fld id="{53A1E88B-61F8-314F-BB87-E84ADBA74B87}" type="slidenum">
              <a:rPr lang="en-US" smtClean="0"/>
              <a:t>8</a:t>
            </a:fld>
            <a:endParaRPr lang="en-US"/>
          </a:p>
        </p:txBody>
      </p:sp>
    </p:spTree>
    <p:extLst>
      <p:ext uri="{BB962C8B-B14F-4D97-AF65-F5344CB8AC3E}">
        <p14:creationId xmlns:p14="http://schemas.microsoft.com/office/powerpoint/2010/main" val="40462168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8BDFFD-B27E-351B-D030-3870A0BF46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7E77B9-99BE-7417-22A5-F2102AEAA55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48515E9-B6F7-9DF2-D6F6-2ED8D441E124}"/>
              </a:ext>
            </a:extLst>
          </p:cNvPr>
          <p:cNvSpPr>
            <a:spLocks noGrp="1"/>
          </p:cNvSpPr>
          <p:nvPr>
            <p:ph type="body" idx="1"/>
          </p:nvPr>
        </p:nvSpPr>
        <p:spPr/>
        <p:txBody>
          <a:bodyPr/>
          <a:lstStyle/>
          <a:p>
            <a:pPr rtl="0" fontAlgn="base"/>
            <a:r>
              <a:rPr lang="en-US" sz="1200" b="0" i="0" u="none" strike="noStrike" kern="1200">
                <a:solidFill>
                  <a:schemeClr val="tx1"/>
                </a:solidFill>
                <a:effectLst/>
                <a:latin typeface="+mn-lt"/>
                <a:ea typeface="+mn-ea"/>
                <a:cs typeface="+mn-cs"/>
              </a:rPr>
              <a:t>Test the rocket </a:t>
            </a:r>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 </a:t>
            </a:r>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Slide the paper rocket onto a straw </a:t>
            </a:r>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Blow through the straw to launch the rocket </a:t>
            </a:r>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Repeat the test with the aluminum foil rocket </a:t>
            </a:r>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Observe how each rocket launches, holds its shape, and works after being used </a:t>
            </a:r>
            <a:r>
              <a:rPr lang="en-US" sz="1200" b="0" i="0" kern="1200">
                <a:solidFill>
                  <a:schemeClr val="tx1"/>
                </a:solidFill>
                <a:effectLst/>
                <a:latin typeface="+mn-lt"/>
                <a:ea typeface="+mn-ea"/>
                <a:cs typeface="+mn-cs"/>
              </a:rPr>
              <a:t>​</a:t>
            </a:r>
          </a:p>
          <a:p>
            <a:pPr rtl="0" fontAlgn="base"/>
            <a:r>
              <a:rPr lang="en-US" sz="1200" b="0" i="0" kern="1200">
                <a:solidFill>
                  <a:schemeClr val="tx1"/>
                </a:solidFill>
                <a:effectLst/>
                <a:latin typeface="+mn-lt"/>
                <a:ea typeface="+mn-ea"/>
                <a:cs typeface="+mn-cs"/>
              </a:rPr>
              <a:t>​</a:t>
            </a:r>
          </a:p>
          <a:p>
            <a:endParaRPr lang="en-US"/>
          </a:p>
        </p:txBody>
      </p:sp>
      <p:sp>
        <p:nvSpPr>
          <p:cNvPr id="4" name="Slide Number Placeholder 3">
            <a:extLst>
              <a:ext uri="{FF2B5EF4-FFF2-40B4-BE49-F238E27FC236}">
                <a16:creationId xmlns:a16="http://schemas.microsoft.com/office/drawing/2014/main" id="{1F9A26B4-F245-B5E1-2106-D02C88D8560B}"/>
              </a:ext>
            </a:extLst>
          </p:cNvPr>
          <p:cNvSpPr>
            <a:spLocks noGrp="1"/>
          </p:cNvSpPr>
          <p:nvPr>
            <p:ph type="sldNum" sz="quarter" idx="5"/>
          </p:nvPr>
        </p:nvSpPr>
        <p:spPr/>
        <p:txBody>
          <a:bodyPr/>
          <a:lstStyle/>
          <a:p>
            <a:fld id="{53A1E88B-61F8-314F-BB87-E84ADBA74B87}" type="slidenum">
              <a:rPr lang="en-US" smtClean="0"/>
              <a:t>9</a:t>
            </a:fld>
            <a:endParaRPr lang="en-US"/>
          </a:p>
        </p:txBody>
      </p:sp>
    </p:spTree>
    <p:extLst>
      <p:ext uri="{BB962C8B-B14F-4D97-AF65-F5344CB8AC3E}">
        <p14:creationId xmlns:p14="http://schemas.microsoft.com/office/powerpoint/2010/main" val="22844014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B9DE4C-BFBE-0A4C-B2BC-852F4F936737}" type="slidenum">
              <a:rPr lang="en-US" smtClean="0"/>
              <a:t>10</a:t>
            </a:fld>
            <a:endParaRPr lang="en-US"/>
          </a:p>
        </p:txBody>
      </p:sp>
    </p:spTree>
    <p:extLst>
      <p:ext uri="{BB962C8B-B14F-4D97-AF65-F5344CB8AC3E}">
        <p14:creationId xmlns:p14="http://schemas.microsoft.com/office/powerpoint/2010/main" val="12116663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254ACE-F784-1171-BD36-5093DB9D11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1A1239-60A4-CDD8-0742-073C9CDB57D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8F1F27C-34C7-59A6-8702-876FC3A55D63}"/>
              </a:ext>
            </a:extLst>
          </p:cNvPr>
          <p:cNvSpPr>
            <a:spLocks noGrp="1"/>
          </p:cNvSpPr>
          <p:nvPr>
            <p:ph type="body" idx="1"/>
          </p:nvPr>
        </p:nvSpPr>
        <p:spPr/>
        <p:txBody>
          <a:bodyPr/>
          <a:lstStyle/>
          <a:p>
            <a:r>
              <a:rPr lang="en-US" sz="1200">
                <a:solidFill>
                  <a:schemeClr val="bg1"/>
                </a:solidFill>
              </a:rPr>
              <a:t>Which rocket was easier to build? </a:t>
            </a:r>
          </a:p>
          <a:p>
            <a:r>
              <a:rPr lang="en-US" sz="1200">
                <a:solidFill>
                  <a:schemeClr val="bg1"/>
                </a:solidFill>
              </a:rPr>
              <a:t>Did one rocket keep its shape better than the other rocket after launch? </a:t>
            </a:r>
          </a:p>
          <a:p>
            <a:r>
              <a:rPr lang="en-US" sz="1200">
                <a:solidFill>
                  <a:schemeClr val="bg1"/>
                </a:solidFill>
              </a:rPr>
              <a:t>Which material helped the rocket do its job better? </a:t>
            </a:r>
          </a:p>
          <a:p>
            <a:r>
              <a:rPr lang="en-US" sz="1200">
                <a:solidFill>
                  <a:schemeClr val="bg1"/>
                </a:solidFill>
              </a:rPr>
              <a:t>Why does picking the right material matter? </a:t>
            </a:r>
          </a:p>
          <a:p>
            <a:endParaRPr lang="en-US"/>
          </a:p>
        </p:txBody>
      </p:sp>
      <p:sp>
        <p:nvSpPr>
          <p:cNvPr id="4" name="Slide Number Placeholder 3">
            <a:extLst>
              <a:ext uri="{FF2B5EF4-FFF2-40B4-BE49-F238E27FC236}">
                <a16:creationId xmlns:a16="http://schemas.microsoft.com/office/drawing/2014/main" id="{3BA9EFC1-5822-773E-180A-4532C3118E73}"/>
              </a:ext>
            </a:extLst>
          </p:cNvPr>
          <p:cNvSpPr>
            <a:spLocks noGrp="1"/>
          </p:cNvSpPr>
          <p:nvPr>
            <p:ph type="sldNum" sz="quarter" idx="5"/>
          </p:nvPr>
        </p:nvSpPr>
        <p:spPr/>
        <p:txBody>
          <a:bodyPr/>
          <a:lstStyle/>
          <a:p>
            <a:fld id="{53A1E88B-61F8-314F-BB87-E84ADBA74B87}" type="slidenum">
              <a:rPr lang="en-US" smtClean="0"/>
              <a:t>11</a:t>
            </a:fld>
            <a:endParaRPr lang="en-US"/>
          </a:p>
        </p:txBody>
      </p:sp>
    </p:spTree>
    <p:extLst>
      <p:ext uri="{BB962C8B-B14F-4D97-AF65-F5344CB8AC3E}">
        <p14:creationId xmlns:p14="http://schemas.microsoft.com/office/powerpoint/2010/main" val="8279776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u="none" strike="noStrike" kern="1200">
                <a:solidFill>
                  <a:schemeClr val="tx1"/>
                </a:solidFill>
                <a:effectLst/>
                <a:latin typeface="+mn-lt"/>
                <a:ea typeface="+mn-ea"/>
                <a:cs typeface="+mn-cs"/>
              </a:rPr>
              <a:t>Builders choose materials like wood, bricks, and metal to make sure buildings stay strong and safe </a:t>
            </a:r>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Car makers design and build cars work to test materials to make sure that cars are strong and safe to use </a:t>
            </a:r>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Toy designers think about the materials they will use to design toys that are fun to use, and do not break easily </a:t>
            </a:r>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People who design rockets test different materials to help rockets stay strong and work safely </a:t>
            </a:r>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 </a:t>
            </a:r>
            <a:endParaRPr lang="en-US" sz="1200" b="0" i="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fld id="{DDB9DE4C-BFBE-0A4C-B2BC-852F4F936737}" type="slidenum">
              <a:rPr lang="en-US" smtClean="0"/>
              <a:t>12</a:t>
            </a:fld>
            <a:endParaRPr lang="en-US"/>
          </a:p>
        </p:txBody>
      </p:sp>
    </p:spTree>
    <p:extLst>
      <p:ext uri="{BB962C8B-B14F-4D97-AF65-F5344CB8AC3E}">
        <p14:creationId xmlns:p14="http://schemas.microsoft.com/office/powerpoint/2010/main" val="35016374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8/18/26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8/18/26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8/18/26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8/18/26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8/18/26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8/18/26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8/18/26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8/18/26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8/18/26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8/18/26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8/18/26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58DD67E-BC89-93FA-9554-925EDEF329A3}"/>
              </a:ext>
            </a:extLst>
          </p:cNvPr>
          <p:cNvSpPr/>
          <p:nvPr userDrawn="1"/>
        </p:nvSpPr>
        <p:spPr>
          <a:xfrm>
            <a:off x="0" y="0"/>
            <a:ext cx="12192000" cy="6858000"/>
          </a:xfrm>
          <a:prstGeom prst="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
            </a:endParaRPr>
          </a:p>
        </p:txBody>
      </p:sp>
      <p:sp>
        <p:nvSpPr>
          <p:cNvPr id="3" name="Content Placeholder 2">
            <a:extLst>
              <a:ext uri="{FF2B5EF4-FFF2-40B4-BE49-F238E27FC236}">
                <a16:creationId xmlns:a16="http://schemas.microsoft.com/office/drawing/2014/main" id="{8F616484-2568-850B-1A82-7F000C04755A}"/>
              </a:ext>
            </a:extLst>
          </p:cNvPr>
          <p:cNvSpPr>
            <a:spLocks noGrp="1"/>
          </p:cNvSpPr>
          <p:nvPr>
            <p:ph idx="1"/>
          </p:nvPr>
        </p:nvSpPr>
        <p:spPr>
          <a:xfrm>
            <a:off x="838200" y="1382751"/>
            <a:ext cx="10515600" cy="4839973"/>
          </a:xfrm>
        </p:spPr>
        <p:txBody>
          <a:bodyPr/>
          <a:lstStyle>
            <a:lvl1pPr marL="228600" indent="-228600">
              <a:buClr>
                <a:schemeClr val="accent2"/>
              </a:buClr>
              <a:buFont typeface="Wingdings" pitchFamily="2" charset="2"/>
              <a:buChar char="§"/>
              <a:defRPr b="1">
                <a:solidFill>
                  <a:schemeClr val="bg1"/>
                </a:solidFill>
                <a:latin typeface="Montserrat" pitchFamily="2" charset="77"/>
              </a:defRPr>
            </a:lvl1pPr>
            <a:lvl2pPr marL="685800" indent="-228600">
              <a:buClr>
                <a:schemeClr val="accent2"/>
              </a:buClr>
              <a:buFont typeface="Wingdings" pitchFamily="2" charset="2"/>
              <a:buChar char="§"/>
              <a:defRPr b="1">
                <a:solidFill>
                  <a:schemeClr val="bg1"/>
                </a:solidFill>
                <a:latin typeface="Montserrat" pitchFamily="2" charset="77"/>
              </a:defRPr>
            </a:lvl2pPr>
            <a:lvl3pPr marL="1143000" indent="-228600">
              <a:buClr>
                <a:schemeClr val="accent2"/>
              </a:buClr>
              <a:buFont typeface="Wingdings" pitchFamily="2" charset="2"/>
              <a:buChar char="§"/>
              <a:defRPr b="1">
                <a:solidFill>
                  <a:schemeClr val="bg1"/>
                </a:solidFill>
                <a:latin typeface="Montserrat" pitchFamily="2" charset="77"/>
              </a:defRPr>
            </a:lvl3pPr>
            <a:lvl4pPr marL="1600200" indent="-228600">
              <a:buClr>
                <a:schemeClr val="accent2"/>
              </a:buClr>
              <a:buFont typeface="Wingdings" pitchFamily="2" charset="2"/>
              <a:buChar char="§"/>
              <a:defRPr b="1">
                <a:solidFill>
                  <a:schemeClr val="bg1"/>
                </a:solidFill>
                <a:latin typeface="Montserrat" pitchFamily="2" charset="77"/>
              </a:defRPr>
            </a:lvl4pPr>
            <a:lvl5pPr marL="2057400" indent="-228600">
              <a:buClr>
                <a:schemeClr val="accent2"/>
              </a:buClr>
              <a:buFont typeface="Wingdings" pitchFamily="2" charset="2"/>
              <a:buChar char="§"/>
              <a:defRPr b="1">
                <a:solidFill>
                  <a:schemeClr val="bg1"/>
                </a:solidFill>
                <a:latin typeface="Montserra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descr="A black and white logo&#10;&#10;AI-generated content may be incorrect.">
            <a:extLst>
              <a:ext uri="{FF2B5EF4-FFF2-40B4-BE49-F238E27FC236}">
                <a16:creationId xmlns:a16="http://schemas.microsoft.com/office/drawing/2014/main" id="{B4738BF2-0807-DE76-C570-68E32287CA0F}"/>
              </a:ext>
            </a:extLst>
          </p:cNvPr>
          <p:cNvPicPr>
            <a:picLocks noChangeAspect="1"/>
          </p:cNvPicPr>
          <p:nvPr userDrawn="1"/>
        </p:nvPicPr>
        <p:blipFill>
          <a:blip r:embed="rId2"/>
          <a:stretch>
            <a:fillRect/>
          </a:stretch>
        </p:blipFill>
        <p:spPr>
          <a:xfrm>
            <a:off x="47357" y="124204"/>
            <a:ext cx="1084730" cy="838200"/>
          </a:xfrm>
          <a:prstGeom prst="rect">
            <a:avLst/>
          </a:prstGeom>
        </p:spPr>
      </p:pic>
      <p:sp>
        <p:nvSpPr>
          <p:cNvPr id="12" name="Title 11">
            <a:extLst>
              <a:ext uri="{FF2B5EF4-FFF2-40B4-BE49-F238E27FC236}">
                <a16:creationId xmlns:a16="http://schemas.microsoft.com/office/drawing/2014/main" id="{8828A0FF-9626-E204-39F9-485984B8EE23}"/>
              </a:ext>
            </a:extLst>
          </p:cNvPr>
          <p:cNvSpPr>
            <a:spLocks noGrp="1"/>
          </p:cNvSpPr>
          <p:nvPr>
            <p:ph type="title"/>
          </p:nvPr>
        </p:nvSpPr>
        <p:spPr>
          <a:xfrm>
            <a:off x="1086678" y="22190"/>
            <a:ext cx="10515600" cy="1086506"/>
          </a:xfrm>
          <a:prstGeom prst="rect">
            <a:avLst/>
          </a:prstGeom>
        </p:spPr>
        <p:txBody>
          <a:bodyPr/>
          <a:lstStyle>
            <a:lvl1pPr>
              <a:defRPr b="1">
                <a:latin typeface="Montserrat" pitchFamily="2" charset="77"/>
              </a:defRPr>
            </a:lvl1pPr>
          </a:lstStyle>
          <a:p>
            <a:r>
              <a:rPr lang="en-US"/>
              <a:t>Click to edit Master title style</a:t>
            </a:r>
          </a:p>
        </p:txBody>
      </p:sp>
      <p:pic>
        <p:nvPicPr>
          <p:cNvPr id="2" name="Picture 1" descr="A logo with colorful circles and text&#10;&#10;AI-generated content may be incorrect.">
            <a:extLst>
              <a:ext uri="{FF2B5EF4-FFF2-40B4-BE49-F238E27FC236}">
                <a16:creationId xmlns:a16="http://schemas.microsoft.com/office/drawing/2014/main" id="{14589EAD-18C6-A7FD-5879-E91349D55F3D}"/>
              </a:ext>
            </a:extLst>
          </p:cNvPr>
          <p:cNvPicPr>
            <a:picLocks noChangeAspect="1"/>
          </p:cNvPicPr>
          <p:nvPr userDrawn="1"/>
        </p:nvPicPr>
        <p:blipFill>
          <a:blip r:embed="rId3"/>
          <a:stretch>
            <a:fillRect/>
          </a:stretch>
        </p:blipFill>
        <p:spPr>
          <a:xfrm>
            <a:off x="9682843" y="6179648"/>
            <a:ext cx="2509157" cy="634262"/>
          </a:xfrm>
          <a:prstGeom prst="rect">
            <a:avLst/>
          </a:prstGeom>
          <a:noFill/>
        </p:spPr>
      </p:pic>
    </p:spTree>
    <p:extLst>
      <p:ext uri="{BB962C8B-B14F-4D97-AF65-F5344CB8AC3E}">
        <p14:creationId xmlns:p14="http://schemas.microsoft.com/office/powerpoint/2010/main" val="1642504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8/18/26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pn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jpeg"/><Relationship Id="rId9" Type="http://schemas.openxmlformats.org/officeDocument/2006/relationships/image" Target="../media/image14.png"/></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3" Type="http://schemas.microsoft.com/office/2018/10/relationships/comments" Target="../comments/modernComment_1B1C_FDCA0887.xml"/><Relationship Id="rId7"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20.png"/><Relationship Id="rId5" Type="http://schemas.openxmlformats.org/officeDocument/2006/relationships/image" Target="../media/image1.png"/><Relationship Id="rId10" Type="http://schemas.openxmlformats.org/officeDocument/2006/relationships/image" Target="../media/image19.png"/><Relationship Id="rId4" Type="http://schemas.openxmlformats.org/officeDocument/2006/relationships/image" Target="../media/image15.svg"/><Relationship Id="rId9" Type="http://schemas.openxmlformats.org/officeDocument/2006/relationships/image" Target="../media/image18.jpeg"/></Relationships>
</file>

<file path=ppt/slides/_rels/slide5.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png"/><Relationship Id="rId7"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s://iacmi.sharepoint.com/sites/WorkforceTeam/Shared%20Documents/Forms/AllItems.aspx?id=%2Fsites%2FWorkforceTeam%2FShared%20Documents%2FK%2D12%2FFoundations%2FFORMATTED%20FOUNDATIONS%2FStraw%20Rocket%20Template%2Epdf&amp;parent=%2Fsites%2FWorkforceTeam%2FShared%20Documents%2FK%2D12%2FFoundations%2FFORMATTED%20FOUNDATIONS&amp;p=true&amp;ga=1" TargetMode="External"/><Relationship Id="rId5" Type="http://schemas.openxmlformats.org/officeDocument/2006/relationships/image" Target="../media/image21.png"/><Relationship Id="rId10" Type="http://schemas.openxmlformats.org/officeDocument/2006/relationships/image" Target="../media/image24.png"/><Relationship Id="rId4" Type="http://schemas.openxmlformats.org/officeDocument/2006/relationships/image" Target="../media/image7.png"/><Relationship Id="rId9" Type="http://schemas.openxmlformats.org/officeDocument/2006/relationships/image" Target="../media/image23.png"/></Relationships>
</file>

<file path=ppt/slides/_rels/slide6.xml.rels><?xml version="1.0" encoding="UTF-8" standalone="yes"?>
<Relationships xmlns="http://schemas.openxmlformats.org/package/2006/relationships"><Relationship Id="rId8" Type="http://schemas.openxmlformats.org/officeDocument/2006/relationships/image" Target="../media/image27.jpeg"/><Relationship Id="rId3" Type="http://schemas.microsoft.com/office/2018/10/relationships/comments" Target="../comments/modernComment_1B25_315B0862.xml"/><Relationship Id="rId7"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1.png"/><Relationship Id="rId10" Type="http://schemas.openxmlformats.org/officeDocument/2006/relationships/image" Target="../media/image28.png"/><Relationship Id="rId4" Type="http://schemas.openxmlformats.org/officeDocument/2006/relationships/image" Target="../media/image25.svg"/><Relationship Id="rId9" Type="http://schemas.openxmlformats.org/officeDocument/2006/relationships/image" Target="../media/image6.png"/></Relationships>
</file>

<file path=ppt/slides/_rels/slide7.xml.rels><?xml version="1.0" encoding="UTF-8" standalone="yes"?>
<Relationships xmlns="http://schemas.openxmlformats.org/package/2006/relationships"><Relationship Id="rId8" Type="http://schemas.openxmlformats.org/officeDocument/2006/relationships/image" Target="../media/image26.png"/><Relationship Id="rId3" Type="http://schemas.microsoft.com/office/2018/10/relationships/comments" Target="../comments/modernComment_1B27_893455C4.xml"/><Relationship Id="rId7"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1.png"/><Relationship Id="rId10" Type="http://schemas.openxmlformats.org/officeDocument/2006/relationships/image" Target="../media/image31.png"/><Relationship Id="rId4" Type="http://schemas.openxmlformats.org/officeDocument/2006/relationships/image" Target="../media/image29.svg"/><Relationship Id="rId9" Type="http://schemas.openxmlformats.org/officeDocument/2006/relationships/image" Target="../media/image30.jpeg"/></Relationships>
</file>

<file path=ppt/slides/_rels/slide8.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32.svg"/><Relationship Id="rId7"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1.png"/><Relationship Id="rId9" Type="http://schemas.openxmlformats.org/officeDocument/2006/relationships/image" Target="../media/image34.png"/></Relationships>
</file>

<file path=ppt/slides/_rels/slide9.xml.rels><?xml version="1.0" encoding="UTF-8" standalone="yes"?>
<Relationships xmlns="http://schemas.openxmlformats.org/package/2006/relationships"><Relationship Id="rId8" Type="http://schemas.openxmlformats.org/officeDocument/2006/relationships/image" Target="../media/image36.png"/><Relationship Id="rId3" Type="http://schemas.microsoft.com/office/2018/10/relationships/comments" Target="../comments/modernComment_1B2B_D37DC489.xml"/><Relationship Id="rId7" Type="http://schemas.openxmlformats.org/officeDocument/2006/relationships/image" Target="../media/image3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37.png"/><Relationship Id="rId4" Type="http://schemas.openxmlformats.org/officeDocument/2006/relationships/image" Target="../media/image1.png"/><Relationship Id="rId9"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9.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8.png"/><Relationship Id="rId5" Type="http://schemas.openxmlformats.org/officeDocument/2006/relationships/image" Target="../media/image1.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40.svg"/><Relationship Id="rId7" Type="http://schemas.openxmlformats.org/officeDocument/2006/relationships/image" Target="../media/image41.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5.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C9ECC5B3-0CED-C082-AC17-2D5D01CF26A9}"/>
              </a:ext>
            </a:extLst>
          </p:cNvPr>
          <p:cNvSpPr>
            <a:spLocks/>
          </p:cNvSpPr>
          <p:nvPr/>
        </p:nvSpPr>
        <p:spPr>
          <a:xfrm>
            <a:off x="0" y="0"/>
            <a:ext cx="12192000" cy="6858000"/>
          </a:xfrm>
          <a:prstGeom prst="rect">
            <a:avLst/>
          </a:prstGeom>
          <a:gradFill>
            <a:gsLst>
              <a:gs pos="68000">
                <a:srgbClr val="23183B"/>
              </a:gs>
              <a:gs pos="0">
                <a:srgbClr val="ED1C24"/>
              </a:gs>
              <a:gs pos="30000">
                <a:srgbClr val="2E3192"/>
              </a:gs>
            </a:gsLst>
            <a:lin ang="168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717E8E90-6514-6CB6-8DF9-168AACE5B166}"/>
              </a:ext>
            </a:extLst>
          </p:cNvPr>
          <p:cNvPicPr>
            <a:picLocks noChangeAspect="1"/>
          </p:cNvPicPr>
          <p:nvPr/>
        </p:nvPicPr>
        <p:blipFill>
          <a:blip r:embed="rId3"/>
          <a:stretch>
            <a:fillRect/>
          </a:stretch>
        </p:blipFill>
        <p:spPr>
          <a:xfrm>
            <a:off x="4189354" y="859636"/>
            <a:ext cx="3498900" cy="659577"/>
          </a:xfrm>
          <a:prstGeom prst="rect">
            <a:avLst/>
          </a:prstGeom>
        </p:spPr>
      </p:pic>
      <p:sp>
        <p:nvSpPr>
          <p:cNvPr id="58" name="Rectangle 57">
            <a:extLst>
              <a:ext uri="{FF2B5EF4-FFF2-40B4-BE49-F238E27FC236}">
                <a16:creationId xmlns:a16="http://schemas.microsoft.com/office/drawing/2014/main" id="{78807C62-9DAA-A39F-3F13-24DA51632155}"/>
              </a:ext>
            </a:extLst>
          </p:cNvPr>
          <p:cNvSpPr/>
          <p:nvPr/>
        </p:nvSpPr>
        <p:spPr>
          <a:xfrm>
            <a:off x="51706" y="2262298"/>
            <a:ext cx="12192000" cy="1830145"/>
          </a:xfrm>
          <a:prstGeom prst="rect">
            <a:avLst/>
          </a:prstGeom>
          <a:gradFill>
            <a:gsLst>
              <a:gs pos="73000">
                <a:schemeClr val="bg1"/>
              </a:gs>
              <a:gs pos="87000">
                <a:schemeClr val="bg1">
                  <a:alpha val="0"/>
                </a:schemeClr>
              </a:gs>
            </a:gsLst>
            <a:lin ang="21594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A93D99B6-247C-7F40-5B52-4EA37476D839}"/>
              </a:ext>
            </a:extLst>
          </p:cNvPr>
          <p:cNvPicPr>
            <a:picLocks noChangeAspect="1"/>
          </p:cNvPicPr>
          <p:nvPr/>
        </p:nvPicPr>
        <p:blipFill>
          <a:blip r:embed="rId4"/>
          <a:stretch>
            <a:fillRect/>
          </a:stretch>
        </p:blipFill>
        <p:spPr>
          <a:xfrm>
            <a:off x="10087082" y="418140"/>
            <a:ext cx="1966499" cy="6061684"/>
          </a:xfrm>
          <a:prstGeom prst="rect">
            <a:avLst/>
          </a:prstGeom>
        </p:spPr>
      </p:pic>
      <p:sp>
        <p:nvSpPr>
          <p:cNvPr id="8" name="5-Point Star 7">
            <a:extLst>
              <a:ext uri="{FF2B5EF4-FFF2-40B4-BE49-F238E27FC236}">
                <a16:creationId xmlns:a16="http://schemas.microsoft.com/office/drawing/2014/main" id="{BA9C3B94-1F1C-2796-5A94-35C1804B35DA}"/>
              </a:ext>
            </a:extLst>
          </p:cNvPr>
          <p:cNvSpPr/>
          <p:nvPr/>
        </p:nvSpPr>
        <p:spPr>
          <a:xfrm>
            <a:off x="388764" y="551529"/>
            <a:ext cx="325924" cy="325924"/>
          </a:xfrm>
          <a:prstGeom prst="star5">
            <a:avLst>
              <a:gd name="adj" fmla="val 15886"/>
              <a:gd name="hf" fmla="val 105146"/>
              <a:gd name="vf" fmla="val 110557"/>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5-Point Star 8">
            <a:extLst>
              <a:ext uri="{FF2B5EF4-FFF2-40B4-BE49-F238E27FC236}">
                <a16:creationId xmlns:a16="http://schemas.microsoft.com/office/drawing/2014/main" id="{AB5CFDCB-D37B-4DDD-73A0-25F920DDD5C1}"/>
              </a:ext>
            </a:extLst>
          </p:cNvPr>
          <p:cNvSpPr/>
          <p:nvPr/>
        </p:nvSpPr>
        <p:spPr>
          <a:xfrm>
            <a:off x="4353360" y="1709410"/>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5-Point Star 9">
            <a:extLst>
              <a:ext uri="{FF2B5EF4-FFF2-40B4-BE49-F238E27FC236}">
                <a16:creationId xmlns:a16="http://schemas.microsoft.com/office/drawing/2014/main" id="{26E450CC-61F8-2659-6381-A5C5F04C74AD}"/>
              </a:ext>
            </a:extLst>
          </p:cNvPr>
          <p:cNvSpPr/>
          <p:nvPr/>
        </p:nvSpPr>
        <p:spPr>
          <a:xfrm rot="902708">
            <a:off x="7693798" y="225605"/>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5-Point Star 10">
            <a:extLst>
              <a:ext uri="{FF2B5EF4-FFF2-40B4-BE49-F238E27FC236}">
                <a16:creationId xmlns:a16="http://schemas.microsoft.com/office/drawing/2014/main" id="{41BAE186-B67C-3592-D411-A65D0DEE9BA7}"/>
              </a:ext>
            </a:extLst>
          </p:cNvPr>
          <p:cNvSpPr/>
          <p:nvPr/>
        </p:nvSpPr>
        <p:spPr>
          <a:xfrm rot="20307316">
            <a:off x="1671983" y="338725"/>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5-Point Star 11">
            <a:extLst>
              <a:ext uri="{FF2B5EF4-FFF2-40B4-BE49-F238E27FC236}">
                <a16:creationId xmlns:a16="http://schemas.microsoft.com/office/drawing/2014/main" id="{C9E93AA8-62C0-C578-CD39-64DC355AA078}"/>
              </a:ext>
            </a:extLst>
          </p:cNvPr>
          <p:cNvSpPr/>
          <p:nvPr/>
        </p:nvSpPr>
        <p:spPr>
          <a:xfrm rot="2148141">
            <a:off x="6772780" y="1741064"/>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5-Point Star 12">
            <a:extLst>
              <a:ext uri="{FF2B5EF4-FFF2-40B4-BE49-F238E27FC236}">
                <a16:creationId xmlns:a16="http://schemas.microsoft.com/office/drawing/2014/main" id="{DAE76AE9-8E80-3F8D-AE98-7E319CC4D6AA}"/>
              </a:ext>
            </a:extLst>
          </p:cNvPr>
          <p:cNvSpPr/>
          <p:nvPr/>
        </p:nvSpPr>
        <p:spPr>
          <a:xfrm>
            <a:off x="2712588" y="466667"/>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5-Point Star 13">
            <a:extLst>
              <a:ext uri="{FF2B5EF4-FFF2-40B4-BE49-F238E27FC236}">
                <a16:creationId xmlns:a16="http://schemas.microsoft.com/office/drawing/2014/main" id="{04130F70-8E79-4B78-0DF3-4BE3FCB56FD2}"/>
              </a:ext>
            </a:extLst>
          </p:cNvPr>
          <p:cNvSpPr/>
          <p:nvPr/>
        </p:nvSpPr>
        <p:spPr>
          <a:xfrm>
            <a:off x="4052185" y="286327"/>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5-Point Star 14">
            <a:extLst>
              <a:ext uri="{FF2B5EF4-FFF2-40B4-BE49-F238E27FC236}">
                <a16:creationId xmlns:a16="http://schemas.microsoft.com/office/drawing/2014/main" id="{499019DD-F2D6-5E70-B50F-2C9C914E08F3}"/>
              </a:ext>
            </a:extLst>
          </p:cNvPr>
          <p:cNvSpPr/>
          <p:nvPr/>
        </p:nvSpPr>
        <p:spPr>
          <a:xfrm rot="902708">
            <a:off x="11648778" y="1289183"/>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5-Point Star 15">
            <a:extLst>
              <a:ext uri="{FF2B5EF4-FFF2-40B4-BE49-F238E27FC236}">
                <a16:creationId xmlns:a16="http://schemas.microsoft.com/office/drawing/2014/main" id="{768DE1BF-3150-354A-1C5B-FD5C94D50BEC}"/>
              </a:ext>
            </a:extLst>
          </p:cNvPr>
          <p:cNvSpPr/>
          <p:nvPr/>
        </p:nvSpPr>
        <p:spPr>
          <a:xfrm rot="20335936">
            <a:off x="10414343" y="211351"/>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5-Point Star 16">
            <a:extLst>
              <a:ext uri="{FF2B5EF4-FFF2-40B4-BE49-F238E27FC236}">
                <a16:creationId xmlns:a16="http://schemas.microsoft.com/office/drawing/2014/main" id="{F241931A-3114-4EE7-A4D4-2743269C5C37}"/>
              </a:ext>
            </a:extLst>
          </p:cNvPr>
          <p:cNvSpPr/>
          <p:nvPr/>
        </p:nvSpPr>
        <p:spPr>
          <a:xfrm>
            <a:off x="8721088" y="1728412"/>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CFADC267-77AA-B162-D3D7-442AEDB5641F}"/>
              </a:ext>
            </a:extLst>
          </p:cNvPr>
          <p:cNvPicPr>
            <a:picLocks noChangeAspect="1"/>
          </p:cNvPicPr>
          <p:nvPr/>
        </p:nvPicPr>
        <p:blipFill>
          <a:blip r:embed="rId5"/>
          <a:stretch>
            <a:fillRect/>
          </a:stretch>
        </p:blipFill>
        <p:spPr>
          <a:xfrm>
            <a:off x="91720" y="5925596"/>
            <a:ext cx="985793" cy="761749"/>
          </a:xfrm>
          <a:prstGeom prst="rect">
            <a:avLst/>
          </a:prstGeom>
        </p:spPr>
      </p:pic>
      <p:sp>
        <p:nvSpPr>
          <p:cNvPr id="24" name="5-Point Star 23">
            <a:extLst>
              <a:ext uri="{FF2B5EF4-FFF2-40B4-BE49-F238E27FC236}">
                <a16:creationId xmlns:a16="http://schemas.microsoft.com/office/drawing/2014/main" id="{08A4F9EA-BD54-8A76-1F77-FD6280A0EB26}"/>
              </a:ext>
            </a:extLst>
          </p:cNvPr>
          <p:cNvSpPr/>
          <p:nvPr/>
        </p:nvSpPr>
        <p:spPr>
          <a:xfrm>
            <a:off x="1668915" y="1533221"/>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5-Point Star 24">
            <a:extLst>
              <a:ext uri="{FF2B5EF4-FFF2-40B4-BE49-F238E27FC236}">
                <a16:creationId xmlns:a16="http://schemas.microsoft.com/office/drawing/2014/main" id="{ECBBD424-549F-540C-C3B0-F27D55132553}"/>
              </a:ext>
            </a:extLst>
          </p:cNvPr>
          <p:cNvSpPr/>
          <p:nvPr/>
        </p:nvSpPr>
        <p:spPr>
          <a:xfrm>
            <a:off x="347412" y="1252467"/>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5-Point Star 25">
            <a:extLst>
              <a:ext uri="{FF2B5EF4-FFF2-40B4-BE49-F238E27FC236}">
                <a16:creationId xmlns:a16="http://schemas.microsoft.com/office/drawing/2014/main" id="{1F9AEB78-2E98-86DA-0618-96EABDC085D1}"/>
              </a:ext>
            </a:extLst>
          </p:cNvPr>
          <p:cNvSpPr/>
          <p:nvPr/>
        </p:nvSpPr>
        <p:spPr>
          <a:xfrm>
            <a:off x="5656784" y="1624980"/>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5-Point Star 26">
            <a:extLst>
              <a:ext uri="{FF2B5EF4-FFF2-40B4-BE49-F238E27FC236}">
                <a16:creationId xmlns:a16="http://schemas.microsoft.com/office/drawing/2014/main" id="{B5C21F75-14C8-832D-1568-ABFD1DFF2909}"/>
              </a:ext>
            </a:extLst>
          </p:cNvPr>
          <p:cNvSpPr/>
          <p:nvPr/>
        </p:nvSpPr>
        <p:spPr>
          <a:xfrm>
            <a:off x="3203425" y="151363"/>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5-Point Star 27">
            <a:extLst>
              <a:ext uri="{FF2B5EF4-FFF2-40B4-BE49-F238E27FC236}">
                <a16:creationId xmlns:a16="http://schemas.microsoft.com/office/drawing/2014/main" id="{0C629C08-1294-27A4-9777-87B066DB7297}"/>
              </a:ext>
            </a:extLst>
          </p:cNvPr>
          <p:cNvSpPr/>
          <p:nvPr/>
        </p:nvSpPr>
        <p:spPr>
          <a:xfrm>
            <a:off x="8639005" y="967248"/>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5-Point Star 28">
            <a:extLst>
              <a:ext uri="{FF2B5EF4-FFF2-40B4-BE49-F238E27FC236}">
                <a16:creationId xmlns:a16="http://schemas.microsoft.com/office/drawing/2014/main" id="{CCBF6FD5-C751-647B-812B-698B5772FA3C}"/>
              </a:ext>
            </a:extLst>
          </p:cNvPr>
          <p:cNvSpPr/>
          <p:nvPr/>
        </p:nvSpPr>
        <p:spPr>
          <a:xfrm>
            <a:off x="11593589" y="518897"/>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5-Point Star 29">
            <a:extLst>
              <a:ext uri="{FF2B5EF4-FFF2-40B4-BE49-F238E27FC236}">
                <a16:creationId xmlns:a16="http://schemas.microsoft.com/office/drawing/2014/main" id="{7E25052E-8234-8290-FBFA-3D0E54C37173}"/>
              </a:ext>
            </a:extLst>
          </p:cNvPr>
          <p:cNvSpPr/>
          <p:nvPr/>
        </p:nvSpPr>
        <p:spPr>
          <a:xfrm rot="19955312">
            <a:off x="9536608" y="1881241"/>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5-Point Star 30">
            <a:extLst>
              <a:ext uri="{FF2B5EF4-FFF2-40B4-BE49-F238E27FC236}">
                <a16:creationId xmlns:a16="http://schemas.microsoft.com/office/drawing/2014/main" id="{3976D5CE-F371-37DC-79CE-052F37F09E6E}"/>
              </a:ext>
            </a:extLst>
          </p:cNvPr>
          <p:cNvSpPr/>
          <p:nvPr/>
        </p:nvSpPr>
        <p:spPr>
          <a:xfrm rot="19955312">
            <a:off x="11312334" y="110137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5-Point Star 31">
            <a:extLst>
              <a:ext uri="{FF2B5EF4-FFF2-40B4-BE49-F238E27FC236}">
                <a16:creationId xmlns:a16="http://schemas.microsoft.com/office/drawing/2014/main" id="{3F57FAB9-1EE3-E1E9-89FE-A04764C1FD75}"/>
              </a:ext>
            </a:extLst>
          </p:cNvPr>
          <p:cNvSpPr/>
          <p:nvPr/>
        </p:nvSpPr>
        <p:spPr>
          <a:xfrm rot="21310741">
            <a:off x="11702801" y="187500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5-Point Star 32">
            <a:extLst>
              <a:ext uri="{FF2B5EF4-FFF2-40B4-BE49-F238E27FC236}">
                <a16:creationId xmlns:a16="http://schemas.microsoft.com/office/drawing/2014/main" id="{6BFA1513-9217-EE78-D49C-1BFDACEA6645}"/>
              </a:ext>
            </a:extLst>
          </p:cNvPr>
          <p:cNvSpPr/>
          <p:nvPr/>
        </p:nvSpPr>
        <p:spPr>
          <a:xfrm rot="21310741">
            <a:off x="10168825" y="1188118"/>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5-Point Star 33">
            <a:extLst>
              <a:ext uri="{FF2B5EF4-FFF2-40B4-BE49-F238E27FC236}">
                <a16:creationId xmlns:a16="http://schemas.microsoft.com/office/drawing/2014/main" id="{31A0943C-37E6-4239-E86C-07FA21CB69CD}"/>
              </a:ext>
            </a:extLst>
          </p:cNvPr>
          <p:cNvSpPr/>
          <p:nvPr/>
        </p:nvSpPr>
        <p:spPr>
          <a:xfrm rot="21310741">
            <a:off x="9990342" y="28426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5-Point Star 34">
            <a:extLst>
              <a:ext uri="{FF2B5EF4-FFF2-40B4-BE49-F238E27FC236}">
                <a16:creationId xmlns:a16="http://schemas.microsoft.com/office/drawing/2014/main" id="{168CB79C-59EB-FCCB-9E92-F65ACB0BEE86}"/>
              </a:ext>
            </a:extLst>
          </p:cNvPr>
          <p:cNvSpPr/>
          <p:nvPr/>
        </p:nvSpPr>
        <p:spPr>
          <a:xfrm rot="1366578">
            <a:off x="11312333" y="15654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5-Point Star 35">
            <a:extLst>
              <a:ext uri="{FF2B5EF4-FFF2-40B4-BE49-F238E27FC236}">
                <a16:creationId xmlns:a16="http://schemas.microsoft.com/office/drawing/2014/main" id="{AD46E7F3-16C8-A7D7-8E9D-8FFACD2436CC}"/>
              </a:ext>
            </a:extLst>
          </p:cNvPr>
          <p:cNvSpPr/>
          <p:nvPr/>
        </p:nvSpPr>
        <p:spPr>
          <a:xfrm rot="20739421">
            <a:off x="8997704" y="42334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5-Point Star 36">
            <a:extLst>
              <a:ext uri="{FF2B5EF4-FFF2-40B4-BE49-F238E27FC236}">
                <a16:creationId xmlns:a16="http://schemas.microsoft.com/office/drawing/2014/main" id="{B8641C70-12FD-39AB-F5DA-F10974B54D31}"/>
              </a:ext>
            </a:extLst>
          </p:cNvPr>
          <p:cNvSpPr/>
          <p:nvPr/>
        </p:nvSpPr>
        <p:spPr>
          <a:xfrm rot="20739421">
            <a:off x="7137190" y="57991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5-Point Star 37">
            <a:extLst>
              <a:ext uri="{FF2B5EF4-FFF2-40B4-BE49-F238E27FC236}">
                <a16:creationId xmlns:a16="http://schemas.microsoft.com/office/drawing/2014/main" id="{8D5D2A92-CF09-F70F-B7B7-59F4097E262A}"/>
              </a:ext>
            </a:extLst>
          </p:cNvPr>
          <p:cNvSpPr/>
          <p:nvPr/>
        </p:nvSpPr>
        <p:spPr>
          <a:xfrm rot="20739421">
            <a:off x="5751355" y="284261"/>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5-Point Star 38">
            <a:extLst>
              <a:ext uri="{FF2B5EF4-FFF2-40B4-BE49-F238E27FC236}">
                <a16:creationId xmlns:a16="http://schemas.microsoft.com/office/drawing/2014/main" id="{74923EB9-BB9B-8B61-8BC7-9D88D25444A4}"/>
              </a:ext>
            </a:extLst>
          </p:cNvPr>
          <p:cNvSpPr/>
          <p:nvPr/>
        </p:nvSpPr>
        <p:spPr>
          <a:xfrm rot="20739421">
            <a:off x="3080196" y="1129717"/>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5-Point Star 39">
            <a:extLst>
              <a:ext uri="{FF2B5EF4-FFF2-40B4-BE49-F238E27FC236}">
                <a16:creationId xmlns:a16="http://schemas.microsoft.com/office/drawing/2014/main" id="{29CD7CC1-5FAC-FB9C-1AC6-79E44DE8668D}"/>
              </a:ext>
            </a:extLst>
          </p:cNvPr>
          <p:cNvSpPr/>
          <p:nvPr/>
        </p:nvSpPr>
        <p:spPr>
          <a:xfrm rot="20739421">
            <a:off x="1253568" y="1040305"/>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5-Point Star 40">
            <a:extLst>
              <a:ext uri="{FF2B5EF4-FFF2-40B4-BE49-F238E27FC236}">
                <a16:creationId xmlns:a16="http://schemas.microsoft.com/office/drawing/2014/main" id="{66E93CEB-CEF1-505E-D3FC-D4A43050F3FD}"/>
              </a:ext>
            </a:extLst>
          </p:cNvPr>
          <p:cNvSpPr/>
          <p:nvPr/>
        </p:nvSpPr>
        <p:spPr>
          <a:xfrm rot="20739421">
            <a:off x="2114281" y="204352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5-Point Star 41">
            <a:extLst>
              <a:ext uri="{FF2B5EF4-FFF2-40B4-BE49-F238E27FC236}">
                <a16:creationId xmlns:a16="http://schemas.microsoft.com/office/drawing/2014/main" id="{6EAA9B5B-CF3D-C377-DEBB-1415413D8148}"/>
              </a:ext>
            </a:extLst>
          </p:cNvPr>
          <p:cNvSpPr/>
          <p:nvPr/>
        </p:nvSpPr>
        <p:spPr>
          <a:xfrm rot="20739421">
            <a:off x="246132" y="2033963"/>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5-Point Star 42">
            <a:extLst>
              <a:ext uri="{FF2B5EF4-FFF2-40B4-BE49-F238E27FC236}">
                <a16:creationId xmlns:a16="http://schemas.microsoft.com/office/drawing/2014/main" id="{DF339C9D-AFF6-A7C9-9EEE-A0CF9374670E}"/>
              </a:ext>
            </a:extLst>
          </p:cNvPr>
          <p:cNvSpPr/>
          <p:nvPr/>
        </p:nvSpPr>
        <p:spPr>
          <a:xfrm rot="20739421">
            <a:off x="3668187" y="1985108"/>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5-Point Star 43">
            <a:extLst>
              <a:ext uri="{FF2B5EF4-FFF2-40B4-BE49-F238E27FC236}">
                <a16:creationId xmlns:a16="http://schemas.microsoft.com/office/drawing/2014/main" id="{5A16D065-17D3-EB79-BF57-D0E02B71E9DB}"/>
              </a:ext>
            </a:extLst>
          </p:cNvPr>
          <p:cNvSpPr/>
          <p:nvPr/>
        </p:nvSpPr>
        <p:spPr>
          <a:xfrm rot="20739421">
            <a:off x="1072523" y="1682631"/>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5-Point Star 46">
            <a:extLst>
              <a:ext uri="{FF2B5EF4-FFF2-40B4-BE49-F238E27FC236}">
                <a16:creationId xmlns:a16="http://schemas.microsoft.com/office/drawing/2014/main" id="{6E34F9FF-CD39-FCAE-5215-C73DF1D42210}"/>
              </a:ext>
            </a:extLst>
          </p:cNvPr>
          <p:cNvSpPr/>
          <p:nvPr/>
        </p:nvSpPr>
        <p:spPr>
          <a:xfrm rot="20739421">
            <a:off x="2261766" y="1067531"/>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5-Point Star 47">
            <a:extLst>
              <a:ext uri="{FF2B5EF4-FFF2-40B4-BE49-F238E27FC236}">
                <a16:creationId xmlns:a16="http://schemas.microsoft.com/office/drawing/2014/main" id="{ADC7BBC4-D4B7-41A1-FD32-A247E415416D}"/>
              </a:ext>
            </a:extLst>
          </p:cNvPr>
          <p:cNvSpPr/>
          <p:nvPr/>
        </p:nvSpPr>
        <p:spPr>
          <a:xfrm rot="20739421">
            <a:off x="2908984" y="1752160"/>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5-Point Star 48">
            <a:extLst>
              <a:ext uri="{FF2B5EF4-FFF2-40B4-BE49-F238E27FC236}">
                <a16:creationId xmlns:a16="http://schemas.microsoft.com/office/drawing/2014/main" id="{1FD64866-4CDF-6DCA-3925-F7B77E2FDA3A}"/>
              </a:ext>
            </a:extLst>
          </p:cNvPr>
          <p:cNvSpPr/>
          <p:nvPr/>
        </p:nvSpPr>
        <p:spPr>
          <a:xfrm rot="20739421">
            <a:off x="4676949" y="624308"/>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5-Point Star 49">
            <a:extLst>
              <a:ext uri="{FF2B5EF4-FFF2-40B4-BE49-F238E27FC236}">
                <a16:creationId xmlns:a16="http://schemas.microsoft.com/office/drawing/2014/main" id="{B10A4B0E-E010-A3A2-628B-3FE12C54D8CD}"/>
              </a:ext>
            </a:extLst>
          </p:cNvPr>
          <p:cNvSpPr/>
          <p:nvPr/>
        </p:nvSpPr>
        <p:spPr>
          <a:xfrm rot="20739421">
            <a:off x="6683476" y="265525"/>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5-Point Star 50">
            <a:extLst>
              <a:ext uri="{FF2B5EF4-FFF2-40B4-BE49-F238E27FC236}">
                <a16:creationId xmlns:a16="http://schemas.microsoft.com/office/drawing/2014/main" id="{BED3DD10-73B0-0622-02F6-567B338E56FB}"/>
              </a:ext>
            </a:extLst>
          </p:cNvPr>
          <p:cNvSpPr/>
          <p:nvPr/>
        </p:nvSpPr>
        <p:spPr>
          <a:xfrm rot="20739421">
            <a:off x="5040506" y="282327"/>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5-Point Star 51">
            <a:extLst>
              <a:ext uri="{FF2B5EF4-FFF2-40B4-BE49-F238E27FC236}">
                <a16:creationId xmlns:a16="http://schemas.microsoft.com/office/drawing/2014/main" id="{3CE53589-3669-528C-1227-00B5D19D7656}"/>
              </a:ext>
            </a:extLst>
          </p:cNvPr>
          <p:cNvSpPr/>
          <p:nvPr/>
        </p:nvSpPr>
        <p:spPr>
          <a:xfrm rot="20739421">
            <a:off x="6255339" y="662395"/>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5-Point Star 52">
            <a:extLst>
              <a:ext uri="{FF2B5EF4-FFF2-40B4-BE49-F238E27FC236}">
                <a16:creationId xmlns:a16="http://schemas.microsoft.com/office/drawing/2014/main" id="{4F278538-C320-AAC0-C9B0-3584AC6DE09F}"/>
              </a:ext>
            </a:extLst>
          </p:cNvPr>
          <p:cNvSpPr/>
          <p:nvPr/>
        </p:nvSpPr>
        <p:spPr>
          <a:xfrm rot="20739421">
            <a:off x="8163767" y="801169"/>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5-Point Star 53">
            <a:extLst>
              <a:ext uri="{FF2B5EF4-FFF2-40B4-BE49-F238E27FC236}">
                <a16:creationId xmlns:a16="http://schemas.microsoft.com/office/drawing/2014/main" id="{D7C39DF8-B1C8-D95B-ED95-E52D8D07842D}"/>
              </a:ext>
            </a:extLst>
          </p:cNvPr>
          <p:cNvSpPr/>
          <p:nvPr/>
        </p:nvSpPr>
        <p:spPr>
          <a:xfrm rot="20739421">
            <a:off x="9945553" y="662395"/>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5-Point Star 54">
            <a:extLst>
              <a:ext uri="{FF2B5EF4-FFF2-40B4-BE49-F238E27FC236}">
                <a16:creationId xmlns:a16="http://schemas.microsoft.com/office/drawing/2014/main" id="{64E3DD8E-BE56-1674-55E6-80B308D370F1}"/>
              </a:ext>
            </a:extLst>
          </p:cNvPr>
          <p:cNvSpPr/>
          <p:nvPr/>
        </p:nvSpPr>
        <p:spPr>
          <a:xfrm rot="21310741">
            <a:off x="9316313" y="110137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5-Point Star 55">
            <a:extLst>
              <a:ext uri="{FF2B5EF4-FFF2-40B4-BE49-F238E27FC236}">
                <a16:creationId xmlns:a16="http://schemas.microsoft.com/office/drawing/2014/main" id="{B7CB6DB2-1008-AA6B-D8DA-A7ABAC7ABE74}"/>
              </a:ext>
            </a:extLst>
          </p:cNvPr>
          <p:cNvSpPr/>
          <p:nvPr/>
        </p:nvSpPr>
        <p:spPr>
          <a:xfrm rot="21310741">
            <a:off x="11960883" y="2112247"/>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5-Point Star 56">
            <a:extLst>
              <a:ext uri="{FF2B5EF4-FFF2-40B4-BE49-F238E27FC236}">
                <a16:creationId xmlns:a16="http://schemas.microsoft.com/office/drawing/2014/main" id="{F237E039-2044-0D12-1DE3-4B88C1000F85}"/>
              </a:ext>
            </a:extLst>
          </p:cNvPr>
          <p:cNvSpPr/>
          <p:nvPr/>
        </p:nvSpPr>
        <p:spPr>
          <a:xfrm rot="21310741">
            <a:off x="7837427" y="2052277"/>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TextBox 64">
            <a:extLst>
              <a:ext uri="{FF2B5EF4-FFF2-40B4-BE49-F238E27FC236}">
                <a16:creationId xmlns:a16="http://schemas.microsoft.com/office/drawing/2014/main" id="{123F62CE-6078-28F3-A129-54615E50A2CB}"/>
              </a:ext>
            </a:extLst>
          </p:cNvPr>
          <p:cNvSpPr txBox="1"/>
          <p:nvPr/>
        </p:nvSpPr>
        <p:spPr>
          <a:xfrm>
            <a:off x="2512828" y="4263530"/>
            <a:ext cx="6851951" cy="1569660"/>
          </a:xfrm>
          <a:prstGeom prst="rect">
            <a:avLst/>
          </a:prstGeom>
          <a:noFill/>
        </p:spPr>
        <p:txBody>
          <a:bodyPr wrap="square">
            <a:spAutoFit/>
          </a:bodyPr>
          <a:lstStyle/>
          <a:p>
            <a:pPr algn="ctr"/>
            <a:r>
              <a:rPr lang="en-US" sz="4800" b="1" dirty="0">
                <a:solidFill>
                  <a:schemeClr val="bg1"/>
                </a:solidFill>
                <a:latin typeface="Montserrat" pitchFamily="2" charset="77"/>
              </a:rPr>
              <a:t>Activity Overview</a:t>
            </a:r>
          </a:p>
          <a:p>
            <a:pPr algn="ctr"/>
            <a:r>
              <a:rPr lang="en-US" sz="4800" b="1" dirty="0">
                <a:solidFill>
                  <a:schemeClr val="bg1"/>
                </a:solidFill>
                <a:latin typeface="Montserrat" pitchFamily="2" charset="77"/>
              </a:rPr>
              <a:t>It’s Rocket Science</a:t>
            </a:r>
            <a:endParaRPr lang="en-US" sz="4000" b="1" dirty="0">
              <a:solidFill>
                <a:schemeClr val="bg1"/>
              </a:solidFill>
              <a:latin typeface="Montserrat" pitchFamily="2" charset="77"/>
            </a:endParaRPr>
          </a:p>
        </p:txBody>
      </p:sp>
      <p:pic>
        <p:nvPicPr>
          <p:cNvPr id="6" name="Picture 5">
            <a:extLst>
              <a:ext uri="{FF2B5EF4-FFF2-40B4-BE49-F238E27FC236}">
                <a16:creationId xmlns:a16="http://schemas.microsoft.com/office/drawing/2014/main" id="{D373D653-65EA-56FA-CF0F-57576545DD2D}"/>
              </a:ext>
            </a:extLst>
          </p:cNvPr>
          <p:cNvPicPr>
            <a:picLocks noChangeAspect="1"/>
          </p:cNvPicPr>
          <p:nvPr/>
        </p:nvPicPr>
        <p:blipFill>
          <a:blip r:embed="rId6"/>
          <a:stretch>
            <a:fillRect/>
          </a:stretch>
        </p:blipFill>
        <p:spPr>
          <a:xfrm>
            <a:off x="2724973" y="2491864"/>
            <a:ext cx="6128304" cy="1542100"/>
          </a:xfrm>
          <a:prstGeom prst="rect">
            <a:avLst/>
          </a:prstGeom>
        </p:spPr>
      </p:pic>
    </p:spTree>
    <p:extLst>
      <p:ext uri="{BB962C8B-B14F-4D97-AF65-F5344CB8AC3E}">
        <p14:creationId xmlns:p14="http://schemas.microsoft.com/office/powerpoint/2010/main" val="2783090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4E1C27F-1E5D-E6A9-7D30-101454F7FCB9}"/>
              </a:ext>
            </a:extLst>
          </p:cNvPr>
          <p:cNvSpPr>
            <a:spLocks/>
          </p:cNvSpPr>
          <p:nvPr/>
        </p:nvSpPr>
        <p:spPr>
          <a:xfrm>
            <a:off x="21810" y="0"/>
            <a:ext cx="12170189" cy="6877232"/>
          </a:xfrm>
          <a:prstGeom prst="rect">
            <a:avLst/>
          </a:prstGeom>
          <a:gradFill>
            <a:gsLst>
              <a:gs pos="70000">
                <a:srgbClr val="23183B"/>
              </a:gs>
              <a:gs pos="1000">
                <a:srgbClr val="ED1C24"/>
              </a:gs>
              <a:gs pos="27000">
                <a:srgbClr val="2E3192"/>
              </a:gs>
            </a:gsLst>
            <a:lin ang="150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FDA8F8DE-CCB7-0CD1-B976-36B21FBE93FE}"/>
              </a:ext>
            </a:extLst>
          </p:cNvPr>
          <p:cNvSpPr>
            <a:spLocks noGrp="1"/>
          </p:cNvSpPr>
          <p:nvPr>
            <p:ph type="title"/>
          </p:nvPr>
        </p:nvSpPr>
        <p:spPr>
          <a:xfrm>
            <a:off x="2659752" y="301475"/>
            <a:ext cx="10515600" cy="1086506"/>
          </a:xfrm>
        </p:spPr>
        <p:txBody>
          <a:bodyPr>
            <a:normAutofit/>
          </a:bodyPr>
          <a:lstStyle/>
          <a:p>
            <a:pPr algn="l"/>
            <a:r>
              <a:rPr lang="en-US" sz="4000">
                <a:solidFill>
                  <a:schemeClr val="bg1"/>
                </a:solidFill>
                <a:latin typeface="Montserrat"/>
              </a:rPr>
              <a:t>It’s Rocket Science!</a:t>
            </a:r>
            <a:endParaRPr lang="en-US" sz="4000">
              <a:solidFill>
                <a:schemeClr val="bg1"/>
              </a:solidFill>
            </a:endParaRPr>
          </a:p>
        </p:txBody>
      </p:sp>
      <p:pic>
        <p:nvPicPr>
          <p:cNvPr id="6" name="Picture 5">
            <a:extLst>
              <a:ext uri="{FF2B5EF4-FFF2-40B4-BE49-F238E27FC236}">
                <a16:creationId xmlns:a16="http://schemas.microsoft.com/office/drawing/2014/main" id="{64AEF7AC-FA8A-CE88-8383-4D9E9AC856FF}"/>
              </a:ext>
            </a:extLst>
          </p:cNvPr>
          <p:cNvPicPr>
            <a:picLocks noChangeAspect="1"/>
          </p:cNvPicPr>
          <p:nvPr/>
        </p:nvPicPr>
        <p:blipFill>
          <a:blip r:embed="rId3"/>
          <a:stretch>
            <a:fillRect/>
          </a:stretch>
        </p:blipFill>
        <p:spPr>
          <a:xfrm>
            <a:off x="100885" y="160991"/>
            <a:ext cx="985793" cy="761749"/>
          </a:xfrm>
          <a:prstGeom prst="rect">
            <a:avLst/>
          </a:prstGeom>
        </p:spPr>
      </p:pic>
      <p:pic>
        <p:nvPicPr>
          <p:cNvPr id="7" name="Picture 6">
            <a:extLst>
              <a:ext uri="{FF2B5EF4-FFF2-40B4-BE49-F238E27FC236}">
                <a16:creationId xmlns:a16="http://schemas.microsoft.com/office/drawing/2014/main" id="{8951F22D-D604-5F70-6E4D-705629504890}"/>
              </a:ext>
            </a:extLst>
          </p:cNvPr>
          <p:cNvPicPr>
            <a:picLocks noChangeAspect="1"/>
          </p:cNvPicPr>
          <p:nvPr/>
        </p:nvPicPr>
        <p:blipFill>
          <a:blip r:embed="rId4"/>
          <a:stretch>
            <a:fillRect/>
          </a:stretch>
        </p:blipFill>
        <p:spPr>
          <a:xfrm>
            <a:off x="10296970" y="274638"/>
            <a:ext cx="1659973" cy="469598"/>
          </a:xfrm>
          <a:prstGeom prst="rect">
            <a:avLst/>
          </a:prstGeom>
        </p:spPr>
      </p:pic>
      <p:pic>
        <p:nvPicPr>
          <p:cNvPr id="12" name="Picture 11">
            <a:extLst>
              <a:ext uri="{FF2B5EF4-FFF2-40B4-BE49-F238E27FC236}">
                <a16:creationId xmlns:a16="http://schemas.microsoft.com/office/drawing/2014/main" id="{6F342714-C70C-D69E-9888-BBF1DC935050}"/>
              </a:ext>
            </a:extLst>
          </p:cNvPr>
          <p:cNvPicPr>
            <a:picLocks noChangeAspect="1"/>
          </p:cNvPicPr>
          <p:nvPr/>
        </p:nvPicPr>
        <p:blipFill>
          <a:blip r:embed="rId5"/>
          <a:stretch>
            <a:fillRect/>
          </a:stretch>
        </p:blipFill>
        <p:spPr>
          <a:xfrm>
            <a:off x="252255" y="6085416"/>
            <a:ext cx="2080127" cy="532414"/>
          </a:xfrm>
          <a:prstGeom prst="rect">
            <a:avLst/>
          </a:prstGeom>
        </p:spPr>
      </p:pic>
      <p:pic>
        <p:nvPicPr>
          <p:cNvPr id="11" name="Picture 10">
            <a:extLst>
              <a:ext uri="{FF2B5EF4-FFF2-40B4-BE49-F238E27FC236}">
                <a16:creationId xmlns:a16="http://schemas.microsoft.com/office/drawing/2014/main" id="{D5E06ADA-02D1-B9C9-ACC9-FBA28CB2F72E}"/>
              </a:ext>
            </a:extLst>
          </p:cNvPr>
          <p:cNvPicPr>
            <a:picLocks noChangeAspect="1"/>
          </p:cNvPicPr>
          <p:nvPr/>
        </p:nvPicPr>
        <p:blipFill>
          <a:blip r:embed="rId6"/>
          <a:srcRect t="10883"/>
          <a:stretch>
            <a:fillRect/>
          </a:stretch>
        </p:blipFill>
        <p:spPr>
          <a:xfrm>
            <a:off x="2109058" y="1285126"/>
            <a:ext cx="7049745" cy="5271399"/>
          </a:xfrm>
          <a:prstGeom prst="rect">
            <a:avLst/>
          </a:prstGeom>
        </p:spPr>
      </p:pic>
    </p:spTree>
    <p:extLst>
      <p:ext uri="{BB962C8B-B14F-4D97-AF65-F5344CB8AC3E}">
        <p14:creationId xmlns:p14="http://schemas.microsoft.com/office/powerpoint/2010/main" val="3772852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7C602D-5BC6-9425-1868-D851090DC6ED}"/>
            </a:ext>
          </a:extLst>
        </p:cNvPr>
        <p:cNvGrpSpPr/>
        <p:nvPr/>
      </p:nvGrpSpPr>
      <p:grpSpPr>
        <a:xfrm>
          <a:off x="0" y="0"/>
          <a:ext cx="0" cy="0"/>
          <a:chOff x="0" y="0"/>
          <a:chExt cx="0" cy="0"/>
        </a:xfrm>
      </p:grpSpPr>
      <p:sp>
        <p:nvSpPr>
          <p:cNvPr id="45" name="Rectangle 44">
            <a:extLst>
              <a:ext uri="{FF2B5EF4-FFF2-40B4-BE49-F238E27FC236}">
                <a16:creationId xmlns:a16="http://schemas.microsoft.com/office/drawing/2014/main" id="{9B4A4BE9-DD34-38D0-8A80-BCC18963C5CD}"/>
              </a:ext>
            </a:extLst>
          </p:cNvPr>
          <p:cNvSpPr>
            <a:spLocks/>
          </p:cNvSpPr>
          <p:nvPr/>
        </p:nvSpPr>
        <p:spPr>
          <a:xfrm>
            <a:off x="0" y="-750"/>
            <a:ext cx="12192000" cy="6858000"/>
          </a:xfrm>
          <a:prstGeom prst="rect">
            <a:avLst/>
          </a:prstGeom>
          <a:gradFill>
            <a:gsLst>
              <a:gs pos="68000">
                <a:srgbClr val="23183B"/>
              </a:gs>
              <a:gs pos="0">
                <a:srgbClr val="ED1C24"/>
              </a:gs>
              <a:gs pos="30000">
                <a:srgbClr val="2E3192"/>
              </a:gs>
            </a:gsLst>
            <a:lin ang="168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5-Point Star 7">
            <a:extLst>
              <a:ext uri="{FF2B5EF4-FFF2-40B4-BE49-F238E27FC236}">
                <a16:creationId xmlns:a16="http://schemas.microsoft.com/office/drawing/2014/main" id="{64E4E32D-E69A-6DA6-FB8B-60E78370BDEB}"/>
              </a:ext>
            </a:extLst>
          </p:cNvPr>
          <p:cNvSpPr/>
          <p:nvPr/>
        </p:nvSpPr>
        <p:spPr>
          <a:xfrm>
            <a:off x="388764" y="551529"/>
            <a:ext cx="325924" cy="325924"/>
          </a:xfrm>
          <a:prstGeom prst="star5">
            <a:avLst>
              <a:gd name="adj" fmla="val 15886"/>
              <a:gd name="hf" fmla="val 105146"/>
              <a:gd name="vf" fmla="val 110557"/>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5-Point Star 8">
            <a:extLst>
              <a:ext uri="{FF2B5EF4-FFF2-40B4-BE49-F238E27FC236}">
                <a16:creationId xmlns:a16="http://schemas.microsoft.com/office/drawing/2014/main" id="{22E375FE-EAD2-0ABA-77CA-E4B744F1750D}"/>
              </a:ext>
            </a:extLst>
          </p:cNvPr>
          <p:cNvSpPr/>
          <p:nvPr/>
        </p:nvSpPr>
        <p:spPr>
          <a:xfrm>
            <a:off x="4353360" y="1709410"/>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5-Point Star 10">
            <a:extLst>
              <a:ext uri="{FF2B5EF4-FFF2-40B4-BE49-F238E27FC236}">
                <a16:creationId xmlns:a16="http://schemas.microsoft.com/office/drawing/2014/main" id="{7FA60B4E-5D86-7476-4C46-B46503820690}"/>
              </a:ext>
            </a:extLst>
          </p:cNvPr>
          <p:cNvSpPr/>
          <p:nvPr/>
        </p:nvSpPr>
        <p:spPr>
          <a:xfrm rot="20307316">
            <a:off x="1671983" y="338725"/>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5-Point Star 11">
            <a:extLst>
              <a:ext uri="{FF2B5EF4-FFF2-40B4-BE49-F238E27FC236}">
                <a16:creationId xmlns:a16="http://schemas.microsoft.com/office/drawing/2014/main" id="{757B4A25-AF43-40B8-A906-A1260741A252}"/>
              </a:ext>
            </a:extLst>
          </p:cNvPr>
          <p:cNvSpPr/>
          <p:nvPr/>
        </p:nvSpPr>
        <p:spPr>
          <a:xfrm rot="2148141">
            <a:off x="6144920" y="1315311"/>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5-Point Star 12">
            <a:extLst>
              <a:ext uri="{FF2B5EF4-FFF2-40B4-BE49-F238E27FC236}">
                <a16:creationId xmlns:a16="http://schemas.microsoft.com/office/drawing/2014/main" id="{3AFD3D48-2D23-2089-0885-DD9C2C49B48F}"/>
              </a:ext>
            </a:extLst>
          </p:cNvPr>
          <p:cNvSpPr/>
          <p:nvPr/>
        </p:nvSpPr>
        <p:spPr>
          <a:xfrm>
            <a:off x="2712588" y="466667"/>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5-Point Star 23">
            <a:extLst>
              <a:ext uri="{FF2B5EF4-FFF2-40B4-BE49-F238E27FC236}">
                <a16:creationId xmlns:a16="http://schemas.microsoft.com/office/drawing/2014/main" id="{0B519C97-D1E3-096E-1CD3-1118D5A250AC}"/>
              </a:ext>
            </a:extLst>
          </p:cNvPr>
          <p:cNvSpPr/>
          <p:nvPr/>
        </p:nvSpPr>
        <p:spPr>
          <a:xfrm>
            <a:off x="1668915" y="1533221"/>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5-Point Star 24">
            <a:extLst>
              <a:ext uri="{FF2B5EF4-FFF2-40B4-BE49-F238E27FC236}">
                <a16:creationId xmlns:a16="http://schemas.microsoft.com/office/drawing/2014/main" id="{81322F70-DB98-C8F8-3821-16C386FAEDD5}"/>
              </a:ext>
            </a:extLst>
          </p:cNvPr>
          <p:cNvSpPr/>
          <p:nvPr/>
        </p:nvSpPr>
        <p:spPr>
          <a:xfrm>
            <a:off x="347412" y="1252467"/>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5-Point Star 25">
            <a:extLst>
              <a:ext uri="{FF2B5EF4-FFF2-40B4-BE49-F238E27FC236}">
                <a16:creationId xmlns:a16="http://schemas.microsoft.com/office/drawing/2014/main" id="{7B869CAA-FD28-6AC9-3B14-2531B2251729}"/>
              </a:ext>
            </a:extLst>
          </p:cNvPr>
          <p:cNvSpPr/>
          <p:nvPr/>
        </p:nvSpPr>
        <p:spPr>
          <a:xfrm>
            <a:off x="5656784" y="1624980"/>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5-Point Star 36">
            <a:extLst>
              <a:ext uri="{FF2B5EF4-FFF2-40B4-BE49-F238E27FC236}">
                <a16:creationId xmlns:a16="http://schemas.microsoft.com/office/drawing/2014/main" id="{3ABC7DCD-8D13-33F4-B5B4-CDE0E63BCFE5}"/>
              </a:ext>
            </a:extLst>
          </p:cNvPr>
          <p:cNvSpPr/>
          <p:nvPr/>
        </p:nvSpPr>
        <p:spPr>
          <a:xfrm rot="20739421">
            <a:off x="4187162" y="57991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5-Point Star 38">
            <a:extLst>
              <a:ext uri="{FF2B5EF4-FFF2-40B4-BE49-F238E27FC236}">
                <a16:creationId xmlns:a16="http://schemas.microsoft.com/office/drawing/2014/main" id="{3D40DA22-00E0-BA05-55A4-A690E72145C5}"/>
              </a:ext>
            </a:extLst>
          </p:cNvPr>
          <p:cNvSpPr/>
          <p:nvPr/>
        </p:nvSpPr>
        <p:spPr>
          <a:xfrm rot="20739421">
            <a:off x="3080196" y="1129717"/>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5-Point Star 39">
            <a:extLst>
              <a:ext uri="{FF2B5EF4-FFF2-40B4-BE49-F238E27FC236}">
                <a16:creationId xmlns:a16="http://schemas.microsoft.com/office/drawing/2014/main" id="{65E52624-30E6-A2B3-0763-D0C76B0E9178}"/>
              </a:ext>
            </a:extLst>
          </p:cNvPr>
          <p:cNvSpPr/>
          <p:nvPr/>
        </p:nvSpPr>
        <p:spPr>
          <a:xfrm rot="20739421">
            <a:off x="1253568" y="1040305"/>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5-Point Star 40">
            <a:extLst>
              <a:ext uri="{FF2B5EF4-FFF2-40B4-BE49-F238E27FC236}">
                <a16:creationId xmlns:a16="http://schemas.microsoft.com/office/drawing/2014/main" id="{37A8E04A-91E4-9A80-D6E9-F1497E4733A0}"/>
              </a:ext>
            </a:extLst>
          </p:cNvPr>
          <p:cNvSpPr/>
          <p:nvPr/>
        </p:nvSpPr>
        <p:spPr>
          <a:xfrm rot="20739421">
            <a:off x="2114281" y="204352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5-Point Star 41">
            <a:extLst>
              <a:ext uri="{FF2B5EF4-FFF2-40B4-BE49-F238E27FC236}">
                <a16:creationId xmlns:a16="http://schemas.microsoft.com/office/drawing/2014/main" id="{4FAE1AC8-57F6-46DB-7A77-120A1EE17BA1}"/>
              </a:ext>
            </a:extLst>
          </p:cNvPr>
          <p:cNvSpPr/>
          <p:nvPr/>
        </p:nvSpPr>
        <p:spPr>
          <a:xfrm rot="20739421">
            <a:off x="246132" y="2033963"/>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5-Point Star 42">
            <a:extLst>
              <a:ext uri="{FF2B5EF4-FFF2-40B4-BE49-F238E27FC236}">
                <a16:creationId xmlns:a16="http://schemas.microsoft.com/office/drawing/2014/main" id="{3A51E511-7D62-50E2-5E02-939EF26059E1}"/>
              </a:ext>
            </a:extLst>
          </p:cNvPr>
          <p:cNvSpPr/>
          <p:nvPr/>
        </p:nvSpPr>
        <p:spPr>
          <a:xfrm rot="20739421">
            <a:off x="3668187" y="1985108"/>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5-Point Star 43">
            <a:extLst>
              <a:ext uri="{FF2B5EF4-FFF2-40B4-BE49-F238E27FC236}">
                <a16:creationId xmlns:a16="http://schemas.microsoft.com/office/drawing/2014/main" id="{075449CA-49D5-FBB3-30E6-6BF7370DFFAA}"/>
              </a:ext>
            </a:extLst>
          </p:cNvPr>
          <p:cNvSpPr/>
          <p:nvPr/>
        </p:nvSpPr>
        <p:spPr>
          <a:xfrm rot="20739421">
            <a:off x="1072523" y="1682631"/>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5-Point Star 46">
            <a:extLst>
              <a:ext uri="{FF2B5EF4-FFF2-40B4-BE49-F238E27FC236}">
                <a16:creationId xmlns:a16="http://schemas.microsoft.com/office/drawing/2014/main" id="{04217D8B-1D96-41DF-C430-60F825FA2908}"/>
              </a:ext>
            </a:extLst>
          </p:cNvPr>
          <p:cNvSpPr/>
          <p:nvPr/>
        </p:nvSpPr>
        <p:spPr>
          <a:xfrm rot="20739421">
            <a:off x="2261766" y="1067531"/>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5-Point Star 47">
            <a:extLst>
              <a:ext uri="{FF2B5EF4-FFF2-40B4-BE49-F238E27FC236}">
                <a16:creationId xmlns:a16="http://schemas.microsoft.com/office/drawing/2014/main" id="{3DCE0185-766F-D3A3-631F-795DB69AFE6B}"/>
              </a:ext>
            </a:extLst>
          </p:cNvPr>
          <p:cNvSpPr/>
          <p:nvPr/>
        </p:nvSpPr>
        <p:spPr>
          <a:xfrm rot="20739421">
            <a:off x="2908984" y="1752160"/>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5-Point Star 48">
            <a:extLst>
              <a:ext uri="{FF2B5EF4-FFF2-40B4-BE49-F238E27FC236}">
                <a16:creationId xmlns:a16="http://schemas.microsoft.com/office/drawing/2014/main" id="{85AE3BC7-5025-7606-E070-36ED5F4CB0B9}"/>
              </a:ext>
            </a:extLst>
          </p:cNvPr>
          <p:cNvSpPr/>
          <p:nvPr/>
        </p:nvSpPr>
        <p:spPr>
          <a:xfrm rot="20739421">
            <a:off x="4676949" y="624308"/>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5-Point Star 52">
            <a:extLst>
              <a:ext uri="{FF2B5EF4-FFF2-40B4-BE49-F238E27FC236}">
                <a16:creationId xmlns:a16="http://schemas.microsoft.com/office/drawing/2014/main" id="{7B13EFFF-18AC-3DD4-C3A2-291EBE7DDEE5}"/>
              </a:ext>
            </a:extLst>
          </p:cNvPr>
          <p:cNvSpPr/>
          <p:nvPr/>
        </p:nvSpPr>
        <p:spPr>
          <a:xfrm rot="20739421">
            <a:off x="8392369" y="801169"/>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TextBox 64">
            <a:extLst>
              <a:ext uri="{FF2B5EF4-FFF2-40B4-BE49-F238E27FC236}">
                <a16:creationId xmlns:a16="http://schemas.microsoft.com/office/drawing/2014/main" id="{FA41F1A9-6FD2-4B12-AB56-32B719940B35}"/>
              </a:ext>
            </a:extLst>
          </p:cNvPr>
          <p:cNvSpPr txBox="1"/>
          <p:nvPr/>
        </p:nvSpPr>
        <p:spPr>
          <a:xfrm>
            <a:off x="4483560" y="248440"/>
            <a:ext cx="7208473" cy="600164"/>
          </a:xfrm>
          <a:prstGeom prst="rect">
            <a:avLst/>
          </a:prstGeom>
          <a:noFill/>
        </p:spPr>
        <p:txBody>
          <a:bodyPr wrap="square">
            <a:spAutoFit/>
          </a:bodyPr>
          <a:lstStyle/>
          <a:p>
            <a:pPr algn="ctr"/>
            <a:r>
              <a:rPr lang="en-US" sz="3300" b="1">
                <a:solidFill>
                  <a:schemeClr val="bg1"/>
                </a:solidFill>
                <a:latin typeface="Montserrat" pitchFamily="2" charset="77"/>
              </a:rPr>
              <a:t>Why Do Materials Matter?</a:t>
            </a:r>
          </a:p>
        </p:txBody>
      </p:sp>
      <p:pic>
        <p:nvPicPr>
          <p:cNvPr id="2" name="Picture 1">
            <a:extLst>
              <a:ext uri="{FF2B5EF4-FFF2-40B4-BE49-F238E27FC236}">
                <a16:creationId xmlns:a16="http://schemas.microsoft.com/office/drawing/2014/main" id="{97181B8C-28F9-21DE-47B0-36F36586CDA0}"/>
              </a:ext>
            </a:extLst>
          </p:cNvPr>
          <p:cNvPicPr>
            <a:picLocks noChangeAspect="1"/>
          </p:cNvPicPr>
          <p:nvPr/>
        </p:nvPicPr>
        <p:blipFill>
          <a:blip r:embed="rId3"/>
          <a:stretch>
            <a:fillRect/>
          </a:stretch>
        </p:blipFill>
        <p:spPr>
          <a:xfrm>
            <a:off x="11204723" y="5920699"/>
            <a:ext cx="985793" cy="761749"/>
          </a:xfrm>
          <a:prstGeom prst="rect">
            <a:avLst/>
          </a:prstGeom>
        </p:spPr>
      </p:pic>
      <p:pic>
        <p:nvPicPr>
          <p:cNvPr id="7" name="Picture 6">
            <a:extLst>
              <a:ext uri="{FF2B5EF4-FFF2-40B4-BE49-F238E27FC236}">
                <a16:creationId xmlns:a16="http://schemas.microsoft.com/office/drawing/2014/main" id="{CCE5B886-8CB3-EE04-F5A1-6B49B2F09454}"/>
              </a:ext>
            </a:extLst>
          </p:cNvPr>
          <p:cNvPicPr>
            <a:picLocks noChangeAspect="1"/>
          </p:cNvPicPr>
          <p:nvPr/>
        </p:nvPicPr>
        <p:blipFill>
          <a:blip r:embed="rId4"/>
          <a:stretch>
            <a:fillRect/>
          </a:stretch>
        </p:blipFill>
        <p:spPr>
          <a:xfrm>
            <a:off x="713813" y="519570"/>
            <a:ext cx="4270741" cy="2846637"/>
          </a:xfrm>
          <a:prstGeom prst="roundRect">
            <a:avLst/>
          </a:prstGeom>
          <a:solidFill>
            <a:srgbClr val="FFFFFF">
              <a:shade val="85000"/>
            </a:srgbClr>
          </a:solidFill>
          <a:ln w="38100" cap="sq">
            <a:solidFill>
              <a:srgbClr val="FFFFFF"/>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cxnSp>
        <p:nvCxnSpPr>
          <p:cNvPr id="20" name="Straight Connector 19">
            <a:extLst>
              <a:ext uri="{FF2B5EF4-FFF2-40B4-BE49-F238E27FC236}">
                <a16:creationId xmlns:a16="http://schemas.microsoft.com/office/drawing/2014/main" id="{85ACACE6-7EDD-0843-A153-F0951B01F44F}"/>
              </a:ext>
            </a:extLst>
          </p:cNvPr>
          <p:cNvCxnSpPr>
            <a:cxnSpLocks/>
          </p:cNvCxnSpPr>
          <p:nvPr/>
        </p:nvCxnSpPr>
        <p:spPr>
          <a:xfrm>
            <a:off x="5279257" y="824248"/>
            <a:ext cx="5212854"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46" name="5-Point Star 45">
            <a:extLst>
              <a:ext uri="{FF2B5EF4-FFF2-40B4-BE49-F238E27FC236}">
                <a16:creationId xmlns:a16="http://schemas.microsoft.com/office/drawing/2014/main" id="{33E71E4D-584F-E659-8C10-F504AD41A010}"/>
              </a:ext>
            </a:extLst>
          </p:cNvPr>
          <p:cNvSpPr/>
          <p:nvPr/>
        </p:nvSpPr>
        <p:spPr>
          <a:xfrm>
            <a:off x="10555056" y="698122"/>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1" name="Rounded Rectangle 60">
            <a:extLst>
              <a:ext uri="{FF2B5EF4-FFF2-40B4-BE49-F238E27FC236}">
                <a16:creationId xmlns:a16="http://schemas.microsoft.com/office/drawing/2014/main" id="{14FC7063-3B57-A30E-3CAE-987D502658C4}"/>
              </a:ext>
            </a:extLst>
          </p:cNvPr>
          <p:cNvSpPr/>
          <p:nvPr/>
        </p:nvSpPr>
        <p:spPr>
          <a:xfrm>
            <a:off x="99356" y="160527"/>
            <a:ext cx="2293523" cy="2193618"/>
          </a:xfrm>
          <a:prstGeom prst="roundRect">
            <a:avLst/>
          </a:prstGeom>
          <a:solidFill>
            <a:srgbClr val="2E3192"/>
          </a:solidFill>
          <a:ln>
            <a:solidFill>
              <a:srgbClr val="2E3192"/>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a:latin typeface="Montserrat" pitchFamily="2" charset="77"/>
              </a:rPr>
              <a:t>Rockets are more complex than they look! Strong materials and smart design help them do their job for a long time.</a:t>
            </a:r>
          </a:p>
        </p:txBody>
      </p:sp>
      <p:pic>
        <p:nvPicPr>
          <p:cNvPr id="63" name="Picture 62">
            <a:extLst>
              <a:ext uri="{FF2B5EF4-FFF2-40B4-BE49-F238E27FC236}">
                <a16:creationId xmlns:a16="http://schemas.microsoft.com/office/drawing/2014/main" id="{F19CD696-6E9C-7931-5945-B5290FF3FCB6}"/>
              </a:ext>
            </a:extLst>
          </p:cNvPr>
          <p:cNvPicPr>
            <a:picLocks noChangeAspect="1"/>
          </p:cNvPicPr>
          <p:nvPr/>
        </p:nvPicPr>
        <p:blipFill>
          <a:blip r:embed="rId5"/>
          <a:srcRect b="13176"/>
          <a:stretch>
            <a:fillRect/>
          </a:stretch>
        </p:blipFill>
        <p:spPr>
          <a:xfrm>
            <a:off x="232196" y="3629106"/>
            <a:ext cx="5051638" cy="1754412"/>
          </a:xfrm>
          <a:prstGeom prst="roundRect">
            <a:avLst/>
          </a:prstGeom>
          <a:effectLst>
            <a:outerShdw blurRad="98010" dist="103955" dir="10560000" sx="104000" sy="104000" algn="tl" rotWithShape="0">
              <a:schemeClr val="bg1">
                <a:alpha val="39000"/>
              </a:schemeClr>
            </a:outerShdw>
          </a:effectLst>
        </p:spPr>
      </p:pic>
      <p:pic>
        <p:nvPicPr>
          <p:cNvPr id="70" name="Picture 69">
            <a:extLst>
              <a:ext uri="{FF2B5EF4-FFF2-40B4-BE49-F238E27FC236}">
                <a16:creationId xmlns:a16="http://schemas.microsoft.com/office/drawing/2014/main" id="{676B228B-5808-6FE6-E5B7-BEF10E2E3B08}"/>
              </a:ext>
            </a:extLst>
          </p:cNvPr>
          <p:cNvPicPr>
            <a:picLocks noChangeAspect="1"/>
          </p:cNvPicPr>
          <p:nvPr/>
        </p:nvPicPr>
        <p:blipFill>
          <a:blip r:embed="rId6"/>
          <a:srcRect l="6862" t="10383" r="46470" b="56270"/>
          <a:stretch>
            <a:fillRect/>
          </a:stretch>
        </p:blipFill>
        <p:spPr>
          <a:xfrm>
            <a:off x="5644484" y="1214261"/>
            <a:ext cx="1097280" cy="1015048"/>
          </a:xfrm>
          <a:prstGeom prst="rect">
            <a:avLst/>
          </a:prstGeom>
          <a:effectLst>
            <a:outerShdw blurRad="50800" dist="38100" dir="8100000" algn="tr" rotWithShape="0">
              <a:prstClr val="black">
                <a:alpha val="40000"/>
              </a:prstClr>
            </a:outerShdw>
          </a:effectLst>
        </p:spPr>
      </p:pic>
      <p:pic>
        <p:nvPicPr>
          <p:cNvPr id="72" name="Picture 71">
            <a:extLst>
              <a:ext uri="{FF2B5EF4-FFF2-40B4-BE49-F238E27FC236}">
                <a16:creationId xmlns:a16="http://schemas.microsoft.com/office/drawing/2014/main" id="{8F6B600A-3B7D-5338-DD40-3FFD7B229658}"/>
              </a:ext>
            </a:extLst>
          </p:cNvPr>
          <p:cNvPicPr>
            <a:picLocks noChangeAspect="1"/>
          </p:cNvPicPr>
          <p:nvPr/>
        </p:nvPicPr>
        <p:blipFill>
          <a:blip r:embed="rId7"/>
          <a:srcRect l="15752" t="19507" r="36927" b="47613"/>
          <a:stretch>
            <a:fillRect/>
          </a:stretch>
        </p:blipFill>
        <p:spPr>
          <a:xfrm>
            <a:off x="5644484" y="2782142"/>
            <a:ext cx="1097280" cy="987044"/>
          </a:xfrm>
          <a:prstGeom prst="rect">
            <a:avLst/>
          </a:prstGeom>
          <a:effectLst>
            <a:outerShdw blurRad="50800" dist="38100" dir="8100000" algn="tr" rotWithShape="0">
              <a:prstClr val="black">
                <a:alpha val="40000"/>
              </a:prstClr>
            </a:outerShdw>
          </a:effectLst>
        </p:spPr>
      </p:pic>
      <p:pic>
        <p:nvPicPr>
          <p:cNvPr id="74" name="Picture 73">
            <a:extLst>
              <a:ext uri="{FF2B5EF4-FFF2-40B4-BE49-F238E27FC236}">
                <a16:creationId xmlns:a16="http://schemas.microsoft.com/office/drawing/2014/main" id="{3C4A7DC5-22E3-B1D2-8CC7-28BC92D56FB9}"/>
              </a:ext>
            </a:extLst>
          </p:cNvPr>
          <p:cNvPicPr>
            <a:picLocks noChangeAspect="1"/>
          </p:cNvPicPr>
          <p:nvPr/>
        </p:nvPicPr>
        <p:blipFill>
          <a:blip r:embed="rId8"/>
          <a:srcRect l="9718" t="4450" r="46474" b="66053"/>
          <a:stretch>
            <a:fillRect/>
          </a:stretch>
        </p:blipFill>
        <p:spPr>
          <a:xfrm>
            <a:off x="5641522" y="4393100"/>
            <a:ext cx="1092295" cy="950976"/>
          </a:xfrm>
          <a:prstGeom prst="rect">
            <a:avLst/>
          </a:prstGeom>
          <a:effectLst>
            <a:outerShdw blurRad="50800" dist="38100" dir="8100000" algn="tr" rotWithShape="0">
              <a:prstClr val="black">
                <a:alpha val="40000"/>
              </a:prstClr>
            </a:outerShdw>
          </a:effectLst>
        </p:spPr>
      </p:pic>
      <p:sp>
        <p:nvSpPr>
          <p:cNvPr id="76" name="TextBox 75">
            <a:extLst>
              <a:ext uri="{FF2B5EF4-FFF2-40B4-BE49-F238E27FC236}">
                <a16:creationId xmlns:a16="http://schemas.microsoft.com/office/drawing/2014/main" id="{C6E58E00-1F5C-7E7A-CCC2-815139DA4484}"/>
              </a:ext>
            </a:extLst>
          </p:cNvPr>
          <p:cNvSpPr txBox="1"/>
          <p:nvPr/>
        </p:nvSpPr>
        <p:spPr>
          <a:xfrm>
            <a:off x="6720828" y="1596364"/>
            <a:ext cx="4251511" cy="646331"/>
          </a:xfrm>
          <a:prstGeom prst="rect">
            <a:avLst/>
          </a:prstGeom>
          <a:noFill/>
        </p:spPr>
        <p:txBody>
          <a:bodyPr wrap="square" rtlCol="0">
            <a:spAutoFit/>
          </a:bodyPr>
          <a:lstStyle/>
          <a:p>
            <a:r>
              <a:rPr lang="en-US">
                <a:solidFill>
                  <a:schemeClr val="bg1"/>
                </a:solidFill>
                <a:latin typeface="Montserrat" pitchFamily="2" charset="77"/>
              </a:rPr>
              <a:t>Rockets must </a:t>
            </a:r>
            <a:r>
              <a:rPr lang="en-US" b="1">
                <a:solidFill>
                  <a:schemeClr val="bg1"/>
                </a:solidFill>
                <a:latin typeface="Montserrat" pitchFamily="2" charset="77"/>
              </a:rPr>
              <a:t>stay strong, keep their shape,</a:t>
            </a:r>
            <a:r>
              <a:rPr lang="en-US">
                <a:solidFill>
                  <a:schemeClr val="bg1"/>
                </a:solidFill>
                <a:latin typeface="Montserrat" pitchFamily="2" charset="77"/>
              </a:rPr>
              <a:t> and </a:t>
            </a:r>
            <a:r>
              <a:rPr lang="en-US" b="1">
                <a:solidFill>
                  <a:schemeClr val="bg1"/>
                </a:solidFill>
                <a:latin typeface="Montserrat" pitchFamily="2" charset="77"/>
              </a:rPr>
              <a:t>fly safely</a:t>
            </a:r>
            <a:r>
              <a:rPr lang="en-US">
                <a:solidFill>
                  <a:schemeClr val="bg1"/>
                </a:solidFill>
                <a:latin typeface="Montserrat" pitchFamily="2" charset="77"/>
              </a:rPr>
              <a:t>.</a:t>
            </a:r>
          </a:p>
        </p:txBody>
      </p:sp>
      <p:sp>
        <p:nvSpPr>
          <p:cNvPr id="80" name="TextBox 79">
            <a:extLst>
              <a:ext uri="{FF2B5EF4-FFF2-40B4-BE49-F238E27FC236}">
                <a16:creationId xmlns:a16="http://schemas.microsoft.com/office/drawing/2014/main" id="{304E8CDD-204D-DE9F-04B6-BAB9568C1BEA}"/>
              </a:ext>
            </a:extLst>
          </p:cNvPr>
          <p:cNvSpPr txBox="1"/>
          <p:nvPr/>
        </p:nvSpPr>
        <p:spPr>
          <a:xfrm>
            <a:off x="6720828" y="1239746"/>
            <a:ext cx="4231647" cy="369332"/>
          </a:xfrm>
          <a:prstGeom prst="rect">
            <a:avLst/>
          </a:prstGeom>
          <a:noFill/>
        </p:spPr>
        <p:txBody>
          <a:bodyPr wrap="square">
            <a:spAutoFit/>
          </a:bodyPr>
          <a:lstStyle/>
          <a:p>
            <a:r>
              <a:rPr lang="en-US" b="1" dirty="0">
                <a:solidFill>
                  <a:schemeClr val="bg1"/>
                </a:solidFill>
                <a:latin typeface="Montserrat" pitchFamily="2" charset="77"/>
              </a:rPr>
              <a:t>EVERY MATERIAL HAS A JOB</a:t>
            </a:r>
          </a:p>
        </p:txBody>
      </p:sp>
      <p:sp>
        <p:nvSpPr>
          <p:cNvPr id="82" name="TextBox 81">
            <a:extLst>
              <a:ext uri="{FF2B5EF4-FFF2-40B4-BE49-F238E27FC236}">
                <a16:creationId xmlns:a16="http://schemas.microsoft.com/office/drawing/2014/main" id="{C0A3AE71-61F0-089D-397C-A3E785392414}"/>
              </a:ext>
            </a:extLst>
          </p:cNvPr>
          <p:cNvSpPr txBox="1"/>
          <p:nvPr/>
        </p:nvSpPr>
        <p:spPr>
          <a:xfrm>
            <a:off x="6720828" y="2488075"/>
            <a:ext cx="3975416" cy="646331"/>
          </a:xfrm>
          <a:prstGeom prst="rect">
            <a:avLst/>
          </a:prstGeom>
          <a:noFill/>
        </p:spPr>
        <p:txBody>
          <a:bodyPr wrap="square">
            <a:spAutoFit/>
          </a:bodyPr>
          <a:lstStyle/>
          <a:p>
            <a:r>
              <a:rPr lang="en-US" b="1" dirty="0">
                <a:solidFill>
                  <a:schemeClr val="bg1"/>
                </a:solidFill>
                <a:latin typeface="Montserrat" pitchFamily="2" charset="77"/>
              </a:rPr>
              <a:t>ENGINEERS CHOOSE MATERIALS CAREFULLY</a:t>
            </a:r>
          </a:p>
        </p:txBody>
      </p:sp>
      <p:sp>
        <p:nvSpPr>
          <p:cNvPr id="87" name="TextBox 86">
            <a:extLst>
              <a:ext uri="{FF2B5EF4-FFF2-40B4-BE49-F238E27FC236}">
                <a16:creationId xmlns:a16="http://schemas.microsoft.com/office/drawing/2014/main" id="{7A749D97-0484-9628-4646-D0F9477C4F65}"/>
              </a:ext>
            </a:extLst>
          </p:cNvPr>
          <p:cNvSpPr txBox="1"/>
          <p:nvPr/>
        </p:nvSpPr>
        <p:spPr>
          <a:xfrm>
            <a:off x="6720828" y="3061671"/>
            <a:ext cx="3853884" cy="923330"/>
          </a:xfrm>
          <a:prstGeom prst="rect">
            <a:avLst/>
          </a:prstGeom>
          <a:noFill/>
        </p:spPr>
        <p:txBody>
          <a:bodyPr wrap="square" rtlCol="0">
            <a:spAutoFit/>
          </a:bodyPr>
          <a:lstStyle/>
          <a:p>
            <a:r>
              <a:rPr lang="en-US" dirty="0">
                <a:solidFill>
                  <a:schemeClr val="bg1"/>
                </a:solidFill>
                <a:latin typeface="Montserrat" pitchFamily="2" charset="77"/>
              </a:rPr>
              <a:t>Engineers test for the strongest material and those that can be used again</a:t>
            </a:r>
          </a:p>
        </p:txBody>
      </p:sp>
      <p:sp>
        <p:nvSpPr>
          <p:cNvPr id="90" name="TextBox 89">
            <a:extLst>
              <a:ext uri="{FF2B5EF4-FFF2-40B4-BE49-F238E27FC236}">
                <a16:creationId xmlns:a16="http://schemas.microsoft.com/office/drawing/2014/main" id="{820B92C7-52CD-D2A8-598F-89187FC9D0F3}"/>
              </a:ext>
            </a:extLst>
          </p:cNvPr>
          <p:cNvSpPr txBox="1"/>
          <p:nvPr/>
        </p:nvSpPr>
        <p:spPr>
          <a:xfrm>
            <a:off x="6720828" y="4271018"/>
            <a:ext cx="2727107" cy="369332"/>
          </a:xfrm>
          <a:prstGeom prst="rect">
            <a:avLst/>
          </a:prstGeom>
          <a:noFill/>
        </p:spPr>
        <p:txBody>
          <a:bodyPr wrap="square">
            <a:spAutoFit/>
          </a:bodyPr>
          <a:lstStyle/>
          <a:p>
            <a:r>
              <a:rPr lang="en-US" b="1" dirty="0">
                <a:solidFill>
                  <a:schemeClr val="bg1"/>
                </a:solidFill>
                <a:latin typeface="Montserrat" pitchFamily="2" charset="77"/>
              </a:rPr>
              <a:t>YOUR CHALLENGE</a:t>
            </a:r>
          </a:p>
        </p:txBody>
      </p:sp>
      <p:sp>
        <p:nvSpPr>
          <p:cNvPr id="92" name="TextBox 91">
            <a:extLst>
              <a:ext uri="{FF2B5EF4-FFF2-40B4-BE49-F238E27FC236}">
                <a16:creationId xmlns:a16="http://schemas.microsoft.com/office/drawing/2014/main" id="{845A4656-60B5-96D6-3BFA-65FD64A145F8}"/>
              </a:ext>
            </a:extLst>
          </p:cNvPr>
          <p:cNvSpPr txBox="1"/>
          <p:nvPr/>
        </p:nvSpPr>
        <p:spPr>
          <a:xfrm>
            <a:off x="6720828" y="4594923"/>
            <a:ext cx="3853884" cy="646331"/>
          </a:xfrm>
          <a:prstGeom prst="rect">
            <a:avLst/>
          </a:prstGeom>
          <a:noFill/>
        </p:spPr>
        <p:txBody>
          <a:bodyPr wrap="square" rtlCol="0">
            <a:spAutoFit/>
          </a:bodyPr>
          <a:lstStyle/>
          <a:p>
            <a:r>
              <a:rPr lang="en-US" dirty="0">
                <a:solidFill>
                  <a:schemeClr val="bg1"/>
                </a:solidFill>
                <a:latin typeface="Montserrat" pitchFamily="2" charset="77"/>
              </a:rPr>
              <a:t>Build two straw rockets using different material</a:t>
            </a:r>
          </a:p>
        </p:txBody>
      </p:sp>
      <p:pic>
        <p:nvPicPr>
          <p:cNvPr id="3" name="Picture 2">
            <a:extLst>
              <a:ext uri="{FF2B5EF4-FFF2-40B4-BE49-F238E27FC236}">
                <a16:creationId xmlns:a16="http://schemas.microsoft.com/office/drawing/2014/main" id="{AC217507-3B56-3862-BB37-E727A55480BB}"/>
              </a:ext>
            </a:extLst>
          </p:cNvPr>
          <p:cNvPicPr>
            <a:picLocks noChangeAspect="1"/>
          </p:cNvPicPr>
          <p:nvPr/>
        </p:nvPicPr>
        <p:blipFill>
          <a:blip r:embed="rId9"/>
          <a:srcRect t="67897" r="-1157"/>
          <a:stretch>
            <a:fillRect/>
          </a:stretch>
        </p:blipFill>
        <p:spPr>
          <a:xfrm>
            <a:off x="2531653" y="5249933"/>
            <a:ext cx="7862325" cy="1871406"/>
          </a:xfrm>
          <a:prstGeom prst="rect">
            <a:avLst/>
          </a:prstGeom>
          <a:effectLst>
            <a:outerShdw blurRad="228600" dist="38100" dir="8100000" sx="102000" sy="102000" algn="tr" rotWithShape="0">
              <a:prstClr val="black">
                <a:alpha val="40000"/>
              </a:prstClr>
            </a:outerShdw>
          </a:effectLst>
        </p:spPr>
      </p:pic>
    </p:spTree>
    <p:extLst>
      <p:ext uri="{BB962C8B-B14F-4D97-AF65-F5344CB8AC3E}">
        <p14:creationId xmlns:p14="http://schemas.microsoft.com/office/powerpoint/2010/main" val="1154925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4"/>
              </a:ext>
            </a:extLst>
          </a:blip>
          <a:srcRect/>
          <a:stretch>
            <a:fillRect l="-2000" t="-2000" r="-2000" b="-2000"/>
          </a:stretch>
        </a:blipFill>
        <a:effectLst/>
      </p:bgPr>
    </p:bg>
    <p:spTree>
      <p:nvGrpSpPr>
        <p:cNvPr id="1" name="">
          <a:extLst>
            <a:ext uri="{FF2B5EF4-FFF2-40B4-BE49-F238E27FC236}">
              <a16:creationId xmlns:a16="http://schemas.microsoft.com/office/drawing/2014/main" id="{6D85E939-515D-0C25-D1C7-187C549FBF1D}"/>
            </a:ext>
          </a:extLst>
        </p:cNvPr>
        <p:cNvGrpSpPr/>
        <p:nvPr/>
      </p:nvGrpSpPr>
      <p:grpSpPr>
        <a:xfrm>
          <a:off x="0" y="0"/>
          <a:ext cx="0" cy="0"/>
          <a:chOff x="0" y="0"/>
          <a:chExt cx="0" cy="0"/>
        </a:xfrm>
      </p:grpSpPr>
      <p:pic>
        <p:nvPicPr>
          <p:cNvPr id="57" name="Picture 56">
            <a:extLst>
              <a:ext uri="{FF2B5EF4-FFF2-40B4-BE49-F238E27FC236}">
                <a16:creationId xmlns:a16="http://schemas.microsoft.com/office/drawing/2014/main" id="{E3C24F74-CB17-9BF2-7C04-7726FE0674E7}"/>
              </a:ext>
            </a:extLst>
          </p:cNvPr>
          <p:cNvPicPr>
            <a:picLocks noChangeAspect="1"/>
          </p:cNvPicPr>
          <p:nvPr/>
        </p:nvPicPr>
        <p:blipFill>
          <a:blip r:embed="rId5"/>
          <a:stretch>
            <a:fillRect/>
          </a:stretch>
        </p:blipFill>
        <p:spPr>
          <a:xfrm>
            <a:off x="11135681" y="5985265"/>
            <a:ext cx="915816" cy="707676"/>
          </a:xfrm>
          <a:prstGeom prst="rect">
            <a:avLst/>
          </a:prstGeom>
        </p:spPr>
      </p:pic>
      <p:sp>
        <p:nvSpPr>
          <p:cNvPr id="2" name="Title 1">
            <a:extLst>
              <a:ext uri="{FF2B5EF4-FFF2-40B4-BE49-F238E27FC236}">
                <a16:creationId xmlns:a16="http://schemas.microsoft.com/office/drawing/2014/main" id="{CEE61937-E1DE-50E4-C943-1081C955EF40}"/>
              </a:ext>
            </a:extLst>
          </p:cNvPr>
          <p:cNvSpPr>
            <a:spLocks noGrp="1"/>
          </p:cNvSpPr>
          <p:nvPr>
            <p:ph type="title"/>
          </p:nvPr>
        </p:nvSpPr>
        <p:spPr>
          <a:xfrm>
            <a:off x="641850" y="2668305"/>
            <a:ext cx="10972800" cy="1143000"/>
          </a:xfrm>
          <a:effectLst>
            <a:outerShdw blurRad="50800" dist="38100" dir="5400000" sx="102000" sy="102000" algn="t" rotWithShape="0">
              <a:prstClr val="black">
                <a:alpha val="40000"/>
              </a:prstClr>
            </a:outerShdw>
          </a:effectLst>
        </p:spPr>
        <p:txBody>
          <a:bodyPr>
            <a:noAutofit/>
          </a:bodyPr>
          <a:lstStyle/>
          <a:p>
            <a:br>
              <a:rPr lang="en-US" altLang="en-US" b="1">
                <a:solidFill>
                  <a:srgbClr val="C17EB6"/>
                </a:solidFill>
                <a:latin typeface="Montserrat" pitchFamily="2" charset="77"/>
              </a:rPr>
            </a:br>
            <a:br>
              <a:rPr lang="en-US" altLang="en-US" b="1">
                <a:solidFill>
                  <a:srgbClr val="C17EB6"/>
                </a:solidFill>
                <a:latin typeface="Montserrat" pitchFamily="2" charset="77"/>
              </a:rPr>
            </a:br>
            <a:endParaRPr b="1">
              <a:solidFill>
                <a:srgbClr val="C17EB6"/>
              </a:solidFill>
              <a:latin typeface="Montserrat" pitchFamily="2" charset="77"/>
            </a:endParaRPr>
          </a:p>
        </p:txBody>
      </p:sp>
      <p:sp>
        <p:nvSpPr>
          <p:cNvPr id="31" name="5-Point Star 30">
            <a:extLst>
              <a:ext uri="{FF2B5EF4-FFF2-40B4-BE49-F238E27FC236}">
                <a16:creationId xmlns:a16="http://schemas.microsoft.com/office/drawing/2014/main" id="{D228456A-805F-63B1-83A8-3CFA39B64AB4}"/>
              </a:ext>
            </a:extLst>
          </p:cNvPr>
          <p:cNvSpPr/>
          <p:nvPr/>
        </p:nvSpPr>
        <p:spPr>
          <a:xfrm rot="21310741">
            <a:off x="11702801" y="187500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5-Point Star 52">
            <a:extLst>
              <a:ext uri="{FF2B5EF4-FFF2-40B4-BE49-F238E27FC236}">
                <a16:creationId xmlns:a16="http://schemas.microsoft.com/office/drawing/2014/main" id="{E7E51439-AC1C-1170-7A3F-EAD12645BEB0}"/>
              </a:ext>
            </a:extLst>
          </p:cNvPr>
          <p:cNvSpPr/>
          <p:nvPr/>
        </p:nvSpPr>
        <p:spPr>
          <a:xfrm rot="21310741">
            <a:off x="11960883" y="2112247"/>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5-Point Star 53">
            <a:extLst>
              <a:ext uri="{FF2B5EF4-FFF2-40B4-BE49-F238E27FC236}">
                <a16:creationId xmlns:a16="http://schemas.microsoft.com/office/drawing/2014/main" id="{91FD3D59-6528-1C02-1E3B-C0A17E266434}"/>
              </a:ext>
            </a:extLst>
          </p:cNvPr>
          <p:cNvSpPr/>
          <p:nvPr/>
        </p:nvSpPr>
        <p:spPr>
          <a:xfrm rot="21310741">
            <a:off x="7837427" y="2052277"/>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6" name="Picture 55">
            <a:extLst>
              <a:ext uri="{FF2B5EF4-FFF2-40B4-BE49-F238E27FC236}">
                <a16:creationId xmlns:a16="http://schemas.microsoft.com/office/drawing/2014/main" id="{F4791908-BDD3-92E4-A946-D94EAEF88273}"/>
              </a:ext>
            </a:extLst>
          </p:cNvPr>
          <p:cNvPicPr>
            <a:picLocks noChangeAspect="1"/>
          </p:cNvPicPr>
          <p:nvPr/>
        </p:nvPicPr>
        <p:blipFill>
          <a:blip r:embed="rId6"/>
          <a:stretch>
            <a:fillRect/>
          </a:stretch>
        </p:blipFill>
        <p:spPr>
          <a:xfrm>
            <a:off x="265400" y="6121066"/>
            <a:ext cx="2084162" cy="533447"/>
          </a:xfrm>
          <a:prstGeom prst="rect">
            <a:avLst/>
          </a:prstGeom>
        </p:spPr>
      </p:pic>
      <p:sp>
        <p:nvSpPr>
          <p:cNvPr id="5" name="Rectangle 1">
            <a:extLst>
              <a:ext uri="{FF2B5EF4-FFF2-40B4-BE49-F238E27FC236}">
                <a16:creationId xmlns:a16="http://schemas.microsoft.com/office/drawing/2014/main" id="{3B877976-F1F3-9AB9-3B35-49A0C24BD556}"/>
              </a:ext>
            </a:extLst>
          </p:cNvPr>
          <p:cNvSpPr>
            <a:spLocks noChangeArrowheads="1"/>
          </p:cNvSpPr>
          <p:nvPr/>
        </p:nvSpPr>
        <p:spPr bwMode="auto">
          <a:xfrm>
            <a:off x="1393613" y="3485213"/>
            <a:ext cx="65"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b="0" i="0" u="none" strike="noStrike" cap="none" normalizeH="0" baseline="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59" name="Picture 58">
            <a:extLst>
              <a:ext uri="{FF2B5EF4-FFF2-40B4-BE49-F238E27FC236}">
                <a16:creationId xmlns:a16="http://schemas.microsoft.com/office/drawing/2014/main" id="{D495D1A8-793B-56F7-CB69-24DF4157DED2}"/>
              </a:ext>
            </a:extLst>
          </p:cNvPr>
          <p:cNvPicPr>
            <a:picLocks noChangeAspect="1"/>
          </p:cNvPicPr>
          <p:nvPr/>
        </p:nvPicPr>
        <p:blipFill>
          <a:blip r:embed="rId7"/>
          <a:srcRect t="9" b="9"/>
          <a:stretch/>
        </p:blipFill>
        <p:spPr>
          <a:xfrm>
            <a:off x="5793952" y="781725"/>
            <a:ext cx="2932764" cy="1954816"/>
          </a:xfrm>
          <a:prstGeom prst="roundRect">
            <a:avLst/>
          </a:prstGeom>
          <a:solidFill>
            <a:srgbClr val="FFFFFF">
              <a:shade val="85000"/>
            </a:srgbClr>
          </a:solidFill>
          <a:ln w="38100" cap="sq">
            <a:solidFill>
              <a:srgbClr val="FFFFFF"/>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61" name="Picture 60">
            <a:extLst>
              <a:ext uri="{FF2B5EF4-FFF2-40B4-BE49-F238E27FC236}">
                <a16:creationId xmlns:a16="http://schemas.microsoft.com/office/drawing/2014/main" id="{40E91CCF-24E7-3358-D533-76C89DA40934}"/>
              </a:ext>
            </a:extLst>
          </p:cNvPr>
          <p:cNvPicPr>
            <a:picLocks noChangeAspect="1"/>
          </p:cNvPicPr>
          <p:nvPr/>
        </p:nvPicPr>
        <p:blipFill>
          <a:blip r:embed="rId8"/>
          <a:srcRect l="35533" t="51736" r="35757" b="1574"/>
          <a:stretch>
            <a:fillRect/>
          </a:stretch>
        </p:blipFill>
        <p:spPr>
          <a:xfrm>
            <a:off x="9133502" y="2861384"/>
            <a:ext cx="2646483" cy="2159709"/>
          </a:xfrm>
          <a:prstGeom prst="roundRect">
            <a:avLst/>
          </a:prstGeom>
          <a:solidFill>
            <a:srgbClr val="FFFFFF">
              <a:shade val="85000"/>
            </a:srgbClr>
          </a:solidFill>
          <a:ln w="38100" cap="sq">
            <a:solidFill>
              <a:srgbClr val="FFFFFF"/>
            </a:solidFill>
            <a:miter lim="800000"/>
          </a:ln>
          <a:effectLst>
            <a:outerShdw blurRad="50800" dist="38100" dir="8100000" algn="tr" rotWithShape="0">
              <a:prstClr val="black">
                <a:alpha val="40000"/>
              </a:prstClr>
            </a:outerShdw>
          </a:effectLst>
          <a:scene3d>
            <a:camera prst="orthographicFront">
              <a:rot lat="0" lon="0" rev="0"/>
            </a:camera>
            <a:lightRig rig="twoPt" dir="t">
              <a:rot lat="0" lon="0" rev="7200000"/>
            </a:lightRig>
          </a:scene3d>
          <a:sp3d>
            <a:bevelT w="25400" h="19050"/>
            <a:contourClr>
              <a:srgbClr val="FFFFFF"/>
            </a:contourClr>
          </a:sp3d>
        </p:spPr>
      </p:pic>
      <p:pic>
        <p:nvPicPr>
          <p:cNvPr id="62" name="Picture 61">
            <a:extLst>
              <a:ext uri="{FF2B5EF4-FFF2-40B4-BE49-F238E27FC236}">
                <a16:creationId xmlns:a16="http://schemas.microsoft.com/office/drawing/2014/main" id="{9583B908-913B-281E-13C8-C231806A6E48}"/>
              </a:ext>
            </a:extLst>
          </p:cNvPr>
          <p:cNvPicPr>
            <a:picLocks noChangeAspect="1"/>
          </p:cNvPicPr>
          <p:nvPr/>
        </p:nvPicPr>
        <p:blipFill>
          <a:blip r:embed="rId9"/>
          <a:srcRect l="9" r="9"/>
          <a:stretch/>
        </p:blipFill>
        <p:spPr>
          <a:xfrm>
            <a:off x="9088225" y="796592"/>
            <a:ext cx="2857943" cy="1904944"/>
          </a:xfrm>
          <a:prstGeom prst="roundRect">
            <a:avLst/>
          </a:prstGeom>
          <a:solidFill>
            <a:srgbClr val="FFFFFF">
              <a:shade val="85000"/>
            </a:srgbClr>
          </a:solidFill>
          <a:ln w="38100" cap="sq">
            <a:solidFill>
              <a:srgbClr val="FFFFFF"/>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67" name="Picture 66">
            <a:extLst>
              <a:ext uri="{FF2B5EF4-FFF2-40B4-BE49-F238E27FC236}">
                <a16:creationId xmlns:a16="http://schemas.microsoft.com/office/drawing/2014/main" id="{7AA54400-B0B5-B0F6-077E-FA26C56EBFAF}"/>
              </a:ext>
            </a:extLst>
          </p:cNvPr>
          <p:cNvPicPr>
            <a:picLocks noChangeAspect="1"/>
          </p:cNvPicPr>
          <p:nvPr/>
        </p:nvPicPr>
        <p:blipFill>
          <a:blip r:embed="rId10"/>
          <a:srcRect l="7863" r="7863"/>
          <a:stretch/>
        </p:blipFill>
        <p:spPr>
          <a:xfrm>
            <a:off x="5729081" y="2933415"/>
            <a:ext cx="3090476" cy="2059938"/>
          </a:xfrm>
          <a:prstGeom prst="roundRect">
            <a:avLst/>
          </a:prstGeom>
          <a:solidFill>
            <a:srgbClr val="FFFFFF">
              <a:shade val="85000"/>
            </a:srgbClr>
          </a:solidFill>
          <a:ln w="38100" cap="sq">
            <a:solidFill>
              <a:srgbClr val="FFFFFF"/>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grpSp>
        <p:nvGrpSpPr>
          <p:cNvPr id="10" name="Group 9">
            <a:extLst>
              <a:ext uri="{FF2B5EF4-FFF2-40B4-BE49-F238E27FC236}">
                <a16:creationId xmlns:a16="http://schemas.microsoft.com/office/drawing/2014/main" id="{4799F577-2723-6E9E-2BD2-8C2E8743D872}"/>
              </a:ext>
            </a:extLst>
          </p:cNvPr>
          <p:cNvGrpSpPr/>
          <p:nvPr/>
        </p:nvGrpSpPr>
        <p:grpSpPr>
          <a:xfrm>
            <a:off x="13283" y="158041"/>
            <a:ext cx="5901667" cy="5469814"/>
            <a:chOff x="6158385" y="164349"/>
            <a:chExt cx="5901667" cy="5469814"/>
          </a:xfrm>
        </p:grpSpPr>
        <p:sp>
          <p:nvSpPr>
            <p:cNvPr id="6" name="TextBox 5">
              <a:extLst>
                <a:ext uri="{FF2B5EF4-FFF2-40B4-BE49-F238E27FC236}">
                  <a16:creationId xmlns:a16="http://schemas.microsoft.com/office/drawing/2014/main" id="{E077F1BB-1D7E-37B8-6E4F-AF0C66DFF35B}"/>
                </a:ext>
              </a:extLst>
            </p:cNvPr>
            <p:cNvSpPr txBox="1"/>
            <p:nvPr/>
          </p:nvSpPr>
          <p:spPr>
            <a:xfrm>
              <a:off x="6158385" y="164349"/>
              <a:ext cx="5901667" cy="600164"/>
            </a:xfrm>
            <a:prstGeom prst="rect">
              <a:avLst/>
            </a:prstGeom>
            <a:noFill/>
          </p:spPr>
          <p:txBody>
            <a:bodyPr wrap="square">
              <a:spAutoFit/>
            </a:bodyPr>
            <a:lstStyle/>
            <a:p>
              <a:pPr algn="ctr"/>
              <a:r>
                <a:rPr lang="en-US" sz="3300" b="1">
                  <a:solidFill>
                    <a:schemeClr val="bg1"/>
                  </a:solidFill>
                  <a:latin typeface="Montserrat" pitchFamily="2" charset="77"/>
                </a:rPr>
                <a:t>Key Words to Know</a:t>
              </a:r>
            </a:p>
          </p:txBody>
        </p:sp>
        <p:cxnSp>
          <p:nvCxnSpPr>
            <p:cNvPr id="7" name="Straight Connector 6">
              <a:extLst>
                <a:ext uri="{FF2B5EF4-FFF2-40B4-BE49-F238E27FC236}">
                  <a16:creationId xmlns:a16="http://schemas.microsoft.com/office/drawing/2014/main" id="{23787C28-9DAC-6A2D-1103-C4DC347AFBCD}"/>
                </a:ext>
              </a:extLst>
            </p:cNvPr>
            <p:cNvCxnSpPr>
              <a:cxnSpLocks/>
            </p:cNvCxnSpPr>
            <p:nvPr/>
          </p:nvCxnSpPr>
          <p:spPr>
            <a:xfrm>
              <a:off x="6394182" y="750190"/>
              <a:ext cx="5212854"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8" name="5-Point Star 7">
              <a:extLst>
                <a:ext uri="{FF2B5EF4-FFF2-40B4-BE49-F238E27FC236}">
                  <a16:creationId xmlns:a16="http://schemas.microsoft.com/office/drawing/2014/main" id="{F29FAB7E-044C-F58D-522A-22B9D96BDB16}"/>
                </a:ext>
              </a:extLst>
            </p:cNvPr>
            <p:cNvSpPr/>
            <p:nvPr/>
          </p:nvSpPr>
          <p:spPr>
            <a:xfrm>
              <a:off x="11631757" y="623811"/>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TextBox 69">
              <a:extLst>
                <a:ext uri="{FF2B5EF4-FFF2-40B4-BE49-F238E27FC236}">
                  <a16:creationId xmlns:a16="http://schemas.microsoft.com/office/drawing/2014/main" id="{4E966763-D2C8-D64C-8395-BFD0492267B1}"/>
                </a:ext>
              </a:extLst>
            </p:cNvPr>
            <p:cNvSpPr txBox="1"/>
            <p:nvPr/>
          </p:nvSpPr>
          <p:spPr>
            <a:xfrm>
              <a:off x="6487733" y="1483001"/>
              <a:ext cx="5221115" cy="400110"/>
            </a:xfrm>
            <a:prstGeom prst="rect">
              <a:avLst/>
            </a:prstGeom>
            <a:noFill/>
          </p:spPr>
          <p:txBody>
            <a:bodyPr wrap="square" rtlCol="0">
              <a:spAutoFit/>
            </a:bodyPr>
            <a:lstStyle/>
            <a:p>
              <a:r>
                <a:rPr lang="en-US" sz="2000">
                  <a:solidFill>
                    <a:schemeClr val="bg1"/>
                  </a:solidFill>
                  <a:latin typeface="Montserrat" pitchFamily="2" charset="77"/>
                </a:rPr>
                <a:t>What something is made of</a:t>
              </a:r>
            </a:p>
          </p:txBody>
        </p:sp>
        <p:sp>
          <p:nvSpPr>
            <p:cNvPr id="71" name="TextBox 70">
              <a:extLst>
                <a:ext uri="{FF2B5EF4-FFF2-40B4-BE49-F238E27FC236}">
                  <a16:creationId xmlns:a16="http://schemas.microsoft.com/office/drawing/2014/main" id="{77B3082D-A1B5-29FF-27A7-43D60BE12185}"/>
                </a:ext>
              </a:extLst>
            </p:cNvPr>
            <p:cNvSpPr txBox="1"/>
            <p:nvPr/>
          </p:nvSpPr>
          <p:spPr>
            <a:xfrm>
              <a:off x="6487733" y="1027358"/>
              <a:ext cx="2135146" cy="461665"/>
            </a:xfrm>
            <a:prstGeom prst="rect">
              <a:avLst/>
            </a:prstGeom>
            <a:noFill/>
          </p:spPr>
          <p:txBody>
            <a:bodyPr wrap="square">
              <a:spAutoFit/>
            </a:bodyPr>
            <a:lstStyle/>
            <a:p>
              <a:r>
                <a:rPr lang="en-US" sz="2400" b="1" dirty="0">
                  <a:solidFill>
                    <a:schemeClr val="bg1"/>
                  </a:solidFill>
                  <a:latin typeface="Montserrat" pitchFamily="2" charset="77"/>
                </a:rPr>
                <a:t>MATERIAL</a:t>
              </a:r>
            </a:p>
          </p:txBody>
        </p:sp>
        <p:sp>
          <p:nvSpPr>
            <p:cNvPr id="73" name="TextBox 72">
              <a:extLst>
                <a:ext uri="{FF2B5EF4-FFF2-40B4-BE49-F238E27FC236}">
                  <a16:creationId xmlns:a16="http://schemas.microsoft.com/office/drawing/2014/main" id="{4E632F49-0F8A-7AE1-B66B-82F6B6563F53}"/>
                </a:ext>
              </a:extLst>
            </p:cNvPr>
            <p:cNvSpPr txBox="1"/>
            <p:nvPr/>
          </p:nvSpPr>
          <p:spPr>
            <a:xfrm>
              <a:off x="6487733" y="2495397"/>
              <a:ext cx="5221115" cy="400110"/>
            </a:xfrm>
            <a:prstGeom prst="rect">
              <a:avLst/>
            </a:prstGeom>
            <a:noFill/>
          </p:spPr>
          <p:txBody>
            <a:bodyPr wrap="square" rtlCol="0">
              <a:spAutoFit/>
            </a:bodyPr>
            <a:lstStyle/>
            <a:p>
              <a:r>
                <a:rPr lang="en-US" sz="2000" dirty="0">
                  <a:solidFill>
                    <a:schemeClr val="bg1"/>
                  </a:solidFill>
                  <a:latin typeface="Montserrat" pitchFamily="2" charset="77"/>
                </a:rPr>
                <a:t>A plan for how something is built </a:t>
              </a:r>
            </a:p>
          </p:txBody>
        </p:sp>
        <p:sp>
          <p:nvSpPr>
            <p:cNvPr id="74" name="TextBox 73">
              <a:extLst>
                <a:ext uri="{FF2B5EF4-FFF2-40B4-BE49-F238E27FC236}">
                  <a16:creationId xmlns:a16="http://schemas.microsoft.com/office/drawing/2014/main" id="{A83B301E-F196-A1F1-324A-652ADAC1D8B4}"/>
                </a:ext>
              </a:extLst>
            </p:cNvPr>
            <p:cNvSpPr txBox="1"/>
            <p:nvPr/>
          </p:nvSpPr>
          <p:spPr>
            <a:xfrm>
              <a:off x="6487733" y="2052166"/>
              <a:ext cx="2135146" cy="461665"/>
            </a:xfrm>
            <a:prstGeom prst="rect">
              <a:avLst/>
            </a:prstGeom>
            <a:noFill/>
          </p:spPr>
          <p:txBody>
            <a:bodyPr wrap="square">
              <a:spAutoFit/>
            </a:bodyPr>
            <a:lstStyle/>
            <a:p>
              <a:r>
                <a:rPr lang="en-US" sz="2400" b="1" dirty="0">
                  <a:solidFill>
                    <a:schemeClr val="bg1"/>
                  </a:solidFill>
                  <a:latin typeface="Montserrat" pitchFamily="2" charset="77"/>
                </a:rPr>
                <a:t>DESIGN</a:t>
              </a:r>
            </a:p>
          </p:txBody>
        </p:sp>
        <p:sp>
          <p:nvSpPr>
            <p:cNvPr id="76" name="TextBox 75">
              <a:extLst>
                <a:ext uri="{FF2B5EF4-FFF2-40B4-BE49-F238E27FC236}">
                  <a16:creationId xmlns:a16="http://schemas.microsoft.com/office/drawing/2014/main" id="{F1F7701E-34CA-2977-74DF-0E4FA3CAD442}"/>
                </a:ext>
              </a:extLst>
            </p:cNvPr>
            <p:cNvSpPr txBox="1"/>
            <p:nvPr/>
          </p:nvSpPr>
          <p:spPr>
            <a:xfrm>
              <a:off x="6487733" y="3396125"/>
              <a:ext cx="5221115" cy="1015663"/>
            </a:xfrm>
            <a:prstGeom prst="rect">
              <a:avLst/>
            </a:prstGeom>
            <a:noFill/>
          </p:spPr>
          <p:txBody>
            <a:bodyPr wrap="square" rtlCol="0">
              <a:spAutoFit/>
            </a:bodyPr>
            <a:lstStyle/>
            <a:p>
              <a:r>
                <a:rPr lang="en-US" sz="2000" dirty="0">
                  <a:solidFill>
                    <a:schemeClr val="bg1"/>
                  </a:solidFill>
                  <a:latin typeface="Montserrat" pitchFamily="2" charset="77"/>
                </a:rPr>
                <a:t>A flat surface that helps guide motion and keep an object moving in a straight direction </a:t>
              </a:r>
            </a:p>
          </p:txBody>
        </p:sp>
        <p:sp>
          <p:nvSpPr>
            <p:cNvPr id="77" name="TextBox 76">
              <a:extLst>
                <a:ext uri="{FF2B5EF4-FFF2-40B4-BE49-F238E27FC236}">
                  <a16:creationId xmlns:a16="http://schemas.microsoft.com/office/drawing/2014/main" id="{9067A55A-3B90-7CF1-9E30-457FF0E54D89}"/>
                </a:ext>
              </a:extLst>
            </p:cNvPr>
            <p:cNvSpPr txBox="1"/>
            <p:nvPr/>
          </p:nvSpPr>
          <p:spPr>
            <a:xfrm>
              <a:off x="6487733" y="3038735"/>
              <a:ext cx="2135146" cy="461665"/>
            </a:xfrm>
            <a:prstGeom prst="rect">
              <a:avLst/>
            </a:prstGeom>
            <a:noFill/>
          </p:spPr>
          <p:txBody>
            <a:bodyPr wrap="square">
              <a:spAutoFit/>
            </a:bodyPr>
            <a:lstStyle/>
            <a:p>
              <a:r>
                <a:rPr lang="en-US" sz="2400" b="1" dirty="0">
                  <a:solidFill>
                    <a:schemeClr val="bg1"/>
                  </a:solidFill>
                  <a:latin typeface="Montserrat" pitchFamily="2" charset="77"/>
                </a:rPr>
                <a:t>FIN</a:t>
              </a:r>
            </a:p>
          </p:txBody>
        </p:sp>
        <p:sp>
          <p:nvSpPr>
            <p:cNvPr id="79" name="TextBox 78">
              <a:extLst>
                <a:ext uri="{FF2B5EF4-FFF2-40B4-BE49-F238E27FC236}">
                  <a16:creationId xmlns:a16="http://schemas.microsoft.com/office/drawing/2014/main" id="{2EFA7AFB-EEBF-105C-FEBC-01C59A342271}"/>
                </a:ext>
              </a:extLst>
            </p:cNvPr>
            <p:cNvSpPr txBox="1"/>
            <p:nvPr/>
          </p:nvSpPr>
          <p:spPr>
            <a:xfrm>
              <a:off x="6487733" y="4926277"/>
              <a:ext cx="5221115" cy="707886"/>
            </a:xfrm>
            <a:prstGeom prst="rect">
              <a:avLst/>
            </a:prstGeom>
            <a:noFill/>
          </p:spPr>
          <p:txBody>
            <a:bodyPr wrap="square" rtlCol="0">
              <a:spAutoFit/>
            </a:bodyPr>
            <a:lstStyle/>
            <a:p>
              <a:r>
                <a:rPr lang="en-US" sz="2000" dirty="0">
                  <a:solidFill>
                    <a:schemeClr val="bg1"/>
                  </a:solidFill>
                  <a:latin typeface="Montserrat" pitchFamily="2" charset="77"/>
                </a:rPr>
                <a:t>To try something out to see how it works</a:t>
              </a:r>
            </a:p>
          </p:txBody>
        </p:sp>
        <p:sp>
          <p:nvSpPr>
            <p:cNvPr id="80" name="TextBox 79">
              <a:extLst>
                <a:ext uri="{FF2B5EF4-FFF2-40B4-BE49-F238E27FC236}">
                  <a16:creationId xmlns:a16="http://schemas.microsoft.com/office/drawing/2014/main" id="{90D9E582-95F5-4131-D25C-2B056DA0C37D}"/>
                </a:ext>
              </a:extLst>
            </p:cNvPr>
            <p:cNvSpPr txBox="1"/>
            <p:nvPr/>
          </p:nvSpPr>
          <p:spPr>
            <a:xfrm>
              <a:off x="6487733" y="4514771"/>
              <a:ext cx="2135146" cy="461665"/>
            </a:xfrm>
            <a:prstGeom prst="rect">
              <a:avLst/>
            </a:prstGeom>
            <a:noFill/>
          </p:spPr>
          <p:txBody>
            <a:bodyPr wrap="square">
              <a:spAutoFit/>
            </a:bodyPr>
            <a:lstStyle/>
            <a:p>
              <a:r>
                <a:rPr lang="en-US" sz="2400" b="1" dirty="0">
                  <a:solidFill>
                    <a:schemeClr val="bg1"/>
                  </a:solidFill>
                  <a:latin typeface="Montserrat" pitchFamily="2" charset="77"/>
                </a:rPr>
                <a:t>TEST</a:t>
              </a:r>
            </a:p>
          </p:txBody>
        </p:sp>
      </p:grpSp>
      <p:sp>
        <p:nvSpPr>
          <p:cNvPr id="68" name="Round Diagonal Corner Rectangle 67">
            <a:extLst>
              <a:ext uri="{FF2B5EF4-FFF2-40B4-BE49-F238E27FC236}">
                <a16:creationId xmlns:a16="http://schemas.microsoft.com/office/drawing/2014/main" id="{7913E80E-4C10-76D8-A217-DA85B2431A3A}"/>
              </a:ext>
            </a:extLst>
          </p:cNvPr>
          <p:cNvSpPr/>
          <p:nvPr/>
        </p:nvSpPr>
        <p:spPr>
          <a:xfrm>
            <a:off x="6454911" y="256391"/>
            <a:ext cx="1782519" cy="436935"/>
          </a:xfrm>
          <a:prstGeom prst="round2DiagRect">
            <a:avLst/>
          </a:prstGeom>
          <a:solidFill>
            <a:schemeClr val="bg1"/>
          </a:solidFill>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69" name="TextBox 68">
            <a:extLst>
              <a:ext uri="{FF2B5EF4-FFF2-40B4-BE49-F238E27FC236}">
                <a16:creationId xmlns:a16="http://schemas.microsoft.com/office/drawing/2014/main" id="{11F80C43-7DBC-0EDF-164D-9317DA0F3344}"/>
              </a:ext>
            </a:extLst>
          </p:cNvPr>
          <p:cNvSpPr txBox="1"/>
          <p:nvPr/>
        </p:nvSpPr>
        <p:spPr>
          <a:xfrm>
            <a:off x="6560830" y="238314"/>
            <a:ext cx="1540434" cy="461665"/>
          </a:xfrm>
          <a:prstGeom prst="rect">
            <a:avLst/>
          </a:prstGeom>
          <a:noFill/>
        </p:spPr>
        <p:txBody>
          <a:bodyPr wrap="square">
            <a:spAutoFit/>
          </a:bodyPr>
          <a:lstStyle/>
          <a:p>
            <a:pPr algn="ctr"/>
            <a:r>
              <a:rPr lang="en-US" sz="2400" b="1" dirty="0">
                <a:solidFill>
                  <a:srgbClr val="2E3192"/>
                </a:solidFill>
                <a:latin typeface="Montserrat" pitchFamily="2" charset="77"/>
              </a:rPr>
              <a:t>Material</a:t>
            </a:r>
          </a:p>
        </p:txBody>
      </p:sp>
      <p:sp>
        <p:nvSpPr>
          <p:cNvPr id="81" name="Round Diagonal Corner Rectangle 80">
            <a:extLst>
              <a:ext uri="{FF2B5EF4-FFF2-40B4-BE49-F238E27FC236}">
                <a16:creationId xmlns:a16="http://schemas.microsoft.com/office/drawing/2014/main" id="{0E471C7B-DFB1-6FD7-9FDE-35C1C136A229}"/>
              </a:ext>
            </a:extLst>
          </p:cNvPr>
          <p:cNvSpPr/>
          <p:nvPr/>
        </p:nvSpPr>
        <p:spPr>
          <a:xfrm>
            <a:off x="9592123" y="282809"/>
            <a:ext cx="1782519" cy="436935"/>
          </a:xfrm>
          <a:prstGeom prst="round2DiagRect">
            <a:avLst/>
          </a:prstGeom>
          <a:solidFill>
            <a:schemeClr val="bg1"/>
          </a:solidFill>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82" name="TextBox 81">
            <a:extLst>
              <a:ext uri="{FF2B5EF4-FFF2-40B4-BE49-F238E27FC236}">
                <a16:creationId xmlns:a16="http://schemas.microsoft.com/office/drawing/2014/main" id="{79D6FDED-F990-74A8-D9A6-A6C05A55CF6D}"/>
              </a:ext>
            </a:extLst>
          </p:cNvPr>
          <p:cNvSpPr txBox="1"/>
          <p:nvPr/>
        </p:nvSpPr>
        <p:spPr>
          <a:xfrm>
            <a:off x="9658933" y="273984"/>
            <a:ext cx="1648897" cy="461665"/>
          </a:xfrm>
          <a:prstGeom prst="rect">
            <a:avLst/>
          </a:prstGeom>
          <a:noFill/>
        </p:spPr>
        <p:txBody>
          <a:bodyPr wrap="square">
            <a:spAutoFit/>
          </a:bodyPr>
          <a:lstStyle/>
          <a:p>
            <a:pPr algn="ctr"/>
            <a:r>
              <a:rPr lang="en-US" sz="2400" b="1">
                <a:solidFill>
                  <a:srgbClr val="2E3192"/>
                </a:solidFill>
                <a:latin typeface="Montserrat" pitchFamily="2" charset="77"/>
              </a:rPr>
              <a:t>Design</a:t>
            </a:r>
          </a:p>
        </p:txBody>
      </p:sp>
      <p:sp>
        <p:nvSpPr>
          <p:cNvPr id="83" name="Round Diagonal Corner Rectangle 82">
            <a:extLst>
              <a:ext uri="{FF2B5EF4-FFF2-40B4-BE49-F238E27FC236}">
                <a16:creationId xmlns:a16="http://schemas.microsoft.com/office/drawing/2014/main" id="{1DFD1933-8E86-AF5E-F1E0-BAA2BC26EEF9}"/>
              </a:ext>
            </a:extLst>
          </p:cNvPr>
          <p:cNvSpPr/>
          <p:nvPr/>
        </p:nvSpPr>
        <p:spPr>
          <a:xfrm>
            <a:off x="6406841" y="5088902"/>
            <a:ext cx="1782519" cy="436935"/>
          </a:xfrm>
          <a:prstGeom prst="round2DiagRect">
            <a:avLst/>
          </a:prstGeom>
          <a:solidFill>
            <a:schemeClr val="bg1"/>
          </a:solidFill>
        </p:spPr>
        <p:style>
          <a:lnRef idx="0">
            <a:schemeClr val="dk1"/>
          </a:lnRef>
          <a:fillRef idx="3">
            <a:schemeClr val="dk1"/>
          </a:fillRef>
          <a:effectRef idx="3">
            <a:schemeClr val="dk1"/>
          </a:effectRef>
          <a:fontRef idx="minor">
            <a:schemeClr val="lt1"/>
          </a:fontRef>
        </p:style>
        <p:txBody>
          <a:bodyPr rtlCol="0" anchor="ctr"/>
          <a:lstStyle/>
          <a:p>
            <a:pPr algn="ctr"/>
            <a:r>
              <a:rPr lang="en-US" sz="2400" b="1">
                <a:solidFill>
                  <a:srgbClr val="2E3192"/>
                </a:solidFill>
                <a:latin typeface="Montserrat" pitchFamily="2" charset="77"/>
              </a:rPr>
              <a:t>Test</a:t>
            </a:r>
            <a:endParaRPr lang="en-US" b="1">
              <a:solidFill>
                <a:srgbClr val="2E3192"/>
              </a:solidFill>
              <a:latin typeface="Montserrat" pitchFamily="2" charset="77"/>
            </a:endParaRPr>
          </a:p>
        </p:txBody>
      </p:sp>
      <p:sp>
        <p:nvSpPr>
          <p:cNvPr id="87" name="Round Diagonal Corner Rectangle 86">
            <a:extLst>
              <a:ext uri="{FF2B5EF4-FFF2-40B4-BE49-F238E27FC236}">
                <a16:creationId xmlns:a16="http://schemas.microsoft.com/office/drawing/2014/main" id="{8A4D4863-96A6-6271-7233-FA79A8E7D103}"/>
              </a:ext>
            </a:extLst>
          </p:cNvPr>
          <p:cNvSpPr/>
          <p:nvPr/>
        </p:nvSpPr>
        <p:spPr>
          <a:xfrm>
            <a:off x="9572485" y="5136441"/>
            <a:ext cx="1782519" cy="436935"/>
          </a:xfrm>
          <a:prstGeom prst="round2DiagRect">
            <a:avLst/>
          </a:prstGeom>
          <a:solidFill>
            <a:schemeClr val="bg1"/>
          </a:solidFill>
        </p:spPr>
        <p:style>
          <a:lnRef idx="0">
            <a:schemeClr val="dk1"/>
          </a:lnRef>
          <a:fillRef idx="3">
            <a:schemeClr val="dk1"/>
          </a:fillRef>
          <a:effectRef idx="3">
            <a:schemeClr val="dk1"/>
          </a:effectRef>
          <a:fontRef idx="minor">
            <a:schemeClr val="lt1"/>
          </a:fontRef>
        </p:style>
        <p:txBody>
          <a:bodyPr rtlCol="0" anchor="ctr"/>
          <a:lstStyle/>
          <a:p>
            <a:pPr algn="ctr"/>
            <a:endParaRPr lang="en-US" b="1">
              <a:solidFill>
                <a:srgbClr val="2E3192"/>
              </a:solidFill>
              <a:latin typeface="Montserrat" pitchFamily="2" charset="77"/>
            </a:endParaRPr>
          </a:p>
        </p:txBody>
      </p:sp>
      <p:sp>
        <p:nvSpPr>
          <p:cNvPr id="86" name="TextBox 85">
            <a:extLst>
              <a:ext uri="{FF2B5EF4-FFF2-40B4-BE49-F238E27FC236}">
                <a16:creationId xmlns:a16="http://schemas.microsoft.com/office/drawing/2014/main" id="{29DF13FF-4D11-F3B0-7424-07A3ABEBA115}"/>
              </a:ext>
            </a:extLst>
          </p:cNvPr>
          <p:cNvSpPr txBox="1"/>
          <p:nvPr/>
        </p:nvSpPr>
        <p:spPr>
          <a:xfrm>
            <a:off x="9389170" y="5110374"/>
            <a:ext cx="2135146" cy="461665"/>
          </a:xfrm>
          <a:prstGeom prst="rect">
            <a:avLst/>
          </a:prstGeom>
          <a:noFill/>
        </p:spPr>
        <p:txBody>
          <a:bodyPr wrap="square">
            <a:spAutoFit/>
          </a:bodyPr>
          <a:lstStyle/>
          <a:p>
            <a:pPr algn="ctr"/>
            <a:r>
              <a:rPr lang="en-US" sz="2400" b="1">
                <a:solidFill>
                  <a:srgbClr val="2E3192"/>
                </a:solidFill>
                <a:latin typeface="Montserrat" pitchFamily="2" charset="77"/>
              </a:rPr>
              <a:t>Fin</a:t>
            </a:r>
          </a:p>
        </p:txBody>
      </p:sp>
      <p:pic>
        <p:nvPicPr>
          <p:cNvPr id="60" name="Picture 59">
            <a:extLst>
              <a:ext uri="{FF2B5EF4-FFF2-40B4-BE49-F238E27FC236}">
                <a16:creationId xmlns:a16="http://schemas.microsoft.com/office/drawing/2014/main" id="{9731BE70-5D3B-D54C-B72B-05E7138DAFC8}"/>
              </a:ext>
            </a:extLst>
          </p:cNvPr>
          <p:cNvPicPr>
            <a:picLocks noChangeAspect="1"/>
          </p:cNvPicPr>
          <p:nvPr/>
        </p:nvPicPr>
        <p:blipFill>
          <a:blip r:embed="rId11"/>
          <a:srcRect t="68396"/>
          <a:stretch>
            <a:fillRect/>
          </a:stretch>
        </p:blipFill>
        <p:spPr>
          <a:xfrm>
            <a:off x="2969566" y="5518194"/>
            <a:ext cx="6806114" cy="1572117"/>
          </a:xfrm>
          <a:prstGeom prst="rect">
            <a:avLst/>
          </a:prstGeom>
          <a:effectLst>
            <a:outerShdw blurRad="203200" dist="38100" dir="8100000" sx="102000" sy="102000" algn="tr" rotWithShape="0">
              <a:prstClr val="black">
                <a:alpha val="40000"/>
              </a:prstClr>
            </a:outerShdw>
          </a:effectLst>
        </p:spPr>
      </p:pic>
    </p:spTree>
    <p:extLst>
      <p:ext uri="{BB962C8B-B14F-4D97-AF65-F5344CB8AC3E}">
        <p14:creationId xmlns:p14="http://schemas.microsoft.com/office/powerpoint/2010/main" val="4257876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A54446-D533-B841-85D4-8E77559BB4B5}"/>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521EB40C-EBBB-EB06-3DC0-988846868FDF}"/>
              </a:ext>
            </a:extLst>
          </p:cNvPr>
          <p:cNvSpPr>
            <a:spLocks/>
          </p:cNvSpPr>
          <p:nvPr/>
        </p:nvSpPr>
        <p:spPr>
          <a:xfrm>
            <a:off x="0" y="0"/>
            <a:ext cx="12192000" cy="6858000"/>
          </a:xfrm>
          <a:prstGeom prst="rect">
            <a:avLst/>
          </a:prstGeom>
          <a:gradFill>
            <a:gsLst>
              <a:gs pos="68000">
                <a:srgbClr val="23183B"/>
              </a:gs>
              <a:gs pos="0">
                <a:srgbClr val="ED1C24"/>
              </a:gs>
              <a:gs pos="30000">
                <a:srgbClr val="2E3192"/>
              </a:gs>
            </a:gsLst>
            <a:lin ang="16800000" scaled="0"/>
          </a:gradFill>
          <a:effectLst>
            <a:outerShdw blurRad="40000" dist="23000" dir="6600000" sx="66455" sy="66455" rotWithShape="0">
              <a:srgbClr val="000000">
                <a:alpha val="3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7" name="Picture 56">
            <a:extLst>
              <a:ext uri="{FF2B5EF4-FFF2-40B4-BE49-F238E27FC236}">
                <a16:creationId xmlns:a16="http://schemas.microsoft.com/office/drawing/2014/main" id="{8C27B67B-54E4-CA08-8F43-AA16E768B35D}"/>
              </a:ext>
            </a:extLst>
          </p:cNvPr>
          <p:cNvPicPr>
            <a:picLocks noChangeAspect="1"/>
          </p:cNvPicPr>
          <p:nvPr/>
        </p:nvPicPr>
        <p:blipFill>
          <a:blip r:embed="rId3"/>
          <a:stretch>
            <a:fillRect/>
          </a:stretch>
        </p:blipFill>
        <p:spPr>
          <a:xfrm>
            <a:off x="11135681" y="5985265"/>
            <a:ext cx="915816" cy="707676"/>
          </a:xfrm>
          <a:prstGeom prst="rect">
            <a:avLst/>
          </a:prstGeom>
        </p:spPr>
      </p:pic>
      <p:sp>
        <p:nvSpPr>
          <p:cNvPr id="2" name="Title 1">
            <a:extLst>
              <a:ext uri="{FF2B5EF4-FFF2-40B4-BE49-F238E27FC236}">
                <a16:creationId xmlns:a16="http://schemas.microsoft.com/office/drawing/2014/main" id="{D4AFEAC0-07D6-FBA2-D1CC-BF51E56BDAB1}"/>
              </a:ext>
            </a:extLst>
          </p:cNvPr>
          <p:cNvSpPr>
            <a:spLocks noGrp="1"/>
          </p:cNvSpPr>
          <p:nvPr>
            <p:ph type="title"/>
          </p:nvPr>
        </p:nvSpPr>
        <p:spPr>
          <a:xfrm>
            <a:off x="1132494" y="2668305"/>
            <a:ext cx="10972800" cy="1143000"/>
          </a:xfrm>
          <a:effectLst>
            <a:outerShdw blurRad="50800" dist="38100" dir="5400000" sx="102000" sy="102000" algn="t" rotWithShape="0">
              <a:prstClr val="black">
                <a:alpha val="40000"/>
              </a:prstClr>
            </a:outerShdw>
          </a:effectLst>
        </p:spPr>
        <p:txBody>
          <a:bodyPr>
            <a:noAutofit/>
          </a:bodyPr>
          <a:lstStyle/>
          <a:p>
            <a:br>
              <a:rPr lang="en-US" altLang="en-US" b="1">
                <a:solidFill>
                  <a:srgbClr val="C17EB6"/>
                </a:solidFill>
                <a:latin typeface="Montserrat" pitchFamily="2" charset="77"/>
              </a:rPr>
            </a:br>
            <a:br>
              <a:rPr lang="en-US" altLang="en-US" b="1">
                <a:solidFill>
                  <a:srgbClr val="C17EB6"/>
                </a:solidFill>
                <a:latin typeface="Montserrat" pitchFamily="2" charset="77"/>
              </a:rPr>
            </a:br>
            <a:endParaRPr b="1">
              <a:solidFill>
                <a:srgbClr val="C17EB6"/>
              </a:solidFill>
              <a:latin typeface="Montserrat" pitchFamily="2" charset="77"/>
            </a:endParaRPr>
          </a:p>
        </p:txBody>
      </p:sp>
      <p:sp>
        <p:nvSpPr>
          <p:cNvPr id="12" name="5-Point Star 11">
            <a:extLst>
              <a:ext uri="{FF2B5EF4-FFF2-40B4-BE49-F238E27FC236}">
                <a16:creationId xmlns:a16="http://schemas.microsoft.com/office/drawing/2014/main" id="{01A28738-6C8E-71A9-CB37-AE0D98BE5669}"/>
              </a:ext>
            </a:extLst>
          </p:cNvPr>
          <p:cNvSpPr/>
          <p:nvPr/>
        </p:nvSpPr>
        <p:spPr>
          <a:xfrm>
            <a:off x="707439" y="362232"/>
            <a:ext cx="325924" cy="325924"/>
          </a:xfrm>
          <a:prstGeom prst="star5">
            <a:avLst>
              <a:gd name="adj" fmla="val 15886"/>
              <a:gd name="hf" fmla="val 105146"/>
              <a:gd name="vf" fmla="val 110557"/>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5-Point Star 12">
            <a:extLst>
              <a:ext uri="{FF2B5EF4-FFF2-40B4-BE49-F238E27FC236}">
                <a16:creationId xmlns:a16="http://schemas.microsoft.com/office/drawing/2014/main" id="{2288A0F7-8DEC-224A-D448-528EFE5B4C97}"/>
              </a:ext>
            </a:extLst>
          </p:cNvPr>
          <p:cNvSpPr/>
          <p:nvPr/>
        </p:nvSpPr>
        <p:spPr>
          <a:xfrm>
            <a:off x="4844004" y="1570264"/>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5-Point Star 14">
            <a:extLst>
              <a:ext uri="{FF2B5EF4-FFF2-40B4-BE49-F238E27FC236}">
                <a16:creationId xmlns:a16="http://schemas.microsoft.com/office/drawing/2014/main" id="{C2842551-F8C4-DC75-18D5-D43092F25744}"/>
              </a:ext>
            </a:extLst>
          </p:cNvPr>
          <p:cNvSpPr/>
          <p:nvPr/>
        </p:nvSpPr>
        <p:spPr>
          <a:xfrm rot="902708">
            <a:off x="7693798" y="225605"/>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5-Point Star 15">
            <a:extLst>
              <a:ext uri="{FF2B5EF4-FFF2-40B4-BE49-F238E27FC236}">
                <a16:creationId xmlns:a16="http://schemas.microsoft.com/office/drawing/2014/main" id="{2FE4BF88-BDE4-A7FF-FA74-10EB4A134CAB}"/>
              </a:ext>
            </a:extLst>
          </p:cNvPr>
          <p:cNvSpPr/>
          <p:nvPr/>
        </p:nvSpPr>
        <p:spPr>
          <a:xfrm rot="20307316">
            <a:off x="1963369" y="302670"/>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5-Point Star 16">
            <a:extLst>
              <a:ext uri="{FF2B5EF4-FFF2-40B4-BE49-F238E27FC236}">
                <a16:creationId xmlns:a16="http://schemas.microsoft.com/office/drawing/2014/main" id="{155C34F9-E646-B84A-BA9E-70A72B464404}"/>
              </a:ext>
            </a:extLst>
          </p:cNvPr>
          <p:cNvSpPr/>
          <p:nvPr/>
        </p:nvSpPr>
        <p:spPr>
          <a:xfrm rot="2148141">
            <a:off x="7263424" y="1601918"/>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5-Point Star 17">
            <a:extLst>
              <a:ext uri="{FF2B5EF4-FFF2-40B4-BE49-F238E27FC236}">
                <a16:creationId xmlns:a16="http://schemas.microsoft.com/office/drawing/2014/main" id="{DB373A62-D6F0-0C00-3AE6-8E9E1108B43C}"/>
              </a:ext>
            </a:extLst>
          </p:cNvPr>
          <p:cNvSpPr/>
          <p:nvPr/>
        </p:nvSpPr>
        <p:spPr>
          <a:xfrm>
            <a:off x="2712588" y="466667"/>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5-Point Star 18">
            <a:extLst>
              <a:ext uri="{FF2B5EF4-FFF2-40B4-BE49-F238E27FC236}">
                <a16:creationId xmlns:a16="http://schemas.microsoft.com/office/drawing/2014/main" id="{F98D6B95-5136-21EA-6B92-4C546F9A396F}"/>
              </a:ext>
            </a:extLst>
          </p:cNvPr>
          <p:cNvSpPr/>
          <p:nvPr/>
        </p:nvSpPr>
        <p:spPr>
          <a:xfrm>
            <a:off x="4052185" y="286327"/>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5-Point Star 19">
            <a:extLst>
              <a:ext uri="{FF2B5EF4-FFF2-40B4-BE49-F238E27FC236}">
                <a16:creationId xmlns:a16="http://schemas.microsoft.com/office/drawing/2014/main" id="{48BF71F7-B615-0501-FDE3-062DD4910D12}"/>
              </a:ext>
            </a:extLst>
          </p:cNvPr>
          <p:cNvSpPr/>
          <p:nvPr/>
        </p:nvSpPr>
        <p:spPr>
          <a:xfrm rot="902708">
            <a:off x="11648778" y="1289183"/>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5-Point Star 20">
            <a:extLst>
              <a:ext uri="{FF2B5EF4-FFF2-40B4-BE49-F238E27FC236}">
                <a16:creationId xmlns:a16="http://schemas.microsoft.com/office/drawing/2014/main" id="{C0ECE00D-4E91-A958-EEED-20AE3A0CB6EE}"/>
              </a:ext>
            </a:extLst>
          </p:cNvPr>
          <p:cNvSpPr/>
          <p:nvPr/>
        </p:nvSpPr>
        <p:spPr>
          <a:xfrm rot="20335936">
            <a:off x="10938008" y="267757"/>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5-Point Star 21">
            <a:extLst>
              <a:ext uri="{FF2B5EF4-FFF2-40B4-BE49-F238E27FC236}">
                <a16:creationId xmlns:a16="http://schemas.microsoft.com/office/drawing/2014/main" id="{F4C7C535-26A9-F498-2D10-43A7B987D1D3}"/>
              </a:ext>
            </a:extLst>
          </p:cNvPr>
          <p:cNvSpPr/>
          <p:nvPr/>
        </p:nvSpPr>
        <p:spPr>
          <a:xfrm>
            <a:off x="10587209" y="981963"/>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5-Point Star 22">
            <a:extLst>
              <a:ext uri="{FF2B5EF4-FFF2-40B4-BE49-F238E27FC236}">
                <a16:creationId xmlns:a16="http://schemas.microsoft.com/office/drawing/2014/main" id="{A227900B-485A-914B-B252-6162127A4047}"/>
              </a:ext>
            </a:extLst>
          </p:cNvPr>
          <p:cNvSpPr/>
          <p:nvPr/>
        </p:nvSpPr>
        <p:spPr>
          <a:xfrm>
            <a:off x="1668915" y="1394075"/>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5-Point Star 23">
            <a:extLst>
              <a:ext uri="{FF2B5EF4-FFF2-40B4-BE49-F238E27FC236}">
                <a16:creationId xmlns:a16="http://schemas.microsoft.com/office/drawing/2014/main" id="{62E36DAB-01E1-DC76-B2E3-404ACDDAB895}"/>
              </a:ext>
            </a:extLst>
          </p:cNvPr>
          <p:cNvSpPr/>
          <p:nvPr/>
        </p:nvSpPr>
        <p:spPr>
          <a:xfrm>
            <a:off x="347412" y="1113321"/>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5-Point Star 24">
            <a:extLst>
              <a:ext uri="{FF2B5EF4-FFF2-40B4-BE49-F238E27FC236}">
                <a16:creationId xmlns:a16="http://schemas.microsoft.com/office/drawing/2014/main" id="{5F13E047-549B-1F8A-CFC4-4A7FB0FED03B}"/>
              </a:ext>
            </a:extLst>
          </p:cNvPr>
          <p:cNvSpPr/>
          <p:nvPr/>
        </p:nvSpPr>
        <p:spPr>
          <a:xfrm>
            <a:off x="6147428" y="1485834"/>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5-Point Star 25">
            <a:extLst>
              <a:ext uri="{FF2B5EF4-FFF2-40B4-BE49-F238E27FC236}">
                <a16:creationId xmlns:a16="http://schemas.microsoft.com/office/drawing/2014/main" id="{FBFB5287-6BB5-DAD7-17DF-48E2938A07AF}"/>
              </a:ext>
            </a:extLst>
          </p:cNvPr>
          <p:cNvSpPr/>
          <p:nvPr/>
        </p:nvSpPr>
        <p:spPr>
          <a:xfrm>
            <a:off x="3203425" y="151363"/>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5-Point Star 26">
            <a:extLst>
              <a:ext uri="{FF2B5EF4-FFF2-40B4-BE49-F238E27FC236}">
                <a16:creationId xmlns:a16="http://schemas.microsoft.com/office/drawing/2014/main" id="{8C170B8C-D282-8882-9BA9-9E25A81EE794}"/>
              </a:ext>
            </a:extLst>
          </p:cNvPr>
          <p:cNvSpPr/>
          <p:nvPr/>
        </p:nvSpPr>
        <p:spPr>
          <a:xfrm>
            <a:off x="8639005" y="967248"/>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5-Point Star 27">
            <a:extLst>
              <a:ext uri="{FF2B5EF4-FFF2-40B4-BE49-F238E27FC236}">
                <a16:creationId xmlns:a16="http://schemas.microsoft.com/office/drawing/2014/main" id="{57B002A0-AF1C-82AF-72C2-74A476904D86}"/>
              </a:ext>
            </a:extLst>
          </p:cNvPr>
          <p:cNvSpPr/>
          <p:nvPr/>
        </p:nvSpPr>
        <p:spPr>
          <a:xfrm>
            <a:off x="11705555" y="220319"/>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5-Point Star 28">
            <a:extLst>
              <a:ext uri="{FF2B5EF4-FFF2-40B4-BE49-F238E27FC236}">
                <a16:creationId xmlns:a16="http://schemas.microsoft.com/office/drawing/2014/main" id="{B5CA93D9-D605-3FC5-C0F3-CFD6C78B864C}"/>
              </a:ext>
            </a:extLst>
          </p:cNvPr>
          <p:cNvSpPr/>
          <p:nvPr/>
        </p:nvSpPr>
        <p:spPr>
          <a:xfrm rot="19955312">
            <a:off x="10027252" y="1742095"/>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5-Point Star 29">
            <a:extLst>
              <a:ext uri="{FF2B5EF4-FFF2-40B4-BE49-F238E27FC236}">
                <a16:creationId xmlns:a16="http://schemas.microsoft.com/office/drawing/2014/main" id="{BAA741EA-FD58-F9FA-F361-9D48DD778761}"/>
              </a:ext>
            </a:extLst>
          </p:cNvPr>
          <p:cNvSpPr/>
          <p:nvPr/>
        </p:nvSpPr>
        <p:spPr>
          <a:xfrm rot="19955312">
            <a:off x="11312334" y="110137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5-Point Star 30">
            <a:extLst>
              <a:ext uri="{FF2B5EF4-FFF2-40B4-BE49-F238E27FC236}">
                <a16:creationId xmlns:a16="http://schemas.microsoft.com/office/drawing/2014/main" id="{45DAA3EE-4EB5-48BB-BEA0-46C45256D93F}"/>
              </a:ext>
            </a:extLst>
          </p:cNvPr>
          <p:cNvSpPr/>
          <p:nvPr/>
        </p:nvSpPr>
        <p:spPr>
          <a:xfrm rot="21310741">
            <a:off x="12193445" y="187500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5-Point Star 31">
            <a:extLst>
              <a:ext uri="{FF2B5EF4-FFF2-40B4-BE49-F238E27FC236}">
                <a16:creationId xmlns:a16="http://schemas.microsoft.com/office/drawing/2014/main" id="{15368447-2B71-6DE3-C7E5-E838A0E3131F}"/>
              </a:ext>
            </a:extLst>
          </p:cNvPr>
          <p:cNvSpPr/>
          <p:nvPr/>
        </p:nvSpPr>
        <p:spPr>
          <a:xfrm rot="21310741">
            <a:off x="10168825" y="104897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5-Point Star 32">
            <a:extLst>
              <a:ext uri="{FF2B5EF4-FFF2-40B4-BE49-F238E27FC236}">
                <a16:creationId xmlns:a16="http://schemas.microsoft.com/office/drawing/2014/main" id="{AD1F2853-066F-B640-6F6C-2A34FBF8425F}"/>
              </a:ext>
            </a:extLst>
          </p:cNvPr>
          <p:cNvSpPr/>
          <p:nvPr/>
        </p:nvSpPr>
        <p:spPr>
          <a:xfrm rot="21310741">
            <a:off x="9990342" y="28426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5-Point Star 33">
            <a:extLst>
              <a:ext uri="{FF2B5EF4-FFF2-40B4-BE49-F238E27FC236}">
                <a16:creationId xmlns:a16="http://schemas.microsoft.com/office/drawing/2014/main" id="{CCAA472F-B2B1-A4AA-3D37-4F49E3FD4490}"/>
              </a:ext>
            </a:extLst>
          </p:cNvPr>
          <p:cNvSpPr/>
          <p:nvPr/>
        </p:nvSpPr>
        <p:spPr>
          <a:xfrm rot="1366578">
            <a:off x="11312333" y="15654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5-Point Star 34">
            <a:extLst>
              <a:ext uri="{FF2B5EF4-FFF2-40B4-BE49-F238E27FC236}">
                <a16:creationId xmlns:a16="http://schemas.microsoft.com/office/drawing/2014/main" id="{E460C57A-4EC1-3CA0-33C7-1098B95447D0}"/>
              </a:ext>
            </a:extLst>
          </p:cNvPr>
          <p:cNvSpPr/>
          <p:nvPr/>
        </p:nvSpPr>
        <p:spPr>
          <a:xfrm rot="20739421">
            <a:off x="8997704" y="42334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5-Point Star 35">
            <a:extLst>
              <a:ext uri="{FF2B5EF4-FFF2-40B4-BE49-F238E27FC236}">
                <a16:creationId xmlns:a16="http://schemas.microsoft.com/office/drawing/2014/main" id="{D9A14B21-DA83-25A0-56AC-0B69894C66BE}"/>
              </a:ext>
            </a:extLst>
          </p:cNvPr>
          <p:cNvSpPr/>
          <p:nvPr/>
        </p:nvSpPr>
        <p:spPr>
          <a:xfrm rot="20739421">
            <a:off x="7137190" y="57991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5-Point Star 36">
            <a:extLst>
              <a:ext uri="{FF2B5EF4-FFF2-40B4-BE49-F238E27FC236}">
                <a16:creationId xmlns:a16="http://schemas.microsoft.com/office/drawing/2014/main" id="{AE8EBAA3-6F18-972F-21E2-3B53DD56FE3B}"/>
              </a:ext>
            </a:extLst>
          </p:cNvPr>
          <p:cNvSpPr/>
          <p:nvPr/>
        </p:nvSpPr>
        <p:spPr>
          <a:xfrm rot="20739421">
            <a:off x="5751355" y="284261"/>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5-Point Star 37">
            <a:extLst>
              <a:ext uri="{FF2B5EF4-FFF2-40B4-BE49-F238E27FC236}">
                <a16:creationId xmlns:a16="http://schemas.microsoft.com/office/drawing/2014/main" id="{CF5A73CC-9B2D-BC12-8EAB-13F79966A187}"/>
              </a:ext>
            </a:extLst>
          </p:cNvPr>
          <p:cNvSpPr/>
          <p:nvPr/>
        </p:nvSpPr>
        <p:spPr>
          <a:xfrm rot="20739421">
            <a:off x="3080196" y="990571"/>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5-Point Star 38">
            <a:extLst>
              <a:ext uri="{FF2B5EF4-FFF2-40B4-BE49-F238E27FC236}">
                <a16:creationId xmlns:a16="http://schemas.microsoft.com/office/drawing/2014/main" id="{26938561-1946-56B0-7B0F-162B75FAEB15}"/>
              </a:ext>
            </a:extLst>
          </p:cNvPr>
          <p:cNvSpPr/>
          <p:nvPr/>
        </p:nvSpPr>
        <p:spPr>
          <a:xfrm rot="20739421">
            <a:off x="1253568" y="1040305"/>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5-Point Star 39">
            <a:extLst>
              <a:ext uri="{FF2B5EF4-FFF2-40B4-BE49-F238E27FC236}">
                <a16:creationId xmlns:a16="http://schemas.microsoft.com/office/drawing/2014/main" id="{4F4291CD-C347-196E-08ED-BA16300A5F35}"/>
              </a:ext>
            </a:extLst>
          </p:cNvPr>
          <p:cNvSpPr/>
          <p:nvPr/>
        </p:nvSpPr>
        <p:spPr>
          <a:xfrm rot="20739421">
            <a:off x="2604925" y="1904376"/>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5-Point Star 40">
            <a:extLst>
              <a:ext uri="{FF2B5EF4-FFF2-40B4-BE49-F238E27FC236}">
                <a16:creationId xmlns:a16="http://schemas.microsoft.com/office/drawing/2014/main" id="{92D80689-FB46-344D-2D44-2AE665528D02}"/>
              </a:ext>
            </a:extLst>
          </p:cNvPr>
          <p:cNvSpPr/>
          <p:nvPr/>
        </p:nvSpPr>
        <p:spPr>
          <a:xfrm rot="20739421">
            <a:off x="246132" y="1894817"/>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5-Point Star 41">
            <a:extLst>
              <a:ext uri="{FF2B5EF4-FFF2-40B4-BE49-F238E27FC236}">
                <a16:creationId xmlns:a16="http://schemas.microsoft.com/office/drawing/2014/main" id="{16D0EBBF-9523-8BEF-0DF2-41C217A2BE95}"/>
              </a:ext>
            </a:extLst>
          </p:cNvPr>
          <p:cNvSpPr/>
          <p:nvPr/>
        </p:nvSpPr>
        <p:spPr>
          <a:xfrm rot="20739421">
            <a:off x="4158831" y="184596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5-Point Star 42">
            <a:extLst>
              <a:ext uri="{FF2B5EF4-FFF2-40B4-BE49-F238E27FC236}">
                <a16:creationId xmlns:a16="http://schemas.microsoft.com/office/drawing/2014/main" id="{8ED71249-82A4-2334-0210-3D1759C7AB99}"/>
              </a:ext>
            </a:extLst>
          </p:cNvPr>
          <p:cNvSpPr/>
          <p:nvPr/>
        </p:nvSpPr>
        <p:spPr>
          <a:xfrm rot="20739421">
            <a:off x="1563167" y="154348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5-Point Star 43">
            <a:extLst>
              <a:ext uri="{FF2B5EF4-FFF2-40B4-BE49-F238E27FC236}">
                <a16:creationId xmlns:a16="http://schemas.microsoft.com/office/drawing/2014/main" id="{0347CA45-4041-F9A9-B015-CEA82D543D6E}"/>
              </a:ext>
            </a:extLst>
          </p:cNvPr>
          <p:cNvSpPr/>
          <p:nvPr/>
        </p:nvSpPr>
        <p:spPr>
          <a:xfrm rot="20739421">
            <a:off x="2261766" y="1067531"/>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5-Point Star 44">
            <a:extLst>
              <a:ext uri="{FF2B5EF4-FFF2-40B4-BE49-F238E27FC236}">
                <a16:creationId xmlns:a16="http://schemas.microsoft.com/office/drawing/2014/main" id="{A5B56456-6FCE-8B65-51AE-89A4F7062FAF}"/>
              </a:ext>
            </a:extLst>
          </p:cNvPr>
          <p:cNvSpPr/>
          <p:nvPr/>
        </p:nvSpPr>
        <p:spPr>
          <a:xfrm rot="20739421">
            <a:off x="3399628" y="1613014"/>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5-Point Star 45">
            <a:extLst>
              <a:ext uri="{FF2B5EF4-FFF2-40B4-BE49-F238E27FC236}">
                <a16:creationId xmlns:a16="http://schemas.microsoft.com/office/drawing/2014/main" id="{A9E5C29D-5BFC-BEE5-391D-6D8979E0D9AB}"/>
              </a:ext>
            </a:extLst>
          </p:cNvPr>
          <p:cNvSpPr/>
          <p:nvPr/>
        </p:nvSpPr>
        <p:spPr>
          <a:xfrm rot="20739421">
            <a:off x="4676949" y="624308"/>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5-Point Star 46">
            <a:extLst>
              <a:ext uri="{FF2B5EF4-FFF2-40B4-BE49-F238E27FC236}">
                <a16:creationId xmlns:a16="http://schemas.microsoft.com/office/drawing/2014/main" id="{28846458-A618-F197-D3DE-D91A98894C87}"/>
              </a:ext>
            </a:extLst>
          </p:cNvPr>
          <p:cNvSpPr/>
          <p:nvPr/>
        </p:nvSpPr>
        <p:spPr>
          <a:xfrm rot="20739421">
            <a:off x="6683476" y="26552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5-Point Star 47">
            <a:extLst>
              <a:ext uri="{FF2B5EF4-FFF2-40B4-BE49-F238E27FC236}">
                <a16:creationId xmlns:a16="http://schemas.microsoft.com/office/drawing/2014/main" id="{EC9603A0-5008-D49D-0A74-686651D5D5C3}"/>
              </a:ext>
            </a:extLst>
          </p:cNvPr>
          <p:cNvSpPr/>
          <p:nvPr/>
        </p:nvSpPr>
        <p:spPr>
          <a:xfrm rot="20739421">
            <a:off x="5040506" y="282327"/>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5-Point Star 48">
            <a:extLst>
              <a:ext uri="{FF2B5EF4-FFF2-40B4-BE49-F238E27FC236}">
                <a16:creationId xmlns:a16="http://schemas.microsoft.com/office/drawing/2014/main" id="{753B5240-E6CD-AD11-28EA-5BD919927F2D}"/>
              </a:ext>
            </a:extLst>
          </p:cNvPr>
          <p:cNvSpPr/>
          <p:nvPr/>
        </p:nvSpPr>
        <p:spPr>
          <a:xfrm rot="20739421">
            <a:off x="6255339" y="66239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5-Point Star 49">
            <a:extLst>
              <a:ext uri="{FF2B5EF4-FFF2-40B4-BE49-F238E27FC236}">
                <a16:creationId xmlns:a16="http://schemas.microsoft.com/office/drawing/2014/main" id="{CA76EDCA-13ED-C659-6650-EE454501E2FF}"/>
              </a:ext>
            </a:extLst>
          </p:cNvPr>
          <p:cNvSpPr/>
          <p:nvPr/>
        </p:nvSpPr>
        <p:spPr>
          <a:xfrm rot="20739421">
            <a:off x="8163767" y="801169"/>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5-Point Star 50">
            <a:extLst>
              <a:ext uri="{FF2B5EF4-FFF2-40B4-BE49-F238E27FC236}">
                <a16:creationId xmlns:a16="http://schemas.microsoft.com/office/drawing/2014/main" id="{0BB44575-07EC-E25F-36CF-3FFEF00EC314}"/>
              </a:ext>
            </a:extLst>
          </p:cNvPr>
          <p:cNvSpPr/>
          <p:nvPr/>
        </p:nvSpPr>
        <p:spPr>
          <a:xfrm rot="20739421">
            <a:off x="9945553" y="66239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5-Point Star 51">
            <a:extLst>
              <a:ext uri="{FF2B5EF4-FFF2-40B4-BE49-F238E27FC236}">
                <a16:creationId xmlns:a16="http://schemas.microsoft.com/office/drawing/2014/main" id="{9AFE78DC-5C4E-49B8-2140-2C429709F694}"/>
              </a:ext>
            </a:extLst>
          </p:cNvPr>
          <p:cNvSpPr/>
          <p:nvPr/>
        </p:nvSpPr>
        <p:spPr>
          <a:xfrm rot="21310741">
            <a:off x="9316313" y="962224"/>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6" name="Picture 55">
            <a:extLst>
              <a:ext uri="{FF2B5EF4-FFF2-40B4-BE49-F238E27FC236}">
                <a16:creationId xmlns:a16="http://schemas.microsoft.com/office/drawing/2014/main" id="{C482F397-8D1F-9213-0A8E-43E2E2B76ECA}"/>
              </a:ext>
            </a:extLst>
          </p:cNvPr>
          <p:cNvPicPr>
            <a:picLocks noChangeAspect="1"/>
          </p:cNvPicPr>
          <p:nvPr/>
        </p:nvPicPr>
        <p:blipFill>
          <a:blip r:embed="rId4"/>
          <a:stretch>
            <a:fillRect/>
          </a:stretch>
        </p:blipFill>
        <p:spPr>
          <a:xfrm>
            <a:off x="265400" y="6121066"/>
            <a:ext cx="2084162" cy="533447"/>
          </a:xfrm>
          <a:prstGeom prst="rect">
            <a:avLst/>
          </a:prstGeom>
        </p:spPr>
      </p:pic>
      <p:sp>
        <p:nvSpPr>
          <p:cNvPr id="5" name="Rectangle 1">
            <a:extLst>
              <a:ext uri="{FF2B5EF4-FFF2-40B4-BE49-F238E27FC236}">
                <a16:creationId xmlns:a16="http://schemas.microsoft.com/office/drawing/2014/main" id="{45E18686-25C7-4F16-9546-29B76135AACC}"/>
              </a:ext>
            </a:extLst>
          </p:cNvPr>
          <p:cNvSpPr>
            <a:spLocks noChangeArrowheads="1"/>
          </p:cNvSpPr>
          <p:nvPr/>
        </p:nvSpPr>
        <p:spPr bwMode="auto">
          <a:xfrm>
            <a:off x="1884257" y="3429195"/>
            <a:ext cx="65"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b="0" i="0" u="none" strike="noStrike" cap="none" normalizeH="0" baseline="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 name="TextBox 5">
            <a:extLst>
              <a:ext uri="{FF2B5EF4-FFF2-40B4-BE49-F238E27FC236}">
                <a16:creationId xmlns:a16="http://schemas.microsoft.com/office/drawing/2014/main" id="{61377467-F740-13DE-5B79-344E7E34EDFA}"/>
              </a:ext>
            </a:extLst>
          </p:cNvPr>
          <p:cNvSpPr txBox="1"/>
          <p:nvPr/>
        </p:nvSpPr>
        <p:spPr>
          <a:xfrm>
            <a:off x="2223968" y="524860"/>
            <a:ext cx="6682070" cy="600164"/>
          </a:xfrm>
          <a:prstGeom prst="rect">
            <a:avLst/>
          </a:prstGeom>
          <a:noFill/>
        </p:spPr>
        <p:txBody>
          <a:bodyPr wrap="square">
            <a:spAutoFit/>
          </a:bodyPr>
          <a:lstStyle/>
          <a:p>
            <a:pPr algn="ctr"/>
            <a:r>
              <a:rPr lang="en-US" sz="3300" b="1">
                <a:solidFill>
                  <a:schemeClr val="bg1"/>
                </a:solidFill>
                <a:latin typeface="Montserrat" pitchFamily="2" charset="77"/>
              </a:rPr>
              <a:t>Today’s Materials</a:t>
            </a:r>
          </a:p>
        </p:txBody>
      </p:sp>
      <p:sp>
        <p:nvSpPr>
          <p:cNvPr id="8" name="5-Point Star 7">
            <a:extLst>
              <a:ext uri="{FF2B5EF4-FFF2-40B4-BE49-F238E27FC236}">
                <a16:creationId xmlns:a16="http://schemas.microsoft.com/office/drawing/2014/main" id="{1DC660A0-CCB0-C663-6864-9269DC51D335}"/>
              </a:ext>
            </a:extLst>
          </p:cNvPr>
          <p:cNvSpPr/>
          <p:nvPr/>
        </p:nvSpPr>
        <p:spPr>
          <a:xfrm>
            <a:off x="7697454" y="912852"/>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Rounded Rectangle 54">
            <a:extLst>
              <a:ext uri="{FF2B5EF4-FFF2-40B4-BE49-F238E27FC236}">
                <a16:creationId xmlns:a16="http://schemas.microsoft.com/office/drawing/2014/main" id="{CBF6B84E-DEA3-C60E-3AE8-74DC16D60FE8}"/>
              </a:ext>
            </a:extLst>
          </p:cNvPr>
          <p:cNvSpPr/>
          <p:nvPr/>
        </p:nvSpPr>
        <p:spPr>
          <a:xfrm>
            <a:off x="191163" y="1469787"/>
            <a:ext cx="2509893" cy="1081924"/>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pic>
        <p:nvPicPr>
          <p:cNvPr id="60" name="Picture 59">
            <a:extLst>
              <a:ext uri="{FF2B5EF4-FFF2-40B4-BE49-F238E27FC236}">
                <a16:creationId xmlns:a16="http://schemas.microsoft.com/office/drawing/2014/main" id="{22156413-DB11-7A55-801C-E1243755D2E1}"/>
              </a:ext>
            </a:extLst>
          </p:cNvPr>
          <p:cNvPicPr>
            <a:picLocks noChangeAspect="1"/>
          </p:cNvPicPr>
          <p:nvPr/>
        </p:nvPicPr>
        <p:blipFill>
          <a:blip r:embed="rId5"/>
          <a:srcRect l="3537" t="3151" r="53991" b="64598"/>
          <a:stretch>
            <a:fillRect/>
          </a:stretch>
        </p:blipFill>
        <p:spPr>
          <a:xfrm>
            <a:off x="284078" y="1583728"/>
            <a:ext cx="927986" cy="911104"/>
          </a:xfrm>
          <a:prstGeom prst="rect">
            <a:avLst/>
          </a:prstGeom>
          <a:effectLst>
            <a:outerShdw blurRad="50800" dist="38100" dir="8100000" algn="tr" rotWithShape="0">
              <a:prstClr val="black">
                <a:alpha val="40000"/>
              </a:prstClr>
            </a:outerShdw>
          </a:effectLst>
        </p:spPr>
      </p:pic>
      <p:sp>
        <p:nvSpPr>
          <p:cNvPr id="71" name="TextBox 70">
            <a:extLst>
              <a:ext uri="{FF2B5EF4-FFF2-40B4-BE49-F238E27FC236}">
                <a16:creationId xmlns:a16="http://schemas.microsoft.com/office/drawing/2014/main" id="{50776FFA-2AF4-782C-A7BB-D83E483EA3C2}"/>
              </a:ext>
            </a:extLst>
          </p:cNvPr>
          <p:cNvSpPr txBox="1"/>
          <p:nvPr/>
        </p:nvSpPr>
        <p:spPr>
          <a:xfrm>
            <a:off x="944386" y="1790642"/>
            <a:ext cx="1807067" cy="461665"/>
          </a:xfrm>
          <a:prstGeom prst="rect">
            <a:avLst/>
          </a:prstGeom>
          <a:noFill/>
        </p:spPr>
        <p:txBody>
          <a:bodyPr wrap="square">
            <a:spAutoFit/>
          </a:bodyPr>
          <a:lstStyle/>
          <a:p>
            <a:pPr algn="ctr"/>
            <a:r>
              <a:rPr lang="en-US" sz="2400" b="1">
                <a:solidFill>
                  <a:srgbClr val="2E3192"/>
                </a:solidFill>
                <a:latin typeface="Montserrat" pitchFamily="2" charset="77"/>
              </a:rPr>
              <a:t>Straw</a:t>
            </a:r>
          </a:p>
        </p:txBody>
      </p:sp>
      <p:sp>
        <p:nvSpPr>
          <p:cNvPr id="63" name="Rounded Rectangle 62">
            <a:extLst>
              <a:ext uri="{FF2B5EF4-FFF2-40B4-BE49-F238E27FC236}">
                <a16:creationId xmlns:a16="http://schemas.microsoft.com/office/drawing/2014/main" id="{B05E5582-7442-F5A4-646F-ECA36B4CC9C9}"/>
              </a:ext>
            </a:extLst>
          </p:cNvPr>
          <p:cNvSpPr/>
          <p:nvPr/>
        </p:nvSpPr>
        <p:spPr>
          <a:xfrm>
            <a:off x="344389" y="2785564"/>
            <a:ext cx="3684577" cy="1081924"/>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68" name="TextBox 67">
            <a:extLst>
              <a:ext uri="{FF2B5EF4-FFF2-40B4-BE49-F238E27FC236}">
                <a16:creationId xmlns:a16="http://schemas.microsoft.com/office/drawing/2014/main" id="{C3744DA8-2D1D-B4DB-1328-35FC448246D9}"/>
              </a:ext>
            </a:extLst>
          </p:cNvPr>
          <p:cNvSpPr txBox="1"/>
          <p:nvPr/>
        </p:nvSpPr>
        <p:spPr>
          <a:xfrm>
            <a:off x="1347258" y="3153644"/>
            <a:ext cx="2538394" cy="461665"/>
          </a:xfrm>
          <a:prstGeom prst="rect">
            <a:avLst/>
          </a:prstGeom>
          <a:noFill/>
        </p:spPr>
        <p:txBody>
          <a:bodyPr wrap="square">
            <a:spAutoFit/>
          </a:bodyPr>
          <a:lstStyle/>
          <a:p>
            <a:pPr algn="ctr"/>
            <a:r>
              <a:rPr lang="en-US" sz="2400" b="1">
                <a:solidFill>
                  <a:srgbClr val="2E3192"/>
                </a:solidFill>
                <a:latin typeface="Montserrat" pitchFamily="2" charset="77"/>
              </a:rPr>
              <a:t>Aluminum Foil</a:t>
            </a:r>
          </a:p>
        </p:txBody>
      </p:sp>
      <p:pic>
        <p:nvPicPr>
          <p:cNvPr id="81" name="Picture 80">
            <a:extLst>
              <a:ext uri="{FF2B5EF4-FFF2-40B4-BE49-F238E27FC236}">
                <a16:creationId xmlns:a16="http://schemas.microsoft.com/office/drawing/2014/main" id="{8C576AF5-1962-59E2-CD5E-DD83667DEFBB}"/>
              </a:ext>
            </a:extLst>
          </p:cNvPr>
          <p:cNvPicPr>
            <a:picLocks noChangeAspect="1"/>
          </p:cNvPicPr>
          <p:nvPr/>
        </p:nvPicPr>
        <p:blipFill>
          <a:blip r:embed="rId5"/>
          <a:srcRect l="47892" b="64792"/>
          <a:stretch>
            <a:fillRect/>
          </a:stretch>
        </p:blipFill>
        <p:spPr>
          <a:xfrm>
            <a:off x="470240" y="2847231"/>
            <a:ext cx="1097280" cy="958590"/>
          </a:xfrm>
          <a:prstGeom prst="rect">
            <a:avLst/>
          </a:prstGeom>
          <a:effectLst>
            <a:outerShdw blurRad="50800" dist="38100" dir="8100000" algn="tr" rotWithShape="0">
              <a:prstClr val="black">
                <a:alpha val="40000"/>
              </a:prstClr>
            </a:outerShdw>
          </a:effectLst>
        </p:spPr>
      </p:pic>
      <p:sp>
        <p:nvSpPr>
          <p:cNvPr id="82" name="Rounded Rectangle 81">
            <a:extLst>
              <a:ext uri="{FF2B5EF4-FFF2-40B4-BE49-F238E27FC236}">
                <a16:creationId xmlns:a16="http://schemas.microsoft.com/office/drawing/2014/main" id="{CCD888F5-313F-1B49-01A9-0B9D81D2F99C}"/>
              </a:ext>
            </a:extLst>
          </p:cNvPr>
          <p:cNvSpPr/>
          <p:nvPr/>
        </p:nvSpPr>
        <p:spPr>
          <a:xfrm>
            <a:off x="2946957" y="1483967"/>
            <a:ext cx="3098989" cy="1081924"/>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83" name="TextBox 82">
            <a:extLst>
              <a:ext uri="{FF2B5EF4-FFF2-40B4-BE49-F238E27FC236}">
                <a16:creationId xmlns:a16="http://schemas.microsoft.com/office/drawing/2014/main" id="{2B7EED8C-7E15-2E3B-8520-CA9770D75B7C}"/>
              </a:ext>
            </a:extLst>
          </p:cNvPr>
          <p:cNvSpPr txBox="1"/>
          <p:nvPr/>
        </p:nvSpPr>
        <p:spPr>
          <a:xfrm>
            <a:off x="3707817" y="1808762"/>
            <a:ext cx="2538394" cy="461665"/>
          </a:xfrm>
          <a:prstGeom prst="rect">
            <a:avLst/>
          </a:prstGeom>
          <a:noFill/>
        </p:spPr>
        <p:txBody>
          <a:bodyPr wrap="square">
            <a:spAutoFit/>
          </a:bodyPr>
          <a:lstStyle/>
          <a:p>
            <a:pPr algn="ctr"/>
            <a:r>
              <a:rPr lang="en-US" sz="2400" b="1">
                <a:solidFill>
                  <a:srgbClr val="2E3192"/>
                </a:solidFill>
                <a:latin typeface="Montserrat" pitchFamily="2" charset="77"/>
              </a:rPr>
              <a:t>Tape Roll</a:t>
            </a:r>
          </a:p>
        </p:txBody>
      </p:sp>
      <p:pic>
        <p:nvPicPr>
          <p:cNvPr id="86" name="Picture 85">
            <a:extLst>
              <a:ext uri="{FF2B5EF4-FFF2-40B4-BE49-F238E27FC236}">
                <a16:creationId xmlns:a16="http://schemas.microsoft.com/office/drawing/2014/main" id="{C89B80EA-A2A2-F6DF-4548-7F3CD3ED15EB}"/>
              </a:ext>
            </a:extLst>
          </p:cNvPr>
          <p:cNvPicPr>
            <a:picLocks noChangeAspect="1"/>
          </p:cNvPicPr>
          <p:nvPr/>
        </p:nvPicPr>
        <p:blipFill>
          <a:blip r:embed="rId5"/>
          <a:srcRect t="38015" r="52680" b="29678"/>
          <a:stretch>
            <a:fillRect/>
          </a:stretch>
        </p:blipFill>
        <p:spPr>
          <a:xfrm>
            <a:off x="3008852" y="1570923"/>
            <a:ext cx="1035856" cy="914400"/>
          </a:xfrm>
          <a:prstGeom prst="ellipse">
            <a:avLst/>
          </a:prstGeom>
          <a:effectLst>
            <a:outerShdw blurRad="50800" dist="38100" dir="8100000" algn="tr" rotWithShape="0">
              <a:prstClr val="black">
                <a:alpha val="40000"/>
              </a:prstClr>
            </a:outerShdw>
          </a:effectLst>
        </p:spPr>
      </p:pic>
      <p:sp>
        <p:nvSpPr>
          <p:cNvPr id="87" name="Rounded Rectangle 86">
            <a:extLst>
              <a:ext uri="{FF2B5EF4-FFF2-40B4-BE49-F238E27FC236}">
                <a16:creationId xmlns:a16="http://schemas.microsoft.com/office/drawing/2014/main" id="{FF9F40BE-082D-AB5D-ADA1-1795D4B28A19}"/>
              </a:ext>
            </a:extLst>
          </p:cNvPr>
          <p:cNvSpPr/>
          <p:nvPr/>
        </p:nvSpPr>
        <p:spPr>
          <a:xfrm>
            <a:off x="6363186" y="1488772"/>
            <a:ext cx="3078937" cy="1015083"/>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89" name="TextBox 88">
            <a:extLst>
              <a:ext uri="{FF2B5EF4-FFF2-40B4-BE49-F238E27FC236}">
                <a16:creationId xmlns:a16="http://schemas.microsoft.com/office/drawing/2014/main" id="{806149FF-0C6C-17D0-0CEB-85BE611568F8}"/>
              </a:ext>
            </a:extLst>
          </p:cNvPr>
          <p:cNvSpPr txBox="1"/>
          <p:nvPr/>
        </p:nvSpPr>
        <p:spPr>
          <a:xfrm>
            <a:off x="7099505" y="1760763"/>
            <a:ext cx="2538394" cy="461665"/>
          </a:xfrm>
          <a:prstGeom prst="rect">
            <a:avLst/>
          </a:prstGeom>
          <a:noFill/>
        </p:spPr>
        <p:txBody>
          <a:bodyPr wrap="square">
            <a:spAutoFit/>
          </a:bodyPr>
          <a:lstStyle/>
          <a:p>
            <a:pPr algn="ctr"/>
            <a:r>
              <a:rPr lang="en-US" sz="2400" b="1">
                <a:solidFill>
                  <a:srgbClr val="2E3192"/>
                </a:solidFill>
                <a:latin typeface="Montserrat" pitchFamily="2" charset="77"/>
              </a:rPr>
              <a:t>Scissors</a:t>
            </a:r>
          </a:p>
        </p:txBody>
      </p:sp>
      <p:pic>
        <p:nvPicPr>
          <p:cNvPr id="96" name="Picture 95">
            <a:extLst>
              <a:ext uri="{FF2B5EF4-FFF2-40B4-BE49-F238E27FC236}">
                <a16:creationId xmlns:a16="http://schemas.microsoft.com/office/drawing/2014/main" id="{1650F6FB-BC88-8281-8FF2-67B31458DC28}"/>
              </a:ext>
            </a:extLst>
          </p:cNvPr>
          <p:cNvPicPr>
            <a:picLocks noChangeAspect="1"/>
          </p:cNvPicPr>
          <p:nvPr/>
        </p:nvPicPr>
        <p:blipFill>
          <a:blip r:embed="rId5"/>
          <a:srcRect l="50000" t="35905" r="1470" b="31082"/>
          <a:stretch>
            <a:fillRect/>
          </a:stretch>
        </p:blipFill>
        <p:spPr>
          <a:xfrm>
            <a:off x="6550926" y="1559545"/>
            <a:ext cx="1039635" cy="914400"/>
          </a:xfrm>
          <a:prstGeom prst="ellipse">
            <a:avLst/>
          </a:prstGeom>
          <a:effectLst>
            <a:outerShdw blurRad="50800" dist="38100" dir="8100000" algn="tr" rotWithShape="0">
              <a:prstClr val="black">
                <a:alpha val="40000"/>
              </a:prstClr>
            </a:outerShdw>
          </a:effectLst>
        </p:spPr>
      </p:pic>
      <p:sp>
        <p:nvSpPr>
          <p:cNvPr id="99" name="Rounded Rectangle 98">
            <a:extLst>
              <a:ext uri="{FF2B5EF4-FFF2-40B4-BE49-F238E27FC236}">
                <a16:creationId xmlns:a16="http://schemas.microsoft.com/office/drawing/2014/main" id="{D96C7A31-0638-66A0-0F33-9F665C45C7B1}"/>
              </a:ext>
            </a:extLst>
          </p:cNvPr>
          <p:cNvSpPr/>
          <p:nvPr/>
        </p:nvSpPr>
        <p:spPr>
          <a:xfrm>
            <a:off x="347412" y="4159447"/>
            <a:ext cx="5756740" cy="1081924"/>
          </a:xfrm>
          <a:prstGeom prst="roundRect">
            <a:avLst/>
          </a:prstGeom>
          <a:solidFill>
            <a:schemeClr val="bg1"/>
          </a:solidFill>
          <a:effectLst>
            <a:outerShdw blurRad="330902" dist="38100" sx="102417" sy="102417"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pic>
        <p:nvPicPr>
          <p:cNvPr id="98" name="Picture 97">
            <a:extLst>
              <a:ext uri="{FF2B5EF4-FFF2-40B4-BE49-F238E27FC236}">
                <a16:creationId xmlns:a16="http://schemas.microsoft.com/office/drawing/2014/main" id="{314E90C7-5C96-5FE3-EDB0-A0E7EDD39ED0}"/>
              </a:ext>
            </a:extLst>
          </p:cNvPr>
          <p:cNvPicPr>
            <a:picLocks noChangeAspect="1"/>
          </p:cNvPicPr>
          <p:nvPr/>
        </p:nvPicPr>
        <p:blipFill>
          <a:blip r:embed="rId5"/>
          <a:srcRect l="23084" t="65744" r="15910" b="3747"/>
          <a:stretch>
            <a:fillRect/>
          </a:stretch>
        </p:blipFill>
        <p:spPr>
          <a:xfrm>
            <a:off x="393092" y="4243209"/>
            <a:ext cx="1414125" cy="914400"/>
          </a:xfrm>
          <a:prstGeom prst="ellipse">
            <a:avLst/>
          </a:prstGeom>
          <a:effectLst>
            <a:outerShdw blurRad="50800" dist="38100" dir="8100000" algn="tr" rotWithShape="0">
              <a:prstClr val="black">
                <a:alpha val="40000"/>
              </a:prstClr>
            </a:outerShdw>
          </a:effectLst>
        </p:spPr>
      </p:pic>
      <p:sp>
        <p:nvSpPr>
          <p:cNvPr id="100" name="TextBox 99">
            <a:extLst>
              <a:ext uri="{FF2B5EF4-FFF2-40B4-BE49-F238E27FC236}">
                <a16:creationId xmlns:a16="http://schemas.microsoft.com/office/drawing/2014/main" id="{FA5F35B0-C814-883E-3066-8966B313B89B}"/>
              </a:ext>
            </a:extLst>
          </p:cNvPr>
          <p:cNvSpPr txBox="1"/>
          <p:nvPr/>
        </p:nvSpPr>
        <p:spPr>
          <a:xfrm>
            <a:off x="1565944" y="4441055"/>
            <a:ext cx="4545929" cy="461665"/>
          </a:xfrm>
          <a:prstGeom prst="rect">
            <a:avLst/>
          </a:prstGeom>
          <a:noFill/>
        </p:spPr>
        <p:txBody>
          <a:bodyPr wrap="square" lIns="91440" tIns="45720" rIns="91440" bIns="45720" anchor="t">
            <a:spAutoFit/>
          </a:bodyPr>
          <a:lstStyle/>
          <a:p>
            <a:r>
              <a:rPr lang="en-US" sz="2400" b="1">
                <a:solidFill>
                  <a:srgbClr val="2E3192"/>
                </a:solidFill>
                <a:latin typeface="Montserrat"/>
                <a:hlinkClick r:id="rId6">
                  <a:extLst>
                    <a:ext uri="{A12FA001-AC4F-418D-AE19-62706E023703}">
                      <ahyp:hlinkClr xmlns:ahyp="http://schemas.microsoft.com/office/drawing/2018/hyperlinkcolor" val="tx"/>
                    </a:ext>
                  </a:extLst>
                </a:hlinkClick>
              </a:rPr>
              <a:t>Rocket Template Printout</a:t>
            </a:r>
            <a:endParaRPr lang="en-US" sz="2400" b="1">
              <a:solidFill>
                <a:srgbClr val="2E3192"/>
              </a:solidFill>
              <a:latin typeface="Montserrat" pitchFamily="2" charset="77"/>
            </a:endParaRPr>
          </a:p>
        </p:txBody>
      </p:sp>
      <p:sp>
        <p:nvSpPr>
          <p:cNvPr id="113" name="Rounded Rectangle 112">
            <a:extLst>
              <a:ext uri="{FF2B5EF4-FFF2-40B4-BE49-F238E27FC236}">
                <a16:creationId xmlns:a16="http://schemas.microsoft.com/office/drawing/2014/main" id="{0D8A18FB-CE6E-231D-1B7C-8EE3FA70EB39}"/>
              </a:ext>
            </a:extLst>
          </p:cNvPr>
          <p:cNvSpPr/>
          <p:nvPr/>
        </p:nvSpPr>
        <p:spPr>
          <a:xfrm>
            <a:off x="4326992" y="2778072"/>
            <a:ext cx="2538394" cy="1081924"/>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pic>
        <p:nvPicPr>
          <p:cNvPr id="112" name="Picture 111">
            <a:extLst>
              <a:ext uri="{FF2B5EF4-FFF2-40B4-BE49-F238E27FC236}">
                <a16:creationId xmlns:a16="http://schemas.microsoft.com/office/drawing/2014/main" id="{2FCFE4A7-9C51-BFFF-67C1-ACF43D532DDB}"/>
              </a:ext>
            </a:extLst>
          </p:cNvPr>
          <p:cNvPicPr>
            <a:picLocks noChangeAspect="1"/>
          </p:cNvPicPr>
          <p:nvPr/>
        </p:nvPicPr>
        <p:blipFill>
          <a:blip r:embed="rId7"/>
          <a:srcRect l="25910" t="60904" r="29878" b="2407"/>
          <a:stretch>
            <a:fillRect/>
          </a:stretch>
        </p:blipFill>
        <p:spPr>
          <a:xfrm>
            <a:off x="4487614" y="2789253"/>
            <a:ext cx="852218" cy="914400"/>
          </a:xfrm>
          <a:prstGeom prst="rect">
            <a:avLst/>
          </a:prstGeom>
          <a:effectLst>
            <a:outerShdw blurRad="50800" dist="38100" dir="8100000" algn="tr" rotWithShape="0">
              <a:prstClr val="black">
                <a:alpha val="40000"/>
              </a:prstClr>
            </a:outerShdw>
          </a:effectLst>
        </p:spPr>
      </p:pic>
      <p:sp>
        <p:nvSpPr>
          <p:cNvPr id="114" name="TextBox 113">
            <a:extLst>
              <a:ext uri="{FF2B5EF4-FFF2-40B4-BE49-F238E27FC236}">
                <a16:creationId xmlns:a16="http://schemas.microsoft.com/office/drawing/2014/main" id="{A86686F9-91B9-B796-A5CD-D21B69F091C5}"/>
              </a:ext>
            </a:extLst>
          </p:cNvPr>
          <p:cNvSpPr txBox="1"/>
          <p:nvPr/>
        </p:nvSpPr>
        <p:spPr>
          <a:xfrm>
            <a:off x="5224788" y="3103041"/>
            <a:ext cx="1540052" cy="461665"/>
          </a:xfrm>
          <a:prstGeom prst="rect">
            <a:avLst/>
          </a:prstGeom>
          <a:noFill/>
        </p:spPr>
        <p:txBody>
          <a:bodyPr wrap="square">
            <a:spAutoFit/>
          </a:bodyPr>
          <a:lstStyle/>
          <a:p>
            <a:pPr algn="ctr"/>
            <a:r>
              <a:rPr lang="en-US" sz="2400" b="1">
                <a:solidFill>
                  <a:srgbClr val="2E3192"/>
                </a:solidFill>
                <a:latin typeface="Montserrat" pitchFamily="2" charset="77"/>
              </a:rPr>
              <a:t>Pencil</a:t>
            </a:r>
          </a:p>
        </p:txBody>
      </p:sp>
      <p:cxnSp>
        <p:nvCxnSpPr>
          <p:cNvPr id="116" name="Straight Connector 115">
            <a:extLst>
              <a:ext uri="{FF2B5EF4-FFF2-40B4-BE49-F238E27FC236}">
                <a16:creationId xmlns:a16="http://schemas.microsoft.com/office/drawing/2014/main" id="{78D4A5A0-4FE8-C1BA-530B-D2DD595E5BA5}"/>
              </a:ext>
            </a:extLst>
          </p:cNvPr>
          <p:cNvCxnSpPr>
            <a:cxnSpLocks/>
          </p:cNvCxnSpPr>
          <p:nvPr/>
        </p:nvCxnSpPr>
        <p:spPr>
          <a:xfrm>
            <a:off x="3529423" y="1101354"/>
            <a:ext cx="4134220"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pic>
        <p:nvPicPr>
          <p:cNvPr id="119" name="Picture 118">
            <a:extLst>
              <a:ext uri="{FF2B5EF4-FFF2-40B4-BE49-F238E27FC236}">
                <a16:creationId xmlns:a16="http://schemas.microsoft.com/office/drawing/2014/main" id="{C3E5BD22-AD8D-14D7-654C-578A020FAB92}"/>
              </a:ext>
            </a:extLst>
          </p:cNvPr>
          <p:cNvPicPr>
            <a:picLocks noChangeAspect="1"/>
          </p:cNvPicPr>
          <p:nvPr/>
        </p:nvPicPr>
        <p:blipFill>
          <a:blip r:embed="rId8"/>
          <a:stretch>
            <a:fillRect/>
          </a:stretch>
        </p:blipFill>
        <p:spPr>
          <a:xfrm>
            <a:off x="10686928" y="1115781"/>
            <a:ext cx="1376968" cy="4495301"/>
          </a:xfrm>
          <a:prstGeom prst="rect">
            <a:avLst/>
          </a:prstGeom>
        </p:spPr>
      </p:pic>
      <p:pic>
        <p:nvPicPr>
          <p:cNvPr id="11" name="Picture 10">
            <a:extLst>
              <a:ext uri="{FF2B5EF4-FFF2-40B4-BE49-F238E27FC236}">
                <a16:creationId xmlns:a16="http://schemas.microsoft.com/office/drawing/2014/main" id="{73767BF4-6F95-618C-A5B5-F7EC65B12587}"/>
              </a:ext>
            </a:extLst>
          </p:cNvPr>
          <p:cNvPicPr>
            <a:picLocks noChangeAspect="1"/>
          </p:cNvPicPr>
          <p:nvPr/>
        </p:nvPicPr>
        <p:blipFill>
          <a:blip r:embed="rId9"/>
          <a:srcRect l="-366" t="27708" r="-461"/>
          <a:stretch>
            <a:fillRect/>
          </a:stretch>
        </p:blipFill>
        <p:spPr>
          <a:xfrm>
            <a:off x="6280486" y="2577710"/>
            <a:ext cx="4590983" cy="3982469"/>
          </a:xfrm>
          <a:prstGeom prst="rect">
            <a:avLst/>
          </a:prstGeom>
        </p:spPr>
      </p:pic>
      <p:pic>
        <p:nvPicPr>
          <p:cNvPr id="53" name="Picture 52">
            <a:extLst>
              <a:ext uri="{FF2B5EF4-FFF2-40B4-BE49-F238E27FC236}">
                <a16:creationId xmlns:a16="http://schemas.microsoft.com/office/drawing/2014/main" id="{358BB7AB-AD60-F70C-0151-385DA3F47CC4}"/>
              </a:ext>
            </a:extLst>
          </p:cNvPr>
          <p:cNvPicPr>
            <a:picLocks noChangeAspect="1"/>
          </p:cNvPicPr>
          <p:nvPr/>
        </p:nvPicPr>
        <p:blipFill>
          <a:blip r:embed="rId10"/>
          <a:srcRect t="36190" r="-10593" b="37243"/>
          <a:stretch>
            <a:fillRect/>
          </a:stretch>
        </p:blipFill>
        <p:spPr>
          <a:xfrm>
            <a:off x="2696973" y="5319325"/>
            <a:ext cx="8763951" cy="1578963"/>
          </a:xfrm>
          <a:prstGeom prst="rect">
            <a:avLst/>
          </a:prstGeom>
          <a:effectLst>
            <a:outerShdw blurRad="177800" dist="38100" dir="8100000" sx="102000" sy="102000" algn="tr" rotWithShape="0">
              <a:prstClr val="black">
                <a:alpha val="40000"/>
              </a:prstClr>
            </a:outerShdw>
          </a:effectLst>
        </p:spPr>
      </p:pic>
    </p:spTree>
    <p:extLst>
      <p:ext uri="{BB962C8B-B14F-4D97-AF65-F5344CB8AC3E}">
        <p14:creationId xmlns:p14="http://schemas.microsoft.com/office/powerpoint/2010/main" val="3758984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4"/>
              </a:ext>
            </a:extLst>
          </a:blip>
          <a:srcRect/>
          <a:stretch>
            <a:fillRect l="-2000" t="-2000" r="-2000" b="-2000"/>
          </a:stretch>
        </a:blipFill>
        <a:effectLst/>
      </p:bgPr>
    </p:bg>
    <p:spTree>
      <p:nvGrpSpPr>
        <p:cNvPr id="1" name="">
          <a:extLst>
            <a:ext uri="{FF2B5EF4-FFF2-40B4-BE49-F238E27FC236}">
              <a16:creationId xmlns:a16="http://schemas.microsoft.com/office/drawing/2014/main" id="{3D3A81F5-8B63-3B1E-F423-7232B2DBEC83}"/>
            </a:ext>
          </a:extLst>
        </p:cNvPr>
        <p:cNvGrpSpPr/>
        <p:nvPr/>
      </p:nvGrpSpPr>
      <p:grpSpPr>
        <a:xfrm>
          <a:off x="0" y="0"/>
          <a:ext cx="0" cy="0"/>
          <a:chOff x="0" y="0"/>
          <a:chExt cx="0" cy="0"/>
        </a:xfrm>
      </p:grpSpPr>
      <p:pic>
        <p:nvPicPr>
          <p:cNvPr id="6" name="Picture 5" descr="A black and white logo&#10;&#10;AI-generated content may be incorrect.">
            <a:extLst>
              <a:ext uri="{FF2B5EF4-FFF2-40B4-BE49-F238E27FC236}">
                <a16:creationId xmlns:a16="http://schemas.microsoft.com/office/drawing/2014/main" id="{ADD38C6C-0DC8-65A8-5990-581DBE15B5CC}"/>
              </a:ext>
            </a:extLst>
          </p:cNvPr>
          <p:cNvPicPr>
            <a:picLocks noChangeAspect="1"/>
          </p:cNvPicPr>
          <p:nvPr/>
        </p:nvPicPr>
        <p:blipFill>
          <a:blip r:embed="rId5"/>
          <a:stretch>
            <a:fillRect/>
          </a:stretch>
        </p:blipFill>
        <p:spPr>
          <a:xfrm>
            <a:off x="-968" y="278831"/>
            <a:ext cx="1069727" cy="826607"/>
          </a:xfrm>
          <a:prstGeom prst="rect">
            <a:avLst/>
          </a:prstGeom>
        </p:spPr>
      </p:pic>
      <p:pic>
        <p:nvPicPr>
          <p:cNvPr id="19" name="Picture 18">
            <a:extLst>
              <a:ext uri="{FF2B5EF4-FFF2-40B4-BE49-F238E27FC236}">
                <a16:creationId xmlns:a16="http://schemas.microsoft.com/office/drawing/2014/main" id="{E435C09D-78F1-59DC-445B-A4D31EF3BFC9}"/>
              </a:ext>
            </a:extLst>
          </p:cNvPr>
          <p:cNvPicPr>
            <a:picLocks noChangeAspect="1"/>
          </p:cNvPicPr>
          <p:nvPr/>
        </p:nvPicPr>
        <p:blipFill>
          <a:blip r:embed="rId6"/>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5435AA57-465C-709B-8A9E-B90780AEF5A3}"/>
              </a:ext>
            </a:extLst>
          </p:cNvPr>
          <p:cNvSpPr>
            <a:spLocks noChangeArrowheads="1"/>
          </p:cNvSpPr>
          <p:nvPr/>
        </p:nvSpPr>
        <p:spPr bwMode="auto">
          <a:xfrm>
            <a:off x="487963"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bg1"/>
              </a:solidFill>
              <a:effectLst/>
              <a:latin typeface="Arial" panose="020B0604020202020204" pitchFamily="34" charset="0"/>
            </a:endParaRPr>
          </a:p>
        </p:txBody>
      </p:sp>
      <p:pic>
        <p:nvPicPr>
          <p:cNvPr id="20" name="Picture 19">
            <a:extLst>
              <a:ext uri="{FF2B5EF4-FFF2-40B4-BE49-F238E27FC236}">
                <a16:creationId xmlns:a16="http://schemas.microsoft.com/office/drawing/2014/main" id="{7831F4E8-77F3-7ABD-9651-21EEE4318CB3}"/>
              </a:ext>
            </a:extLst>
          </p:cNvPr>
          <p:cNvPicPr>
            <a:picLocks noChangeAspect="1"/>
          </p:cNvPicPr>
          <p:nvPr/>
        </p:nvPicPr>
        <p:blipFill>
          <a:blip r:embed="rId7"/>
          <a:srcRect t="-211" b="26977"/>
          <a:stretch>
            <a:fillRect/>
          </a:stretch>
        </p:blipFill>
        <p:spPr>
          <a:xfrm>
            <a:off x="313169" y="2375843"/>
            <a:ext cx="3539624" cy="3041661"/>
          </a:xfrm>
          <a:prstGeom prst="round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2" name="Picture 21">
            <a:extLst>
              <a:ext uri="{FF2B5EF4-FFF2-40B4-BE49-F238E27FC236}">
                <a16:creationId xmlns:a16="http://schemas.microsoft.com/office/drawing/2014/main" id="{636D1AC2-DB3D-2B39-2B65-01BAB5468AAE}"/>
              </a:ext>
            </a:extLst>
          </p:cNvPr>
          <p:cNvPicPr>
            <a:picLocks noChangeAspect="1"/>
          </p:cNvPicPr>
          <p:nvPr/>
        </p:nvPicPr>
        <p:blipFill>
          <a:blip r:embed="rId8"/>
          <a:srcRect l="11210" r="11210"/>
          <a:stretch/>
        </p:blipFill>
        <p:spPr>
          <a:xfrm>
            <a:off x="4248310" y="2359075"/>
            <a:ext cx="3759277" cy="3041660"/>
          </a:xfrm>
          <a:prstGeom prst="round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6" name="Oval 25">
            <a:extLst>
              <a:ext uri="{FF2B5EF4-FFF2-40B4-BE49-F238E27FC236}">
                <a16:creationId xmlns:a16="http://schemas.microsoft.com/office/drawing/2014/main" id="{420242C9-30B1-7404-E0E0-211BF071FB04}"/>
              </a:ext>
            </a:extLst>
          </p:cNvPr>
          <p:cNvSpPr/>
          <p:nvPr/>
        </p:nvSpPr>
        <p:spPr>
          <a:xfrm>
            <a:off x="505946" y="1674364"/>
            <a:ext cx="394463" cy="440871"/>
          </a:xfrm>
          <a:prstGeom prst="ellipse">
            <a:avLst/>
          </a:prstGeom>
          <a:solidFill>
            <a:srgbClr val="ED1C24"/>
          </a:solidFill>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AB890555-9FF4-F859-F8CE-B8468DD27DAE}"/>
              </a:ext>
            </a:extLst>
          </p:cNvPr>
          <p:cNvSpPr/>
          <p:nvPr/>
        </p:nvSpPr>
        <p:spPr>
          <a:xfrm>
            <a:off x="3929333" y="1582524"/>
            <a:ext cx="394463" cy="440871"/>
          </a:xfrm>
          <a:prstGeom prst="ellipse">
            <a:avLst/>
          </a:prstGeom>
          <a:solidFill>
            <a:srgbClr val="ED1C24"/>
          </a:solidFill>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E543B73E-1E37-25C5-A405-0F5617AE0D75}"/>
              </a:ext>
            </a:extLst>
          </p:cNvPr>
          <p:cNvSpPr txBox="1"/>
          <p:nvPr/>
        </p:nvSpPr>
        <p:spPr>
          <a:xfrm>
            <a:off x="570015" y="1715650"/>
            <a:ext cx="320634" cy="369332"/>
          </a:xfrm>
          <a:prstGeom prst="rect">
            <a:avLst/>
          </a:prstGeom>
          <a:noFill/>
        </p:spPr>
        <p:txBody>
          <a:bodyPr wrap="square" lIns="91440" tIns="45720" rIns="91440" bIns="45720" rtlCol="0" anchor="t">
            <a:spAutoFit/>
          </a:bodyPr>
          <a:lstStyle/>
          <a:p>
            <a:r>
              <a:rPr lang="en-US" b="1" dirty="0">
                <a:solidFill>
                  <a:schemeClr val="bg1"/>
                </a:solidFill>
                <a:latin typeface="Montserrat"/>
              </a:rPr>
              <a:t>1</a:t>
            </a:r>
          </a:p>
        </p:txBody>
      </p:sp>
      <p:sp>
        <p:nvSpPr>
          <p:cNvPr id="31" name="TextBox 30">
            <a:extLst>
              <a:ext uri="{FF2B5EF4-FFF2-40B4-BE49-F238E27FC236}">
                <a16:creationId xmlns:a16="http://schemas.microsoft.com/office/drawing/2014/main" id="{7978CF8E-DF49-C650-055D-FC2056105049}"/>
              </a:ext>
            </a:extLst>
          </p:cNvPr>
          <p:cNvSpPr txBox="1"/>
          <p:nvPr/>
        </p:nvSpPr>
        <p:spPr>
          <a:xfrm>
            <a:off x="3975966" y="1618293"/>
            <a:ext cx="320634" cy="369332"/>
          </a:xfrm>
          <a:prstGeom prst="rect">
            <a:avLst/>
          </a:prstGeom>
          <a:noFill/>
        </p:spPr>
        <p:txBody>
          <a:bodyPr wrap="square" lIns="91440" tIns="45720" rIns="91440" bIns="45720" rtlCol="0" anchor="t">
            <a:spAutoFit/>
          </a:bodyPr>
          <a:lstStyle/>
          <a:p>
            <a:r>
              <a:rPr lang="en-US" b="1">
                <a:solidFill>
                  <a:schemeClr val="bg1"/>
                </a:solidFill>
                <a:latin typeface="Montserrat"/>
              </a:rPr>
              <a:t>2</a:t>
            </a:r>
          </a:p>
        </p:txBody>
      </p:sp>
      <p:sp>
        <p:nvSpPr>
          <p:cNvPr id="34" name="TextBox 33">
            <a:extLst>
              <a:ext uri="{FF2B5EF4-FFF2-40B4-BE49-F238E27FC236}">
                <a16:creationId xmlns:a16="http://schemas.microsoft.com/office/drawing/2014/main" id="{D525BE13-08BD-24CA-60A0-E53EE4652987}"/>
              </a:ext>
            </a:extLst>
          </p:cNvPr>
          <p:cNvSpPr txBox="1"/>
          <p:nvPr/>
        </p:nvSpPr>
        <p:spPr>
          <a:xfrm>
            <a:off x="956106" y="1584242"/>
            <a:ext cx="2349296" cy="707886"/>
          </a:xfrm>
          <a:prstGeom prst="rect">
            <a:avLst/>
          </a:prstGeom>
          <a:noFill/>
        </p:spPr>
        <p:txBody>
          <a:bodyPr wrap="square" rtlCol="0">
            <a:spAutoFit/>
          </a:bodyPr>
          <a:lstStyle/>
          <a:p>
            <a:r>
              <a:rPr lang="en-US" sz="2000" dirty="0">
                <a:solidFill>
                  <a:schemeClr val="bg1"/>
                </a:solidFill>
                <a:latin typeface="Montserrat" pitchFamily="2" charset="77"/>
              </a:rPr>
              <a:t>Cut out the rocket template </a:t>
            </a:r>
          </a:p>
        </p:txBody>
      </p:sp>
      <p:sp>
        <p:nvSpPr>
          <p:cNvPr id="35" name="TextBox 34">
            <a:extLst>
              <a:ext uri="{FF2B5EF4-FFF2-40B4-BE49-F238E27FC236}">
                <a16:creationId xmlns:a16="http://schemas.microsoft.com/office/drawing/2014/main" id="{523BE242-3C01-C3DB-E98D-7D22A7A78DE2}"/>
              </a:ext>
            </a:extLst>
          </p:cNvPr>
          <p:cNvSpPr txBox="1"/>
          <p:nvPr/>
        </p:nvSpPr>
        <p:spPr>
          <a:xfrm>
            <a:off x="4343233" y="1284202"/>
            <a:ext cx="4189912" cy="1015663"/>
          </a:xfrm>
          <a:prstGeom prst="rect">
            <a:avLst/>
          </a:prstGeom>
          <a:noFill/>
        </p:spPr>
        <p:txBody>
          <a:bodyPr wrap="square" rtlCol="0">
            <a:spAutoFit/>
          </a:bodyPr>
          <a:lstStyle/>
          <a:p>
            <a:r>
              <a:rPr lang="en-US" sz="2000">
                <a:solidFill>
                  <a:schemeClr val="bg1"/>
                </a:solidFill>
                <a:latin typeface="Montserrat" pitchFamily="2" charset="77"/>
              </a:rPr>
              <a:t>Wrap the rectangular portion of the rocket template around a pencil to form a tube. </a:t>
            </a:r>
          </a:p>
        </p:txBody>
      </p:sp>
      <p:sp>
        <p:nvSpPr>
          <p:cNvPr id="2" name="Rounded Rectangle 1">
            <a:extLst>
              <a:ext uri="{FF2B5EF4-FFF2-40B4-BE49-F238E27FC236}">
                <a16:creationId xmlns:a16="http://schemas.microsoft.com/office/drawing/2014/main" id="{587BB48F-E315-A21E-F259-85C566FB949E}"/>
              </a:ext>
            </a:extLst>
          </p:cNvPr>
          <p:cNvSpPr/>
          <p:nvPr/>
        </p:nvSpPr>
        <p:spPr>
          <a:xfrm>
            <a:off x="8331777" y="2274838"/>
            <a:ext cx="3530885" cy="3142665"/>
          </a:xfrm>
          <a:prstGeom prst="roundRect">
            <a:avLst/>
          </a:prstGeom>
          <a:gradFill>
            <a:gsLst>
              <a:gs pos="100000">
                <a:schemeClr val="bg1"/>
              </a:gs>
              <a:gs pos="100000">
                <a:srgbClr val="3F3889"/>
              </a:gs>
            </a:gsLst>
          </a:gradFill>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10A5E445-8978-7A1E-FFE7-31D14CD1E73B}"/>
              </a:ext>
            </a:extLst>
          </p:cNvPr>
          <p:cNvSpPr txBox="1"/>
          <p:nvPr/>
        </p:nvSpPr>
        <p:spPr>
          <a:xfrm>
            <a:off x="8968740" y="2625480"/>
            <a:ext cx="2628814" cy="707886"/>
          </a:xfrm>
          <a:prstGeom prst="rect">
            <a:avLst/>
          </a:prstGeom>
          <a:noFill/>
        </p:spPr>
        <p:txBody>
          <a:bodyPr wrap="square" rtlCol="0">
            <a:spAutoFit/>
          </a:bodyPr>
          <a:lstStyle/>
          <a:p>
            <a:r>
              <a:rPr lang="en-US" sz="2000" b="1">
                <a:solidFill>
                  <a:srgbClr val="2E3192"/>
                </a:solidFill>
                <a:latin typeface="Montserrat" pitchFamily="2" charset="77"/>
              </a:rPr>
              <a:t>Use tape to keep the tube’s shape </a:t>
            </a:r>
          </a:p>
        </p:txBody>
      </p:sp>
      <p:sp>
        <p:nvSpPr>
          <p:cNvPr id="37" name="TextBox 36">
            <a:extLst>
              <a:ext uri="{FF2B5EF4-FFF2-40B4-BE49-F238E27FC236}">
                <a16:creationId xmlns:a16="http://schemas.microsoft.com/office/drawing/2014/main" id="{7F0DD722-797C-2564-2B7D-E34F711525C1}"/>
              </a:ext>
            </a:extLst>
          </p:cNvPr>
          <p:cNvSpPr txBox="1"/>
          <p:nvPr/>
        </p:nvSpPr>
        <p:spPr>
          <a:xfrm>
            <a:off x="8968740" y="3480383"/>
            <a:ext cx="2789767" cy="1631216"/>
          </a:xfrm>
          <a:prstGeom prst="rect">
            <a:avLst/>
          </a:prstGeom>
          <a:noFill/>
        </p:spPr>
        <p:txBody>
          <a:bodyPr wrap="square" rtlCol="0">
            <a:spAutoFit/>
          </a:bodyPr>
          <a:lstStyle/>
          <a:p>
            <a:r>
              <a:rPr lang="en-US" sz="2000" b="1">
                <a:solidFill>
                  <a:srgbClr val="2E3192"/>
                </a:solidFill>
                <a:latin typeface="Montserrat" pitchFamily="2" charset="77"/>
              </a:rPr>
              <a:t>Twist the top of the paper tube into a point and tape it so that air cannot escape </a:t>
            </a:r>
          </a:p>
        </p:txBody>
      </p:sp>
      <p:pic>
        <p:nvPicPr>
          <p:cNvPr id="38" name="Picture 37">
            <a:extLst>
              <a:ext uri="{FF2B5EF4-FFF2-40B4-BE49-F238E27FC236}">
                <a16:creationId xmlns:a16="http://schemas.microsoft.com/office/drawing/2014/main" id="{77625EB4-C2F7-3FCF-60D3-8A930BC358B2}"/>
              </a:ext>
            </a:extLst>
          </p:cNvPr>
          <p:cNvPicPr>
            <a:picLocks noChangeAspect="1"/>
          </p:cNvPicPr>
          <p:nvPr/>
        </p:nvPicPr>
        <p:blipFill>
          <a:blip r:embed="rId9"/>
          <a:stretch>
            <a:fillRect/>
          </a:stretch>
        </p:blipFill>
        <p:spPr>
          <a:xfrm>
            <a:off x="10190200" y="248468"/>
            <a:ext cx="1568307" cy="443666"/>
          </a:xfrm>
          <a:prstGeom prst="rect">
            <a:avLst/>
          </a:prstGeom>
        </p:spPr>
      </p:pic>
      <p:sp>
        <p:nvSpPr>
          <p:cNvPr id="39" name="TextBox 38">
            <a:extLst>
              <a:ext uri="{FF2B5EF4-FFF2-40B4-BE49-F238E27FC236}">
                <a16:creationId xmlns:a16="http://schemas.microsoft.com/office/drawing/2014/main" id="{CE1F06A8-7AAE-A59D-FF2D-6E4F15895F63}"/>
              </a:ext>
            </a:extLst>
          </p:cNvPr>
          <p:cNvSpPr txBox="1"/>
          <p:nvPr/>
        </p:nvSpPr>
        <p:spPr>
          <a:xfrm>
            <a:off x="833936" y="404270"/>
            <a:ext cx="8324477" cy="600164"/>
          </a:xfrm>
          <a:prstGeom prst="rect">
            <a:avLst/>
          </a:prstGeom>
          <a:noFill/>
        </p:spPr>
        <p:txBody>
          <a:bodyPr wrap="square">
            <a:spAutoFit/>
          </a:bodyPr>
          <a:lstStyle/>
          <a:p>
            <a:pPr algn="ctr"/>
            <a:r>
              <a:rPr lang="en-US" sz="3300" b="1">
                <a:solidFill>
                  <a:schemeClr val="bg1"/>
                </a:solidFill>
                <a:latin typeface="Montserrat" pitchFamily="2" charset="77"/>
              </a:rPr>
              <a:t>Step 1- Build the Paper Rocket Body</a:t>
            </a:r>
          </a:p>
        </p:txBody>
      </p:sp>
      <p:sp>
        <p:nvSpPr>
          <p:cNvPr id="28" name="Oval 27">
            <a:extLst>
              <a:ext uri="{FF2B5EF4-FFF2-40B4-BE49-F238E27FC236}">
                <a16:creationId xmlns:a16="http://schemas.microsoft.com/office/drawing/2014/main" id="{C0F141CE-EAA6-CFF1-718F-ED4FBD9B41F2}"/>
              </a:ext>
            </a:extLst>
          </p:cNvPr>
          <p:cNvSpPr/>
          <p:nvPr/>
        </p:nvSpPr>
        <p:spPr>
          <a:xfrm>
            <a:off x="8517414" y="2878889"/>
            <a:ext cx="394463" cy="440871"/>
          </a:xfrm>
          <a:prstGeom prst="ellipse">
            <a:avLst/>
          </a:prstGeom>
          <a:solidFill>
            <a:srgbClr val="ED1C24"/>
          </a:solidFill>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993341A9-7BBF-D33D-C157-D1E485F255A0}"/>
              </a:ext>
            </a:extLst>
          </p:cNvPr>
          <p:cNvSpPr/>
          <p:nvPr/>
        </p:nvSpPr>
        <p:spPr>
          <a:xfrm>
            <a:off x="8521271" y="3998769"/>
            <a:ext cx="394463" cy="440871"/>
          </a:xfrm>
          <a:prstGeom prst="ellipse">
            <a:avLst/>
          </a:prstGeom>
          <a:solidFill>
            <a:srgbClr val="ED1C24"/>
          </a:solidFill>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1B8ED6B2-9B8A-9DC2-14E3-0741C5B3BB8A}"/>
              </a:ext>
            </a:extLst>
          </p:cNvPr>
          <p:cNvSpPr txBox="1"/>
          <p:nvPr/>
        </p:nvSpPr>
        <p:spPr>
          <a:xfrm>
            <a:off x="8560403" y="2923993"/>
            <a:ext cx="320634" cy="369332"/>
          </a:xfrm>
          <a:prstGeom prst="rect">
            <a:avLst/>
          </a:prstGeom>
          <a:noFill/>
        </p:spPr>
        <p:txBody>
          <a:bodyPr wrap="square" lIns="91440" tIns="45720" rIns="91440" bIns="45720" rtlCol="0" anchor="t">
            <a:spAutoFit/>
          </a:bodyPr>
          <a:lstStyle/>
          <a:p>
            <a:r>
              <a:rPr lang="en-US" b="1">
                <a:solidFill>
                  <a:schemeClr val="bg1"/>
                </a:solidFill>
                <a:latin typeface="Montserrat"/>
              </a:rPr>
              <a:t>3</a:t>
            </a:r>
          </a:p>
        </p:txBody>
      </p:sp>
      <p:sp>
        <p:nvSpPr>
          <p:cNvPr id="33" name="TextBox 32">
            <a:extLst>
              <a:ext uri="{FF2B5EF4-FFF2-40B4-BE49-F238E27FC236}">
                <a16:creationId xmlns:a16="http://schemas.microsoft.com/office/drawing/2014/main" id="{D1E8BAF7-D4B8-9258-16FE-E41FD2CCF056}"/>
              </a:ext>
            </a:extLst>
          </p:cNvPr>
          <p:cNvSpPr txBox="1"/>
          <p:nvPr/>
        </p:nvSpPr>
        <p:spPr>
          <a:xfrm>
            <a:off x="8558185" y="4045424"/>
            <a:ext cx="320634" cy="369332"/>
          </a:xfrm>
          <a:prstGeom prst="rect">
            <a:avLst/>
          </a:prstGeom>
          <a:noFill/>
        </p:spPr>
        <p:txBody>
          <a:bodyPr wrap="square" lIns="91440" tIns="45720" rIns="91440" bIns="45720" rtlCol="0" anchor="t">
            <a:spAutoFit/>
          </a:bodyPr>
          <a:lstStyle/>
          <a:p>
            <a:r>
              <a:rPr lang="en-US" b="1">
                <a:solidFill>
                  <a:schemeClr val="bg1"/>
                </a:solidFill>
                <a:latin typeface="Montserrat"/>
              </a:rPr>
              <a:t>4</a:t>
            </a:r>
          </a:p>
        </p:txBody>
      </p:sp>
      <p:pic>
        <p:nvPicPr>
          <p:cNvPr id="5" name="Picture 4">
            <a:extLst>
              <a:ext uri="{FF2B5EF4-FFF2-40B4-BE49-F238E27FC236}">
                <a16:creationId xmlns:a16="http://schemas.microsoft.com/office/drawing/2014/main" id="{724BEE2F-86FC-3D96-1A86-F938BDC7AE1A}"/>
              </a:ext>
            </a:extLst>
          </p:cNvPr>
          <p:cNvPicPr>
            <a:picLocks noChangeAspect="1"/>
          </p:cNvPicPr>
          <p:nvPr/>
        </p:nvPicPr>
        <p:blipFill>
          <a:blip r:embed="rId10"/>
          <a:srcRect l="-4142" t="19542" r="-1944" b="54283"/>
          <a:stretch>
            <a:fillRect/>
          </a:stretch>
        </p:blipFill>
        <p:spPr>
          <a:xfrm>
            <a:off x="2656573" y="5370731"/>
            <a:ext cx="8245548" cy="1525875"/>
          </a:xfrm>
          <a:prstGeom prst="rect">
            <a:avLst/>
          </a:prstGeom>
          <a:effectLst>
            <a:outerShdw blurRad="190500" dist="38100" dir="8100000" sx="102000" sy="102000" algn="tr" rotWithShape="0">
              <a:prstClr val="black">
                <a:alpha val="40000"/>
              </a:prstClr>
            </a:outerShdw>
          </a:effectLst>
        </p:spPr>
      </p:pic>
    </p:spTree>
    <p:extLst>
      <p:ext uri="{BB962C8B-B14F-4D97-AF65-F5344CB8AC3E}">
        <p14:creationId xmlns:p14="http://schemas.microsoft.com/office/powerpoint/2010/main" val="828049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4"/>
              </a:ext>
            </a:extLst>
          </a:blip>
          <a:srcRect/>
          <a:stretch>
            <a:fillRect l="-2000" t="-2000" r="-2000" b="-2000"/>
          </a:stretch>
        </a:blipFill>
        <a:effectLst/>
      </p:bgPr>
    </p:bg>
    <p:spTree>
      <p:nvGrpSpPr>
        <p:cNvPr id="1" name="">
          <a:extLst>
            <a:ext uri="{FF2B5EF4-FFF2-40B4-BE49-F238E27FC236}">
              <a16:creationId xmlns:a16="http://schemas.microsoft.com/office/drawing/2014/main" id="{69EA536D-FBDE-DDE2-FB1E-CED78B1C141F}"/>
            </a:ext>
          </a:extLst>
        </p:cNvPr>
        <p:cNvGrpSpPr/>
        <p:nvPr/>
      </p:nvGrpSpPr>
      <p:grpSpPr>
        <a:xfrm>
          <a:off x="0" y="0"/>
          <a:ext cx="0" cy="0"/>
          <a:chOff x="0" y="0"/>
          <a:chExt cx="0" cy="0"/>
        </a:xfrm>
      </p:grpSpPr>
      <p:pic>
        <p:nvPicPr>
          <p:cNvPr id="6" name="Picture 5" descr="A black and white logo&#10;&#10;AI-generated content may be incorrect.">
            <a:extLst>
              <a:ext uri="{FF2B5EF4-FFF2-40B4-BE49-F238E27FC236}">
                <a16:creationId xmlns:a16="http://schemas.microsoft.com/office/drawing/2014/main" id="{0019874D-349E-EB0B-D721-933B0DFD3428}"/>
              </a:ext>
            </a:extLst>
          </p:cNvPr>
          <p:cNvPicPr>
            <a:picLocks noChangeAspect="1"/>
          </p:cNvPicPr>
          <p:nvPr/>
        </p:nvPicPr>
        <p:blipFill>
          <a:blip r:embed="rId5"/>
          <a:stretch>
            <a:fillRect/>
          </a:stretch>
        </p:blipFill>
        <p:spPr>
          <a:xfrm>
            <a:off x="15361" y="278831"/>
            <a:ext cx="1069727" cy="826607"/>
          </a:xfrm>
          <a:prstGeom prst="rect">
            <a:avLst/>
          </a:prstGeom>
        </p:spPr>
      </p:pic>
      <p:pic>
        <p:nvPicPr>
          <p:cNvPr id="2" name="Picture 1">
            <a:extLst>
              <a:ext uri="{FF2B5EF4-FFF2-40B4-BE49-F238E27FC236}">
                <a16:creationId xmlns:a16="http://schemas.microsoft.com/office/drawing/2014/main" id="{D96A7F44-4CEA-3F6B-9EF0-97685DF72D1C}"/>
              </a:ext>
            </a:extLst>
          </p:cNvPr>
          <p:cNvPicPr>
            <a:picLocks noChangeAspect="1"/>
          </p:cNvPicPr>
          <p:nvPr/>
        </p:nvPicPr>
        <p:blipFill>
          <a:blip r:embed="rId6"/>
          <a:stretch>
            <a:fillRect/>
          </a:stretch>
        </p:blipFill>
        <p:spPr>
          <a:xfrm>
            <a:off x="8709603" y="73472"/>
            <a:ext cx="1568307" cy="443666"/>
          </a:xfrm>
          <a:prstGeom prst="rect">
            <a:avLst/>
          </a:prstGeom>
        </p:spPr>
      </p:pic>
      <p:pic>
        <p:nvPicPr>
          <p:cNvPr id="19" name="Picture 18">
            <a:extLst>
              <a:ext uri="{FF2B5EF4-FFF2-40B4-BE49-F238E27FC236}">
                <a16:creationId xmlns:a16="http://schemas.microsoft.com/office/drawing/2014/main" id="{7E5C7FD3-DE24-E96B-AE2B-5B37D973E605}"/>
              </a:ext>
            </a:extLst>
          </p:cNvPr>
          <p:cNvPicPr>
            <a:picLocks noChangeAspect="1"/>
          </p:cNvPicPr>
          <p:nvPr/>
        </p:nvPicPr>
        <p:blipFill>
          <a:blip r:embed="rId7"/>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AFE6FA5C-2703-80C9-5BB7-4D9C8064AD40}"/>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bg1"/>
              </a:solidFill>
              <a:effectLst/>
              <a:latin typeface="Arial" panose="020B0604020202020204" pitchFamily="34" charset="0"/>
            </a:endParaRPr>
          </a:p>
        </p:txBody>
      </p:sp>
      <p:sp>
        <p:nvSpPr>
          <p:cNvPr id="8" name="TextBox 7">
            <a:extLst>
              <a:ext uri="{FF2B5EF4-FFF2-40B4-BE49-F238E27FC236}">
                <a16:creationId xmlns:a16="http://schemas.microsoft.com/office/drawing/2014/main" id="{00280AE3-613C-AEC7-3F09-3B785E7FA287}"/>
              </a:ext>
            </a:extLst>
          </p:cNvPr>
          <p:cNvSpPr txBox="1"/>
          <p:nvPr/>
        </p:nvSpPr>
        <p:spPr>
          <a:xfrm>
            <a:off x="763596" y="404270"/>
            <a:ext cx="8324477" cy="600164"/>
          </a:xfrm>
          <a:prstGeom prst="rect">
            <a:avLst/>
          </a:prstGeom>
          <a:noFill/>
        </p:spPr>
        <p:txBody>
          <a:bodyPr wrap="square">
            <a:spAutoFit/>
          </a:bodyPr>
          <a:lstStyle/>
          <a:p>
            <a:pPr algn="ctr"/>
            <a:r>
              <a:rPr lang="en-US" sz="3300" b="1">
                <a:solidFill>
                  <a:schemeClr val="bg1"/>
                </a:solidFill>
                <a:latin typeface="Montserrat" pitchFamily="2" charset="77"/>
              </a:rPr>
              <a:t>Step 2- Form the Paper Rocket Fins</a:t>
            </a:r>
          </a:p>
        </p:txBody>
      </p:sp>
      <p:pic>
        <p:nvPicPr>
          <p:cNvPr id="20" name="Picture 19">
            <a:extLst>
              <a:ext uri="{FF2B5EF4-FFF2-40B4-BE49-F238E27FC236}">
                <a16:creationId xmlns:a16="http://schemas.microsoft.com/office/drawing/2014/main" id="{632645FD-0748-4C54-A796-2BCDEFBFB206}"/>
              </a:ext>
            </a:extLst>
          </p:cNvPr>
          <p:cNvPicPr>
            <a:picLocks noChangeAspect="1"/>
          </p:cNvPicPr>
          <p:nvPr/>
        </p:nvPicPr>
        <p:blipFill>
          <a:blip r:embed="rId8"/>
          <a:srcRect t="-211" b="26977"/>
          <a:stretch>
            <a:fillRect/>
          </a:stretch>
        </p:blipFill>
        <p:spPr>
          <a:xfrm>
            <a:off x="1961014" y="2211755"/>
            <a:ext cx="3348439" cy="2877372"/>
          </a:xfrm>
          <a:prstGeom prst="roundRect">
            <a:avLst/>
          </a:prstGeom>
          <a:solidFill>
            <a:srgbClr val="FFFFFF">
              <a:shade val="85000"/>
            </a:srgbClr>
          </a:solidFill>
          <a:ln w="38100" cap="sq">
            <a:solidFill>
              <a:srgbClr val="FFFFFF"/>
            </a:solidFill>
            <a:miter lim="800000"/>
          </a:ln>
          <a:effectLst>
            <a:outerShdw blurRad="413275"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22" name="Picture 21">
            <a:extLst>
              <a:ext uri="{FF2B5EF4-FFF2-40B4-BE49-F238E27FC236}">
                <a16:creationId xmlns:a16="http://schemas.microsoft.com/office/drawing/2014/main" id="{44F2A6CC-DAC9-44EA-84CB-675FEF3A7735}"/>
              </a:ext>
            </a:extLst>
          </p:cNvPr>
          <p:cNvPicPr>
            <a:picLocks noChangeAspect="1"/>
          </p:cNvPicPr>
          <p:nvPr/>
        </p:nvPicPr>
        <p:blipFill>
          <a:blip r:embed="rId9"/>
          <a:srcRect l="11210" r="11210"/>
          <a:stretch/>
        </p:blipFill>
        <p:spPr>
          <a:xfrm>
            <a:off x="7058423" y="2352647"/>
            <a:ext cx="3353891" cy="2882057"/>
          </a:xfrm>
          <a:prstGeom prst="roundRect">
            <a:avLst/>
          </a:prstGeom>
          <a:solidFill>
            <a:srgbClr val="FFFFFF">
              <a:shade val="85000"/>
            </a:srgbClr>
          </a:solidFill>
          <a:ln w="38100" cap="sq">
            <a:solidFill>
              <a:srgbClr val="FFFFFF"/>
            </a:solidFill>
            <a:miter lim="800000"/>
          </a:ln>
          <a:effectLst>
            <a:outerShdw blurRad="205297"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sp>
        <p:nvSpPr>
          <p:cNvPr id="26" name="Oval 25">
            <a:extLst>
              <a:ext uri="{FF2B5EF4-FFF2-40B4-BE49-F238E27FC236}">
                <a16:creationId xmlns:a16="http://schemas.microsoft.com/office/drawing/2014/main" id="{63F7FDAF-E544-3A01-848C-47CC635A1109}"/>
              </a:ext>
            </a:extLst>
          </p:cNvPr>
          <p:cNvSpPr/>
          <p:nvPr/>
        </p:nvSpPr>
        <p:spPr>
          <a:xfrm>
            <a:off x="2109224" y="1514935"/>
            <a:ext cx="394463" cy="440871"/>
          </a:xfrm>
          <a:prstGeom prst="ellipse">
            <a:avLst/>
          </a:prstGeom>
          <a:solidFill>
            <a:srgbClr val="ED1C2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24EBC283-FDAB-2DF3-AC73-B6AA4DD3DCC4}"/>
              </a:ext>
            </a:extLst>
          </p:cNvPr>
          <p:cNvSpPr/>
          <p:nvPr/>
        </p:nvSpPr>
        <p:spPr>
          <a:xfrm>
            <a:off x="5776107" y="1583179"/>
            <a:ext cx="394463" cy="440871"/>
          </a:xfrm>
          <a:prstGeom prst="ellipse">
            <a:avLst/>
          </a:prstGeom>
          <a:solidFill>
            <a:srgbClr val="ED1C2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ACEF331B-FA88-643D-ADB5-E3F6DF60E04B}"/>
              </a:ext>
            </a:extLst>
          </p:cNvPr>
          <p:cNvSpPr txBox="1"/>
          <p:nvPr/>
        </p:nvSpPr>
        <p:spPr>
          <a:xfrm>
            <a:off x="2180171" y="1552225"/>
            <a:ext cx="320634" cy="369332"/>
          </a:xfrm>
          <a:prstGeom prst="rect">
            <a:avLst/>
          </a:prstGeom>
          <a:noFill/>
        </p:spPr>
        <p:txBody>
          <a:bodyPr wrap="square" lIns="91440" tIns="45720" rIns="91440" bIns="45720" rtlCol="0" anchor="t">
            <a:spAutoFit/>
          </a:bodyPr>
          <a:lstStyle/>
          <a:p>
            <a:r>
              <a:rPr lang="en-US" b="1">
                <a:solidFill>
                  <a:schemeClr val="bg1"/>
                </a:solidFill>
                <a:latin typeface="Montserrat"/>
              </a:rPr>
              <a:t>1</a:t>
            </a:r>
          </a:p>
        </p:txBody>
      </p:sp>
      <p:sp>
        <p:nvSpPr>
          <p:cNvPr id="31" name="TextBox 30">
            <a:extLst>
              <a:ext uri="{FF2B5EF4-FFF2-40B4-BE49-F238E27FC236}">
                <a16:creationId xmlns:a16="http://schemas.microsoft.com/office/drawing/2014/main" id="{6DB96BB8-6B22-CC84-FCC9-E3AB98CDBF5E}"/>
              </a:ext>
            </a:extLst>
          </p:cNvPr>
          <p:cNvSpPr txBox="1"/>
          <p:nvPr/>
        </p:nvSpPr>
        <p:spPr>
          <a:xfrm>
            <a:off x="5822740" y="1618948"/>
            <a:ext cx="320634" cy="369332"/>
          </a:xfrm>
          <a:prstGeom prst="rect">
            <a:avLst/>
          </a:prstGeom>
          <a:noFill/>
        </p:spPr>
        <p:txBody>
          <a:bodyPr wrap="square" lIns="91440" tIns="45720" rIns="91440" bIns="45720" rtlCol="0" anchor="t">
            <a:spAutoFit/>
          </a:bodyPr>
          <a:lstStyle/>
          <a:p>
            <a:r>
              <a:rPr lang="en-US" b="1">
                <a:solidFill>
                  <a:schemeClr val="bg1"/>
                </a:solidFill>
                <a:latin typeface="Montserrat"/>
              </a:rPr>
              <a:t>2</a:t>
            </a:r>
          </a:p>
        </p:txBody>
      </p:sp>
      <p:sp>
        <p:nvSpPr>
          <p:cNvPr id="34" name="TextBox 33">
            <a:extLst>
              <a:ext uri="{FF2B5EF4-FFF2-40B4-BE49-F238E27FC236}">
                <a16:creationId xmlns:a16="http://schemas.microsoft.com/office/drawing/2014/main" id="{A0E22745-FA51-0078-EF68-A34DA915A43E}"/>
              </a:ext>
            </a:extLst>
          </p:cNvPr>
          <p:cNvSpPr txBox="1"/>
          <p:nvPr/>
        </p:nvSpPr>
        <p:spPr>
          <a:xfrm>
            <a:off x="2547438" y="1374377"/>
            <a:ext cx="2594844" cy="707886"/>
          </a:xfrm>
          <a:prstGeom prst="rect">
            <a:avLst/>
          </a:prstGeom>
          <a:noFill/>
        </p:spPr>
        <p:txBody>
          <a:bodyPr wrap="square" rtlCol="0">
            <a:spAutoFit/>
          </a:bodyPr>
          <a:lstStyle/>
          <a:p>
            <a:r>
              <a:rPr lang="en-US" sz="2000">
                <a:solidFill>
                  <a:schemeClr val="bg1"/>
                </a:solidFill>
                <a:latin typeface="Montserrat" pitchFamily="2" charset="77"/>
              </a:rPr>
              <a:t>Cut the rocket fins from template.</a:t>
            </a:r>
          </a:p>
        </p:txBody>
      </p:sp>
      <p:sp>
        <p:nvSpPr>
          <p:cNvPr id="35" name="TextBox 34">
            <a:extLst>
              <a:ext uri="{FF2B5EF4-FFF2-40B4-BE49-F238E27FC236}">
                <a16:creationId xmlns:a16="http://schemas.microsoft.com/office/drawing/2014/main" id="{F67743BB-DED7-1401-50AB-23F65D0CAE14}"/>
              </a:ext>
            </a:extLst>
          </p:cNvPr>
          <p:cNvSpPr txBox="1"/>
          <p:nvPr/>
        </p:nvSpPr>
        <p:spPr>
          <a:xfrm>
            <a:off x="6247877" y="1291941"/>
            <a:ext cx="5521880" cy="1261884"/>
          </a:xfrm>
          <a:prstGeom prst="rect">
            <a:avLst/>
          </a:prstGeom>
          <a:noFill/>
        </p:spPr>
        <p:txBody>
          <a:bodyPr wrap="square" rtlCol="0">
            <a:spAutoFit/>
          </a:bodyPr>
          <a:lstStyle/>
          <a:p>
            <a:r>
              <a:rPr lang="en-US" sz="2000">
                <a:solidFill>
                  <a:schemeClr val="bg1"/>
                </a:solidFill>
                <a:latin typeface="Montserrat" pitchFamily="2" charset="77"/>
              </a:rPr>
              <a:t>Tape one fin to each side of the rocket body near the bottom. Then, carefully slide the paper rocket off the pencil.</a:t>
            </a:r>
          </a:p>
          <a:p>
            <a:endParaRPr lang="en-US" sz="1600">
              <a:solidFill>
                <a:schemeClr val="bg1"/>
              </a:solidFill>
              <a:latin typeface="Montserrat" pitchFamily="2" charset="77"/>
            </a:endParaRPr>
          </a:p>
        </p:txBody>
      </p:sp>
      <p:pic>
        <p:nvPicPr>
          <p:cNvPr id="4" name="Picture 3">
            <a:extLst>
              <a:ext uri="{FF2B5EF4-FFF2-40B4-BE49-F238E27FC236}">
                <a16:creationId xmlns:a16="http://schemas.microsoft.com/office/drawing/2014/main" id="{BA268DCB-4CEC-A297-B7C0-8843837A1C09}"/>
              </a:ext>
            </a:extLst>
          </p:cNvPr>
          <p:cNvPicPr>
            <a:picLocks noChangeAspect="1"/>
          </p:cNvPicPr>
          <p:nvPr/>
        </p:nvPicPr>
        <p:blipFill>
          <a:blip r:embed="rId10"/>
          <a:srcRect l="-4621" t="42593" r="-2220" b="32804"/>
          <a:stretch>
            <a:fillRect/>
          </a:stretch>
        </p:blipFill>
        <p:spPr>
          <a:xfrm>
            <a:off x="2361020" y="5324927"/>
            <a:ext cx="8680997" cy="1496811"/>
          </a:xfrm>
          <a:prstGeom prst="rect">
            <a:avLst/>
          </a:prstGeom>
        </p:spPr>
      </p:pic>
    </p:spTree>
    <p:extLst>
      <p:ext uri="{BB962C8B-B14F-4D97-AF65-F5344CB8AC3E}">
        <p14:creationId xmlns:p14="http://schemas.microsoft.com/office/powerpoint/2010/main" val="2301908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ED9B3DB2-8D88-BD98-C106-46F9F3759B3E}"/>
            </a:ext>
          </a:extLst>
        </p:cNvPr>
        <p:cNvGrpSpPr/>
        <p:nvPr/>
      </p:nvGrpSpPr>
      <p:grpSpPr>
        <a:xfrm>
          <a:off x="0" y="0"/>
          <a:ext cx="0" cy="0"/>
          <a:chOff x="0" y="0"/>
          <a:chExt cx="0" cy="0"/>
        </a:xfrm>
      </p:grpSpPr>
      <p:pic>
        <p:nvPicPr>
          <p:cNvPr id="6" name="Picture 5" descr="A black and white logo&#10;&#10;AI-generated content may be incorrect.">
            <a:extLst>
              <a:ext uri="{FF2B5EF4-FFF2-40B4-BE49-F238E27FC236}">
                <a16:creationId xmlns:a16="http://schemas.microsoft.com/office/drawing/2014/main" id="{8B64FE70-1271-C0F7-1512-78A5D84B6C6D}"/>
              </a:ext>
            </a:extLst>
          </p:cNvPr>
          <p:cNvPicPr>
            <a:picLocks noChangeAspect="1"/>
          </p:cNvPicPr>
          <p:nvPr/>
        </p:nvPicPr>
        <p:blipFill>
          <a:blip r:embed="rId4"/>
          <a:stretch>
            <a:fillRect/>
          </a:stretch>
        </p:blipFill>
        <p:spPr>
          <a:xfrm>
            <a:off x="40364" y="194273"/>
            <a:ext cx="1069727" cy="826607"/>
          </a:xfrm>
          <a:prstGeom prst="rect">
            <a:avLst/>
          </a:prstGeom>
        </p:spPr>
      </p:pic>
      <p:pic>
        <p:nvPicPr>
          <p:cNvPr id="2" name="Picture 1">
            <a:extLst>
              <a:ext uri="{FF2B5EF4-FFF2-40B4-BE49-F238E27FC236}">
                <a16:creationId xmlns:a16="http://schemas.microsoft.com/office/drawing/2014/main" id="{1873459D-E562-664B-3103-1073BAD3E945}"/>
              </a:ext>
            </a:extLst>
          </p:cNvPr>
          <p:cNvPicPr>
            <a:picLocks noChangeAspect="1"/>
          </p:cNvPicPr>
          <p:nvPr/>
        </p:nvPicPr>
        <p:blipFill>
          <a:blip r:embed="rId5"/>
          <a:stretch>
            <a:fillRect/>
          </a:stretch>
        </p:blipFill>
        <p:spPr>
          <a:xfrm>
            <a:off x="9901349" y="27417"/>
            <a:ext cx="1568307" cy="443666"/>
          </a:xfrm>
          <a:prstGeom prst="rect">
            <a:avLst/>
          </a:prstGeom>
        </p:spPr>
      </p:pic>
      <p:pic>
        <p:nvPicPr>
          <p:cNvPr id="19" name="Picture 18">
            <a:extLst>
              <a:ext uri="{FF2B5EF4-FFF2-40B4-BE49-F238E27FC236}">
                <a16:creationId xmlns:a16="http://schemas.microsoft.com/office/drawing/2014/main" id="{C522A54C-2FA2-74AC-9EDB-265B5DD10C71}"/>
              </a:ext>
            </a:extLst>
          </p:cNvPr>
          <p:cNvPicPr>
            <a:picLocks noChangeAspect="1"/>
          </p:cNvPicPr>
          <p:nvPr/>
        </p:nvPicPr>
        <p:blipFill>
          <a:blip r:embed="rId6"/>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27FE30E1-A820-4979-CFDC-D032EBEE7721}"/>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bg1"/>
              </a:solidFill>
              <a:effectLst/>
              <a:latin typeface="Arial" panose="020B0604020202020204" pitchFamily="34" charset="0"/>
            </a:endParaRPr>
          </a:p>
        </p:txBody>
      </p:sp>
      <p:sp>
        <p:nvSpPr>
          <p:cNvPr id="8" name="TextBox 7">
            <a:extLst>
              <a:ext uri="{FF2B5EF4-FFF2-40B4-BE49-F238E27FC236}">
                <a16:creationId xmlns:a16="http://schemas.microsoft.com/office/drawing/2014/main" id="{D97E3F2D-2A48-98AF-1472-838FF3FE976D}"/>
              </a:ext>
            </a:extLst>
          </p:cNvPr>
          <p:cNvSpPr txBox="1"/>
          <p:nvPr/>
        </p:nvSpPr>
        <p:spPr>
          <a:xfrm>
            <a:off x="760730" y="320546"/>
            <a:ext cx="9489980" cy="600164"/>
          </a:xfrm>
          <a:prstGeom prst="rect">
            <a:avLst/>
          </a:prstGeom>
          <a:noFill/>
        </p:spPr>
        <p:txBody>
          <a:bodyPr wrap="square">
            <a:spAutoFit/>
          </a:bodyPr>
          <a:lstStyle/>
          <a:p>
            <a:pPr algn="ctr"/>
            <a:r>
              <a:rPr lang="en-US" sz="3300" b="1">
                <a:solidFill>
                  <a:schemeClr val="bg1"/>
                </a:solidFill>
                <a:latin typeface="Montserrat" pitchFamily="2" charset="77"/>
              </a:rPr>
              <a:t>Step 3- Build the Aluminum Foil Rocket</a:t>
            </a:r>
          </a:p>
        </p:txBody>
      </p:sp>
      <p:sp>
        <p:nvSpPr>
          <p:cNvPr id="38" name="Rounded Rectangle 37">
            <a:extLst>
              <a:ext uri="{FF2B5EF4-FFF2-40B4-BE49-F238E27FC236}">
                <a16:creationId xmlns:a16="http://schemas.microsoft.com/office/drawing/2014/main" id="{E6124DB7-80A9-842D-E755-B0DCC4D7A6F4}"/>
              </a:ext>
            </a:extLst>
          </p:cNvPr>
          <p:cNvSpPr/>
          <p:nvPr/>
        </p:nvSpPr>
        <p:spPr>
          <a:xfrm>
            <a:off x="583096" y="1559705"/>
            <a:ext cx="11330608" cy="3191199"/>
          </a:xfrm>
          <a:prstGeom prst="roundRect">
            <a:avLst/>
          </a:prstGeom>
          <a:gradFill>
            <a:gsLst>
              <a:gs pos="100000">
                <a:schemeClr val="bg1"/>
              </a:gs>
              <a:gs pos="100000">
                <a:srgbClr val="3F3889"/>
              </a:gs>
            </a:gsLst>
          </a:gradFill>
          <a:effectLst>
            <a:outerShdw blurRad="652412" dist="175588" dir="8100000" algn="tr" rotWithShape="0">
              <a:prstClr val="black">
                <a:alpha val="40000"/>
              </a:prstClr>
            </a:outerShdw>
          </a:effectLst>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7731987A-3C02-1A43-A1BB-6CB36512D174}"/>
              </a:ext>
            </a:extLst>
          </p:cNvPr>
          <p:cNvPicPr>
            <a:picLocks noChangeAspect="1"/>
          </p:cNvPicPr>
          <p:nvPr/>
        </p:nvPicPr>
        <p:blipFill>
          <a:blip r:embed="rId7"/>
          <a:srcRect l="47892" b="64792"/>
          <a:stretch>
            <a:fillRect/>
          </a:stretch>
        </p:blipFill>
        <p:spPr>
          <a:xfrm>
            <a:off x="966991" y="1867935"/>
            <a:ext cx="1338330" cy="1169172"/>
          </a:xfrm>
          <a:prstGeom prst="rect">
            <a:avLst/>
          </a:prstGeom>
          <a:effectLst>
            <a:outerShdw blurRad="50800" dist="38100" dir="8100000" algn="tr" rotWithShape="0">
              <a:prstClr val="black">
                <a:alpha val="40000"/>
              </a:prstClr>
            </a:outerShdw>
          </a:effectLst>
        </p:spPr>
      </p:pic>
      <p:sp>
        <p:nvSpPr>
          <p:cNvPr id="15" name="TextBox 14">
            <a:extLst>
              <a:ext uri="{FF2B5EF4-FFF2-40B4-BE49-F238E27FC236}">
                <a16:creationId xmlns:a16="http://schemas.microsoft.com/office/drawing/2014/main" id="{B796F799-8394-BBAF-9366-D25F156483C0}"/>
              </a:ext>
            </a:extLst>
          </p:cNvPr>
          <p:cNvSpPr txBox="1"/>
          <p:nvPr/>
        </p:nvSpPr>
        <p:spPr>
          <a:xfrm>
            <a:off x="2099059" y="1997839"/>
            <a:ext cx="9593385" cy="954107"/>
          </a:xfrm>
          <a:prstGeom prst="rect">
            <a:avLst/>
          </a:prstGeom>
          <a:noFill/>
        </p:spPr>
        <p:txBody>
          <a:bodyPr wrap="square" rtlCol="0">
            <a:spAutoFit/>
          </a:bodyPr>
          <a:lstStyle/>
          <a:p>
            <a:r>
              <a:rPr lang="en-US" sz="2800" b="1" dirty="0">
                <a:solidFill>
                  <a:srgbClr val="3F3889"/>
                </a:solidFill>
                <a:latin typeface="Montserrat" pitchFamily="2" charset="77"/>
              </a:rPr>
              <a:t>Using the same steps as before, create a second rocket made of aluminum foil instead of paper.</a:t>
            </a:r>
          </a:p>
        </p:txBody>
      </p:sp>
      <p:pic>
        <p:nvPicPr>
          <p:cNvPr id="29" name="Picture 28">
            <a:extLst>
              <a:ext uri="{FF2B5EF4-FFF2-40B4-BE49-F238E27FC236}">
                <a16:creationId xmlns:a16="http://schemas.microsoft.com/office/drawing/2014/main" id="{06396111-B9DD-855F-9F1D-5790C6D9AAEA}"/>
              </a:ext>
            </a:extLst>
          </p:cNvPr>
          <p:cNvPicPr>
            <a:picLocks noChangeAspect="1"/>
          </p:cNvPicPr>
          <p:nvPr/>
        </p:nvPicPr>
        <p:blipFill>
          <a:blip r:embed="rId8"/>
          <a:srcRect l="19811" t="63385" r="26410" b="3385"/>
          <a:stretch>
            <a:fillRect/>
          </a:stretch>
        </p:blipFill>
        <p:spPr>
          <a:xfrm>
            <a:off x="760730" y="3288125"/>
            <a:ext cx="1338329" cy="1069241"/>
          </a:xfrm>
          <a:prstGeom prst="rect">
            <a:avLst/>
          </a:prstGeom>
          <a:effectLst>
            <a:outerShdw blurRad="50800" dist="38100" dir="8100000" algn="tr" rotWithShape="0">
              <a:prstClr val="black">
                <a:alpha val="40000"/>
              </a:prstClr>
            </a:outerShdw>
          </a:effectLst>
        </p:spPr>
      </p:pic>
      <p:sp>
        <p:nvSpPr>
          <p:cNvPr id="33" name="TextBox 32">
            <a:extLst>
              <a:ext uri="{FF2B5EF4-FFF2-40B4-BE49-F238E27FC236}">
                <a16:creationId xmlns:a16="http://schemas.microsoft.com/office/drawing/2014/main" id="{D483150B-E517-A658-F15F-969917E7EE08}"/>
              </a:ext>
            </a:extLst>
          </p:cNvPr>
          <p:cNvSpPr txBox="1"/>
          <p:nvPr/>
        </p:nvSpPr>
        <p:spPr>
          <a:xfrm>
            <a:off x="2099058" y="3415865"/>
            <a:ext cx="9370597" cy="954107"/>
          </a:xfrm>
          <a:prstGeom prst="rect">
            <a:avLst/>
          </a:prstGeom>
          <a:noFill/>
        </p:spPr>
        <p:txBody>
          <a:bodyPr wrap="square" rtlCol="0">
            <a:spAutoFit/>
          </a:bodyPr>
          <a:lstStyle/>
          <a:p>
            <a:r>
              <a:rPr lang="en-US" sz="2800" b="1" dirty="0">
                <a:solidFill>
                  <a:srgbClr val="3F3889"/>
                </a:solidFill>
                <a:latin typeface="Montserrat" pitchFamily="2" charset="77"/>
              </a:rPr>
              <a:t>Keep the design the same so only the material is different.</a:t>
            </a:r>
          </a:p>
        </p:txBody>
      </p:sp>
      <p:pic>
        <p:nvPicPr>
          <p:cNvPr id="10" name="Picture 9">
            <a:extLst>
              <a:ext uri="{FF2B5EF4-FFF2-40B4-BE49-F238E27FC236}">
                <a16:creationId xmlns:a16="http://schemas.microsoft.com/office/drawing/2014/main" id="{13A9328A-D722-01C2-3C2E-28EF151A9C72}"/>
              </a:ext>
            </a:extLst>
          </p:cNvPr>
          <p:cNvPicPr>
            <a:picLocks noChangeAspect="1"/>
          </p:cNvPicPr>
          <p:nvPr/>
        </p:nvPicPr>
        <p:blipFill>
          <a:blip r:embed="rId9"/>
          <a:srcRect t="31419" b="41402"/>
          <a:stretch>
            <a:fillRect/>
          </a:stretch>
        </p:blipFill>
        <p:spPr>
          <a:xfrm>
            <a:off x="2784946" y="5153267"/>
            <a:ext cx="8326037" cy="1697189"/>
          </a:xfrm>
          <a:prstGeom prst="rect">
            <a:avLst/>
          </a:prstGeom>
          <a:effectLst>
            <a:outerShdw blurRad="397847" dist="38100" dir="8100000" sx="102000" sy="102000" algn="tr" rotWithShape="0">
              <a:prstClr val="black">
                <a:alpha val="40000"/>
              </a:prstClr>
            </a:outerShdw>
          </a:effectLst>
        </p:spPr>
      </p:pic>
    </p:spTree>
    <p:extLst>
      <p:ext uri="{BB962C8B-B14F-4D97-AF65-F5344CB8AC3E}">
        <p14:creationId xmlns:p14="http://schemas.microsoft.com/office/powerpoint/2010/main" val="1940057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576633-DBDC-FF5F-501F-64C1F74CBBD0}"/>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DC21141A-3CEE-8F7B-8187-39DC37E73787}"/>
              </a:ext>
            </a:extLst>
          </p:cNvPr>
          <p:cNvSpPr>
            <a:spLocks/>
          </p:cNvSpPr>
          <p:nvPr/>
        </p:nvSpPr>
        <p:spPr>
          <a:xfrm>
            <a:off x="15361" y="-6532"/>
            <a:ext cx="12192000" cy="6871063"/>
          </a:xfrm>
          <a:prstGeom prst="rect">
            <a:avLst/>
          </a:prstGeom>
          <a:gradFill flip="none" rotWithShape="1">
            <a:gsLst>
              <a:gs pos="95000">
                <a:srgbClr val="23183B"/>
              </a:gs>
              <a:gs pos="34000">
                <a:srgbClr val="3F3889"/>
              </a:gs>
              <a:gs pos="0">
                <a:srgbClr val="ED1C24"/>
              </a:gs>
              <a:gs pos="65000">
                <a:srgbClr val="2E3192"/>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A black and white logo&#10;&#10;AI-generated content may be incorrect.">
            <a:extLst>
              <a:ext uri="{FF2B5EF4-FFF2-40B4-BE49-F238E27FC236}">
                <a16:creationId xmlns:a16="http://schemas.microsoft.com/office/drawing/2014/main" id="{46B04C82-3D66-89D6-8F5E-45043A07790B}"/>
              </a:ext>
            </a:extLst>
          </p:cNvPr>
          <p:cNvPicPr>
            <a:picLocks noChangeAspect="1"/>
          </p:cNvPicPr>
          <p:nvPr/>
        </p:nvPicPr>
        <p:blipFill>
          <a:blip r:embed="rId4"/>
          <a:stretch>
            <a:fillRect/>
          </a:stretch>
        </p:blipFill>
        <p:spPr>
          <a:xfrm>
            <a:off x="15361" y="278831"/>
            <a:ext cx="1069727" cy="826607"/>
          </a:xfrm>
          <a:prstGeom prst="rect">
            <a:avLst/>
          </a:prstGeom>
        </p:spPr>
      </p:pic>
      <p:pic>
        <p:nvPicPr>
          <p:cNvPr id="2" name="Picture 1">
            <a:extLst>
              <a:ext uri="{FF2B5EF4-FFF2-40B4-BE49-F238E27FC236}">
                <a16:creationId xmlns:a16="http://schemas.microsoft.com/office/drawing/2014/main" id="{8956C6AD-0095-7600-5D62-D8B447326A73}"/>
              </a:ext>
            </a:extLst>
          </p:cNvPr>
          <p:cNvPicPr>
            <a:picLocks noChangeAspect="1"/>
          </p:cNvPicPr>
          <p:nvPr/>
        </p:nvPicPr>
        <p:blipFill>
          <a:blip r:embed="rId5"/>
          <a:stretch>
            <a:fillRect/>
          </a:stretch>
        </p:blipFill>
        <p:spPr>
          <a:xfrm>
            <a:off x="6317416" y="45498"/>
            <a:ext cx="1568307" cy="443666"/>
          </a:xfrm>
          <a:prstGeom prst="rect">
            <a:avLst/>
          </a:prstGeom>
        </p:spPr>
      </p:pic>
      <p:pic>
        <p:nvPicPr>
          <p:cNvPr id="19" name="Picture 18">
            <a:extLst>
              <a:ext uri="{FF2B5EF4-FFF2-40B4-BE49-F238E27FC236}">
                <a16:creationId xmlns:a16="http://schemas.microsoft.com/office/drawing/2014/main" id="{44D5EA79-E61B-1312-E495-15F65BC0D88C}"/>
              </a:ext>
            </a:extLst>
          </p:cNvPr>
          <p:cNvPicPr>
            <a:picLocks noChangeAspect="1"/>
          </p:cNvPicPr>
          <p:nvPr/>
        </p:nvPicPr>
        <p:blipFill>
          <a:blip r:embed="rId6"/>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0F34A1B2-FA23-A01C-62E7-F2C005170F1F}"/>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bg1"/>
              </a:solidFill>
              <a:effectLst/>
              <a:latin typeface="Arial" panose="020B0604020202020204" pitchFamily="34" charset="0"/>
            </a:endParaRPr>
          </a:p>
        </p:txBody>
      </p:sp>
      <p:sp>
        <p:nvSpPr>
          <p:cNvPr id="8" name="TextBox 7">
            <a:extLst>
              <a:ext uri="{FF2B5EF4-FFF2-40B4-BE49-F238E27FC236}">
                <a16:creationId xmlns:a16="http://schemas.microsoft.com/office/drawing/2014/main" id="{9402FEE4-1D4B-B2F1-92E0-875945625623}"/>
              </a:ext>
            </a:extLst>
          </p:cNvPr>
          <p:cNvSpPr txBox="1"/>
          <p:nvPr/>
        </p:nvSpPr>
        <p:spPr>
          <a:xfrm>
            <a:off x="-373827" y="404151"/>
            <a:ext cx="8259550" cy="600164"/>
          </a:xfrm>
          <a:prstGeom prst="rect">
            <a:avLst/>
          </a:prstGeom>
          <a:noFill/>
        </p:spPr>
        <p:txBody>
          <a:bodyPr wrap="square">
            <a:spAutoFit/>
          </a:bodyPr>
          <a:lstStyle/>
          <a:p>
            <a:pPr algn="ctr"/>
            <a:r>
              <a:rPr lang="en-US" sz="3300" b="1">
                <a:solidFill>
                  <a:schemeClr val="bg1"/>
                </a:solidFill>
                <a:latin typeface="Montserrat" pitchFamily="2" charset="77"/>
              </a:rPr>
              <a:t>Step 4- Test the Rocket!</a:t>
            </a:r>
          </a:p>
        </p:txBody>
      </p:sp>
      <p:sp>
        <p:nvSpPr>
          <p:cNvPr id="26" name="Oval 25">
            <a:extLst>
              <a:ext uri="{FF2B5EF4-FFF2-40B4-BE49-F238E27FC236}">
                <a16:creationId xmlns:a16="http://schemas.microsoft.com/office/drawing/2014/main" id="{E25E6619-DB5E-2E03-BB47-D2893809A23A}"/>
              </a:ext>
            </a:extLst>
          </p:cNvPr>
          <p:cNvSpPr/>
          <p:nvPr/>
        </p:nvSpPr>
        <p:spPr>
          <a:xfrm>
            <a:off x="146467" y="1621677"/>
            <a:ext cx="394463" cy="440871"/>
          </a:xfrm>
          <a:prstGeom prst="ellipse">
            <a:avLst/>
          </a:prstGeom>
          <a:solidFill>
            <a:srgbClr val="ED1C24"/>
          </a:solidFill>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0AA8DC5B-5BEE-A4B4-6DB4-05513D4B2633}"/>
              </a:ext>
            </a:extLst>
          </p:cNvPr>
          <p:cNvSpPr/>
          <p:nvPr/>
        </p:nvSpPr>
        <p:spPr>
          <a:xfrm>
            <a:off x="2459724" y="1672532"/>
            <a:ext cx="394463" cy="440871"/>
          </a:xfrm>
          <a:prstGeom prst="ellipse">
            <a:avLst/>
          </a:prstGeom>
          <a:solidFill>
            <a:srgbClr val="ED1C24"/>
          </a:solidFill>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1B58C08F-7319-218E-C93E-42AAE88E891B}"/>
              </a:ext>
            </a:extLst>
          </p:cNvPr>
          <p:cNvSpPr/>
          <p:nvPr/>
        </p:nvSpPr>
        <p:spPr>
          <a:xfrm>
            <a:off x="5293611" y="1664576"/>
            <a:ext cx="394463" cy="440871"/>
          </a:xfrm>
          <a:prstGeom prst="ellipse">
            <a:avLst/>
          </a:prstGeom>
          <a:solidFill>
            <a:srgbClr val="ED1C24"/>
          </a:solidFill>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F752185C-A35D-B396-56AB-0F620B84DEB1}"/>
              </a:ext>
            </a:extLst>
          </p:cNvPr>
          <p:cNvSpPr txBox="1"/>
          <p:nvPr/>
        </p:nvSpPr>
        <p:spPr>
          <a:xfrm>
            <a:off x="203967" y="1671793"/>
            <a:ext cx="320634" cy="369332"/>
          </a:xfrm>
          <a:prstGeom prst="rect">
            <a:avLst/>
          </a:prstGeom>
          <a:noFill/>
        </p:spPr>
        <p:txBody>
          <a:bodyPr wrap="square" rtlCol="0">
            <a:spAutoFit/>
          </a:bodyPr>
          <a:lstStyle/>
          <a:p>
            <a:r>
              <a:rPr lang="en-US">
                <a:solidFill>
                  <a:schemeClr val="bg1"/>
                </a:solidFill>
                <a:latin typeface="Montserrat" pitchFamily="2" charset="77"/>
              </a:rPr>
              <a:t>1</a:t>
            </a:r>
          </a:p>
        </p:txBody>
      </p:sp>
      <p:sp>
        <p:nvSpPr>
          <p:cNvPr id="31" name="TextBox 30">
            <a:extLst>
              <a:ext uri="{FF2B5EF4-FFF2-40B4-BE49-F238E27FC236}">
                <a16:creationId xmlns:a16="http://schemas.microsoft.com/office/drawing/2014/main" id="{942AD409-80F4-F39A-F644-0F462FE6C976}"/>
              </a:ext>
            </a:extLst>
          </p:cNvPr>
          <p:cNvSpPr txBox="1"/>
          <p:nvPr/>
        </p:nvSpPr>
        <p:spPr>
          <a:xfrm>
            <a:off x="2506357" y="1708301"/>
            <a:ext cx="320634" cy="369332"/>
          </a:xfrm>
          <a:prstGeom prst="rect">
            <a:avLst/>
          </a:prstGeom>
          <a:noFill/>
        </p:spPr>
        <p:txBody>
          <a:bodyPr wrap="square" rtlCol="0">
            <a:spAutoFit/>
          </a:bodyPr>
          <a:lstStyle/>
          <a:p>
            <a:r>
              <a:rPr lang="en-US">
                <a:solidFill>
                  <a:schemeClr val="bg1"/>
                </a:solidFill>
                <a:latin typeface="Montserrat" pitchFamily="2" charset="77"/>
              </a:rPr>
              <a:t>2</a:t>
            </a:r>
          </a:p>
        </p:txBody>
      </p:sp>
      <p:sp>
        <p:nvSpPr>
          <p:cNvPr id="32" name="TextBox 31">
            <a:extLst>
              <a:ext uri="{FF2B5EF4-FFF2-40B4-BE49-F238E27FC236}">
                <a16:creationId xmlns:a16="http://schemas.microsoft.com/office/drawing/2014/main" id="{53E13069-A4C2-3F83-4E4C-1854CA3472B6}"/>
              </a:ext>
            </a:extLst>
          </p:cNvPr>
          <p:cNvSpPr txBox="1"/>
          <p:nvPr/>
        </p:nvSpPr>
        <p:spPr>
          <a:xfrm>
            <a:off x="5314536" y="1694902"/>
            <a:ext cx="320634" cy="369332"/>
          </a:xfrm>
          <a:prstGeom prst="rect">
            <a:avLst/>
          </a:prstGeom>
          <a:noFill/>
        </p:spPr>
        <p:txBody>
          <a:bodyPr wrap="square" rtlCol="0">
            <a:spAutoFit/>
          </a:bodyPr>
          <a:lstStyle/>
          <a:p>
            <a:r>
              <a:rPr lang="en-US">
                <a:solidFill>
                  <a:schemeClr val="bg1"/>
                </a:solidFill>
                <a:latin typeface="Montserrat" pitchFamily="2" charset="77"/>
              </a:rPr>
              <a:t>3</a:t>
            </a:r>
          </a:p>
        </p:txBody>
      </p:sp>
      <p:sp>
        <p:nvSpPr>
          <p:cNvPr id="34" name="TextBox 33">
            <a:extLst>
              <a:ext uri="{FF2B5EF4-FFF2-40B4-BE49-F238E27FC236}">
                <a16:creationId xmlns:a16="http://schemas.microsoft.com/office/drawing/2014/main" id="{D467AB1B-0848-8EA2-8512-E78EA2F0BC9F}"/>
              </a:ext>
            </a:extLst>
          </p:cNvPr>
          <p:cNvSpPr txBox="1"/>
          <p:nvPr/>
        </p:nvSpPr>
        <p:spPr>
          <a:xfrm>
            <a:off x="579131" y="1422496"/>
            <a:ext cx="1838481" cy="1015663"/>
          </a:xfrm>
          <a:prstGeom prst="rect">
            <a:avLst/>
          </a:prstGeom>
          <a:noFill/>
        </p:spPr>
        <p:txBody>
          <a:bodyPr wrap="square" rtlCol="0">
            <a:spAutoFit/>
          </a:bodyPr>
          <a:lstStyle/>
          <a:p>
            <a:r>
              <a:rPr lang="en-US" sz="2000">
                <a:solidFill>
                  <a:schemeClr val="bg1"/>
                </a:solidFill>
                <a:latin typeface="Montserrat" pitchFamily="2" charset="77"/>
              </a:rPr>
              <a:t>Slide the paper rocket onto straw.</a:t>
            </a:r>
          </a:p>
        </p:txBody>
      </p:sp>
      <p:sp>
        <p:nvSpPr>
          <p:cNvPr id="35" name="TextBox 34">
            <a:extLst>
              <a:ext uri="{FF2B5EF4-FFF2-40B4-BE49-F238E27FC236}">
                <a16:creationId xmlns:a16="http://schemas.microsoft.com/office/drawing/2014/main" id="{CF1B03AF-4158-ECAC-80EB-E91EC9C6F34D}"/>
              </a:ext>
            </a:extLst>
          </p:cNvPr>
          <p:cNvSpPr txBox="1"/>
          <p:nvPr/>
        </p:nvSpPr>
        <p:spPr>
          <a:xfrm>
            <a:off x="2857760" y="1422495"/>
            <a:ext cx="2507820" cy="1015663"/>
          </a:xfrm>
          <a:prstGeom prst="rect">
            <a:avLst/>
          </a:prstGeom>
          <a:noFill/>
        </p:spPr>
        <p:txBody>
          <a:bodyPr wrap="square" rtlCol="0">
            <a:spAutoFit/>
          </a:bodyPr>
          <a:lstStyle/>
          <a:p>
            <a:r>
              <a:rPr lang="en-US" sz="2000">
                <a:solidFill>
                  <a:schemeClr val="bg1"/>
                </a:solidFill>
                <a:latin typeface="Montserrat" pitchFamily="2" charset="77"/>
              </a:rPr>
              <a:t>Blow through the straw to launch the rocket.</a:t>
            </a:r>
          </a:p>
        </p:txBody>
      </p:sp>
      <p:sp>
        <p:nvSpPr>
          <p:cNvPr id="36" name="TextBox 35">
            <a:extLst>
              <a:ext uri="{FF2B5EF4-FFF2-40B4-BE49-F238E27FC236}">
                <a16:creationId xmlns:a16="http://schemas.microsoft.com/office/drawing/2014/main" id="{79CAA4A7-E6FA-A7B7-3DB7-39BD50437A93}"/>
              </a:ext>
            </a:extLst>
          </p:cNvPr>
          <p:cNvSpPr txBox="1"/>
          <p:nvPr/>
        </p:nvSpPr>
        <p:spPr>
          <a:xfrm>
            <a:off x="5748755" y="1385135"/>
            <a:ext cx="2731719" cy="1015663"/>
          </a:xfrm>
          <a:prstGeom prst="rect">
            <a:avLst/>
          </a:prstGeom>
          <a:noFill/>
        </p:spPr>
        <p:txBody>
          <a:bodyPr wrap="square" rtlCol="0">
            <a:spAutoFit/>
          </a:bodyPr>
          <a:lstStyle/>
          <a:p>
            <a:r>
              <a:rPr lang="en-US" sz="2000">
                <a:solidFill>
                  <a:schemeClr val="bg1"/>
                </a:solidFill>
                <a:latin typeface="Montserrat" pitchFamily="2" charset="77"/>
              </a:rPr>
              <a:t>Repeat the test with the aluminum foil rocket.</a:t>
            </a:r>
          </a:p>
        </p:txBody>
      </p:sp>
      <p:sp>
        <p:nvSpPr>
          <p:cNvPr id="40" name="Rounded Rectangle 39">
            <a:extLst>
              <a:ext uri="{FF2B5EF4-FFF2-40B4-BE49-F238E27FC236}">
                <a16:creationId xmlns:a16="http://schemas.microsoft.com/office/drawing/2014/main" id="{9B95E6C9-2AD4-8FD7-39FD-2911B30564DD}"/>
              </a:ext>
            </a:extLst>
          </p:cNvPr>
          <p:cNvSpPr/>
          <p:nvPr/>
        </p:nvSpPr>
        <p:spPr>
          <a:xfrm>
            <a:off x="8715523" y="2470284"/>
            <a:ext cx="3359753" cy="2886413"/>
          </a:xfrm>
          <a:prstGeom prst="roundRect">
            <a:avLst/>
          </a:prstGeom>
          <a:gradFill>
            <a:gsLst>
              <a:gs pos="100000">
                <a:schemeClr val="bg1"/>
              </a:gs>
              <a:gs pos="100000">
                <a:srgbClr val="3F3889"/>
              </a:gs>
            </a:gsLst>
          </a:gradFill>
          <a:effectLst>
            <a:outerShdw blurRad="101600" dist="38100" dir="6600000" sx="102000" sy="102000" algn="tr" rotWithShape="0">
              <a:prstClr val="black">
                <a:alpha val="40000"/>
              </a:prstClr>
            </a:outerShdw>
          </a:effectLst>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3151C471-8019-B632-246B-3BA0CF8A1627}"/>
              </a:ext>
            </a:extLst>
          </p:cNvPr>
          <p:cNvSpPr/>
          <p:nvPr/>
        </p:nvSpPr>
        <p:spPr>
          <a:xfrm>
            <a:off x="8528845" y="1677975"/>
            <a:ext cx="394463" cy="440871"/>
          </a:xfrm>
          <a:prstGeom prst="ellipse">
            <a:avLst/>
          </a:prstGeom>
          <a:solidFill>
            <a:srgbClr val="ED1C24"/>
          </a:solidFill>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TextBox 41">
            <a:extLst>
              <a:ext uri="{FF2B5EF4-FFF2-40B4-BE49-F238E27FC236}">
                <a16:creationId xmlns:a16="http://schemas.microsoft.com/office/drawing/2014/main" id="{680153DF-E9EC-9B11-338F-379CB43A4C8D}"/>
              </a:ext>
            </a:extLst>
          </p:cNvPr>
          <p:cNvSpPr txBox="1"/>
          <p:nvPr/>
        </p:nvSpPr>
        <p:spPr>
          <a:xfrm>
            <a:off x="8569649" y="1708301"/>
            <a:ext cx="320634" cy="369332"/>
          </a:xfrm>
          <a:prstGeom prst="rect">
            <a:avLst/>
          </a:prstGeom>
          <a:noFill/>
        </p:spPr>
        <p:txBody>
          <a:bodyPr wrap="square" rtlCol="0">
            <a:spAutoFit/>
          </a:bodyPr>
          <a:lstStyle/>
          <a:p>
            <a:r>
              <a:rPr lang="en-US">
                <a:solidFill>
                  <a:schemeClr val="bg1"/>
                </a:solidFill>
                <a:latin typeface="Montserrat" pitchFamily="2" charset="77"/>
              </a:rPr>
              <a:t>4</a:t>
            </a:r>
          </a:p>
        </p:txBody>
      </p:sp>
      <p:sp>
        <p:nvSpPr>
          <p:cNvPr id="45" name="TextBox 44">
            <a:extLst>
              <a:ext uri="{FF2B5EF4-FFF2-40B4-BE49-F238E27FC236}">
                <a16:creationId xmlns:a16="http://schemas.microsoft.com/office/drawing/2014/main" id="{016F0AFC-C06F-48B4-BB52-881DEDB59065}"/>
              </a:ext>
            </a:extLst>
          </p:cNvPr>
          <p:cNvSpPr txBox="1"/>
          <p:nvPr/>
        </p:nvSpPr>
        <p:spPr>
          <a:xfrm>
            <a:off x="9030827" y="1104676"/>
            <a:ext cx="3069014" cy="1323439"/>
          </a:xfrm>
          <a:prstGeom prst="rect">
            <a:avLst/>
          </a:prstGeom>
          <a:noFill/>
        </p:spPr>
        <p:txBody>
          <a:bodyPr wrap="square" rtlCol="0">
            <a:spAutoFit/>
          </a:bodyPr>
          <a:lstStyle/>
          <a:p>
            <a:r>
              <a:rPr lang="en-US" sz="2000">
                <a:solidFill>
                  <a:schemeClr val="bg1"/>
                </a:solidFill>
                <a:latin typeface="Montserrat" pitchFamily="2" charset="77"/>
              </a:rPr>
              <a:t>Observe how each rocket launches, holds its shape, and works after being used.</a:t>
            </a:r>
          </a:p>
        </p:txBody>
      </p:sp>
      <p:pic>
        <p:nvPicPr>
          <p:cNvPr id="47" name="Picture 46">
            <a:extLst>
              <a:ext uri="{FF2B5EF4-FFF2-40B4-BE49-F238E27FC236}">
                <a16:creationId xmlns:a16="http://schemas.microsoft.com/office/drawing/2014/main" id="{E54BCA4E-1B29-22FD-F961-E4998405044B}"/>
              </a:ext>
            </a:extLst>
          </p:cNvPr>
          <p:cNvPicPr>
            <a:picLocks noChangeAspect="1"/>
          </p:cNvPicPr>
          <p:nvPr/>
        </p:nvPicPr>
        <p:blipFill>
          <a:blip r:embed="rId7"/>
          <a:srcRect l="2222" t="832" r="51118" b="67706"/>
          <a:stretch>
            <a:fillRect/>
          </a:stretch>
        </p:blipFill>
        <p:spPr>
          <a:xfrm>
            <a:off x="8785863" y="2586885"/>
            <a:ext cx="948167" cy="826608"/>
          </a:xfrm>
          <a:prstGeom prst="rect">
            <a:avLst/>
          </a:prstGeom>
          <a:effectLst>
            <a:outerShdw blurRad="50800" dist="38100" dir="8100000" algn="tr" rotWithShape="0">
              <a:prstClr val="black">
                <a:alpha val="40000"/>
              </a:prstClr>
            </a:outerShdw>
          </a:effectLst>
        </p:spPr>
      </p:pic>
      <p:pic>
        <p:nvPicPr>
          <p:cNvPr id="49" name="Picture 48">
            <a:extLst>
              <a:ext uri="{FF2B5EF4-FFF2-40B4-BE49-F238E27FC236}">
                <a16:creationId xmlns:a16="http://schemas.microsoft.com/office/drawing/2014/main" id="{540D693A-6A80-CFC9-FDA9-629906A3C0B6}"/>
              </a:ext>
            </a:extLst>
          </p:cNvPr>
          <p:cNvPicPr>
            <a:picLocks noChangeAspect="1"/>
          </p:cNvPicPr>
          <p:nvPr/>
        </p:nvPicPr>
        <p:blipFill>
          <a:blip r:embed="rId7"/>
          <a:srcRect t="31950" r="52741" b="36206"/>
          <a:stretch>
            <a:fillRect/>
          </a:stretch>
        </p:blipFill>
        <p:spPr>
          <a:xfrm>
            <a:off x="8711856" y="3428867"/>
            <a:ext cx="948167" cy="826084"/>
          </a:xfrm>
          <a:prstGeom prst="rect">
            <a:avLst/>
          </a:prstGeom>
          <a:effectLst>
            <a:outerShdw blurRad="50800" dist="38100" dir="8100000" algn="tr" rotWithShape="0">
              <a:prstClr val="black">
                <a:alpha val="40000"/>
              </a:prstClr>
            </a:outerShdw>
          </a:effectLst>
        </p:spPr>
      </p:pic>
      <p:pic>
        <p:nvPicPr>
          <p:cNvPr id="51" name="Picture 50">
            <a:extLst>
              <a:ext uri="{FF2B5EF4-FFF2-40B4-BE49-F238E27FC236}">
                <a16:creationId xmlns:a16="http://schemas.microsoft.com/office/drawing/2014/main" id="{E21EC30D-4598-20CD-60DC-E6E2242A755A}"/>
              </a:ext>
            </a:extLst>
          </p:cNvPr>
          <p:cNvPicPr>
            <a:picLocks noChangeAspect="1"/>
          </p:cNvPicPr>
          <p:nvPr/>
        </p:nvPicPr>
        <p:blipFill>
          <a:blip r:embed="rId7"/>
          <a:srcRect l="5609" t="64105" r="52211" b="4205"/>
          <a:stretch>
            <a:fillRect/>
          </a:stretch>
        </p:blipFill>
        <p:spPr>
          <a:xfrm>
            <a:off x="8806922" y="4308867"/>
            <a:ext cx="842442" cy="818348"/>
          </a:xfrm>
          <a:prstGeom prst="rect">
            <a:avLst/>
          </a:prstGeom>
          <a:effectLst>
            <a:outerShdw blurRad="50800" dist="38100" dir="8100000" algn="tr" rotWithShape="0">
              <a:prstClr val="black">
                <a:alpha val="40000"/>
              </a:prstClr>
            </a:outerShdw>
          </a:effectLst>
        </p:spPr>
      </p:pic>
      <p:cxnSp>
        <p:nvCxnSpPr>
          <p:cNvPr id="52" name="Straight Connector 51">
            <a:extLst>
              <a:ext uri="{FF2B5EF4-FFF2-40B4-BE49-F238E27FC236}">
                <a16:creationId xmlns:a16="http://schemas.microsoft.com/office/drawing/2014/main" id="{AF35C945-F925-A81E-A95A-4CE4D1507210}"/>
              </a:ext>
            </a:extLst>
          </p:cNvPr>
          <p:cNvCxnSpPr>
            <a:cxnSpLocks/>
          </p:cNvCxnSpPr>
          <p:nvPr/>
        </p:nvCxnSpPr>
        <p:spPr>
          <a:xfrm>
            <a:off x="9649364" y="3440260"/>
            <a:ext cx="2180514" cy="0"/>
          </a:xfrm>
          <a:prstGeom prst="line">
            <a:avLst/>
          </a:prstGeom>
          <a:ln>
            <a:solidFill>
              <a:srgbClr val="ED1C24"/>
            </a:solidFill>
            <a:prstDash val="sysDot"/>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01F5E1F1-B689-33C6-ED57-43CADA0EEFAF}"/>
              </a:ext>
            </a:extLst>
          </p:cNvPr>
          <p:cNvCxnSpPr>
            <a:cxnSpLocks/>
          </p:cNvCxnSpPr>
          <p:nvPr/>
        </p:nvCxnSpPr>
        <p:spPr>
          <a:xfrm>
            <a:off x="9649364" y="4308867"/>
            <a:ext cx="2180514" cy="0"/>
          </a:xfrm>
          <a:prstGeom prst="line">
            <a:avLst/>
          </a:prstGeom>
          <a:ln>
            <a:solidFill>
              <a:srgbClr val="ED1C24"/>
            </a:solidFill>
            <a:prstDash val="sysDot"/>
          </a:ln>
        </p:spPr>
        <p:style>
          <a:lnRef idx="2">
            <a:schemeClr val="accent1"/>
          </a:lnRef>
          <a:fillRef idx="0">
            <a:schemeClr val="accent1"/>
          </a:fillRef>
          <a:effectRef idx="1">
            <a:schemeClr val="accent1"/>
          </a:effectRef>
          <a:fontRef idx="minor">
            <a:schemeClr val="tx1"/>
          </a:fontRef>
        </p:style>
      </p:cxnSp>
      <p:sp>
        <p:nvSpPr>
          <p:cNvPr id="54" name="TextBox 53">
            <a:extLst>
              <a:ext uri="{FF2B5EF4-FFF2-40B4-BE49-F238E27FC236}">
                <a16:creationId xmlns:a16="http://schemas.microsoft.com/office/drawing/2014/main" id="{F0690ABD-17CC-4C1D-D157-B25F1350CE44}"/>
              </a:ext>
            </a:extLst>
          </p:cNvPr>
          <p:cNvSpPr txBox="1"/>
          <p:nvPr/>
        </p:nvSpPr>
        <p:spPr>
          <a:xfrm>
            <a:off x="9649866" y="2865461"/>
            <a:ext cx="2180012" cy="338554"/>
          </a:xfrm>
          <a:prstGeom prst="rect">
            <a:avLst/>
          </a:prstGeom>
          <a:noFill/>
        </p:spPr>
        <p:txBody>
          <a:bodyPr wrap="square" rtlCol="0">
            <a:spAutoFit/>
          </a:bodyPr>
          <a:lstStyle/>
          <a:p>
            <a:r>
              <a:rPr lang="en-US" sz="1600" b="1">
                <a:solidFill>
                  <a:srgbClr val="2E3192"/>
                </a:solidFill>
                <a:latin typeface="Montserrat" pitchFamily="2" charset="77"/>
              </a:rPr>
              <a:t>How it launches</a:t>
            </a:r>
          </a:p>
        </p:txBody>
      </p:sp>
      <p:sp>
        <p:nvSpPr>
          <p:cNvPr id="55" name="TextBox 54">
            <a:extLst>
              <a:ext uri="{FF2B5EF4-FFF2-40B4-BE49-F238E27FC236}">
                <a16:creationId xmlns:a16="http://schemas.microsoft.com/office/drawing/2014/main" id="{185EB1A7-48ED-C824-8926-7D47C274A8C9}"/>
              </a:ext>
            </a:extLst>
          </p:cNvPr>
          <p:cNvSpPr txBox="1"/>
          <p:nvPr/>
        </p:nvSpPr>
        <p:spPr>
          <a:xfrm>
            <a:off x="9603781" y="3676506"/>
            <a:ext cx="2271679" cy="338554"/>
          </a:xfrm>
          <a:prstGeom prst="rect">
            <a:avLst/>
          </a:prstGeom>
          <a:noFill/>
        </p:spPr>
        <p:txBody>
          <a:bodyPr wrap="square" rtlCol="0">
            <a:spAutoFit/>
          </a:bodyPr>
          <a:lstStyle/>
          <a:p>
            <a:r>
              <a:rPr lang="en-US" sz="1600" b="1">
                <a:solidFill>
                  <a:srgbClr val="2E3192"/>
                </a:solidFill>
                <a:latin typeface="Montserrat" pitchFamily="2" charset="77"/>
              </a:rPr>
              <a:t>How it holds shape</a:t>
            </a:r>
          </a:p>
        </p:txBody>
      </p:sp>
      <p:sp>
        <p:nvSpPr>
          <p:cNvPr id="56" name="TextBox 55">
            <a:extLst>
              <a:ext uri="{FF2B5EF4-FFF2-40B4-BE49-F238E27FC236}">
                <a16:creationId xmlns:a16="http://schemas.microsoft.com/office/drawing/2014/main" id="{393EF308-A88A-2D3B-900F-0F540F699FD5}"/>
              </a:ext>
            </a:extLst>
          </p:cNvPr>
          <p:cNvSpPr txBox="1"/>
          <p:nvPr/>
        </p:nvSpPr>
        <p:spPr>
          <a:xfrm>
            <a:off x="9649364" y="4487946"/>
            <a:ext cx="2271679" cy="584775"/>
          </a:xfrm>
          <a:prstGeom prst="rect">
            <a:avLst/>
          </a:prstGeom>
          <a:noFill/>
        </p:spPr>
        <p:txBody>
          <a:bodyPr wrap="square" rtlCol="0">
            <a:spAutoFit/>
          </a:bodyPr>
          <a:lstStyle/>
          <a:p>
            <a:r>
              <a:rPr lang="en-US" sz="1600" b="1">
                <a:solidFill>
                  <a:srgbClr val="2E3192"/>
                </a:solidFill>
                <a:latin typeface="Montserrat" pitchFamily="2" charset="77"/>
              </a:rPr>
              <a:t>How it works after being used</a:t>
            </a:r>
          </a:p>
        </p:txBody>
      </p:sp>
      <p:pic>
        <p:nvPicPr>
          <p:cNvPr id="9" name="Picture 8">
            <a:extLst>
              <a:ext uri="{FF2B5EF4-FFF2-40B4-BE49-F238E27FC236}">
                <a16:creationId xmlns:a16="http://schemas.microsoft.com/office/drawing/2014/main" id="{9AB8AB5C-EC8E-D675-495E-3E1F07A9C625}"/>
              </a:ext>
            </a:extLst>
          </p:cNvPr>
          <p:cNvPicPr>
            <a:picLocks noChangeAspect="1"/>
          </p:cNvPicPr>
          <p:nvPr/>
        </p:nvPicPr>
        <p:blipFill>
          <a:blip r:embed="rId8"/>
          <a:srcRect t="29762" r="9764" b="26478"/>
          <a:stretch>
            <a:fillRect/>
          </a:stretch>
        </p:blipFill>
        <p:spPr>
          <a:xfrm>
            <a:off x="83935" y="2578467"/>
            <a:ext cx="4786239" cy="3001016"/>
          </a:xfrm>
          <a:prstGeom prst="rect">
            <a:avLst/>
          </a:prstGeom>
          <a:effectLst>
            <a:outerShdw blurRad="177800" dist="38100" dir="10800000" sx="102000" sy="102000" algn="tr" rotWithShape="0">
              <a:prstClr val="black">
                <a:alpha val="40000"/>
              </a:prstClr>
            </a:outerShdw>
          </a:effectLst>
        </p:spPr>
      </p:pic>
      <p:pic>
        <p:nvPicPr>
          <p:cNvPr id="11" name="Picture 10">
            <a:extLst>
              <a:ext uri="{FF2B5EF4-FFF2-40B4-BE49-F238E27FC236}">
                <a16:creationId xmlns:a16="http://schemas.microsoft.com/office/drawing/2014/main" id="{18954D77-0892-8B87-002A-516481DAFFF1}"/>
              </a:ext>
            </a:extLst>
          </p:cNvPr>
          <p:cNvPicPr>
            <a:picLocks noChangeAspect="1"/>
          </p:cNvPicPr>
          <p:nvPr/>
        </p:nvPicPr>
        <p:blipFill>
          <a:blip r:embed="rId9"/>
          <a:srcRect l="7863" r="7863"/>
          <a:stretch/>
        </p:blipFill>
        <p:spPr>
          <a:xfrm>
            <a:off x="4981451" y="2759747"/>
            <a:ext cx="3585511" cy="2389901"/>
          </a:xfrm>
          <a:prstGeom prst="roundRect">
            <a:avLst/>
          </a:prstGeom>
          <a:solidFill>
            <a:srgbClr val="FFFFFF">
              <a:shade val="85000"/>
            </a:srgbClr>
          </a:solidFill>
          <a:ln w="38100" cap="sq">
            <a:noFill/>
            <a:miter lim="800000"/>
          </a:ln>
          <a:effectLst>
            <a:outerShdw blurRad="88900" dist="38100" dir="4920000" sx="104000" sy="104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4" name="Picture 13">
            <a:extLst>
              <a:ext uri="{FF2B5EF4-FFF2-40B4-BE49-F238E27FC236}">
                <a16:creationId xmlns:a16="http://schemas.microsoft.com/office/drawing/2014/main" id="{41596B09-7726-2456-AB1A-FBF924D73071}"/>
              </a:ext>
            </a:extLst>
          </p:cNvPr>
          <p:cNvPicPr>
            <a:picLocks noChangeAspect="1"/>
          </p:cNvPicPr>
          <p:nvPr/>
        </p:nvPicPr>
        <p:blipFill>
          <a:blip r:embed="rId10"/>
          <a:srcRect t="54964" r="-2256" b="16174"/>
          <a:stretch>
            <a:fillRect/>
          </a:stretch>
        </p:blipFill>
        <p:spPr>
          <a:xfrm>
            <a:off x="2612215" y="5149648"/>
            <a:ext cx="8405208" cy="1779362"/>
          </a:xfrm>
          <a:prstGeom prst="rect">
            <a:avLst/>
          </a:prstGeom>
          <a:effectLst>
            <a:outerShdw blurRad="139700" dist="38100" dir="8100000" sx="102000" sy="102000" algn="tr" rotWithShape="0">
              <a:prstClr val="black">
                <a:alpha val="40000"/>
              </a:prstClr>
            </a:outerShdw>
          </a:effectLst>
        </p:spPr>
      </p:pic>
    </p:spTree>
    <p:extLst>
      <p:ext uri="{BB962C8B-B14F-4D97-AF65-F5344CB8AC3E}">
        <p14:creationId xmlns:p14="http://schemas.microsoft.com/office/powerpoint/2010/main" val="3548234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8D97AF1-932B-6B25-E0EC-8E8D243A92EF}"/>
              </a:ext>
            </a:extLst>
          </p:cNvPr>
          <p:cNvSpPr>
            <a:spLocks/>
          </p:cNvSpPr>
          <p:nvPr/>
        </p:nvSpPr>
        <p:spPr>
          <a:xfrm>
            <a:off x="0" y="0"/>
            <a:ext cx="12192000" cy="6858000"/>
          </a:xfrm>
          <a:prstGeom prst="rect">
            <a:avLst/>
          </a:prstGeom>
          <a:gradFill>
            <a:gsLst>
              <a:gs pos="68000">
                <a:srgbClr val="23183B"/>
              </a:gs>
              <a:gs pos="0">
                <a:srgbClr val="ED1C24"/>
              </a:gs>
              <a:gs pos="30000">
                <a:srgbClr val="2E3192"/>
              </a:gs>
            </a:gsLst>
            <a:lin ang="168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9BF36E4-1200-71DD-3362-A823F0C5CC37}"/>
              </a:ext>
            </a:extLst>
          </p:cNvPr>
          <p:cNvPicPr>
            <a:picLocks noChangeAspect="1"/>
          </p:cNvPicPr>
          <p:nvPr/>
        </p:nvPicPr>
        <p:blipFill>
          <a:blip r:embed="rId5"/>
          <a:stretch>
            <a:fillRect/>
          </a:stretch>
        </p:blipFill>
        <p:spPr>
          <a:xfrm>
            <a:off x="201370" y="84011"/>
            <a:ext cx="985793" cy="761749"/>
          </a:xfrm>
          <a:prstGeom prst="rect">
            <a:avLst/>
          </a:prstGeom>
        </p:spPr>
      </p:pic>
      <p:sp>
        <p:nvSpPr>
          <p:cNvPr id="2" name="Title 1"/>
          <p:cNvSpPr>
            <a:spLocks noGrp="1"/>
          </p:cNvSpPr>
          <p:nvPr>
            <p:ph type="title"/>
          </p:nvPr>
        </p:nvSpPr>
        <p:spPr>
          <a:xfrm>
            <a:off x="5874912" y="268514"/>
            <a:ext cx="5820297" cy="954052"/>
          </a:xfrm>
        </p:spPr>
        <p:txBody>
          <a:bodyPr>
            <a:normAutofit/>
          </a:bodyPr>
          <a:lstStyle/>
          <a:p>
            <a:pPr algn="l"/>
            <a:r>
              <a:rPr lang="en-US" sz="2800" b="1" dirty="0">
                <a:solidFill>
                  <a:schemeClr val="bg1"/>
                </a:solidFill>
                <a:latin typeface="Montserrat" pitchFamily="2" charset="77"/>
              </a:rPr>
              <a:t>You just made a straw rocket!</a:t>
            </a:r>
            <a:endParaRPr lang="en-US" sz="2000" b="1" dirty="0">
              <a:solidFill>
                <a:schemeClr val="bg1"/>
              </a:solidFill>
              <a:latin typeface="Montserrat" pitchFamily="2" charset="77"/>
            </a:endParaRPr>
          </a:p>
        </p:txBody>
      </p:sp>
      <p:pic>
        <p:nvPicPr>
          <p:cNvPr id="6" name="Untitled design-2">
            <a:hlinkClick r:id="" action="ppaction://media"/>
            <a:extLst>
              <a:ext uri="{FF2B5EF4-FFF2-40B4-BE49-F238E27FC236}">
                <a16:creationId xmlns:a16="http://schemas.microsoft.com/office/drawing/2014/main" id="{C0439E2F-2490-A77D-10AD-A31139743C87}"/>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5377278" y="1220658"/>
            <a:ext cx="6812586" cy="5222905"/>
          </a:xfrm>
          <a:prstGeom prst="rect">
            <a:avLst/>
          </a:prstGeom>
        </p:spPr>
      </p:pic>
      <p:pic>
        <p:nvPicPr>
          <p:cNvPr id="10" name="Picture 9">
            <a:extLst>
              <a:ext uri="{FF2B5EF4-FFF2-40B4-BE49-F238E27FC236}">
                <a16:creationId xmlns:a16="http://schemas.microsoft.com/office/drawing/2014/main" id="{93C5865F-19F3-16F3-74D2-961B73C4A8B7}"/>
              </a:ext>
            </a:extLst>
          </p:cNvPr>
          <p:cNvPicPr>
            <a:picLocks noChangeAspect="1"/>
          </p:cNvPicPr>
          <p:nvPr/>
        </p:nvPicPr>
        <p:blipFill>
          <a:blip r:embed="rId7"/>
          <a:stretch>
            <a:fillRect/>
          </a:stretch>
        </p:blipFill>
        <p:spPr>
          <a:xfrm rot="20835025">
            <a:off x="70813" y="1163813"/>
            <a:ext cx="5235652" cy="4287668"/>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00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34BEC971-6A99-FE4F-F40D-7A5DC2A0DCD1}"/>
            </a:ext>
          </a:extLst>
        </p:cNvPr>
        <p:cNvGrpSpPr/>
        <p:nvPr/>
      </p:nvGrpSpPr>
      <p:grpSpPr>
        <a:xfrm>
          <a:off x="0" y="0"/>
          <a:ext cx="0" cy="0"/>
          <a:chOff x="0" y="0"/>
          <a:chExt cx="0" cy="0"/>
        </a:xfrm>
      </p:grpSpPr>
      <p:pic>
        <p:nvPicPr>
          <p:cNvPr id="6" name="Picture 5" descr="A black and white logo&#10;&#10;AI-generated content may be incorrect.">
            <a:extLst>
              <a:ext uri="{FF2B5EF4-FFF2-40B4-BE49-F238E27FC236}">
                <a16:creationId xmlns:a16="http://schemas.microsoft.com/office/drawing/2014/main" id="{99DF4D2D-B6B1-E649-02FA-17229A160988}"/>
              </a:ext>
            </a:extLst>
          </p:cNvPr>
          <p:cNvPicPr>
            <a:picLocks noChangeAspect="1"/>
          </p:cNvPicPr>
          <p:nvPr/>
        </p:nvPicPr>
        <p:blipFill>
          <a:blip r:embed="rId4"/>
          <a:stretch>
            <a:fillRect/>
          </a:stretch>
        </p:blipFill>
        <p:spPr>
          <a:xfrm>
            <a:off x="15361" y="278831"/>
            <a:ext cx="1069727" cy="826607"/>
          </a:xfrm>
          <a:prstGeom prst="rect">
            <a:avLst/>
          </a:prstGeom>
        </p:spPr>
      </p:pic>
      <p:pic>
        <p:nvPicPr>
          <p:cNvPr id="2" name="Picture 1">
            <a:extLst>
              <a:ext uri="{FF2B5EF4-FFF2-40B4-BE49-F238E27FC236}">
                <a16:creationId xmlns:a16="http://schemas.microsoft.com/office/drawing/2014/main" id="{1087C3C1-1560-EE10-3578-76F0E22F316E}"/>
              </a:ext>
            </a:extLst>
          </p:cNvPr>
          <p:cNvPicPr>
            <a:picLocks noChangeAspect="1"/>
          </p:cNvPicPr>
          <p:nvPr/>
        </p:nvPicPr>
        <p:blipFill>
          <a:blip r:embed="rId5"/>
          <a:stretch>
            <a:fillRect/>
          </a:stretch>
        </p:blipFill>
        <p:spPr>
          <a:xfrm>
            <a:off x="8569649" y="45575"/>
            <a:ext cx="1568307" cy="443666"/>
          </a:xfrm>
          <a:prstGeom prst="rect">
            <a:avLst/>
          </a:prstGeom>
        </p:spPr>
      </p:pic>
      <p:pic>
        <p:nvPicPr>
          <p:cNvPr id="19" name="Picture 18">
            <a:extLst>
              <a:ext uri="{FF2B5EF4-FFF2-40B4-BE49-F238E27FC236}">
                <a16:creationId xmlns:a16="http://schemas.microsoft.com/office/drawing/2014/main" id="{4ADB63B1-6327-BA50-3CF4-A1D4D0593C1C}"/>
              </a:ext>
            </a:extLst>
          </p:cNvPr>
          <p:cNvPicPr>
            <a:picLocks noChangeAspect="1"/>
          </p:cNvPicPr>
          <p:nvPr/>
        </p:nvPicPr>
        <p:blipFill>
          <a:blip r:embed="rId6"/>
          <a:stretch>
            <a:fillRect/>
          </a:stretch>
        </p:blipFill>
        <p:spPr>
          <a:xfrm>
            <a:off x="174023" y="6173160"/>
            <a:ext cx="2158360" cy="552438"/>
          </a:xfrm>
          <a:prstGeom prst="rect">
            <a:avLst/>
          </a:prstGeom>
        </p:spPr>
      </p:pic>
      <p:sp>
        <p:nvSpPr>
          <p:cNvPr id="8" name="TextBox 7">
            <a:extLst>
              <a:ext uri="{FF2B5EF4-FFF2-40B4-BE49-F238E27FC236}">
                <a16:creationId xmlns:a16="http://schemas.microsoft.com/office/drawing/2014/main" id="{98160E5E-EB5B-2167-36DC-B4A96467A700}"/>
              </a:ext>
            </a:extLst>
          </p:cNvPr>
          <p:cNvSpPr txBox="1"/>
          <p:nvPr/>
        </p:nvSpPr>
        <p:spPr>
          <a:xfrm>
            <a:off x="763597" y="404270"/>
            <a:ext cx="8126686" cy="600164"/>
          </a:xfrm>
          <a:prstGeom prst="rect">
            <a:avLst/>
          </a:prstGeom>
          <a:noFill/>
        </p:spPr>
        <p:txBody>
          <a:bodyPr wrap="square">
            <a:spAutoFit/>
          </a:bodyPr>
          <a:lstStyle/>
          <a:p>
            <a:pPr algn="r"/>
            <a:r>
              <a:rPr lang="en-US" sz="3300" b="1">
                <a:solidFill>
                  <a:schemeClr val="bg1"/>
                </a:solidFill>
                <a:latin typeface="Montserrat" pitchFamily="2" charset="77"/>
              </a:rPr>
              <a:t>Which Rocket Was Easier to Build?</a:t>
            </a:r>
          </a:p>
        </p:txBody>
      </p:sp>
      <p:sp>
        <p:nvSpPr>
          <p:cNvPr id="7" name="Rounded Rectangle 6">
            <a:extLst>
              <a:ext uri="{FF2B5EF4-FFF2-40B4-BE49-F238E27FC236}">
                <a16:creationId xmlns:a16="http://schemas.microsoft.com/office/drawing/2014/main" id="{7EC36CFB-3136-60B2-229B-50C0D53CD931}"/>
              </a:ext>
            </a:extLst>
          </p:cNvPr>
          <p:cNvSpPr/>
          <p:nvPr/>
        </p:nvSpPr>
        <p:spPr>
          <a:xfrm>
            <a:off x="2616871" y="1428561"/>
            <a:ext cx="7819215" cy="3420832"/>
          </a:xfrm>
          <a:prstGeom prst="roundRect">
            <a:avLst/>
          </a:prstGeom>
          <a:solidFill>
            <a:schemeClr val="bg1"/>
          </a:solidFill>
          <a:effectLst>
            <a:outerShdw blurRad="256270" dist="889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EB92A63D-EDFB-F88D-4964-5FD9C081060E}"/>
              </a:ext>
            </a:extLst>
          </p:cNvPr>
          <p:cNvPicPr>
            <a:picLocks noChangeAspect="1"/>
          </p:cNvPicPr>
          <p:nvPr/>
        </p:nvPicPr>
        <p:blipFill>
          <a:blip r:embed="rId7"/>
          <a:srcRect l="50000" t="4065" r="-2681" b="64928"/>
          <a:stretch>
            <a:fillRect/>
          </a:stretch>
        </p:blipFill>
        <p:spPr>
          <a:xfrm>
            <a:off x="2618765" y="2658412"/>
            <a:ext cx="2023640" cy="1539983"/>
          </a:xfrm>
          <a:prstGeom prst="rect">
            <a:avLst/>
          </a:prstGeom>
          <a:effectLst>
            <a:outerShdw blurRad="551909" dist="117475" dir="8100000" algn="tr" rotWithShape="0">
              <a:prstClr val="black">
                <a:alpha val="40000"/>
              </a:prstClr>
            </a:outerShdw>
          </a:effectLst>
        </p:spPr>
      </p:pic>
      <p:sp>
        <p:nvSpPr>
          <p:cNvPr id="9" name="TextBox 8">
            <a:extLst>
              <a:ext uri="{FF2B5EF4-FFF2-40B4-BE49-F238E27FC236}">
                <a16:creationId xmlns:a16="http://schemas.microsoft.com/office/drawing/2014/main" id="{2D77CAC6-3EFF-08E1-329A-3B2052D08844}"/>
              </a:ext>
            </a:extLst>
          </p:cNvPr>
          <p:cNvSpPr txBox="1"/>
          <p:nvPr/>
        </p:nvSpPr>
        <p:spPr>
          <a:xfrm>
            <a:off x="5063761" y="2325569"/>
            <a:ext cx="5359451" cy="707886"/>
          </a:xfrm>
          <a:prstGeom prst="rect">
            <a:avLst/>
          </a:prstGeom>
          <a:noFill/>
        </p:spPr>
        <p:txBody>
          <a:bodyPr wrap="square" rtlCol="0">
            <a:spAutoFit/>
          </a:bodyPr>
          <a:lstStyle/>
          <a:p>
            <a:r>
              <a:rPr lang="en-US" sz="2000">
                <a:solidFill>
                  <a:srgbClr val="2E3192"/>
                </a:solidFill>
                <a:latin typeface="Montserrat" pitchFamily="2" charset="77"/>
              </a:rPr>
              <a:t>Did one rocket keep its shape better than the other rocket after launch? </a:t>
            </a:r>
          </a:p>
        </p:txBody>
      </p:sp>
      <p:sp>
        <p:nvSpPr>
          <p:cNvPr id="10" name="TextBox 9">
            <a:extLst>
              <a:ext uri="{FF2B5EF4-FFF2-40B4-BE49-F238E27FC236}">
                <a16:creationId xmlns:a16="http://schemas.microsoft.com/office/drawing/2014/main" id="{99C5E9EC-DDDF-D7B0-C866-53B7F95646E2}"/>
              </a:ext>
            </a:extLst>
          </p:cNvPr>
          <p:cNvSpPr txBox="1"/>
          <p:nvPr/>
        </p:nvSpPr>
        <p:spPr>
          <a:xfrm>
            <a:off x="4522541" y="1576412"/>
            <a:ext cx="3874664" cy="600164"/>
          </a:xfrm>
          <a:prstGeom prst="rect">
            <a:avLst/>
          </a:prstGeom>
          <a:noFill/>
        </p:spPr>
        <p:txBody>
          <a:bodyPr wrap="square">
            <a:spAutoFit/>
          </a:bodyPr>
          <a:lstStyle/>
          <a:p>
            <a:pPr algn="r"/>
            <a:r>
              <a:rPr lang="en-US" sz="3300" b="1">
                <a:solidFill>
                  <a:srgbClr val="2E3192"/>
                </a:solidFill>
                <a:latin typeface="Montserrat" pitchFamily="2" charset="77"/>
              </a:rPr>
              <a:t>Think About:</a:t>
            </a:r>
          </a:p>
        </p:txBody>
      </p:sp>
      <p:sp>
        <p:nvSpPr>
          <p:cNvPr id="12" name="5-Point Star 11">
            <a:extLst>
              <a:ext uri="{FF2B5EF4-FFF2-40B4-BE49-F238E27FC236}">
                <a16:creationId xmlns:a16="http://schemas.microsoft.com/office/drawing/2014/main" id="{4A7E0E3C-6890-9702-103F-DA3F3ADF575A}"/>
              </a:ext>
            </a:extLst>
          </p:cNvPr>
          <p:cNvSpPr/>
          <p:nvPr/>
        </p:nvSpPr>
        <p:spPr>
          <a:xfrm>
            <a:off x="4626819" y="2398814"/>
            <a:ext cx="371502" cy="380039"/>
          </a:xfrm>
          <a:prstGeom prst="star5">
            <a:avLst/>
          </a:prstGeom>
          <a:solidFill>
            <a:srgbClr val="ED1C24"/>
          </a:solidFill>
          <a:ln>
            <a:no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5B9A491D-541A-06E0-A9FE-44816B4E9420}"/>
              </a:ext>
            </a:extLst>
          </p:cNvPr>
          <p:cNvCxnSpPr>
            <a:cxnSpLocks/>
          </p:cNvCxnSpPr>
          <p:nvPr/>
        </p:nvCxnSpPr>
        <p:spPr>
          <a:xfrm>
            <a:off x="4582175" y="3042306"/>
            <a:ext cx="5527010" cy="0"/>
          </a:xfrm>
          <a:prstGeom prst="line">
            <a:avLst/>
          </a:prstGeom>
          <a:ln>
            <a:solidFill>
              <a:srgbClr val="ED1C24"/>
            </a:solidFill>
            <a:prstDash val="sysDot"/>
          </a:ln>
        </p:spPr>
        <p:style>
          <a:lnRef idx="2">
            <a:schemeClr val="accent1"/>
          </a:lnRef>
          <a:fillRef idx="0">
            <a:schemeClr val="accent1"/>
          </a:fillRef>
          <a:effectRef idx="1">
            <a:schemeClr val="accent1"/>
          </a:effectRef>
          <a:fontRef idx="minor">
            <a:schemeClr val="tx1"/>
          </a:fontRef>
        </p:style>
      </p:cxnSp>
      <p:sp>
        <p:nvSpPr>
          <p:cNvPr id="16" name="TextBox 15">
            <a:extLst>
              <a:ext uri="{FF2B5EF4-FFF2-40B4-BE49-F238E27FC236}">
                <a16:creationId xmlns:a16="http://schemas.microsoft.com/office/drawing/2014/main" id="{37A0CBB2-2AB7-86E7-A538-C46F2194DF90}"/>
              </a:ext>
            </a:extLst>
          </p:cNvPr>
          <p:cNvSpPr txBox="1"/>
          <p:nvPr/>
        </p:nvSpPr>
        <p:spPr>
          <a:xfrm>
            <a:off x="5063761" y="3139363"/>
            <a:ext cx="5359451" cy="707886"/>
          </a:xfrm>
          <a:prstGeom prst="rect">
            <a:avLst/>
          </a:prstGeom>
          <a:noFill/>
        </p:spPr>
        <p:txBody>
          <a:bodyPr wrap="square" rtlCol="0">
            <a:spAutoFit/>
          </a:bodyPr>
          <a:lstStyle/>
          <a:p>
            <a:r>
              <a:rPr lang="en-US" sz="2000">
                <a:solidFill>
                  <a:srgbClr val="2E3192"/>
                </a:solidFill>
                <a:latin typeface="Montserrat" pitchFamily="2" charset="77"/>
              </a:rPr>
              <a:t>Which material helped the rocket do its job better? </a:t>
            </a:r>
          </a:p>
        </p:txBody>
      </p:sp>
      <p:sp>
        <p:nvSpPr>
          <p:cNvPr id="17" name="5-Point Star 16">
            <a:extLst>
              <a:ext uri="{FF2B5EF4-FFF2-40B4-BE49-F238E27FC236}">
                <a16:creationId xmlns:a16="http://schemas.microsoft.com/office/drawing/2014/main" id="{FCC89427-2FBF-FBEB-CF33-F596C04E2BF4}"/>
              </a:ext>
            </a:extLst>
          </p:cNvPr>
          <p:cNvSpPr/>
          <p:nvPr/>
        </p:nvSpPr>
        <p:spPr>
          <a:xfrm>
            <a:off x="4620634" y="3208756"/>
            <a:ext cx="371502" cy="380039"/>
          </a:xfrm>
          <a:prstGeom prst="star5">
            <a:avLst/>
          </a:prstGeom>
          <a:solidFill>
            <a:srgbClr val="ED1C24"/>
          </a:solidFill>
          <a:ln>
            <a:no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8" name="Straight Connector 17">
            <a:extLst>
              <a:ext uri="{FF2B5EF4-FFF2-40B4-BE49-F238E27FC236}">
                <a16:creationId xmlns:a16="http://schemas.microsoft.com/office/drawing/2014/main" id="{A9C010DD-B014-B834-92D1-066DF94EF9C2}"/>
              </a:ext>
            </a:extLst>
          </p:cNvPr>
          <p:cNvCxnSpPr>
            <a:cxnSpLocks/>
          </p:cNvCxnSpPr>
          <p:nvPr/>
        </p:nvCxnSpPr>
        <p:spPr>
          <a:xfrm>
            <a:off x="4620634" y="3881312"/>
            <a:ext cx="5527010" cy="0"/>
          </a:xfrm>
          <a:prstGeom prst="line">
            <a:avLst/>
          </a:prstGeom>
          <a:ln>
            <a:solidFill>
              <a:srgbClr val="ED1C24"/>
            </a:solidFill>
            <a:prstDash val="sysDot"/>
          </a:ln>
        </p:spPr>
        <p:style>
          <a:lnRef idx="2">
            <a:schemeClr val="accent1"/>
          </a:lnRef>
          <a:fillRef idx="0">
            <a:schemeClr val="accent1"/>
          </a:fillRef>
          <a:effectRef idx="1">
            <a:schemeClr val="accent1"/>
          </a:effectRef>
          <a:fontRef idx="minor">
            <a:schemeClr val="tx1"/>
          </a:fontRef>
        </p:style>
      </p:cxnSp>
      <p:sp>
        <p:nvSpPr>
          <p:cNvPr id="23" name="TextBox 22">
            <a:extLst>
              <a:ext uri="{FF2B5EF4-FFF2-40B4-BE49-F238E27FC236}">
                <a16:creationId xmlns:a16="http://schemas.microsoft.com/office/drawing/2014/main" id="{1ED2F7FD-8212-98A5-2343-553FF340E519}"/>
              </a:ext>
            </a:extLst>
          </p:cNvPr>
          <p:cNvSpPr txBox="1"/>
          <p:nvPr/>
        </p:nvSpPr>
        <p:spPr>
          <a:xfrm>
            <a:off x="5063761" y="3991040"/>
            <a:ext cx="5359451" cy="707886"/>
          </a:xfrm>
          <a:prstGeom prst="rect">
            <a:avLst/>
          </a:prstGeom>
          <a:noFill/>
        </p:spPr>
        <p:txBody>
          <a:bodyPr wrap="square" rtlCol="0">
            <a:spAutoFit/>
          </a:bodyPr>
          <a:lstStyle/>
          <a:p>
            <a:r>
              <a:rPr lang="en-US" sz="2000">
                <a:solidFill>
                  <a:srgbClr val="2E3192"/>
                </a:solidFill>
                <a:latin typeface="Montserrat" pitchFamily="2" charset="77"/>
              </a:rPr>
              <a:t>Why does picking the right material matter?</a:t>
            </a:r>
          </a:p>
        </p:txBody>
      </p:sp>
      <p:sp>
        <p:nvSpPr>
          <p:cNvPr id="24" name="5-Point Star 23">
            <a:extLst>
              <a:ext uri="{FF2B5EF4-FFF2-40B4-BE49-F238E27FC236}">
                <a16:creationId xmlns:a16="http://schemas.microsoft.com/office/drawing/2014/main" id="{E0084729-DEF9-0E72-1242-0D489F12BF2B}"/>
              </a:ext>
            </a:extLst>
          </p:cNvPr>
          <p:cNvSpPr/>
          <p:nvPr/>
        </p:nvSpPr>
        <p:spPr>
          <a:xfrm>
            <a:off x="4641189" y="4038849"/>
            <a:ext cx="371502" cy="380039"/>
          </a:xfrm>
          <a:prstGeom prst="star5">
            <a:avLst/>
          </a:prstGeom>
          <a:solidFill>
            <a:srgbClr val="ED1C24"/>
          </a:solidFill>
          <a:ln>
            <a:no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9" name="Picture 28">
            <a:extLst>
              <a:ext uri="{FF2B5EF4-FFF2-40B4-BE49-F238E27FC236}">
                <a16:creationId xmlns:a16="http://schemas.microsoft.com/office/drawing/2014/main" id="{C6658306-0498-7095-2CC5-455CC73F8D55}"/>
              </a:ext>
            </a:extLst>
          </p:cNvPr>
          <p:cNvPicPr>
            <a:picLocks noChangeAspect="1"/>
          </p:cNvPicPr>
          <p:nvPr/>
        </p:nvPicPr>
        <p:blipFill>
          <a:blip r:embed="rId8"/>
          <a:srcRect b="69871"/>
          <a:stretch>
            <a:fillRect/>
          </a:stretch>
        </p:blipFill>
        <p:spPr>
          <a:xfrm>
            <a:off x="2805545" y="4969502"/>
            <a:ext cx="8386362" cy="1895029"/>
          </a:xfrm>
          <a:prstGeom prst="rect">
            <a:avLst/>
          </a:prstGeom>
          <a:effectLst>
            <a:outerShdw blurRad="228600" dist="38100" dir="8100000" sx="102000" sy="102000" algn="tr" rotWithShape="0">
              <a:prstClr val="black">
                <a:alpha val="40000"/>
              </a:prstClr>
            </a:outerShdw>
          </a:effectLst>
        </p:spPr>
      </p:pic>
    </p:spTree>
    <p:extLst>
      <p:ext uri="{BB962C8B-B14F-4D97-AF65-F5344CB8AC3E}">
        <p14:creationId xmlns:p14="http://schemas.microsoft.com/office/powerpoint/2010/main" val="2230829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758937" y="-144657"/>
            <a:ext cx="6888720" cy="1388952"/>
          </a:xfrm>
        </p:spPr>
        <p:txBody>
          <a:bodyPr>
            <a:normAutofit/>
          </a:bodyPr>
          <a:lstStyle/>
          <a:p>
            <a:pPr algn="l"/>
            <a:r>
              <a:rPr lang="en-US" sz="2800" b="1" dirty="0">
                <a:solidFill>
                  <a:schemeClr val="bg1"/>
                </a:solidFill>
                <a:latin typeface="Montserrat" pitchFamily="2" charset="77"/>
              </a:rPr>
              <a:t>Wrap Up!</a:t>
            </a:r>
            <a:endParaRPr lang="en-US" sz="2000" b="1" dirty="0">
              <a:solidFill>
                <a:schemeClr val="bg1"/>
              </a:solidFill>
              <a:latin typeface="Montserrat" pitchFamily="2" charset="77"/>
            </a:endParaRPr>
          </a:p>
        </p:txBody>
      </p:sp>
      <p:pic>
        <p:nvPicPr>
          <p:cNvPr id="5" name="Picture 4">
            <a:extLst>
              <a:ext uri="{FF2B5EF4-FFF2-40B4-BE49-F238E27FC236}">
                <a16:creationId xmlns:a16="http://schemas.microsoft.com/office/drawing/2014/main" id="{59BF36E4-1200-71DD-3362-A823F0C5CC37}"/>
              </a:ext>
            </a:extLst>
          </p:cNvPr>
          <p:cNvPicPr>
            <a:picLocks noChangeAspect="1"/>
          </p:cNvPicPr>
          <p:nvPr/>
        </p:nvPicPr>
        <p:blipFill>
          <a:blip r:embed="rId4"/>
          <a:stretch>
            <a:fillRect/>
          </a:stretch>
        </p:blipFill>
        <p:spPr>
          <a:xfrm>
            <a:off x="11225741" y="5974078"/>
            <a:ext cx="985793" cy="761749"/>
          </a:xfrm>
          <a:prstGeom prst="rect">
            <a:avLst/>
          </a:prstGeom>
        </p:spPr>
      </p:pic>
      <p:cxnSp>
        <p:nvCxnSpPr>
          <p:cNvPr id="6" name="Straight Connector 5">
            <a:extLst>
              <a:ext uri="{FF2B5EF4-FFF2-40B4-BE49-F238E27FC236}">
                <a16:creationId xmlns:a16="http://schemas.microsoft.com/office/drawing/2014/main" id="{9C1BA083-2346-8E88-1530-A9EA1E5E5FC6}"/>
              </a:ext>
            </a:extLst>
          </p:cNvPr>
          <p:cNvCxnSpPr>
            <a:cxnSpLocks/>
          </p:cNvCxnSpPr>
          <p:nvPr/>
        </p:nvCxnSpPr>
        <p:spPr>
          <a:xfrm>
            <a:off x="5819617" y="966915"/>
            <a:ext cx="2822359" cy="0"/>
          </a:xfrm>
          <a:prstGeom prst="line">
            <a:avLst/>
          </a:prstGeom>
          <a:ln>
            <a:solidFill>
              <a:srgbClr val="ED1C24"/>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8" name="5-Point Star 7">
            <a:extLst>
              <a:ext uri="{FF2B5EF4-FFF2-40B4-BE49-F238E27FC236}">
                <a16:creationId xmlns:a16="http://schemas.microsoft.com/office/drawing/2014/main" id="{7EB287D4-BD2F-F2E8-FACF-59085ECF5A74}"/>
              </a:ext>
            </a:extLst>
          </p:cNvPr>
          <p:cNvSpPr/>
          <p:nvPr/>
        </p:nvSpPr>
        <p:spPr>
          <a:xfrm>
            <a:off x="8655955" y="826558"/>
            <a:ext cx="237204" cy="231596"/>
          </a:xfrm>
          <a:prstGeom prst="star5">
            <a:avLst/>
          </a:prstGeom>
          <a:solidFill>
            <a:srgbClr val="ED1C24"/>
          </a:solidFill>
          <a:ln>
            <a:no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5-Point Star 9">
            <a:extLst>
              <a:ext uri="{FF2B5EF4-FFF2-40B4-BE49-F238E27FC236}">
                <a16:creationId xmlns:a16="http://schemas.microsoft.com/office/drawing/2014/main" id="{095E3C6E-C5AA-3C49-F475-1965E106AA61}"/>
              </a:ext>
            </a:extLst>
          </p:cNvPr>
          <p:cNvSpPr/>
          <p:nvPr/>
        </p:nvSpPr>
        <p:spPr>
          <a:xfrm>
            <a:off x="5600700" y="2243948"/>
            <a:ext cx="371502" cy="380039"/>
          </a:xfrm>
          <a:prstGeom prst="star5">
            <a:avLst/>
          </a:prstGeom>
          <a:solidFill>
            <a:srgbClr val="ED1C24"/>
          </a:solidFill>
          <a:ln>
            <a:no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5-Point Star 10">
            <a:extLst>
              <a:ext uri="{FF2B5EF4-FFF2-40B4-BE49-F238E27FC236}">
                <a16:creationId xmlns:a16="http://schemas.microsoft.com/office/drawing/2014/main" id="{6BC2129C-9578-BF1D-7BD5-D15D58031DE0}"/>
              </a:ext>
            </a:extLst>
          </p:cNvPr>
          <p:cNvSpPr/>
          <p:nvPr/>
        </p:nvSpPr>
        <p:spPr>
          <a:xfrm>
            <a:off x="5600700" y="3295646"/>
            <a:ext cx="371502" cy="380039"/>
          </a:xfrm>
          <a:prstGeom prst="star5">
            <a:avLst/>
          </a:prstGeom>
          <a:solidFill>
            <a:srgbClr val="ED1C24"/>
          </a:solidFill>
          <a:ln>
            <a:no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5-Point Star 11">
            <a:extLst>
              <a:ext uri="{FF2B5EF4-FFF2-40B4-BE49-F238E27FC236}">
                <a16:creationId xmlns:a16="http://schemas.microsoft.com/office/drawing/2014/main" id="{B60D5771-06D7-5956-FE7B-E4CD7818A9BD}"/>
              </a:ext>
            </a:extLst>
          </p:cNvPr>
          <p:cNvSpPr/>
          <p:nvPr/>
        </p:nvSpPr>
        <p:spPr>
          <a:xfrm>
            <a:off x="5600700" y="4304859"/>
            <a:ext cx="371502" cy="380039"/>
          </a:xfrm>
          <a:prstGeom prst="star5">
            <a:avLst/>
          </a:prstGeom>
          <a:solidFill>
            <a:srgbClr val="ED1C24"/>
          </a:solidFill>
          <a:ln>
            <a:no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5-Point Star 12">
            <a:extLst>
              <a:ext uri="{FF2B5EF4-FFF2-40B4-BE49-F238E27FC236}">
                <a16:creationId xmlns:a16="http://schemas.microsoft.com/office/drawing/2014/main" id="{5DC18210-0D9E-1DE4-CF60-F8BA20570DC4}"/>
              </a:ext>
            </a:extLst>
          </p:cNvPr>
          <p:cNvSpPr/>
          <p:nvPr/>
        </p:nvSpPr>
        <p:spPr>
          <a:xfrm>
            <a:off x="5600700" y="5291516"/>
            <a:ext cx="371502" cy="380039"/>
          </a:xfrm>
          <a:prstGeom prst="star5">
            <a:avLst/>
          </a:prstGeom>
          <a:solidFill>
            <a:srgbClr val="ED1C24"/>
          </a:solidFill>
          <a:ln>
            <a:no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08ECD171-70FC-E6DD-9F0C-C70D44C8031B}"/>
              </a:ext>
            </a:extLst>
          </p:cNvPr>
          <p:cNvSpPr txBox="1"/>
          <p:nvPr/>
        </p:nvSpPr>
        <p:spPr>
          <a:xfrm>
            <a:off x="5972201" y="2094644"/>
            <a:ext cx="5927995" cy="1015663"/>
          </a:xfrm>
          <a:prstGeom prst="rect">
            <a:avLst/>
          </a:prstGeom>
          <a:noFill/>
        </p:spPr>
        <p:txBody>
          <a:bodyPr wrap="square" rtlCol="0">
            <a:spAutoFit/>
          </a:bodyPr>
          <a:lstStyle/>
          <a:p>
            <a:r>
              <a:rPr lang="en-US" sz="2000">
                <a:solidFill>
                  <a:schemeClr val="bg1"/>
                </a:solidFill>
                <a:latin typeface="Montserrat" pitchFamily="2" charset="77"/>
              </a:rPr>
              <a:t>Builders choose materials like wood, bricks, and metal to make sure buildings stay strong and safe ​</a:t>
            </a:r>
          </a:p>
        </p:txBody>
      </p:sp>
      <p:sp>
        <p:nvSpPr>
          <p:cNvPr id="15" name="TextBox 14">
            <a:extLst>
              <a:ext uri="{FF2B5EF4-FFF2-40B4-BE49-F238E27FC236}">
                <a16:creationId xmlns:a16="http://schemas.microsoft.com/office/drawing/2014/main" id="{738B0F49-DF80-8AE8-1AAD-C0B30DA877FB}"/>
              </a:ext>
            </a:extLst>
          </p:cNvPr>
          <p:cNvSpPr txBox="1"/>
          <p:nvPr/>
        </p:nvSpPr>
        <p:spPr>
          <a:xfrm>
            <a:off x="5941814" y="3118699"/>
            <a:ext cx="5927995" cy="1015663"/>
          </a:xfrm>
          <a:prstGeom prst="rect">
            <a:avLst/>
          </a:prstGeom>
          <a:noFill/>
        </p:spPr>
        <p:txBody>
          <a:bodyPr wrap="square" lIns="91440" tIns="45720" rIns="91440" bIns="45720" rtlCol="0" anchor="t">
            <a:spAutoFit/>
          </a:bodyPr>
          <a:lstStyle/>
          <a:p>
            <a:r>
              <a:rPr lang="en-US" sz="2000">
                <a:solidFill>
                  <a:schemeClr val="bg1"/>
                </a:solidFill>
                <a:latin typeface="Montserrat"/>
              </a:rPr>
              <a:t>Car makers who design and build cars work to test materials to make sure that cars are strong and safe to use ​</a:t>
            </a:r>
          </a:p>
        </p:txBody>
      </p:sp>
      <p:sp>
        <p:nvSpPr>
          <p:cNvPr id="16" name="TextBox 15">
            <a:extLst>
              <a:ext uri="{FF2B5EF4-FFF2-40B4-BE49-F238E27FC236}">
                <a16:creationId xmlns:a16="http://schemas.microsoft.com/office/drawing/2014/main" id="{5D3224C5-8E6B-05D8-4227-3278E73DF43C}"/>
              </a:ext>
            </a:extLst>
          </p:cNvPr>
          <p:cNvSpPr txBox="1"/>
          <p:nvPr/>
        </p:nvSpPr>
        <p:spPr>
          <a:xfrm>
            <a:off x="5941814" y="4144699"/>
            <a:ext cx="5927995" cy="1015663"/>
          </a:xfrm>
          <a:prstGeom prst="rect">
            <a:avLst/>
          </a:prstGeom>
          <a:noFill/>
        </p:spPr>
        <p:txBody>
          <a:bodyPr wrap="square" rtlCol="0">
            <a:spAutoFit/>
          </a:bodyPr>
          <a:lstStyle/>
          <a:p>
            <a:r>
              <a:rPr lang="en-US" sz="2000">
                <a:solidFill>
                  <a:schemeClr val="bg1"/>
                </a:solidFill>
                <a:latin typeface="Montserrat" pitchFamily="2" charset="77"/>
              </a:rPr>
              <a:t>Toy designers think about the materials they will use to design toys that are fun to use and do not break easily ​</a:t>
            </a:r>
          </a:p>
        </p:txBody>
      </p:sp>
      <p:sp>
        <p:nvSpPr>
          <p:cNvPr id="17" name="TextBox 16">
            <a:extLst>
              <a:ext uri="{FF2B5EF4-FFF2-40B4-BE49-F238E27FC236}">
                <a16:creationId xmlns:a16="http://schemas.microsoft.com/office/drawing/2014/main" id="{C4C26820-4445-2996-2323-69AB9DEEBFAE}"/>
              </a:ext>
            </a:extLst>
          </p:cNvPr>
          <p:cNvSpPr txBox="1"/>
          <p:nvPr/>
        </p:nvSpPr>
        <p:spPr>
          <a:xfrm>
            <a:off x="5972201" y="5254249"/>
            <a:ext cx="5927995" cy="1015663"/>
          </a:xfrm>
          <a:prstGeom prst="rect">
            <a:avLst/>
          </a:prstGeom>
          <a:noFill/>
        </p:spPr>
        <p:txBody>
          <a:bodyPr wrap="square" rtlCol="0">
            <a:spAutoFit/>
          </a:bodyPr>
          <a:lstStyle/>
          <a:p>
            <a:r>
              <a:rPr lang="en-US" sz="2000" dirty="0">
                <a:solidFill>
                  <a:schemeClr val="bg1"/>
                </a:solidFill>
                <a:latin typeface="Montserrat" pitchFamily="2" charset="77"/>
              </a:rPr>
              <a:t>People who design rockets test different materials to help rockets stay strong and work safely ​</a:t>
            </a:r>
          </a:p>
        </p:txBody>
      </p:sp>
      <p:sp>
        <p:nvSpPr>
          <p:cNvPr id="3" name="Rectangle 2">
            <a:extLst>
              <a:ext uri="{FF2B5EF4-FFF2-40B4-BE49-F238E27FC236}">
                <a16:creationId xmlns:a16="http://schemas.microsoft.com/office/drawing/2014/main" id="{0EE5AA3F-B257-3F6B-EAA8-42851FDDFE12}"/>
              </a:ext>
            </a:extLst>
          </p:cNvPr>
          <p:cNvSpPr/>
          <p:nvPr/>
        </p:nvSpPr>
        <p:spPr>
          <a:xfrm>
            <a:off x="0" y="-66801"/>
            <a:ext cx="5600700" cy="1033715"/>
          </a:xfrm>
          <a:prstGeom prst="rect">
            <a:avLst/>
          </a:prstGeom>
          <a:gradFill>
            <a:gsLst>
              <a:gs pos="73000">
                <a:schemeClr val="bg1"/>
              </a:gs>
              <a:gs pos="87000">
                <a:schemeClr val="bg1">
                  <a:alpha val="0"/>
                </a:schemeClr>
              </a:gs>
            </a:gsLst>
            <a:lin ang="21594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ACAA6084-30C8-EE61-5E10-65CDC03CC06D}"/>
              </a:ext>
            </a:extLst>
          </p:cNvPr>
          <p:cNvPicPr>
            <a:picLocks noChangeAspect="1"/>
          </p:cNvPicPr>
          <p:nvPr/>
        </p:nvPicPr>
        <p:blipFill>
          <a:blip r:embed="rId5"/>
          <a:stretch>
            <a:fillRect/>
          </a:stretch>
        </p:blipFill>
        <p:spPr>
          <a:xfrm>
            <a:off x="546000" y="61251"/>
            <a:ext cx="3536143" cy="889820"/>
          </a:xfrm>
          <a:prstGeom prst="rect">
            <a:avLst/>
          </a:prstGeom>
        </p:spPr>
      </p:pic>
      <p:sp>
        <p:nvSpPr>
          <p:cNvPr id="20" name="Title 1">
            <a:extLst>
              <a:ext uri="{FF2B5EF4-FFF2-40B4-BE49-F238E27FC236}">
                <a16:creationId xmlns:a16="http://schemas.microsoft.com/office/drawing/2014/main" id="{3669DF02-06AB-95BE-FA44-9C8067DF96A2}"/>
              </a:ext>
            </a:extLst>
          </p:cNvPr>
          <p:cNvSpPr txBox="1">
            <a:spLocks/>
          </p:cNvSpPr>
          <p:nvPr/>
        </p:nvSpPr>
        <p:spPr>
          <a:xfrm>
            <a:off x="5449940" y="958782"/>
            <a:ext cx="6200031" cy="138895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400" b="1" dirty="0">
                <a:solidFill>
                  <a:schemeClr val="bg1"/>
                </a:solidFill>
                <a:latin typeface="Montserrat" pitchFamily="2" charset="77"/>
              </a:rPr>
              <a:t>What Careers Did We Explore Today?</a:t>
            </a:r>
            <a:endParaRPr lang="en-US" sz="1800" b="1" dirty="0">
              <a:solidFill>
                <a:schemeClr val="bg1"/>
              </a:solidFill>
              <a:latin typeface="Montserrat" pitchFamily="2" charset="77"/>
            </a:endParaRPr>
          </a:p>
        </p:txBody>
      </p:sp>
      <p:pic>
        <p:nvPicPr>
          <p:cNvPr id="7" name="Picture 6">
            <a:extLst>
              <a:ext uri="{FF2B5EF4-FFF2-40B4-BE49-F238E27FC236}">
                <a16:creationId xmlns:a16="http://schemas.microsoft.com/office/drawing/2014/main" id="{CDE21ADB-6205-C49B-6072-2C0EFCDF98AA}"/>
              </a:ext>
            </a:extLst>
          </p:cNvPr>
          <p:cNvPicPr>
            <a:picLocks noChangeAspect="1"/>
          </p:cNvPicPr>
          <p:nvPr/>
        </p:nvPicPr>
        <p:blipFill>
          <a:blip r:embed="rId6"/>
          <a:stretch>
            <a:fillRect/>
          </a:stretch>
        </p:blipFill>
        <p:spPr>
          <a:xfrm>
            <a:off x="98807" y="626824"/>
            <a:ext cx="5927996" cy="4599115"/>
          </a:xfrm>
          <a:prstGeom prst="rect">
            <a:avLst/>
          </a:prstGeom>
        </p:spPr>
      </p:pic>
    </p:spTree>
    <p:extLst>
      <p:ext uri="{BB962C8B-B14F-4D97-AF65-F5344CB8AC3E}">
        <p14:creationId xmlns:p14="http://schemas.microsoft.com/office/powerpoint/2010/main" val="3589740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446C951A69167489873FE8CAC4C2EA6" ma:contentTypeVersion="23" ma:contentTypeDescription="Create a new document." ma:contentTypeScope="" ma:versionID="b4f0f7d9022e5569520be853261881a0">
  <xsd:schema xmlns:xsd="http://www.w3.org/2001/XMLSchema" xmlns:xs="http://www.w3.org/2001/XMLSchema" xmlns:p="http://schemas.microsoft.com/office/2006/metadata/properties" xmlns:ns2="1f6d1321-5d91-4f7a-ae77-7a79f5a80889" xmlns:ns3="3de6ef40-c28e-4c33-ad84-c9037c327c85" targetNamespace="http://schemas.microsoft.com/office/2006/metadata/properties" ma:root="true" ma:fieldsID="eb275bea23504f0981b22e8754ddf98d" ns2:_="" ns3:_="">
    <xsd:import namespace="1f6d1321-5d91-4f7a-ae77-7a79f5a80889"/>
    <xsd:import namespace="3de6ef40-c28e-4c33-ad84-c9037c327c8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ObjectDetectorVersions" minOccurs="0"/>
                <xsd:element ref="ns2:Scrubbed"/>
                <xsd:element ref="ns2:MediaServiceDateTaken" minOccurs="0"/>
                <xsd:element ref="ns2:SOWStatus" minOccurs="0"/>
                <xsd:element ref="ns2:MediaServiceBillingMetadata" minOccurs="0"/>
                <xsd:element ref="ns2:MediaLengthInSeconds" minOccurs="0"/>
                <xsd:element ref="ns2:MediaServiceLocation" minOccurs="0"/>
                <xsd:element ref="ns2:ImagesAdded" minOccurs="0"/>
                <xsd:element ref="ns2:ImagesAdded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f6d1321-5d91-4f7a-ae77-7a79f5a8088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5c7b656-8f26-4d42-9765-5028eeecbe23"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Scrubbed" ma:index="22" ma:displayName="Edited" ma:default="0" ma:format="Dropdown" ma:internalName="Scrubbed">
      <xsd:simpleType>
        <xsd:restriction base="dms:Boolean"/>
      </xsd:simpleType>
    </xsd:element>
    <xsd:element name="MediaServiceDateTaken" ma:index="23" nillable="true" ma:displayName="MediaServiceDateTaken" ma:hidden="true" ma:indexed="true" ma:internalName="MediaServiceDateTaken" ma:readOnly="true">
      <xsd:simpleType>
        <xsd:restriction base="dms:Text"/>
      </xsd:simpleType>
    </xsd:element>
    <xsd:element name="SOWStatus" ma:index="24" nillable="true" ma:displayName="SOW Status" ma:format="Dropdown" ma:internalName="SOWStatus">
      <xsd:simpleType>
        <xsd:restriction base="dms:Choice">
          <xsd:enumeration value="Inital SOW - WF Review"/>
          <xsd:enumeration value="SOW Being Reviewed by Site"/>
          <xsd:enumeration value="SOW Done - With Program Management"/>
          <xsd:enumeration value="SOW Done - Sent to Lori/Nathan"/>
          <xsd:enumeration value="SOW Done - Sent to Catherine"/>
          <xsd:enumeration value="SOW FINAL - Sent to Erin"/>
          <xsd:enumeration value="SOW FINAL - Sent to Site in Contract"/>
          <xsd:enumeration value="SOW - ON HOLD"/>
          <xsd:enumeration value="Need Budget - SOW DONE"/>
        </xsd:restriction>
      </xsd:simpleType>
    </xsd:element>
    <xsd:element name="MediaServiceBillingMetadata" ma:index="25" nillable="true" ma:displayName="MediaServiceBillingMetadata" ma:hidden="true" ma:internalName="MediaServiceBillingMetadata" ma:readOnly="true">
      <xsd:simpleType>
        <xsd:restriction base="dms:Note"/>
      </xsd:simpleType>
    </xsd:element>
    <xsd:element name="MediaLengthInSeconds" ma:index="26" nillable="true" ma:displayName="MediaLengthInSeconds" ma:hidden="true" ma:internalName="MediaLengthInSeconds" ma:readOnly="true">
      <xsd:simpleType>
        <xsd:restriction base="dms:Unknown"/>
      </xsd:simpleType>
    </xsd:element>
    <xsd:element name="MediaServiceLocation" ma:index="27" nillable="true" ma:displayName="Location" ma:indexed="true" ma:internalName="MediaServiceLocation" ma:readOnly="true">
      <xsd:simpleType>
        <xsd:restriction base="dms:Text"/>
      </xsd:simpleType>
    </xsd:element>
    <xsd:element name="ImagesAdded" ma:index="28" nillable="true" ma:displayName="Images Added" ma:description="Images added in lessons and also pictures notated with same text." ma:format="Dropdown" ma:internalName="ImagesAdded">
      <xsd:simpleType>
        <xsd:restriction base="dms:Text">
          <xsd:maxLength value="255"/>
        </xsd:restriction>
      </xsd:simpleType>
    </xsd:element>
    <xsd:element name="ImagesAdded0" ma:index="29" nillable="true" ma:displayName="Images Added" ma:description="Images added in lessons and also pictures notated with same text." ma:format="Dropdown" ma:internalName="ImagesAdded0">
      <xsd:simpleType>
        <xsd:restriction base="dms:Choice">
          <xsd:enumeration value="Images Added"/>
          <xsd:enumeration value="Choice 2"/>
          <xsd:enumeration value="Choice 3"/>
        </xsd:restriction>
      </xsd:simpleType>
    </xsd:element>
  </xsd:schema>
  <xsd:schema xmlns:xsd="http://www.w3.org/2001/XMLSchema" xmlns:xs="http://www.w3.org/2001/XMLSchema" xmlns:dms="http://schemas.microsoft.com/office/2006/documentManagement/types" xmlns:pc="http://schemas.microsoft.com/office/infopath/2007/PartnerControls" targetNamespace="3de6ef40-c28e-4c33-ad84-c9037c327c8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23cba9fb-0e14-4e31-91c0-4d753f42dbed}" ma:internalName="TaxCatchAll" ma:showField="CatchAllData" ma:web="3de6ef40-c28e-4c33-ad84-c9037c327c8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crubbed xmlns="1f6d1321-5d91-4f7a-ae77-7a79f5a80889">true</Scrubbed>
    <lcf76f155ced4ddcb4097134ff3c332f xmlns="1f6d1321-5d91-4f7a-ae77-7a79f5a80889">
      <Terms xmlns="http://schemas.microsoft.com/office/infopath/2007/PartnerControls"/>
    </lcf76f155ced4ddcb4097134ff3c332f>
    <SOWStatus xmlns="1f6d1321-5d91-4f7a-ae77-7a79f5a80889" xsi:nil="true"/>
    <TaxCatchAll xmlns="3de6ef40-c28e-4c33-ad84-c9037c327c85" xsi:nil="true"/>
    <ImagesAdded0 xmlns="1f6d1321-5d91-4f7a-ae77-7a79f5a80889" xsi:nil="true"/>
    <ImagesAdded xmlns="1f6d1321-5d91-4f7a-ae77-7a79f5a80889" xsi:nil="true"/>
  </documentManagement>
</p:properties>
</file>

<file path=customXml/itemProps1.xml><?xml version="1.0" encoding="utf-8"?>
<ds:datastoreItem xmlns:ds="http://schemas.openxmlformats.org/officeDocument/2006/customXml" ds:itemID="{99CBF920-68B8-4000-978D-B63ED842DB41}">
  <ds:schemaRefs>
    <ds:schemaRef ds:uri="http://schemas.microsoft.com/sharepoint/v3/contenttype/forms"/>
  </ds:schemaRefs>
</ds:datastoreItem>
</file>

<file path=customXml/itemProps2.xml><?xml version="1.0" encoding="utf-8"?>
<ds:datastoreItem xmlns:ds="http://schemas.openxmlformats.org/officeDocument/2006/customXml" ds:itemID="{43950FA4-0B16-4F55-979C-A300E795EC92}">
  <ds:schemaRefs>
    <ds:schemaRef ds:uri="1f6d1321-5d91-4f7a-ae77-7a79f5a80889"/>
    <ds:schemaRef ds:uri="3de6ef40-c28e-4c33-ad84-c9037c327c8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AAB8A5B-6605-4F13-B144-3F83376A8991}">
  <ds:schemaRefs>
    <ds:schemaRef ds:uri="3de6ef40-c28e-4c33-ad84-c9037c327c85"/>
    <ds:schemaRef ds:uri="http://purl.org/dc/elements/1.1/"/>
    <ds:schemaRef ds:uri="http://schemas.microsoft.com/office/2006/documentManagement/types"/>
    <ds:schemaRef ds:uri="http://www.w3.org/XML/1998/namespace"/>
    <ds:schemaRef ds:uri="http://schemas.openxmlformats.org/package/2006/metadata/core-properties"/>
    <ds:schemaRef ds:uri="1f6d1321-5d91-4f7a-ae77-7a79f5a80889"/>
    <ds:schemaRef ds:uri="http://schemas.microsoft.com/office/infopath/2007/PartnerControls"/>
    <ds:schemaRef ds:uri="http://schemas.microsoft.com/office/2006/metadata/properties"/>
    <ds:schemaRef ds:uri="http://purl.org/dc/dcmitype/"/>
    <ds:schemaRef ds:uri="http://purl.org/dc/terms/"/>
  </ds:schemaRefs>
</ds:datastoreItem>
</file>

<file path=docProps/app.xml><?xml version="1.0" encoding="utf-8"?>
<Properties xmlns="http://schemas.openxmlformats.org/officeDocument/2006/extended-properties" xmlns:vt="http://schemas.openxmlformats.org/officeDocument/2006/docPropsVTypes">
  <TotalTime>0</TotalTime>
  <Words>1139</Words>
  <Application>Microsoft Macintosh PowerPoint</Application>
  <PresentationFormat>Widescreen</PresentationFormat>
  <Paragraphs>128</Paragraphs>
  <Slides>12</Slides>
  <Notes>12</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Aptos</vt:lpstr>
      <vt:lpstr>Arial</vt:lpstr>
      <vt:lpstr>Calibri</vt:lpstr>
      <vt:lpstr>Montserrat</vt:lpstr>
      <vt:lpstr>Segoe UI</vt:lpstr>
      <vt:lpstr>Wingdings</vt:lpstr>
      <vt:lpstr>Office Theme</vt:lpstr>
      <vt:lpstr>PowerPoint Presentation</vt:lpstr>
      <vt:lpstr>It’s Rocket Science!</vt:lpstr>
      <vt:lpstr>PowerPoint Presentation</vt:lpstr>
      <vt:lpstr>  </vt:lpstr>
      <vt:lpstr>  </vt:lpstr>
      <vt:lpstr>PowerPoint Presentation</vt:lpstr>
      <vt:lpstr>PowerPoint Presentation</vt:lpstr>
      <vt:lpstr>PowerPoint Presentation</vt:lpstr>
      <vt:lpstr>PowerPoint Presentation</vt:lpstr>
      <vt:lpstr>You just made a straw rocket!</vt:lpstr>
      <vt:lpstr>PowerPoint Presentation</vt:lpstr>
      <vt:lpstr>Wrap Up!</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George Middlebrooks</cp:lastModifiedBy>
  <cp:revision>30</cp:revision>
  <dcterms:created xsi:type="dcterms:W3CDTF">2013-01-27T09:14:16Z</dcterms:created>
  <dcterms:modified xsi:type="dcterms:W3CDTF">2026-08-18T22:19:02Z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0x0101009446C951A69167489873FE8CAC4C2EA6</vt:lpwstr>
  </property>
  <property fmtid="{D5CDD505-2E9C-101B-9397-08002B2CF9AE}" pid="3" name="MediaServiceImageTags">
    <vt:lpwstr/>
  </property>
</Properties>
</file>