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84" r:id="rId5"/>
    <p:sldId id="6928" r:id="rId6"/>
    <p:sldId id="6953" r:id="rId7"/>
    <p:sldId id="6940" r:id="rId8"/>
    <p:sldId id="6954" r:id="rId9"/>
    <p:sldId id="6955" r:id="rId10"/>
    <p:sldId id="6956" r:id="rId11"/>
    <p:sldId id="6957" r:id="rId12"/>
    <p:sldId id="6958" r:id="rId13"/>
    <p:sldId id="6959" r:id="rId14"/>
    <p:sldId id="6960" r:id="rId15"/>
    <p:sldId id="6962" r:id="rId16"/>
    <p:sldId id="6963" r:id="rId17"/>
    <p:sldId id="6951" r:id="rId18"/>
    <p:sldId id="6964" r:id="rId19"/>
    <p:sldId id="6952" r:id="rId20"/>
    <p:sldId id="267" r:id="rId21"/>
    <p:sldId id="6946" r:id="rId22"/>
    <p:sldId id="6965"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049AF71-001E-A70C-4BC4-9E6DE66F5D2C}" name="Samantha Silcox" initials="SS" userId="S::ssilcox@IACMI.org::8a505091-dd03-47f9-912c-2fd60c7ec4f4" providerId="AD"/>
  <p188:author id="{9497A0E3-D5DD-C8DA-71ED-E7EAA1092841}" name="Crystal Bentley" initials="CB" userId="S::cbentley@iacmi.org::bb9e5ed0-0fac-4efc-b5ed-e1831b331c9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1C24"/>
    <a:srgbClr val="2E3192"/>
    <a:srgbClr val="23183B"/>
    <a:srgbClr val="C17EB6"/>
    <a:srgbClr val="3F388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3F3F40-09D3-435D-50C1-37E7D54CE627}" v="13" dt="2026-08-06T12:24:39.4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992"/>
    <p:restoredTop sz="63904"/>
  </p:normalViewPr>
  <p:slideViewPr>
    <p:cSldViewPr snapToGrid="0">
      <p:cViewPr>
        <p:scale>
          <a:sx n="74" d="100"/>
          <a:sy n="74" d="100"/>
        </p:scale>
        <p:origin x="880" y="2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bitha Harmon" userId="S::tharmon@iacmi.org::89a75948-cf51-4a65-9fa9-72397292bb2b" providerId="AD" clId="Web-{4E3F3F40-09D3-435D-50C1-37E7D54CE627}"/>
    <pc:docChg chg="modSld">
      <pc:chgData name="Tabitha Harmon" userId="S::tharmon@iacmi.org::89a75948-cf51-4a65-9fa9-72397292bb2b" providerId="AD" clId="Web-{4E3F3F40-09D3-435D-50C1-37E7D54CE627}" dt="2026-08-06T12:24:39.438" v="5" actId="20577"/>
      <pc:docMkLst>
        <pc:docMk/>
      </pc:docMkLst>
      <pc:sldChg chg="modSp">
        <pc:chgData name="Tabitha Harmon" userId="S::tharmon@iacmi.org::89a75948-cf51-4a65-9fa9-72397292bb2b" providerId="AD" clId="Web-{4E3F3F40-09D3-435D-50C1-37E7D54CE627}" dt="2026-08-06T12:14:09.544" v="2" actId="20577"/>
        <pc:sldMkLst>
          <pc:docMk/>
          <pc:sldMk cId="2171242595" sldId="6955"/>
        </pc:sldMkLst>
        <pc:spChg chg="mod">
          <ac:chgData name="Tabitha Harmon" userId="S::tharmon@iacmi.org::89a75948-cf51-4a65-9fa9-72397292bb2b" providerId="AD" clId="Web-{4E3F3F40-09D3-435D-50C1-37E7D54CE627}" dt="2026-08-06T12:14:09.544" v="2" actId="20577"/>
          <ac:spMkLst>
            <pc:docMk/>
            <pc:sldMk cId="2171242595" sldId="6955"/>
            <ac:spMk id="55" creationId="{04CBEF0D-1F08-0CAE-99D8-22AA5F4DE49A}"/>
          </ac:spMkLst>
        </pc:spChg>
      </pc:sldChg>
      <pc:sldChg chg="modSp">
        <pc:chgData name="Tabitha Harmon" userId="S::tharmon@iacmi.org::89a75948-cf51-4a65-9fa9-72397292bb2b" providerId="AD" clId="Web-{4E3F3F40-09D3-435D-50C1-37E7D54CE627}" dt="2026-08-06T12:24:39.438" v="5" actId="20577"/>
        <pc:sldMkLst>
          <pc:docMk/>
          <pc:sldMk cId="280241312" sldId="6965"/>
        </pc:sldMkLst>
        <pc:spChg chg="mod">
          <ac:chgData name="Tabitha Harmon" userId="S::tharmon@iacmi.org::89a75948-cf51-4a65-9fa9-72397292bb2b" providerId="AD" clId="Web-{4E3F3F40-09D3-435D-50C1-37E7D54CE627}" dt="2026-08-06T12:24:39.438" v="5" actId="20577"/>
          <ac:spMkLst>
            <pc:docMk/>
            <pc:sldMk cId="280241312" sldId="6965"/>
            <ac:spMk id="4" creationId="{E38B04C7-F7D4-FDBC-CD22-BD9A45C0045A}"/>
          </ac:spMkLst>
        </pc:spChg>
      </pc:sldChg>
    </pc:docChg>
  </pc:docChgLst>
  <pc:docChgLst>
    <pc:chgData name="Samantha Silcox" userId="S::ssilcox@iacmi.org::8a505091-dd03-47f9-912c-2fd60c7ec4f4" providerId="AD" clId="Web-{B3BFCB98-4EEC-BD9E-C9B8-2F4B441695E8}"/>
    <pc:docChg chg="modSld">
      <pc:chgData name="Samantha Silcox" userId="S::ssilcox@iacmi.org::8a505091-dd03-47f9-912c-2fd60c7ec4f4" providerId="AD" clId="Web-{B3BFCB98-4EEC-BD9E-C9B8-2F4B441695E8}" dt="2026-07-28T19:56:59.107" v="87" actId="1076"/>
      <pc:docMkLst>
        <pc:docMk/>
      </pc:docMkLst>
      <pc:sldChg chg="modSp">
        <pc:chgData name="Samantha Silcox" userId="S::ssilcox@iacmi.org::8a505091-dd03-47f9-912c-2fd60c7ec4f4" providerId="AD" clId="Web-{B3BFCB98-4EEC-BD9E-C9B8-2F4B441695E8}" dt="2026-07-28T19:56:39.889" v="77" actId="1076"/>
        <pc:sldMkLst>
          <pc:docMk/>
          <pc:sldMk cId="1014844630" sldId="6951"/>
        </pc:sldMkLst>
        <pc:spChg chg="mod">
          <ac:chgData name="Samantha Silcox" userId="S::ssilcox@iacmi.org::8a505091-dd03-47f9-912c-2fd60c7ec4f4" providerId="AD" clId="Web-{B3BFCB98-4EEC-BD9E-C9B8-2F4B441695E8}" dt="2026-07-28T19:56:39.889" v="77" actId="1076"/>
          <ac:spMkLst>
            <pc:docMk/>
            <pc:sldMk cId="1014844630" sldId="6951"/>
            <ac:spMk id="13" creationId="{2B0AE227-AEB5-22FB-68AC-AA95AD3FD1BE}"/>
          </ac:spMkLst>
        </pc:spChg>
      </pc:sldChg>
      <pc:sldChg chg="modSp">
        <pc:chgData name="Samantha Silcox" userId="S::ssilcox@iacmi.org::8a505091-dd03-47f9-912c-2fd60c7ec4f4" providerId="AD" clId="Web-{B3BFCB98-4EEC-BD9E-C9B8-2F4B441695E8}" dt="2026-07-28T19:56:59.107" v="87" actId="1076"/>
        <pc:sldMkLst>
          <pc:docMk/>
          <pc:sldMk cId="3317362549" sldId="6952"/>
        </pc:sldMkLst>
        <pc:spChg chg="mod">
          <ac:chgData name="Samantha Silcox" userId="S::ssilcox@iacmi.org::8a505091-dd03-47f9-912c-2fd60c7ec4f4" providerId="AD" clId="Web-{B3BFCB98-4EEC-BD9E-C9B8-2F4B441695E8}" dt="2026-07-28T19:56:59.107" v="87" actId="1076"/>
          <ac:spMkLst>
            <pc:docMk/>
            <pc:sldMk cId="3317362549" sldId="6952"/>
            <ac:spMk id="13" creationId="{46BBF74D-816A-B1FE-654D-F15A1931715D}"/>
          </ac:spMkLst>
        </pc:spChg>
        <pc:spChg chg="mod">
          <ac:chgData name="Samantha Silcox" userId="S::ssilcox@iacmi.org::8a505091-dd03-47f9-912c-2fd60c7ec4f4" providerId="AD" clId="Web-{B3BFCB98-4EEC-BD9E-C9B8-2F4B441695E8}" dt="2026-07-28T19:56:55.248" v="86" actId="1076"/>
          <ac:spMkLst>
            <pc:docMk/>
            <pc:sldMk cId="3317362549" sldId="6952"/>
            <ac:spMk id="14" creationId="{ACAD9DA3-9B14-13F0-FF25-47B2DE2DEC92}"/>
          </ac:spMkLst>
        </pc:spChg>
      </pc:sldChg>
      <pc:sldChg chg="modSp">
        <pc:chgData name="Samantha Silcox" userId="S::ssilcox@iacmi.org::8a505091-dd03-47f9-912c-2fd60c7ec4f4" providerId="AD" clId="Web-{B3BFCB98-4EEC-BD9E-C9B8-2F4B441695E8}" dt="2026-07-28T19:53:47.390" v="14" actId="1076"/>
        <pc:sldMkLst>
          <pc:docMk/>
          <pc:sldMk cId="828049506" sldId="6956"/>
        </pc:sldMkLst>
        <pc:spChg chg="mod">
          <ac:chgData name="Samantha Silcox" userId="S::ssilcox@iacmi.org::8a505091-dd03-47f9-912c-2fd60c7ec4f4" providerId="AD" clId="Web-{B3BFCB98-4EEC-BD9E-C9B8-2F4B441695E8}" dt="2026-07-28T19:53:47.374" v="12" actId="1076"/>
          <ac:spMkLst>
            <pc:docMk/>
            <pc:sldMk cId="828049506" sldId="6956"/>
            <ac:spMk id="3" creationId="{5435AA57-465C-709B-8A9E-B90780AEF5A3}"/>
          </ac:spMkLst>
        </pc:spChg>
        <pc:spChg chg="mod">
          <ac:chgData name="Samantha Silcox" userId="S::ssilcox@iacmi.org::8a505091-dd03-47f9-912c-2fd60c7ec4f4" providerId="AD" clId="Web-{B3BFCB98-4EEC-BD9E-C9B8-2F4B441695E8}" dt="2026-07-28T19:53:32.109" v="7" actId="1076"/>
          <ac:spMkLst>
            <pc:docMk/>
            <pc:sldMk cId="828049506" sldId="6956"/>
            <ac:spMk id="7" creationId="{9D5CBD53-287D-21AC-2AF3-7B056AFE4496}"/>
          </ac:spMkLst>
        </pc:spChg>
        <pc:spChg chg="mod">
          <ac:chgData name="Samantha Silcox" userId="S::ssilcox@iacmi.org::8a505091-dd03-47f9-912c-2fd60c7ec4f4" providerId="AD" clId="Web-{B3BFCB98-4EEC-BD9E-C9B8-2F4B441695E8}" dt="2026-07-28T19:53:32.124" v="8" actId="1076"/>
          <ac:spMkLst>
            <pc:docMk/>
            <pc:sldMk cId="828049506" sldId="6956"/>
            <ac:spMk id="8" creationId="{4F871AB2-2FAC-328E-7503-B5DD8D9D90EA}"/>
          </ac:spMkLst>
        </pc:spChg>
        <pc:spChg chg="mod">
          <ac:chgData name="Samantha Silcox" userId="S::ssilcox@iacmi.org::8a505091-dd03-47f9-912c-2fd60c7ec4f4" providerId="AD" clId="Web-{B3BFCB98-4EEC-BD9E-C9B8-2F4B441695E8}" dt="2026-07-28T19:53:26.546" v="6" actId="20577"/>
          <ac:spMkLst>
            <pc:docMk/>
            <pc:sldMk cId="828049506" sldId="6956"/>
            <ac:spMk id="9" creationId="{4F5555DE-DA57-8B12-FAD1-925B8953FD09}"/>
          </ac:spMkLst>
        </pc:spChg>
        <pc:spChg chg="mod">
          <ac:chgData name="Samantha Silcox" userId="S::ssilcox@iacmi.org::8a505091-dd03-47f9-912c-2fd60c7ec4f4" providerId="AD" clId="Web-{B3BFCB98-4EEC-BD9E-C9B8-2F4B441695E8}" dt="2026-07-28T19:53:47.374" v="13" actId="1076"/>
          <ac:spMkLst>
            <pc:docMk/>
            <pc:sldMk cId="828049506" sldId="6956"/>
            <ac:spMk id="26" creationId="{420242C9-30B1-7404-E0E0-211BF071FB04}"/>
          </ac:spMkLst>
        </pc:spChg>
        <pc:spChg chg="mod">
          <ac:chgData name="Samantha Silcox" userId="S::ssilcox@iacmi.org::8a505091-dd03-47f9-912c-2fd60c7ec4f4" providerId="AD" clId="Web-{B3BFCB98-4EEC-BD9E-C9B8-2F4B441695E8}" dt="2026-07-28T19:53:47.390" v="14" actId="1076"/>
          <ac:spMkLst>
            <pc:docMk/>
            <pc:sldMk cId="828049506" sldId="6956"/>
            <ac:spMk id="30" creationId="{E543B73E-1E37-25C5-A405-0F5617AE0D75}"/>
          </ac:spMkLst>
        </pc:spChg>
      </pc:sldChg>
      <pc:sldChg chg="modSp">
        <pc:chgData name="Samantha Silcox" userId="S::ssilcox@iacmi.org::8a505091-dd03-47f9-912c-2fd60c7ec4f4" providerId="AD" clId="Web-{B3BFCB98-4EEC-BD9E-C9B8-2F4B441695E8}" dt="2026-07-28T19:54:21.608" v="24" actId="1076"/>
        <pc:sldMkLst>
          <pc:docMk/>
          <pc:sldMk cId="1503467186" sldId="6957"/>
        </pc:sldMkLst>
        <pc:spChg chg="mod">
          <ac:chgData name="Samantha Silcox" userId="S::ssilcox@iacmi.org::8a505091-dd03-47f9-912c-2fd60c7ec4f4" providerId="AD" clId="Web-{B3BFCB98-4EEC-BD9E-C9B8-2F4B441695E8}" dt="2026-07-28T19:54:21.608" v="24" actId="1076"/>
          <ac:spMkLst>
            <pc:docMk/>
            <pc:sldMk cId="1503467186" sldId="6957"/>
            <ac:spMk id="8" creationId="{ED2D538C-D8C0-785B-1087-992D9CBD06C2}"/>
          </ac:spMkLst>
        </pc:spChg>
        <pc:spChg chg="mod">
          <ac:chgData name="Samantha Silcox" userId="S::ssilcox@iacmi.org::8a505091-dd03-47f9-912c-2fd60c7ec4f4" providerId="AD" clId="Web-{B3BFCB98-4EEC-BD9E-C9B8-2F4B441695E8}" dt="2026-07-28T19:54:05.999" v="21" actId="1076"/>
          <ac:spMkLst>
            <pc:docMk/>
            <pc:sldMk cId="1503467186" sldId="6957"/>
            <ac:spMk id="30" creationId="{E82D2FE2-A3E8-C9AF-A3C8-150EA0020A19}"/>
          </ac:spMkLst>
        </pc:spChg>
      </pc:sldChg>
      <pc:sldChg chg="modSp">
        <pc:chgData name="Samantha Silcox" userId="S::ssilcox@iacmi.org::8a505091-dd03-47f9-912c-2fd60c7ec4f4" providerId="AD" clId="Web-{B3BFCB98-4EEC-BD9E-C9B8-2F4B441695E8}" dt="2026-07-28T19:54:26.749" v="28" actId="20577"/>
        <pc:sldMkLst>
          <pc:docMk/>
          <pc:sldMk cId="4005229649" sldId="6958"/>
        </pc:sldMkLst>
        <pc:spChg chg="mod">
          <ac:chgData name="Samantha Silcox" userId="S::ssilcox@iacmi.org::8a505091-dd03-47f9-912c-2fd60c7ec4f4" providerId="AD" clId="Web-{B3BFCB98-4EEC-BD9E-C9B8-2F4B441695E8}" dt="2026-07-28T19:54:26.749" v="28" actId="20577"/>
          <ac:spMkLst>
            <pc:docMk/>
            <pc:sldMk cId="4005229649" sldId="6958"/>
            <ac:spMk id="30" creationId="{70865F75-91F2-AB60-3C8D-6F1DA1534622}"/>
          </ac:spMkLst>
        </pc:spChg>
      </pc:sldChg>
      <pc:sldChg chg="modSp">
        <pc:chgData name="Samantha Silcox" userId="S::ssilcox@iacmi.org::8a505091-dd03-47f9-912c-2fd60c7ec4f4" providerId="AD" clId="Web-{B3BFCB98-4EEC-BD9E-C9B8-2F4B441695E8}" dt="2026-07-28T19:54:39.515" v="32" actId="1076"/>
        <pc:sldMkLst>
          <pc:docMk/>
          <pc:sldMk cId="603193578" sldId="6959"/>
        </pc:sldMkLst>
        <pc:spChg chg="mod">
          <ac:chgData name="Samantha Silcox" userId="S::ssilcox@iacmi.org::8a505091-dd03-47f9-912c-2fd60c7ec4f4" providerId="AD" clId="Web-{B3BFCB98-4EEC-BD9E-C9B8-2F4B441695E8}" dt="2026-07-28T19:54:33.202" v="31" actId="20577"/>
          <ac:spMkLst>
            <pc:docMk/>
            <pc:sldMk cId="603193578" sldId="6959"/>
            <ac:spMk id="7" creationId="{498C66FD-EBFC-F1AD-D82D-2B04E301EEFA}"/>
          </ac:spMkLst>
        </pc:spChg>
        <pc:spChg chg="mod">
          <ac:chgData name="Samantha Silcox" userId="S::ssilcox@iacmi.org::8a505091-dd03-47f9-912c-2fd60c7ec4f4" providerId="AD" clId="Web-{B3BFCB98-4EEC-BD9E-C9B8-2F4B441695E8}" dt="2026-07-28T19:54:39.515" v="32" actId="1076"/>
          <ac:spMkLst>
            <pc:docMk/>
            <pc:sldMk cId="603193578" sldId="6959"/>
            <ac:spMk id="26" creationId="{FD4992A6-1160-BF77-1D00-40094E9179EB}"/>
          </ac:spMkLst>
        </pc:spChg>
        <pc:spChg chg="mod">
          <ac:chgData name="Samantha Silcox" userId="S::ssilcox@iacmi.org::8a505091-dd03-47f9-912c-2fd60c7ec4f4" providerId="AD" clId="Web-{B3BFCB98-4EEC-BD9E-C9B8-2F4B441695E8}" dt="2026-07-28T19:54:30.749" v="30" actId="20577"/>
          <ac:spMkLst>
            <pc:docMk/>
            <pc:sldMk cId="603193578" sldId="6959"/>
            <ac:spMk id="30" creationId="{8D545C72-97B7-D90A-8BCB-A58968A42084}"/>
          </ac:spMkLst>
        </pc:spChg>
      </pc:sldChg>
      <pc:sldChg chg="modSp">
        <pc:chgData name="Samantha Silcox" userId="S::ssilcox@iacmi.org::8a505091-dd03-47f9-912c-2fd60c7ec4f4" providerId="AD" clId="Web-{B3BFCB98-4EEC-BD9E-C9B8-2F4B441695E8}" dt="2026-07-28T19:55:29.420" v="49" actId="1076"/>
        <pc:sldMkLst>
          <pc:docMk/>
          <pc:sldMk cId="2598485307" sldId="6960"/>
        </pc:sldMkLst>
        <pc:spChg chg="mod">
          <ac:chgData name="Samantha Silcox" userId="S::ssilcox@iacmi.org::8a505091-dd03-47f9-912c-2fd60c7ec4f4" providerId="AD" clId="Web-{B3BFCB98-4EEC-BD9E-C9B8-2F4B441695E8}" dt="2026-07-28T19:55:09.014" v="42" actId="1076"/>
          <ac:spMkLst>
            <pc:docMk/>
            <pc:sldMk cId="2598485307" sldId="6960"/>
            <ac:spMk id="7" creationId="{E03D0C97-D05F-CEBA-D0D1-8999438A6E2F}"/>
          </ac:spMkLst>
        </pc:spChg>
        <pc:spChg chg="mod">
          <ac:chgData name="Samantha Silcox" userId="S::ssilcox@iacmi.org::8a505091-dd03-47f9-912c-2fd60c7ec4f4" providerId="AD" clId="Web-{B3BFCB98-4EEC-BD9E-C9B8-2F4B441695E8}" dt="2026-07-28T19:55:22.561" v="48" actId="1076"/>
          <ac:spMkLst>
            <pc:docMk/>
            <pc:sldMk cId="2598485307" sldId="6960"/>
            <ac:spMk id="10" creationId="{0696899D-000C-8512-DB50-49516D402826}"/>
          </ac:spMkLst>
        </pc:spChg>
        <pc:spChg chg="mod">
          <ac:chgData name="Samantha Silcox" userId="S::ssilcox@iacmi.org::8a505091-dd03-47f9-912c-2fd60c7ec4f4" providerId="AD" clId="Web-{B3BFCB98-4EEC-BD9E-C9B8-2F4B441695E8}" dt="2026-07-28T19:54:47.702" v="35" actId="20577"/>
          <ac:spMkLst>
            <pc:docMk/>
            <pc:sldMk cId="2598485307" sldId="6960"/>
            <ac:spMk id="11" creationId="{1686FCCA-50ED-63CC-EF3B-7C5CB1B0256C}"/>
          </ac:spMkLst>
        </pc:spChg>
        <pc:spChg chg="mod">
          <ac:chgData name="Samantha Silcox" userId="S::ssilcox@iacmi.org::8a505091-dd03-47f9-912c-2fd60c7ec4f4" providerId="AD" clId="Web-{B3BFCB98-4EEC-BD9E-C9B8-2F4B441695E8}" dt="2026-07-28T19:55:19.108" v="47" actId="1076"/>
          <ac:spMkLst>
            <pc:docMk/>
            <pc:sldMk cId="2598485307" sldId="6960"/>
            <ac:spMk id="14" creationId="{97C9BDB9-AE7B-6749-591E-DEA93BCD3A7E}"/>
          </ac:spMkLst>
        </pc:spChg>
        <pc:spChg chg="mod">
          <ac:chgData name="Samantha Silcox" userId="S::ssilcox@iacmi.org::8a505091-dd03-47f9-912c-2fd60c7ec4f4" providerId="AD" clId="Web-{B3BFCB98-4EEC-BD9E-C9B8-2F4B441695E8}" dt="2026-07-28T19:55:29.420" v="49" actId="1076"/>
          <ac:spMkLst>
            <pc:docMk/>
            <pc:sldMk cId="2598485307" sldId="6960"/>
            <ac:spMk id="26" creationId="{E299459B-247F-5A6E-49DD-C2DBA44F6959}"/>
          </ac:spMkLst>
        </pc:spChg>
        <pc:spChg chg="mod">
          <ac:chgData name="Samantha Silcox" userId="S::ssilcox@iacmi.org::8a505091-dd03-47f9-912c-2fd60c7ec4f4" providerId="AD" clId="Web-{B3BFCB98-4EEC-BD9E-C9B8-2F4B441695E8}" dt="2026-07-28T19:54:45.327" v="34" actId="20577"/>
          <ac:spMkLst>
            <pc:docMk/>
            <pc:sldMk cId="2598485307" sldId="6960"/>
            <ac:spMk id="30" creationId="{E3F8FC52-559A-DB72-260B-5285A8910C33}"/>
          </ac:spMkLst>
        </pc:spChg>
      </pc:sldChg>
      <pc:sldChg chg="modSp">
        <pc:chgData name="Samantha Silcox" userId="S::ssilcox@iacmi.org::8a505091-dd03-47f9-912c-2fd60c7ec4f4" providerId="AD" clId="Web-{B3BFCB98-4EEC-BD9E-C9B8-2F4B441695E8}" dt="2026-07-28T19:56:06.467" v="60" actId="1076"/>
        <pc:sldMkLst>
          <pc:docMk/>
          <pc:sldMk cId="4024942005" sldId="6962"/>
        </pc:sldMkLst>
        <pc:spChg chg="mod">
          <ac:chgData name="Samantha Silcox" userId="S::ssilcox@iacmi.org::8a505091-dd03-47f9-912c-2fd60c7ec4f4" providerId="AD" clId="Web-{B3BFCB98-4EEC-BD9E-C9B8-2F4B441695E8}" dt="2026-07-28T19:56:06.467" v="60" actId="1076"/>
          <ac:spMkLst>
            <pc:docMk/>
            <pc:sldMk cId="4024942005" sldId="6962"/>
            <ac:spMk id="5" creationId="{C4AD46FD-875C-D221-319D-F7466FB0193E}"/>
          </ac:spMkLst>
        </pc:spChg>
        <pc:spChg chg="mod">
          <ac:chgData name="Samantha Silcox" userId="S::ssilcox@iacmi.org::8a505091-dd03-47f9-912c-2fd60c7ec4f4" providerId="AD" clId="Web-{B3BFCB98-4EEC-BD9E-C9B8-2F4B441695E8}" dt="2026-07-28T19:55:58.108" v="59" actId="1076"/>
          <ac:spMkLst>
            <pc:docMk/>
            <pc:sldMk cId="4024942005" sldId="6962"/>
            <ac:spMk id="7" creationId="{1D070BB9-28A6-6301-826E-75C1DC1EF105}"/>
          </ac:spMkLst>
        </pc:spChg>
        <pc:spChg chg="mod">
          <ac:chgData name="Samantha Silcox" userId="S::ssilcox@iacmi.org::8a505091-dd03-47f9-912c-2fd60c7ec4f4" providerId="AD" clId="Web-{B3BFCB98-4EEC-BD9E-C9B8-2F4B441695E8}" dt="2026-07-28T19:55:39.233" v="53" actId="1076"/>
          <ac:spMkLst>
            <pc:docMk/>
            <pc:sldMk cId="4024942005" sldId="6962"/>
            <ac:spMk id="30" creationId="{7AFE2A60-0EC9-2956-C7A4-F8A9D6854960}"/>
          </ac:spMkLst>
        </pc:spChg>
      </pc:sldChg>
      <pc:sldChg chg="modSp">
        <pc:chgData name="Samantha Silcox" userId="S::ssilcox@iacmi.org::8a505091-dd03-47f9-912c-2fd60c7ec4f4" providerId="AD" clId="Web-{B3BFCB98-4EEC-BD9E-C9B8-2F4B441695E8}" dt="2026-07-28T19:56:28.592" v="73" actId="1076"/>
        <pc:sldMkLst>
          <pc:docMk/>
          <pc:sldMk cId="3954107099" sldId="6963"/>
        </pc:sldMkLst>
        <pc:spChg chg="mod">
          <ac:chgData name="Samantha Silcox" userId="S::ssilcox@iacmi.org::8a505091-dd03-47f9-912c-2fd60c7ec4f4" providerId="AD" clId="Web-{B3BFCB98-4EEC-BD9E-C9B8-2F4B441695E8}" dt="2026-07-28T19:56:22.420" v="69" actId="1076"/>
          <ac:spMkLst>
            <pc:docMk/>
            <pc:sldMk cId="3954107099" sldId="6963"/>
            <ac:spMk id="15" creationId="{DEBDF318-21F8-BDD3-FBE0-2924759040C6}"/>
          </ac:spMkLst>
        </pc:spChg>
        <pc:spChg chg="mod">
          <ac:chgData name="Samantha Silcox" userId="S::ssilcox@iacmi.org::8a505091-dd03-47f9-912c-2fd60c7ec4f4" providerId="AD" clId="Web-{B3BFCB98-4EEC-BD9E-C9B8-2F4B441695E8}" dt="2026-07-28T19:56:28.592" v="73" actId="1076"/>
          <ac:spMkLst>
            <pc:docMk/>
            <pc:sldMk cId="3954107099" sldId="6963"/>
            <ac:spMk id="18" creationId="{E9116292-5C6F-7802-0CBA-6E5BD4B1947C}"/>
          </ac:spMkLst>
        </pc:spChg>
        <pc:spChg chg="mod">
          <ac:chgData name="Samantha Silcox" userId="S::ssilcox@iacmi.org::8a505091-dd03-47f9-912c-2fd60c7ec4f4" providerId="AD" clId="Web-{B3BFCB98-4EEC-BD9E-C9B8-2F4B441695E8}" dt="2026-07-28T19:56:16.029" v="64" actId="1076"/>
          <ac:spMkLst>
            <pc:docMk/>
            <pc:sldMk cId="3954107099" sldId="6963"/>
            <ac:spMk id="30" creationId="{A84882B4-13A1-3A1D-F396-9C5478518472}"/>
          </ac:spMkLst>
        </pc:spChg>
      </pc:sldChg>
      <pc:sldChg chg="modSp">
        <pc:chgData name="Samantha Silcox" userId="S::ssilcox@iacmi.org::8a505091-dd03-47f9-912c-2fd60c7ec4f4" providerId="AD" clId="Web-{B3BFCB98-4EEC-BD9E-C9B8-2F4B441695E8}" dt="2026-07-28T19:56:48.451" v="81" actId="1076"/>
        <pc:sldMkLst>
          <pc:docMk/>
          <pc:sldMk cId="2328898286" sldId="6964"/>
        </pc:sldMkLst>
        <pc:spChg chg="mod">
          <ac:chgData name="Samantha Silcox" userId="S::ssilcox@iacmi.org::8a505091-dd03-47f9-912c-2fd60c7ec4f4" providerId="AD" clId="Web-{B3BFCB98-4EEC-BD9E-C9B8-2F4B441695E8}" dt="2026-07-28T19:56:48.451" v="81" actId="1076"/>
          <ac:spMkLst>
            <pc:docMk/>
            <pc:sldMk cId="2328898286" sldId="6964"/>
            <ac:spMk id="13" creationId="{2B0AE227-AEB5-22FB-68AC-AA95AD3FD1BE}"/>
          </ac:spMkLst>
        </pc:spChg>
      </pc:sldChg>
    </pc:docChg>
  </pc:docChgLst>
  <pc:docChgLst>
    <pc:chgData name="Shelby Bledsoe" userId="c9738545-4c56-4193-a6fa-33fe679ebc37" providerId="ADAL" clId="{D1069CD9-D04A-50C0-9BB8-0A004E678B39}"/>
    <pc:docChg chg="undo custSel modSld">
      <pc:chgData name="Shelby Bledsoe" userId="c9738545-4c56-4193-a6fa-33fe679ebc37" providerId="ADAL" clId="{D1069CD9-D04A-50C0-9BB8-0A004E678B39}" dt="2026-08-02T23:38:22.731" v="422" actId="20577"/>
      <pc:docMkLst>
        <pc:docMk/>
      </pc:docMkLst>
      <pc:sldChg chg="addSp delSp modSp mod">
        <pc:chgData name="Shelby Bledsoe" userId="c9738545-4c56-4193-a6fa-33fe679ebc37" providerId="ADAL" clId="{D1069CD9-D04A-50C0-9BB8-0A004E678B39}" dt="2026-08-02T23:37:59.829" v="405" actId="1076"/>
        <pc:sldMkLst>
          <pc:docMk/>
          <pc:sldMk cId="0" sldId="267"/>
        </pc:sldMkLst>
        <pc:spChg chg="mod">
          <ac:chgData name="Shelby Bledsoe" userId="c9738545-4c56-4193-a6fa-33fe679ebc37" providerId="ADAL" clId="{D1069CD9-D04A-50C0-9BB8-0A004E678B39}" dt="2026-08-02T23:37:49.171" v="397" actId="14100"/>
          <ac:spMkLst>
            <pc:docMk/>
            <pc:sldMk cId="0" sldId="267"/>
            <ac:spMk id="2" creationId="{00000000-0000-0000-0000-000000000000}"/>
          </ac:spMkLst>
        </pc:spChg>
        <pc:spChg chg="mod">
          <ac:chgData name="Shelby Bledsoe" userId="c9738545-4c56-4193-a6fa-33fe679ebc37" providerId="ADAL" clId="{D1069CD9-D04A-50C0-9BB8-0A004E678B39}" dt="2026-08-02T23:37:56.643" v="403" actId="1076"/>
          <ac:spMkLst>
            <pc:docMk/>
            <pc:sldMk cId="0" sldId="267"/>
            <ac:spMk id="10" creationId="{12BEE624-251B-D34A-F736-CF806E28868D}"/>
          </ac:spMkLst>
        </pc:spChg>
        <pc:picChg chg="add mod">
          <ac:chgData name="Shelby Bledsoe" userId="c9738545-4c56-4193-a6fa-33fe679ebc37" providerId="ADAL" clId="{D1069CD9-D04A-50C0-9BB8-0A004E678B39}" dt="2026-08-02T23:37:59.829" v="405" actId="1076"/>
          <ac:picMkLst>
            <pc:docMk/>
            <pc:sldMk cId="0" sldId="267"/>
            <ac:picMk id="6" creationId="{0E64BD2D-DD73-9CEA-5FF8-2057ECD3607E}"/>
          </ac:picMkLst>
        </pc:picChg>
        <pc:picChg chg="mod">
          <ac:chgData name="Shelby Bledsoe" userId="c9738545-4c56-4193-a6fa-33fe679ebc37" providerId="ADAL" clId="{D1069CD9-D04A-50C0-9BB8-0A004E678B39}" dt="2026-08-02T23:37:55.059" v="401" actId="1076"/>
          <ac:picMkLst>
            <pc:docMk/>
            <pc:sldMk cId="0" sldId="267"/>
            <ac:picMk id="8" creationId="{245EFDAC-77DE-9260-8754-B01C879E7002}"/>
          </ac:picMkLst>
        </pc:picChg>
      </pc:sldChg>
      <pc:sldChg chg="modSp mod">
        <pc:chgData name="Shelby Bledsoe" userId="c9738545-4c56-4193-a6fa-33fe679ebc37" providerId="ADAL" clId="{D1069CD9-D04A-50C0-9BB8-0A004E678B39}" dt="2026-08-02T23:38:22.731" v="422" actId="20577"/>
        <pc:sldMkLst>
          <pc:docMk/>
          <pc:sldMk cId="2783090172" sldId="284"/>
        </pc:sldMkLst>
        <pc:spChg chg="mod">
          <ac:chgData name="Shelby Bledsoe" userId="c9738545-4c56-4193-a6fa-33fe679ebc37" providerId="ADAL" clId="{D1069CD9-D04A-50C0-9BB8-0A004E678B39}" dt="2026-08-02T23:38:22.731" v="422" actId="20577"/>
          <ac:spMkLst>
            <pc:docMk/>
            <pc:sldMk cId="2783090172" sldId="284"/>
            <ac:spMk id="65" creationId="{123F62CE-6078-28F3-A129-54615E50A2CB}"/>
          </ac:spMkLst>
        </pc:spChg>
      </pc:sldChg>
      <pc:sldChg chg="addSp delSp modSp mod setBg">
        <pc:chgData name="Shelby Bledsoe" userId="c9738545-4c56-4193-a6fa-33fe679ebc37" providerId="ADAL" clId="{D1069CD9-D04A-50C0-9BB8-0A004E678B39}" dt="2026-08-02T23:24:16.297" v="24"/>
        <pc:sldMkLst>
          <pc:docMk/>
          <pc:sldMk cId="2960108082" sldId="6928"/>
        </pc:sldMkLst>
        <pc:spChg chg="mod">
          <ac:chgData name="Shelby Bledsoe" userId="c9738545-4c56-4193-a6fa-33fe679ebc37" providerId="ADAL" clId="{D1069CD9-D04A-50C0-9BB8-0A004E678B39}" dt="2026-08-02T23:23:59.493" v="6" actId="122"/>
          <ac:spMkLst>
            <pc:docMk/>
            <pc:sldMk cId="2960108082" sldId="6928"/>
            <ac:spMk id="3" creationId="{FDA8F8DE-CCB7-0CD1-B976-36B21FBE93FE}"/>
          </ac:spMkLst>
        </pc:spChg>
        <pc:picChg chg="mod modCrop">
          <ac:chgData name="Shelby Bledsoe" userId="c9738545-4c56-4193-a6fa-33fe679ebc37" providerId="ADAL" clId="{D1069CD9-D04A-50C0-9BB8-0A004E678B39}" dt="2026-08-02T23:23:54.976" v="4" actId="732"/>
          <ac:picMkLst>
            <pc:docMk/>
            <pc:sldMk cId="2960108082" sldId="6928"/>
            <ac:picMk id="8" creationId="{56F4420A-CCD4-55E5-6E7F-80FF651BE634}"/>
          </ac:picMkLst>
        </pc:picChg>
      </pc:sldChg>
      <pc:sldChg chg="addSp delSp modSp mod setBg">
        <pc:chgData name="Shelby Bledsoe" userId="c9738545-4c56-4193-a6fa-33fe679ebc37" providerId="ADAL" clId="{D1069CD9-D04A-50C0-9BB8-0A004E678B39}" dt="2026-08-02T23:27:00.676" v="89" actId="478"/>
        <pc:sldMkLst>
          <pc:docMk/>
          <pc:sldMk cId="4257876103" sldId="6940"/>
        </pc:sldMkLst>
        <pc:spChg chg="mod">
          <ac:chgData name="Shelby Bledsoe" userId="c9738545-4c56-4193-a6fa-33fe679ebc37" providerId="ADAL" clId="{D1069CD9-D04A-50C0-9BB8-0A004E678B39}" dt="2026-08-02T23:26:50.816" v="85" actId="1076"/>
          <ac:spMkLst>
            <pc:docMk/>
            <pc:sldMk cId="4257876103" sldId="6940"/>
            <ac:spMk id="4" creationId="{DF9D5268-4A31-2B97-7AE4-413E1153454D}"/>
          </ac:spMkLst>
        </pc:spChg>
        <pc:spChg chg="mod">
          <ac:chgData name="Shelby Bledsoe" userId="c9738545-4c56-4193-a6fa-33fe679ebc37" providerId="ADAL" clId="{D1069CD9-D04A-50C0-9BB8-0A004E678B39}" dt="2026-08-02T23:26:50.816" v="85" actId="1076"/>
          <ac:spMkLst>
            <pc:docMk/>
            <pc:sldMk cId="4257876103" sldId="6940"/>
            <ac:spMk id="5" creationId="{3B877976-F1F3-9AB9-3B35-49A0C24BD556}"/>
          </ac:spMkLst>
        </pc:spChg>
        <pc:spChg chg="mod">
          <ac:chgData name="Shelby Bledsoe" userId="c9738545-4c56-4193-a6fa-33fe679ebc37" providerId="ADAL" clId="{D1069CD9-D04A-50C0-9BB8-0A004E678B39}" dt="2026-08-02T23:26:39.653" v="83" actId="164"/>
          <ac:spMkLst>
            <pc:docMk/>
            <pc:sldMk cId="4257876103" sldId="6940"/>
            <ac:spMk id="6" creationId="{E077F1BB-1D7E-37B8-6E4F-AF0C66DFF35B}"/>
          </ac:spMkLst>
        </pc:spChg>
        <pc:spChg chg="mod">
          <ac:chgData name="Shelby Bledsoe" userId="c9738545-4c56-4193-a6fa-33fe679ebc37" providerId="ADAL" clId="{D1069CD9-D04A-50C0-9BB8-0A004E678B39}" dt="2026-08-02T23:26:39.653" v="83" actId="164"/>
          <ac:spMkLst>
            <pc:docMk/>
            <pc:sldMk cId="4257876103" sldId="6940"/>
            <ac:spMk id="8" creationId="{F29FAB7E-044C-F58D-522A-22B9D96BDB16}"/>
          </ac:spMkLst>
        </pc:spChg>
        <pc:spChg chg="mod">
          <ac:chgData name="Shelby Bledsoe" userId="c9738545-4c56-4193-a6fa-33fe679ebc37" providerId="ADAL" clId="{D1069CD9-D04A-50C0-9BB8-0A004E678B39}" dt="2026-08-02T23:26:50.816" v="85" actId="1076"/>
          <ac:spMkLst>
            <pc:docMk/>
            <pc:sldMk cId="4257876103" sldId="6940"/>
            <ac:spMk id="10" creationId="{809F7D91-860A-4015-8DB0-9B51DF24CA50}"/>
          </ac:spMkLst>
        </pc:spChg>
        <pc:spChg chg="mod">
          <ac:chgData name="Shelby Bledsoe" userId="c9738545-4c56-4193-a6fa-33fe679ebc37" providerId="ADAL" clId="{D1069CD9-D04A-50C0-9BB8-0A004E678B39}" dt="2026-08-02T23:26:50.816" v="85" actId="1076"/>
          <ac:spMkLst>
            <pc:docMk/>
            <pc:sldMk cId="4257876103" sldId="6940"/>
            <ac:spMk id="13" creationId="{E2311098-2F79-0781-F840-B36D0C72D752}"/>
          </ac:spMkLst>
        </pc:spChg>
        <pc:spChg chg="mod">
          <ac:chgData name="Shelby Bledsoe" userId="c9738545-4c56-4193-a6fa-33fe679ebc37" providerId="ADAL" clId="{D1069CD9-D04A-50C0-9BB8-0A004E678B39}" dt="2026-08-02T23:26:39.653" v="83" actId="164"/>
          <ac:spMkLst>
            <pc:docMk/>
            <pc:sldMk cId="4257876103" sldId="6940"/>
            <ac:spMk id="15" creationId="{79C812FE-A83F-C7DC-CADE-790D3DD60DCB}"/>
          </ac:spMkLst>
        </pc:spChg>
        <pc:spChg chg="mod">
          <ac:chgData name="Shelby Bledsoe" userId="c9738545-4c56-4193-a6fa-33fe679ebc37" providerId="ADAL" clId="{D1069CD9-D04A-50C0-9BB8-0A004E678B39}" dt="2026-08-02T23:26:50.816" v="85" actId="1076"/>
          <ac:spMkLst>
            <pc:docMk/>
            <pc:sldMk cId="4257876103" sldId="6940"/>
            <ac:spMk id="20" creationId="{19D47A7D-69A6-B7F1-2E89-B8D11E0C64AF}"/>
          </ac:spMkLst>
        </pc:spChg>
        <pc:spChg chg="mod">
          <ac:chgData name="Shelby Bledsoe" userId="c9738545-4c56-4193-a6fa-33fe679ebc37" providerId="ADAL" clId="{D1069CD9-D04A-50C0-9BB8-0A004E678B39}" dt="2026-08-02T23:26:39.653" v="83" actId="164"/>
          <ac:spMkLst>
            <pc:docMk/>
            <pc:sldMk cId="4257876103" sldId="6940"/>
            <ac:spMk id="21" creationId="{BCBD0CA5-F712-4F96-336A-E13D4ABC8F86}"/>
          </ac:spMkLst>
        </pc:spChg>
        <pc:spChg chg="mod">
          <ac:chgData name="Shelby Bledsoe" userId="c9738545-4c56-4193-a6fa-33fe679ebc37" providerId="ADAL" clId="{D1069CD9-D04A-50C0-9BB8-0A004E678B39}" dt="2026-08-02T23:26:50.816" v="85" actId="1076"/>
          <ac:spMkLst>
            <pc:docMk/>
            <pc:sldMk cId="4257876103" sldId="6940"/>
            <ac:spMk id="22" creationId="{E7423881-966F-8C43-8BC1-969D74F971F3}"/>
          </ac:spMkLst>
        </pc:spChg>
        <pc:spChg chg="mod">
          <ac:chgData name="Shelby Bledsoe" userId="c9738545-4c56-4193-a6fa-33fe679ebc37" providerId="ADAL" clId="{D1069CD9-D04A-50C0-9BB8-0A004E678B39}" dt="2026-08-02T23:26:39.653" v="83" actId="164"/>
          <ac:spMkLst>
            <pc:docMk/>
            <pc:sldMk cId="4257876103" sldId="6940"/>
            <ac:spMk id="27" creationId="{43D7DCB5-EBA5-20CE-1BFC-111197AC96E3}"/>
          </ac:spMkLst>
        </pc:spChg>
        <pc:spChg chg="mod">
          <ac:chgData name="Shelby Bledsoe" userId="c9738545-4c56-4193-a6fa-33fe679ebc37" providerId="ADAL" clId="{D1069CD9-D04A-50C0-9BB8-0A004E678B39}" dt="2026-08-02T23:26:39.653" v="83" actId="164"/>
          <ac:spMkLst>
            <pc:docMk/>
            <pc:sldMk cId="4257876103" sldId="6940"/>
            <ac:spMk id="28" creationId="{CC0CE889-CDCA-EF74-90F7-51307BDB7833}"/>
          </ac:spMkLst>
        </pc:spChg>
        <pc:spChg chg="mod">
          <ac:chgData name="Shelby Bledsoe" userId="c9738545-4c56-4193-a6fa-33fe679ebc37" providerId="ADAL" clId="{D1069CD9-D04A-50C0-9BB8-0A004E678B39}" dt="2026-08-02T23:26:50.816" v="85" actId="1076"/>
          <ac:spMkLst>
            <pc:docMk/>
            <pc:sldMk cId="4257876103" sldId="6940"/>
            <ac:spMk id="37" creationId="{74EACCCF-3D4B-807B-C625-C0FB1CE6D265}"/>
          </ac:spMkLst>
        </pc:spChg>
        <pc:spChg chg="mod">
          <ac:chgData name="Shelby Bledsoe" userId="c9738545-4c56-4193-a6fa-33fe679ebc37" providerId="ADAL" clId="{D1069CD9-D04A-50C0-9BB8-0A004E678B39}" dt="2026-08-02T23:26:50.816" v="85" actId="1076"/>
          <ac:spMkLst>
            <pc:docMk/>
            <pc:sldMk cId="4257876103" sldId="6940"/>
            <ac:spMk id="47" creationId="{B03FB995-FBCF-9347-3B41-EE15A35E92CD}"/>
          </ac:spMkLst>
        </pc:spChg>
        <pc:spChg chg="mod">
          <ac:chgData name="Shelby Bledsoe" userId="c9738545-4c56-4193-a6fa-33fe679ebc37" providerId="ADAL" clId="{D1069CD9-D04A-50C0-9BB8-0A004E678B39}" dt="2026-08-02T23:26:50.816" v="85" actId="1076"/>
          <ac:spMkLst>
            <pc:docMk/>
            <pc:sldMk cId="4257876103" sldId="6940"/>
            <ac:spMk id="60" creationId="{D629454B-4D37-02E7-5F62-F89FF47857E1}"/>
          </ac:spMkLst>
        </pc:spChg>
        <pc:spChg chg="mod">
          <ac:chgData name="Shelby Bledsoe" userId="c9738545-4c56-4193-a6fa-33fe679ebc37" providerId="ADAL" clId="{D1069CD9-D04A-50C0-9BB8-0A004E678B39}" dt="2026-08-02T23:26:39.653" v="83" actId="164"/>
          <ac:spMkLst>
            <pc:docMk/>
            <pc:sldMk cId="4257876103" sldId="6940"/>
            <ac:spMk id="71" creationId="{77B3082D-A1B5-29FF-27A7-43D60BE12185}"/>
          </ac:spMkLst>
        </pc:spChg>
        <pc:spChg chg="mod">
          <ac:chgData name="Shelby Bledsoe" userId="c9738545-4c56-4193-a6fa-33fe679ebc37" providerId="ADAL" clId="{D1069CD9-D04A-50C0-9BB8-0A004E678B39}" dt="2026-08-02T23:26:39.653" v="83" actId="164"/>
          <ac:spMkLst>
            <pc:docMk/>
            <pc:sldMk cId="4257876103" sldId="6940"/>
            <ac:spMk id="74" creationId="{A83B301E-F196-A1F1-324A-652ADAC1D8B4}"/>
          </ac:spMkLst>
        </pc:spChg>
        <pc:spChg chg="mod">
          <ac:chgData name="Shelby Bledsoe" userId="c9738545-4c56-4193-a6fa-33fe679ebc37" providerId="ADAL" clId="{D1069CD9-D04A-50C0-9BB8-0A004E678B39}" dt="2026-08-02T23:26:39.653" v="83" actId="164"/>
          <ac:spMkLst>
            <pc:docMk/>
            <pc:sldMk cId="4257876103" sldId="6940"/>
            <ac:spMk id="77" creationId="{9067A55A-3B90-7CF1-9E30-457FF0E54D89}"/>
          </ac:spMkLst>
        </pc:spChg>
        <pc:spChg chg="mod">
          <ac:chgData name="Shelby Bledsoe" userId="c9738545-4c56-4193-a6fa-33fe679ebc37" providerId="ADAL" clId="{D1069CD9-D04A-50C0-9BB8-0A004E678B39}" dt="2026-08-02T23:26:39.653" v="83" actId="164"/>
          <ac:spMkLst>
            <pc:docMk/>
            <pc:sldMk cId="4257876103" sldId="6940"/>
            <ac:spMk id="80" creationId="{90D9E582-95F5-4131-D25C-2B056DA0C37D}"/>
          </ac:spMkLst>
        </pc:spChg>
        <pc:grpChg chg="mod">
          <ac:chgData name="Shelby Bledsoe" userId="c9738545-4c56-4193-a6fa-33fe679ebc37" providerId="ADAL" clId="{D1069CD9-D04A-50C0-9BB8-0A004E678B39}" dt="2026-08-02T23:26:53.711" v="86" actId="1076"/>
          <ac:grpSpMkLst>
            <pc:docMk/>
            <pc:sldMk cId="4257876103" sldId="6940"/>
            <ac:grpSpMk id="11" creationId="{E36B80CC-5938-F779-16B3-611462AD20D5}"/>
          </ac:grpSpMkLst>
        </pc:grpChg>
      </pc:sldChg>
      <pc:sldChg chg="delSp modSp mod setBg">
        <pc:chgData name="Shelby Bledsoe" userId="c9738545-4c56-4193-a6fa-33fe679ebc37" providerId="ADAL" clId="{D1069CD9-D04A-50C0-9BB8-0A004E678B39}" dt="2026-08-02T23:35:04.855" v="358"/>
        <pc:sldMkLst>
          <pc:docMk/>
          <pc:sldMk cId="1108528215" sldId="6946"/>
        </pc:sldMkLst>
        <pc:spChg chg="mod">
          <ac:chgData name="Shelby Bledsoe" userId="c9738545-4c56-4193-a6fa-33fe679ebc37" providerId="ADAL" clId="{D1069CD9-D04A-50C0-9BB8-0A004E678B39}" dt="2026-08-02T23:34:53.210" v="344" actId="1076"/>
          <ac:spMkLst>
            <pc:docMk/>
            <pc:sldMk cId="1108528215" sldId="6946"/>
            <ac:spMk id="7" creationId="{AA1F02CE-EE49-EA08-C34F-FB18A6AA3114}"/>
          </ac:spMkLst>
        </pc:spChg>
        <pc:spChg chg="mod">
          <ac:chgData name="Shelby Bledsoe" userId="c9738545-4c56-4193-a6fa-33fe679ebc37" providerId="ADAL" clId="{D1069CD9-D04A-50C0-9BB8-0A004E678B39}" dt="2026-08-02T23:34:53.210" v="344" actId="1076"/>
          <ac:spMkLst>
            <pc:docMk/>
            <pc:sldMk cId="1108528215" sldId="6946"/>
            <ac:spMk id="9" creationId="{EA7E9542-33D8-CD4B-66C6-C682DA1176DD}"/>
          </ac:spMkLst>
        </pc:spChg>
        <pc:picChg chg="mod">
          <ac:chgData name="Shelby Bledsoe" userId="c9738545-4c56-4193-a6fa-33fe679ebc37" providerId="ADAL" clId="{D1069CD9-D04A-50C0-9BB8-0A004E678B39}" dt="2026-08-02T23:34:53.210" v="344" actId="1076"/>
          <ac:picMkLst>
            <pc:docMk/>
            <pc:sldMk cId="1108528215" sldId="6946"/>
            <ac:picMk id="2" creationId="{26870961-DCAD-BB2B-D5CE-688C06250B2F}"/>
          </ac:picMkLst>
        </pc:picChg>
        <pc:picChg chg="mod">
          <ac:chgData name="Shelby Bledsoe" userId="c9738545-4c56-4193-a6fa-33fe679ebc37" providerId="ADAL" clId="{D1069CD9-D04A-50C0-9BB8-0A004E678B39}" dt="2026-08-02T23:34:55.176" v="345" actId="1076"/>
          <ac:picMkLst>
            <pc:docMk/>
            <pc:sldMk cId="1108528215" sldId="6946"/>
            <ac:picMk id="58" creationId="{4A5EECF1-313F-0F2B-DBB2-9949FD356669}"/>
          </ac:picMkLst>
        </pc:picChg>
        <pc:cxnChg chg="mod">
          <ac:chgData name="Shelby Bledsoe" userId="c9738545-4c56-4193-a6fa-33fe679ebc37" providerId="ADAL" clId="{D1069CD9-D04A-50C0-9BB8-0A004E678B39}" dt="2026-08-02T23:34:53.210" v="344" actId="1076"/>
          <ac:cxnSpMkLst>
            <pc:docMk/>
            <pc:sldMk cId="1108528215" sldId="6946"/>
            <ac:cxnSpMk id="8" creationId="{6F6C63D1-6E32-10A1-41E0-94EDCBB9B254}"/>
          </ac:cxnSpMkLst>
        </pc:cxnChg>
      </pc:sldChg>
      <pc:sldChg chg="modSp mod">
        <pc:chgData name="Shelby Bledsoe" userId="c9738545-4c56-4193-a6fa-33fe679ebc37" providerId="ADAL" clId="{D1069CD9-D04A-50C0-9BB8-0A004E678B39}" dt="2026-08-02T23:34:01.110" v="320" actId="1076"/>
        <pc:sldMkLst>
          <pc:docMk/>
          <pc:sldMk cId="1014844630" sldId="6951"/>
        </pc:sldMkLst>
        <pc:spChg chg="mod">
          <ac:chgData name="Shelby Bledsoe" userId="c9738545-4c56-4193-a6fa-33fe679ebc37" providerId="ADAL" clId="{D1069CD9-D04A-50C0-9BB8-0A004E678B39}" dt="2026-08-02T23:34:01.110" v="320" actId="1076"/>
          <ac:spMkLst>
            <pc:docMk/>
            <pc:sldMk cId="1014844630" sldId="6951"/>
            <ac:spMk id="11" creationId="{F3C3E7C7-F9A5-9313-605F-47E0062F273A}"/>
          </ac:spMkLst>
        </pc:spChg>
      </pc:sldChg>
      <pc:sldChg chg="modSp mod">
        <pc:chgData name="Shelby Bledsoe" userId="c9738545-4c56-4193-a6fa-33fe679ebc37" providerId="ADAL" clId="{D1069CD9-D04A-50C0-9BB8-0A004E678B39}" dt="2026-08-02T23:34:17.068" v="330" actId="1076"/>
        <pc:sldMkLst>
          <pc:docMk/>
          <pc:sldMk cId="3317362549" sldId="6952"/>
        </pc:sldMkLst>
        <pc:spChg chg="mod">
          <ac:chgData name="Shelby Bledsoe" userId="c9738545-4c56-4193-a6fa-33fe679ebc37" providerId="ADAL" clId="{D1069CD9-D04A-50C0-9BB8-0A004E678B39}" dt="2026-08-02T23:34:17.068" v="330" actId="1076"/>
          <ac:spMkLst>
            <pc:docMk/>
            <pc:sldMk cId="3317362549" sldId="6952"/>
            <ac:spMk id="12" creationId="{8DAD9991-6D83-D630-BC3F-58B1F40DE4EF}"/>
          </ac:spMkLst>
        </pc:spChg>
      </pc:sldChg>
      <pc:sldChg chg="delSp modSp mod setBg">
        <pc:chgData name="Shelby Bledsoe" userId="c9738545-4c56-4193-a6fa-33fe679ebc37" providerId="ADAL" clId="{D1069CD9-D04A-50C0-9BB8-0A004E678B39}" dt="2026-08-02T23:25:10.479" v="49" actId="20577"/>
        <pc:sldMkLst>
          <pc:docMk/>
          <pc:sldMk cId="253005758" sldId="6953"/>
        </pc:sldMkLst>
        <pc:spChg chg="mod">
          <ac:chgData name="Shelby Bledsoe" userId="c9738545-4c56-4193-a6fa-33fe679ebc37" providerId="ADAL" clId="{D1069CD9-D04A-50C0-9BB8-0A004E678B39}" dt="2026-08-02T23:25:10.479" v="49" actId="20577"/>
          <ac:spMkLst>
            <pc:docMk/>
            <pc:sldMk cId="253005758" sldId="6953"/>
            <ac:spMk id="32" creationId="{4249C508-5143-4301-B180-11609785EC0D}"/>
          </ac:spMkLst>
        </pc:spChg>
        <pc:spChg chg="mod">
          <ac:chgData name="Shelby Bledsoe" userId="c9738545-4c56-4193-a6fa-33fe679ebc37" providerId="ADAL" clId="{D1069CD9-D04A-50C0-9BB8-0A004E678B39}" dt="2026-08-02T23:24:58.263" v="46" actId="403"/>
          <ac:spMkLst>
            <pc:docMk/>
            <pc:sldMk cId="253005758" sldId="6953"/>
            <ac:spMk id="33" creationId="{7532784B-EF25-B22C-57C5-10958E0D5CD2}"/>
          </ac:spMkLst>
        </pc:spChg>
        <pc:spChg chg="mod">
          <ac:chgData name="Shelby Bledsoe" userId="c9738545-4c56-4193-a6fa-33fe679ebc37" providerId="ADAL" clId="{D1069CD9-D04A-50C0-9BB8-0A004E678B39}" dt="2026-08-02T23:25:06.087" v="48" actId="1076"/>
          <ac:spMkLst>
            <pc:docMk/>
            <pc:sldMk cId="253005758" sldId="6953"/>
            <ac:spMk id="38" creationId="{ADD13E49-FAD6-5A88-4512-B9103E5AA79D}"/>
          </ac:spMkLst>
        </pc:spChg>
        <pc:spChg chg="mod">
          <ac:chgData name="Shelby Bledsoe" userId="c9738545-4c56-4193-a6fa-33fe679ebc37" providerId="ADAL" clId="{D1069CD9-D04A-50C0-9BB8-0A004E678B39}" dt="2026-08-02T23:24:58.263" v="46" actId="403"/>
          <ac:spMkLst>
            <pc:docMk/>
            <pc:sldMk cId="253005758" sldId="6953"/>
            <ac:spMk id="40" creationId="{7E52B0D4-64E4-8147-0D80-60517B73E865}"/>
          </ac:spMkLst>
        </pc:spChg>
        <pc:picChg chg="mod">
          <ac:chgData name="Shelby Bledsoe" userId="c9738545-4c56-4193-a6fa-33fe679ebc37" providerId="ADAL" clId="{D1069CD9-D04A-50C0-9BB8-0A004E678B39}" dt="2026-08-02T23:24:36.696" v="38" actId="1076"/>
          <ac:picMkLst>
            <pc:docMk/>
            <pc:sldMk cId="253005758" sldId="6953"/>
            <ac:picMk id="14" creationId="{30761B4C-97AD-AB3D-F280-E6372DF056A4}"/>
          </ac:picMkLst>
        </pc:picChg>
        <pc:picChg chg="mod">
          <ac:chgData name="Shelby Bledsoe" userId="c9738545-4c56-4193-a6fa-33fe679ebc37" providerId="ADAL" clId="{D1069CD9-D04A-50C0-9BB8-0A004E678B39}" dt="2026-08-02T23:24:36.696" v="38" actId="1076"/>
          <ac:picMkLst>
            <pc:docMk/>
            <pc:sldMk cId="253005758" sldId="6953"/>
            <ac:picMk id="29" creationId="{A90AD8C0-0322-F4ED-5441-B825B8847C3B}"/>
          </ac:picMkLst>
        </pc:picChg>
        <pc:picChg chg="mod">
          <ac:chgData name="Shelby Bledsoe" userId="c9738545-4c56-4193-a6fa-33fe679ebc37" providerId="ADAL" clId="{D1069CD9-D04A-50C0-9BB8-0A004E678B39}" dt="2026-08-02T23:24:36.696" v="38" actId="1076"/>
          <ac:picMkLst>
            <pc:docMk/>
            <pc:sldMk cId="253005758" sldId="6953"/>
            <ac:picMk id="30" creationId="{58613420-3656-DCCE-4215-3ADDBB5B470C}"/>
          </ac:picMkLst>
        </pc:picChg>
        <pc:picChg chg="mod">
          <ac:chgData name="Shelby Bledsoe" userId="c9738545-4c56-4193-a6fa-33fe679ebc37" providerId="ADAL" clId="{D1069CD9-D04A-50C0-9BB8-0A004E678B39}" dt="2026-08-02T23:24:36.696" v="38" actId="1076"/>
          <ac:picMkLst>
            <pc:docMk/>
            <pc:sldMk cId="253005758" sldId="6953"/>
            <ac:picMk id="31" creationId="{57A71A4D-080B-BBB0-5843-0183E020A7E2}"/>
          </ac:picMkLst>
        </pc:picChg>
      </pc:sldChg>
      <pc:sldChg chg="delSp mod setBg">
        <pc:chgData name="Shelby Bledsoe" userId="c9738545-4c56-4193-a6fa-33fe679ebc37" providerId="ADAL" clId="{D1069CD9-D04A-50C0-9BB8-0A004E678B39}" dt="2026-08-02T23:27:26.725" v="103" actId="478"/>
        <pc:sldMkLst>
          <pc:docMk/>
          <pc:sldMk cId="3758984642" sldId="6954"/>
        </pc:sldMkLst>
      </pc:sldChg>
      <pc:sldChg chg="addSp delSp modSp mod setBg">
        <pc:chgData name="Shelby Bledsoe" userId="c9738545-4c56-4193-a6fa-33fe679ebc37" providerId="ADAL" clId="{D1069CD9-D04A-50C0-9BB8-0A004E678B39}" dt="2026-08-02T23:28:30.918" v="138" actId="120"/>
        <pc:sldMkLst>
          <pc:docMk/>
          <pc:sldMk cId="2171242595" sldId="6955"/>
        </pc:sldMkLst>
        <pc:spChg chg="mod">
          <ac:chgData name="Shelby Bledsoe" userId="c9738545-4c56-4193-a6fa-33fe679ebc37" providerId="ADAL" clId="{D1069CD9-D04A-50C0-9BB8-0A004E678B39}" dt="2026-08-02T23:28:15.164" v="131" actId="14100"/>
          <ac:spMkLst>
            <pc:docMk/>
            <pc:sldMk cId="2171242595" sldId="6955"/>
            <ac:spMk id="6" creationId="{707460F3-14B9-DCA8-50DE-82F973601C52}"/>
          </ac:spMkLst>
        </pc:spChg>
        <pc:spChg chg="mod">
          <ac:chgData name="Shelby Bledsoe" userId="c9738545-4c56-4193-a6fa-33fe679ebc37" providerId="ADAL" clId="{D1069CD9-D04A-50C0-9BB8-0A004E678B39}" dt="2026-08-02T23:28:17.443" v="132" actId="14100"/>
          <ac:spMkLst>
            <pc:docMk/>
            <pc:sldMk cId="2171242595" sldId="6955"/>
            <ac:spMk id="14" creationId="{716580C2-F3C1-DE04-74FA-D581323EF6CC}"/>
          </ac:spMkLst>
        </pc:spChg>
        <pc:spChg chg="mod">
          <ac:chgData name="Shelby Bledsoe" userId="c9738545-4c56-4193-a6fa-33fe679ebc37" providerId="ADAL" clId="{D1069CD9-D04A-50C0-9BB8-0A004E678B39}" dt="2026-08-02T23:28:30.918" v="138" actId="120"/>
          <ac:spMkLst>
            <pc:docMk/>
            <pc:sldMk cId="2171242595" sldId="6955"/>
            <ac:spMk id="55" creationId="{04CBEF0D-1F08-0CAE-99D8-22AA5F4DE49A}"/>
          </ac:spMkLst>
        </pc:spChg>
        <pc:spChg chg="mod">
          <ac:chgData name="Shelby Bledsoe" userId="c9738545-4c56-4193-a6fa-33fe679ebc37" providerId="ADAL" clId="{D1069CD9-D04A-50C0-9BB8-0A004E678B39}" dt="2026-08-02T23:28:24.667" v="133" actId="1076"/>
          <ac:spMkLst>
            <pc:docMk/>
            <pc:sldMk cId="2171242595" sldId="6955"/>
            <ac:spMk id="60" creationId="{49BD755A-732D-9F2C-8005-EBBE564F7545}"/>
          </ac:spMkLst>
        </pc:spChg>
        <pc:picChg chg="mod">
          <ac:chgData name="Shelby Bledsoe" userId="c9738545-4c56-4193-a6fa-33fe679ebc37" providerId="ADAL" clId="{D1069CD9-D04A-50C0-9BB8-0A004E678B39}" dt="2026-08-02T23:28:06.539" v="126" actId="1076"/>
          <ac:picMkLst>
            <pc:docMk/>
            <pc:sldMk cId="2171242595" sldId="6955"/>
            <ac:picMk id="58" creationId="{B61B59CF-3CFC-6C03-44D8-1E83F233B099}"/>
          </ac:picMkLst>
        </pc:picChg>
        <pc:cxnChg chg="mod">
          <ac:chgData name="Shelby Bledsoe" userId="c9738545-4c56-4193-a6fa-33fe679ebc37" providerId="ADAL" clId="{D1069CD9-D04A-50C0-9BB8-0A004E678B39}" dt="2026-08-02T23:28:24.667" v="133" actId="1076"/>
          <ac:cxnSpMkLst>
            <pc:docMk/>
            <pc:sldMk cId="2171242595" sldId="6955"/>
            <ac:cxnSpMk id="59" creationId="{41388B0E-792C-E171-E5D2-A15FBF0FCCDC}"/>
          </ac:cxnSpMkLst>
        </pc:cxnChg>
      </pc:sldChg>
      <pc:sldChg chg="addSp delSp modSp mod setBg">
        <pc:chgData name="Shelby Bledsoe" userId="c9738545-4c56-4193-a6fa-33fe679ebc37" providerId="ADAL" clId="{D1069CD9-D04A-50C0-9BB8-0A004E678B39}" dt="2026-08-02T23:29:28.803" v="169"/>
        <pc:sldMkLst>
          <pc:docMk/>
          <pc:sldMk cId="828049506" sldId="6956"/>
        </pc:sldMkLst>
        <pc:spChg chg="mod">
          <ac:chgData name="Shelby Bledsoe" userId="c9738545-4c56-4193-a6fa-33fe679ebc37" providerId="ADAL" clId="{D1069CD9-D04A-50C0-9BB8-0A004E678B39}" dt="2026-08-02T23:29:11.884" v="158" actId="1076"/>
          <ac:spMkLst>
            <pc:docMk/>
            <pc:sldMk cId="828049506" sldId="6956"/>
            <ac:spMk id="7" creationId="{9D5CBD53-287D-21AC-2AF3-7B056AFE4496}"/>
          </ac:spMkLst>
        </pc:spChg>
        <pc:spChg chg="mod">
          <ac:chgData name="Shelby Bledsoe" userId="c9738545-4c56-4193-a6fa-33fe679ebc37" providerId="ADAL" clId="{D1069CD9-D04A-50C0-9BB8-0A004E678B39}" dt="2026-08-02T23:29:14.847" v="159" actId="1076"/>
          <ac:spMkLst>
            <pc:docMk/>
            <pc:sldMk cId="828049506" sldId="6956"/>
            <ac:spMk id="8" creationId="{4F871AB2-2FAC-328E-7503-B5DD8D9D90EA}"/>
          </ac:spMkLst>
        </pc:spChg>
        <pc:spChg chg="mod">
          <ac:chgData name="Shelby Bledsoe" userId="c9738545-4c56-4193-a6fa-33fe679ebc37" providerId="ADAL" clId="{D1069CD9-D04A-50C0-9BB8-0A004E678B39}" dt="2026-08-02T23:29:18.705" v="161" actId="1076"/>
          <ac:spMkLst>
            <pc:docMk/>
            <pc:sldMk cId="828049506" sldId="6956"/>
            <ac:spMk id="9" creationId="{4F5555DE-DA57-8B12-FAD1-925B8953FD09}"/>
          </ac:spMkLst>
        </pc:spChg>
        <pc:spChg chg="mod">
          <ac:chgData name="Shelby Bledsoe" userId="c9738545-4c56-4193-a6fa-33fe679ebc37" providerId="ADAL" clId="{D1069CD9-D04A-50C0-9BB8-0A004E678B39}" dt="2026-08-02T23:29:00.880" v="153" actId="1076"/>
          <ac:spMkLst>
            <pc:docMk/>
            <pc:sldMk cId="828049506" sldId="6956"/>
            <ac:spMk id="26" creationId="{420242C9-30B1-7404-E0E0-211BF071FB04}"/>
          </ac:spMkLst>
        </pc:spChg>
        <pc:spChg chg="mod">
          <ac:chgData name="Shelby Bledsoe" userId="c9738545-4c56-4193-a6fa-33fe679ebc37" providerId="ADAL" clId="{D1069CD9-D04A-50C0-9BB8-0A004E678B39}" dt="2026-08-02T23:29:00.880" v="153" actId="1076"/>
          <ac:spMkLst>
            <pc:docMk/>
            <pc:sldMk cId="828049506" sldId="6956"/>
            <ac:spMk id="30" creationId="{E543B73E-1E37-25C5-A405-0F5617AE0D75}"/>
          </ac:spMkLst>
        </pc:spChg>
        <pc:spChg chg="mod">
          <ac:chgData name="Shelby Bledsoe" userId="c9738545-4c56-4193-a6fa-33fe679ebc37" providerId="ADAL" clId="{D1069CD9-D04A-50C0-9BB8-0A004E678B39}" dt="2026-08-02T23:29:05.793" v="157" actId="14100"/>
          <ac:spMkLst>
            <pc:docMk/>
            <pc:sldMk cId="828049506" sldId="6956"/>
            <ac:spMk id="34" creationId="{D525BE13-08BD-24CA-60A0-E53EE4652987}"/>
          </ac:spMkLst>
        </pc:spChg>
        <pc:picChg chg="mod">
          <ac:chgData name="Shelby Bledsoe" userId="c9738545-4c56-4193-a6fa-33fe679ebc37" providerId="ADAL" clId="{D1069CD9-D04A-50C0-9BB8-0A004E678B39}" dt="2026-08-02T23:29:21.576" v="162" actId="1076"/>
          <ac:picMkLst>
            <pc:docMk/>
            <pc:sldMk cId="828049506" sldId="6956"/>
            <ac:picMk id="38" creationId="{77625EB4-C2F7-3FCF-60D3-8A930BC358B2}"/>
          </ac:picMkLst>
        </pc:picChg>
      </pc:sldChg>
      <pc:sldChg chg="delSp modSp mod setBg">
        <pc:chgData name="Shelby Bledsoe" userId="c9738545-4c56-4193-a6fa-33fe679ebc37" providerId="ADAL" clId="{D1069CD9-D04A-50C0-9BB8-0A004E678B39}" dt="2026-08-02T23:30:25.504" v="195" actId="1076"/>
        <pc:sldMkLst>
          <pc:docMk/>
          <pc:sldMk cId="1503467186" sldId="6957"/>
        </pc:sldMkLst>
        <pc:spChg chg="mod">
          <ac:chgData name="Shelby Bledsoe" userId="c9738545-4c56-4193-a6fa-33fe679ebc37" providerId="ADAL" clId="{D1069CD9-D04A-50C0-9BB8-0A004E678B39}" dt="2026-08-02T23:30:20.867" v="192" actId="1076"/>
          <ac:spMkLst>
            <pc:docMk/>
            <pc:sldMk cId="1503467186" sldId="6957"/>
            <ac:spMk id="7" creationId="{997DC9D3-99B8-39C9-146B-87B86949FA3A}"/>
          </ac:spMkLst>
        </pc:spChg>
        <pc:spChg chg="mod">
          <ac:chgData name="Shelby Bledsoe" userId="c9738545-4c56-4193-a6fa-33fe679ebc37" providerId="ADAL" clId="{D1069CD9-D04A-50C0-9BB8-0A004E678B39}" dt="2026-08-02T23:30:20.867" v="192" actId="1076"/>
          <ac:spMkLst>
            <pc:docMk/>
            <pc:sldMk cId="1503467186" sldId="6957"/>
            <ac:spMk id="8" creationId="{ED2D538C-D8C0-785B-1087-992D9CBD06C2}"/>
          </ac:spMkLst>
        </pc:spChg>
        <pc:spChg chg="mod">
          <ac:chgData name="Shelby Bledsoe" userId="c9738545-4c56-4193-a6fa-33fe679ebc37" providerId="ADAL" clId="{D1069CD9-D04A-50C0-9BB8-0A004E678B39}" dt="2026-08-02T23:30:20.867" v="192" actId="1076"/>
          <ac:spMkLst>
            <pc:docMk/>
            <pc:sldMk cId="1503467186" sldId="6957"/>
            <ac:spMk id="9" creationId="{2013EDD0-9E83-42BF-1B6F-C5A93AECF116}"/>
          </ac:spMkLst>
        </pc:spChg>
        <pc:spChg chg="mod">
          <ac:chgData name="Shelby Bledsoe" userId="c9738545-4c56-4193-a6fa-33fe679ebc37" providerId="ADAL" clId="{D1069CD9-D04A-50C0-9BB8-0A004E678B39}" dt="2026-08-02T23:30:20.867" v="192" actId="1076"/>
          <ac:spMkLst>
            <pc:docMk/>
            <pc:sldMk cId="1503467186" sldId="6957"/>
            <ac:spMk id="26" creationId="{5D49165F-2D54-09F2-FF76-29BBF8FEEDEB}"/>
          </ac:spMkLst>
        </pc:spChg>
        <pc:spChg chg="mod">
          <ac:chgData name="Shelby Bledsoe" userId="c9738545-4c56-4193-a6fa-33fe679ebc37" providerId="ADAL" clId="{D1069CD9-D04A-50C0-9BB8-0A004E678B39}" dt="2026-08-02T23:30:20.867" v="192" actId="1076"/>
          <ac:spMkLst>
            <pc:docMk/>
            <pc:sldMk cId="1503467186" sldId="6957"/>
            <ac:spMk id="30" creationId="{E82D2FE2-A3E8-C9AF-A3C8-150EA0020A19}"/>
          </ac:spMkLst>
        </pc:spChg>
        <pc:spChg chg="mod">
          <ac:chgData name="Shelby Bledsoe" userId="c9738545-4c56-4193-a6fa-33fe679ebc37" providerId="ADAL" clId="{D1069CD9-D04A-50C0-9BB8-0A004E678B39}" dt="2026-08-02T23:30:20.867" v="192" actId="1076"/>
          <ac:spMkLst>
            <pc:docMk/>
            <pc:sldMk cId="1503467186" sldId="6957"/>
            <ac:spMk id="34" creationId="{8B7F489F-897A-DF95-4AD2-C2941C6CFCEA}"/>
          </ac:spMkLst>
        </pc:spChg>
        <pc:spChg chg="mod">
          <ac:chgData name="Shelby Bledsoe" userId="c9738545-4c56-4193-a6fa-33fe679ebc37" providerId="ADAL" clId="{D1069CD9-D04A-50C0-9BB8-0A004E678B39}" dt="2026-08-02T23:30:23.505" v="194" actId="1076"/>
          <ac:spMkLst>
            <pc:docMk/>
            <pc:sldMk cId="1503467186" sldId="6957"/>
            <ac:spMk id="39" creationId="{B6A7116A-CE05-4067-7598-0A62083C0815}"/>
          </ac:spMkLst>
        </pc:spChg>
        <pc:picChg chg="mod">
          <ac:chgData name="Shelby Bledsoe" userId="c9738545-4c56-4193-a6fa-33fe679ebc37" providerId="ADAL" clId="{D1069CD9-D04A-50C0-9BB8-0A004E678B39}" dt="2026-08-02T23:30:15.892" v="191" actId="1076"/>
          <ac:picMkLst>
            <pc:docMk/>
            <pc:sldMk cId="1503467186" sldId="6957"/>
            <ac:picMk id="2" creationId="{76E5EEFA-34AF-D381-BF8B-069E126F94A4}"/>
          </ac:picMkLst>
        </pc:picChg>
        <pc:picChg chg="mod">
          <ac:chgData name="Shelby Bledsoe" userId="c9738545-4c56-4193-a6fa-33fe679ebc37" providerId="ADAL" clId="{D1069CD9-D04A-50C0-9BB8-0A004E678B39}" dt="2026-08-02T23:30:25.504" v="195" actId="1076"/>
          <ac:picMkLst>
            <pc:docMk/>
            <pc:sldMk cId="1503467186" sldId="6957"/>
            <ac:picMk id="38" creationId="{80C9EC52-811A-950C-99CC-D1750E4F17A0}"/>
          </ac:picMkLst>
        </pc:picChg>
      </pc:sldChg>
      <pc:sldChg chg="delSp modSp mod setBg">
        <pc:chgData name="Shelby Bledsoe" userId="c9738545-4c56-4193-a6fa-33fe679ebc37" providerId="ADAL" clId="{D1069CD9-D04A-50C0-9BB8-0A004E678B39}" dt="2026-08-02T23:32:47.657" v="274" actId="1076"/>
        <pc:sldMkLst>
          <pc:docMk/>
          <pc:sldMk cId="4005229649" sldId="6958"/>
        </pc:sldMkLst>
        <pc:spChg chg="mod">
          <ac:chgData name="Shelby Bledsoe" userId="c9738545-4c56-4193-a6fa-33fe679ebc37" providerId="ADAL" clId="{D1069CD9-D04A-50C0-9BB8-0A004E678B39}" dt="2026-08-02T23:30:43.721" v="209" actId="1076"/>
          <ac:spMkLst>
            <pc:docMk/>
            <pc:sldMk cId="4005229649" sldId="6958"/>
            <ac:spMk id="26" creationId="{FC1E7612-BDF4-72A6-223B-917D6ECD70F2}"/>
          </ac:spMkLst>
        </pc:spChg>
        <pc:spChg chg="mod">
          <ac:chgData name="Shelby Bledsoe" userId="c9738545-4c56-4193-a6fa-33fe679ebc37" providerId="ADAL" clId="{D1069CD9-D04A-50C0-9BB8-0A004E678B39}" dt="2026-08-02T23:30:43.721" v="209" actId="1076"/>
          <ac:spMkLst>
            <pc:docMk/>
            <pc:sldMk cId="4005229649" sldId="6958"/>
            <ac:spMk id="30" creationId="{70865F75-91F2-AB60-3C8D-6F1DA1534622}"/>
          </ac:spMkLst>
        </pc:spChg>
        <pc:spChg chg="mod">
          <ac:chgData name="Shelby Bledsoe" userId="c9738545-4c56-4193-a6fa-33fe679ebc37" providerId="ADAL" clId="{D1069CD9-D04A-50C0-9BB8-0A004E678B39}" dt="2026-08-02T23:30:49.604" v="214" actId="1076"/>
          <ac:spMkLst>
            <pc:docMk/>
            <pc:sldMk cId="4005229649" sldId="6958"/>
            <ac:spMk id="34" creationId="{A9DC9902-1AD3-FCB1-5C91-B02ED03D3863}"/>
          </ac:spMkLst>
        </pc:spChg>
        <pc:picChg chg="mod">
          <ac:chgData name="Shelby Bledsoe" userId="c9738545-4c56-4193-a6fa-33fe679ebc37" providerId="ADAL" clId="{D1069CD9-D04A-50C0-9BB8-0A004E678B39}" dt="2026-08-02T23:32:47.657" v="274" actId="1076"/>
          <ac:picMkLst>
            <pc:docMk/>
            <pc:sldMk cId="4005229649" sldId="6958"/>
            <ac:picMk id="38" creationId="{69312046-36C5-1BBD-3E22-E296407D4302}"/>
          </ac:picMkLst>
        </pc:picChg>
      </pc:sldChg>
      <pc:sldChg chg="delSp modSp mod setBg">
        <pc:chgData name="Shelby Bledsoe" userId="c9738545-4c56-4193-a6fa-33fe679ebc37" providerId="ADAL" clId="{D1069CD9-D04A-50C0-9BB8-0A004E678B39}" dt="2026-08-02T23:32:43.328" v="273" actId="1076"/>
        <pc:sldMkLst>
          <pc:docMk/>
          <pc:sldMk cId="603193578" sldId="6959"/>
        </pc:sldMkLst>
        <pc:spChg chg="mod">
          <ac:chgData name="Shelby Bledsoe" userId="c9738545-4c56-4193-a6fa-33fe679ebc37" providerId="ADAL" clId="{D1069CD9-D04A-50C0-9BB8-0A004E678B39}" dt="2026-08-02T23:31:27.683" v="231" actId="1076"/>
          <ac:spMkLst>
            <pc:docMk/>
            <pc:sldMk cId="603193578" sldId="6959"/>
            <ac:spMk id="5" creationId="{A8DB8DAF-A631-9542-8977-99CF5F8EEC74}"/>
          </ac:spMkLst>
        </pc:spChg>
        <pc:spChg chg="mod">
          <ac:chgData name="Shelby Bledsoe" userId="c9738545-4c56-4193-a6fa-33fe679ebc37" providerId="ADAL" clId="{D1069CD9-D04A-50C0-9BB8-0A004E678B39}" dt="2026-08-02T23:31:27.683" v="231" actId="1076"/>
          <ac:spMkLst>
            <pc:docMk/>
            <pc:sldMk cId="603193578" sldId="6959"/>
            <ac:spMk id="7" creationId="{498C66FD-EBFC-F1AD-D82D-2B04E301EEFA}"/>
          </ac:spMkLst>
        </pc:spChg>
        <pc:spChg chg="mod">
          <ac:chgData name="Shelby Bledsoe" userId="c9738545-4c56-4193-a6fa-33fe679ebc37" providerId="ADAL" clId="{D1069CD9-D04A-50C0-9BB8-0A004E678B39}" dt="2026-08-02T23:31:42.157" v="237" actId="1076"/>
          <ac:spMkLst>
            <pc:docMk/>
            <pc:sldMk cId="603193578" sldId="6959"/>
            <ac:spMk id="8" creationId="{FFDE7ED4-A34B-6908-6D19-CB0CD0780759}"/>
          </ac:spMkLst>
        </pc:spChg>
        <pc:spChg chg="mod">
          <ac:chgData name="Shelby Bledsoe" userId="c9738545-4c56-4193-a6fa-33fe679ebc37" providerId="ADAL" clId="{D1069CD9-D04A-50C0-9BB8-0A004E678B39}" dt="2026-08-02T23:31:27.683" v="231" actId="1076"/>
          <ac:spMkLst>
            <pc:docMk/>
            <pc:sldMk cId="603193578" sldId="6959"/>
            <ac:spMk id="26" creationId="{FD4992A6-1160-BF77-1D00-40094E9179EB}"/>
          </ac:spMkLst>
        </pc:spChg>
        <pc:spChg chg="mod">
          <ac:chgData name="Shelby Bledsoe" userId="c9738545-4c56-4193-a6fa-33fe679ebc37" providerId="ADAL" clId="{D1069CD9-D04A-50C0-9BB8-0A004E678B39}" dt="2026-08-02T23:31:27.683" v="231" actId="1076"/>
          <ac:spMkLst>
            <pc:docMk/>
            <pc:sldMk cId="603193578" sldId="6959"/>
            <ac:spMk id="30" creationId="{8D545C72-97B7-D90A-8BCB-A58968A42084}"/>
          </ac:spMkLst>
        </pc:spChg>
        <pc:spChg chg="mod">
          <ac:chgData name="Shelby Bledsoe" userId="c9738545-4c56-4193-a6fa-33fe679ebc37" providerId="ADAL" clId="{D1069CD9-D04A-50C0-9BB8-0A004E678B39}" dt="2026-08-02T23:31:32.049" v="233" actId="1076"/>
          <ac:spMkLst>
            <pc:docMk/>
            <pc:sldMk cId="603193578" sldId="6959"/>
            <ac:spMk id="34" creationId="{65CF2D6B-7C2D-0650-10B2-89B5DE5D6B70}"/>
          </ac:spMkLst>
        </pc:spChg>
        <pc:spChg chg="mod">
          <ac:chgData name="Shelby Bledsoe" userId="c9738545-4c56-4193-a6fa-33fe679ebc37" providerId="ADAL" clId="{D1069CD9-D04A-50C0-9BB8-0A004E678B39}" dt="2026-08-02T23:32:38.815" v="270" actId="1076"/>
          <ac:spMkLst>
            <pc:docMk/>
            <pc:sldMk cId="603193578" sldId="6959"/>
            <ac:spMk id="39" creationId="{7D708D03-A90D-12C2-FEC6-721CDAF5CD7B}"/>
          </ac:spMkLst>
        </pc:spChg>
        <pc:picChg chg="mod">
          <ac:chgData name="Shelby Bledsoe" userId="c9738545-4c56-4193-a6fa-33fe679ebc37" providerId="ADAL" clId="{D1069CD9-D04A-50C0-9BB8-0A004E678B39}" dt="2026-08-02T23:31:43.357" v="238" actId="1076"/>
          <ac:picMkLst>
            <pc:docMk/>
            <pc:sldMk cId="603193578" sldId="6959"/>
            <ac:picMk id="2" creationId="{F99AAC38-36BC-9AF7-CABE-AEFDD7129FFF}"/>
          </ac:picMkLst>
        </pc:picChg>
        <pc:picChg chg="mod">
          <ac:chgData name="Shelby Bledsoe" userId="c9738545-4c56-4193-a6fa-33fe679ebc37" providerId="ADAL" clId="{D1069CD9-D04A-50C0-9BB8-0A004E678B39}" dt="2026-08-02T23:32:43.328" v="273" actId="1076"/>
          <ac:picMkLst>
            <pc:docMk/>
            <pc:sldMk cId="603193578" sldId="6959"/>
            <ac:picMk id="38" creationId="{51E08C14-EDBB-14E6-3F63-086BB0DD0C77}"/>
          </ac:picMkLst>
        </pc:picChg>
      </pc:sldChg>
      <pc:sldChg chg="delSp modSp mod setBg">
        <pc:chgData name="Shelby Bledsoe" userId="c9738545-4c56-4193-a6fa-33fe679ebc37" providerId="ADAL" clId="{D1069CD9-D04A-50C0-9BB8-0A004E678B39}" dt="2026-08-02T23:32:35.453" v="267" actId="1076"/>
        <pc:sldMkLst>
          <pc:docMk/>
          <pc:sldMk cId="2598485307" sldId="6960"/>
        </pc:sldMkLst>
        <pc:spChg chg="mod">
          <ac:chgData name="Shelby Bledsoe" userId="c9738545-4c56-4193-a6fa-33fe679ebc37" providerId="ADAL" clId="{D1069CD9-D04A-50C0-9BB8-0A004E678B39}" dt="2026-08-02T23:32:23.111" v="258" actId="1076"/>
          <ac:spMkLst>
            <pc:docMk/>
            <pc:sldMk cId="2598485307" sldId="6960"/>
            <ac:spMk id="8" creationId="{8DE77899-6C93-5323-E8FF-8B1B860BF819}"/>
          </ac:spMkLst>
        </pc:spChg>
        <pc:spChg chg="mod">
          <ac:chgData name="Shelby Bledsoe" userId="c9738545-4c56-4193-a6fa-33fe679ebc37" providerId="ADAL" clId="{D1069CD9-D04A-50C0-9BB8-0A004E678B39}" dt="2026-08-02T23:32:10.294" v="256" actId="1076"/>
          <ac:spMkLst>
            <pc:docMk/>
            <pc:sldMk cId="2598485307" sldId="6960"/>
            <ac:spMk id="10" creationId="{0696899D-000C-8512-DB50-49516D402826}"/>
          </ac:spMkLst>
        </pc:spChg>
        <pc:spChg chg="mod">
          <ac:chgData name="Shelby Bledsoe" userId="c9738545-4c56-4193-a6fa-33fe679ebc37" providerId="ADAL" clId="{D1069CD9-D04A-50C0-9BB8-0A004E678B39}" dt="2026-08-02T23:32:10.294" v="256" actId="1076"/>
          <ac:spMkLst>
            <pc:docMk/>
            <pc:sldMk cId="2598485307" sldId="6960"/>
            <ac:spMk id="11" creationId="{1686FCCA-50ED-63CC-EF3B-7C5CB1B0256C}"/>
          </ac:spMkLst>
        </pc:spChg>
        <pc:spChg chg="mod">
          <ac:chgData name="Shelby Bledsoe" userId="c9738545-4c56-4193-a6fa-33fe679ebc37" providerId="ADAL" clId="{D1069CD9-D04A-50C0-9BB8-0A004E678B39}" dt="2026-08-02T23:32:05.088" v="255" actId="20577"/>
          <ac:spMkLst>
            <pc:docMk/>
            <pc:sldMk cId="2598485307" sldId="6960"/>
            <ac:spMk id="12" creationId="{97968A24-3972-00FC-7D4E-8BAC06F7DE25}"/>
          </ac:spMkLst>
        </pc:spChg>
        <pc:spChg chg="mod">
          <ac:chgData name="Shelby Bledsoe" userId="c9738545-4c56-4193-a6fa-33fe679ebc37" providerId="ADAL" clId="{D1069CD9-D04A-50C0-9BB8-0A004E678B39}" dt="2026-08-02T23:31:52.121" v="240" actId="14100"/>
          <ac:spMkLst>
            <pc:docMk/>
            <pc:sldMk cId="2598485307" sldId="6960"/>
            <ac:spMk id="15" creationId="{A580E239-2EA7-B04D-6170-9B64DBFF728B}"/>
          </ac:spMkLst>
        </pc:spChg>
        <pc:spChg chg="mod">
          <ac:chgData name="Shelby Bledsoe" userId="c9738545-4c56-4193-a6fa-33fe679ebc37" providerId="ADAL" clId="{D1069CD9-D04A-50C0-9BB8-0A004E678B39}" dt="2026-08-02T23:32:20.015" v="257" actId="1076"/>
          <ac:spMkLst>
            <pc:docMk/>
            <pc:sldMk cId="2598485307" sldId="6960"/>
            <ac:spMk id="26" creationId="{E299459B-247F-5A6E-49DD-C2DBA44F6959}"/>
          </ac:spMkLst>
        </pc:spChg>
        <pc:spChg chg="mod">
          <ac:chgData name="Shelby Bledsoe" userId="c9738545-4c56-4193-a6fa-33fe679ebc37" providerId="ADAL" clId="{D1069CD9-D04A-50C0-9BB8-0A004E678B39}" dt="2026-08-02T23:32:20.015" v="257" actId="1076"/>
          <ac:spMkLst>
            <pc:docMk/>
            <pc:sldMk cId="2598485307" sldId="6960"/>
            <ac:spMk id="30" creationId="{E3F8FC52-559A-DB72-260B-5285A8910C33}"/>
          </ac:spMkLst>
        </pc:spChg>
        <pc:spChg chg="mod">
          <ac:chgData name="Shelby Bledsoe" userId="c9738545-4c56-4193-a6fa-33fe679ebc37" providerId="ADAL" clId="{D1069CD9-D04A-50C0-9BB8-0A004E678B39}" dt="2026-08-02T23:32:20.015" v="257" actId="1076"/>
          <ac:spMkLst>
            <pc:docMk/>
            <pc:sldMk cId="2598485307" sldId="6960"/>
            <ac:spMk id="34" creationId="{F8E77716-CFF9-3DDB-B537-25E7EC430DAD}"/>
          </ac:spMkLst>
        </pc:spChg>
        <pc:spChg chg="mod">
          <ac:chgData name="Shelby Bledsoe" userId="c9738545-4c56-4193-a6fa-33fe679ebc37" providerId="ADAL" clId="{D1069CD9-D04A-50C0-9BB8-0A004E678B39}" dt="2026-08-02T23:32:32.704" v="266" actId="1076"/>
          <ac:spMkLst>
            <pc:docMk/>
            <pc:sldMk cId="2598485307" sldId="6960"/>
            <ac:spMk id="39" creationId="{E5DE3FE8-06EC-1B03-346F-35A97A84CE1C}"/>
          </ac:spMkLst>
        </pc:spChg>
        <pc:picChg chg="mod">
          <ac:chgData name="Shelby Bledsoe" userId="c9738545-4c56-4193-a6fa-33fe679ebc37" providerId="ADAL" clId="{D1069CD9-D04A-50C0-9BB8-0A004E678B39}" dt="2026-08-02T23:32:35.453" v="267" actId="1076"/>
          <ac:picMkLst>
            <pc:docMk/>
            <pc:sldMk cId="2598485307" sldId="6960"/>
            <ac:picMk id="38" creationId="{45BD5865-FFE7-B2E4-7D99-A91A18545397}"/>
          </ac:picMkLst>
        </pc:picChg>
      </pc:sldChg>
      <pc:sldChg chg="delSp modSp mod setBg">
        <pc:chgData name="Shelby Bledsoe" userId="c9738545-4c56-4193-a6fa-33fe679ebc37" providerId="ADAL" clId="{D1069CD9-D04A-50C0-9BB8-0A004E678B39}" dt="2026-08-02T23:33:14.965" v="292"/>
        <pc:sldMkLst>
          <pc:docMk/>
          <pc:sldMk cId="4024942005" sldId="6962"/>
        </pc:sldMkLst>
        <pc:spChg chg="mod">
          <ac:chgData name="Shelby Bledsoe" userId="c9738545-4c56-4193-a6fa-33fe679ebc37" providerId="ADAL" clId="{D1069CD9-D04A-50C0-9BB8-0A004E678B39}" dt="2026-08-02T23:33:07.615" v="279" actId="1076"/>
          <ac:spMkLst>
            <pc:docMk/>
            <pc:sldMk cId="4024942005" sldId="6962"/>
            <ac:spMk id="5" creationId="{C4AD46FD-875C-D221-319D-F7466FB0193E}"/>
          </ac:spMkLst>
        </pc:spChg>
        <pc:spChg chg="mod">
          <ac:chgData name="Shelby Bledsoe" userId="c9738545-4c56-4193-a6fa-33fe679ebc37" providerId="ADAL" clId="{D1069CD9-D04A-50C0-9BB8-0A004E678B39}" dt="2026-08-02T23:33:07.615" v="279" actId="1076"/>
          <ac:spMkLst>
            <pc:docMk/>
            <pc:sldMk cId="4024942005" sldId="6962"/>
            <ac:spMk id="7" creationId="{1D070BB9-28A6-6301-826E-75C1DC1EF105}"/>
          </ac:spMkLst>
        </pc:spChg>
        <pc:spChg chg="mod">
          <ac:chgData name="Shelby Bledsoe" userId="c9738545-4c56-4193-a6fa-33fe679ebc37" providerId="ADAL" clId="{D1069CD9-D04A-50C0-9BB8-0A004E678B39}" dt="2026-08-02T23:33:07.615" v="279" actId="1076"/>
          <ac:spMkLst>
            <pc:docMk/>
            <pc:sldMk cId="4024942005" sldId="6962"/>
            <ac:spMk id="8" creationId="{F97DE1B1-A247-6340-540C-6DE8DB9ABEEC}"/>
          </ac:spMkLst>
        </pc:spChg>
        <pc:spChg chg="mod">
          <ac:chgData name="Shelby Bledsoe" userId="c9738545-4c56-4193-a6fa-33fe679ebc37" providerId="ADAL" clId="{D1069CD9-D04A-50C0-9BB8-0A004E678B39}" dt="2026-08-02T23:33:07.615" v="279" actId="1076"/>
          <ac:spMkLst>
            <pc:docMk/>
            <pc:sldMk cId="4024942005" sldId="6962"/>
            <ac:spMk id="9" creationId="{A87CBD49-87C7-54D9-7AED-DE3BA27FC1DC}"/>
          </ac:spMkLst>
        </pc:spChg>
        <pc:spChg chg="mod">
          <ac:chgData name="Shelby Bledsoe" userId="c9738545-4c56-4193-a6fa-33fe679ebc37" providerId="ADAL" clId="{D1069CD9-D04A-50C0-9BB8-0A004E678B39}" dt="2026-08-02T23:33:03.157" v="278" actId="1076"/>
          <ac:spMkLst>
            <pc:docMk/>
            <pc:sldMk cId="4024942005" sldId="6962"/>
            <ac:spMk id="26" creationId="{33840462-E522-1F6B-1494-DEEBC1EA0E7C}"/>
          </ac:spMkLst>
        </pc:spChg>
        <pc:spChg chg="mod">
          <ac:chgData name="Shelby Bledsoe" userId="c9738545-4c56-4193-a6fa-33fe679ebc37" providerId="ADAL" clId="{D1069CD9-D04A-50C0-9BB8-0A004E678B39}" dt="2026-08-02T23:33:03.157" v="278" actId="1076"/>
          <ac:spMkLst>
            <pc:docMk/>
            <pc:sldMk cId="4024942005" sldId="6962"/>
            <ac:spMk id="30" creationId="{7AFE2A60-0EC9-2956-C7A4-F8A9D6854960}"/>
          </ac:spMkLst>
        </pc:spChg>
        <pc:spChg chg="mod">
          <ac:chgData name="Shelby Bledsoe" userId="c9738545-4c56-4193-a6fa-33fe679ebc37" providerId="ADAL" clId="{D1069CD9-D04A-50C0-9BB8-0A004E678B39}" dt="2026-08-02T23:33:03.157" v="278" actId="1076"/>
          <ac:spMkLst>
            <pc:docMk/>
            <pc:sldMk cId="4024942005" sldId="6962"/>
            <ac:spMk id="34" creationId="{2AA137E1-F5ED-6882-BBEF-0CAB84EAEBF8}"/>
          </ac:spMkLst>
        </pc:spChg>
        <pc:picChg chg="mod">
          <ac:chgData name="Shelby Bledsoe" userId="c9738545-4c56-4193-a6fa-33fe679ebc37" providerId="ADAL" clId="{D1069CD9-D04A-50C0-9BB8-0A004E678B39}" dt="2026-08-02T23:32:51.507" v="275" actId="1076"/>
          <ac:picMkLst>
            <pc:docMk/>
            <pc:sldMk cId="4024942005" sldId="6962"/>
            <ac:picMk id="38" creationId="{4484E14F-BDC3-C0FA-0A9D-661E703372FF}"/>
          </ac:picMkLst>
        </pc:picChg>
      </pc:sldChg>
      <pc:sldChg chg="delSp modSp mod setBg">
        <pc:chgData name="Shelby Bledsoe" userId="c9738545-4c56-4193-a6fa-33fe679ebc37" providerId="ADAL" clId="{D1069CD9-D04A-50C0-9BB8-0A004E678B39}" dt="2026-08-02T23:33:50.981" v="316" actId="1076"/>
        <pc:sldMkLst>
          <pc:docMk/>
          <pc:sldMk cId="3954107099" sldId="6963"/>
        </pc:sldMkLst>
        <pc:spChg chg="mod">
          <ac:chgData name="Shelby Bledsoe" userId="c9738545-4c56-4193-a6fa-33fe679ebc37" providerId="ADAL" clId="{D1069CD9-D04A-50C0-9BB8-0A004E678B39}" dt="2026-08-02T23:33:44.723" v="314" actId="1076"/>
          <ac:spMkLst>
            <pc:docMk/>
            <pc:sldMk cId="3954107099" sldId="6963"/>
            <ac:spMk id="14" creationId="{69D140D8-2350-A9B9-69F3-838277119F02}"/>
          </ac:spMkLst>
        </pc:spChg>
        <pc:spChg chg="mod">
          <ac:chgData name="Shelby Bledsoe" userId="c9738545-4c56-4193-a6fa-33fe679ebc37" providerId="ADAL" clId="{D1069CD9-D04A-50C0-9BB8-0A004E678B39}" dt="2026-08-02T23:33:44.723" v="314" actId="1076"/>
          <ac:spMkLst>
            <pc:docMk/>
            <pc:sldMk cId="3954107099" sldId="6963"/>
            <ac:spMk id="15" creationId="{DEBDF318-21F8-BDD3-FBE0-2924759040C6}"/>
          </ac:spMkLst>
        </pc:spChg>
        <pc:spChg chg="mod">
          <ac:chgData name="Shelby Bledsoe" userId="c9738545-4c56-4193-a6fa-33fe679ebc37" providerId="ADAL" clId="{D1069CD9-D04A-50C0-9BB8-0A004E678B39}" dt="2026-08-02T23:33:50.981" v="316" actId="1076"/>
          <ac:spMkLst>
            <pc:docMk/>
            <pc:sldMk cId="3954107099" sldId="6963"/>
            <ac:spMk id="16" creationId="{9BD49F04-4708-EE75-FC71-5CC8D3058393}"/>
          </ac:spMkLst>
        </pc:spChg>
        <pc:spChg chg="mod">
          <ac:chgData name="Shelby Bledsoe" userId="c9738545-4c56-4193-a6fa-33fe679ebc37" providerId="ADAL" clId="{D1069CD9-D04A-50C0-9BB8-0A004E678B39}" dt="2026-08-02T23:33:46.892" v="315" actId="403"/>
          <ac:spMkLst>
            <pc:docMk/>
            <pc:sldMk cId="3954107099" sldId="6963"/>
            <ac:spMk id="20" creationId="{B0775CCF-D157-8D11-2D68-79E85B6095CE}"/>
          </ac:spMkLst>
        </pc:spChg>
        <pc:spChg chg="mod">
          <ac:chgData name="Shelby Bledsoe" userId="c9738545-4c56-4193-a6fa-33fe679ebc37" providerId="ADAL" clId="{D1069CD9-D04A-50C0-9BB8-0A004E678B39}" dt="2026-08-02T23:33:39.936" v="313" actId="1076"/>
          <ac:spMkLst>
            <pc:docMk/>
            <pc:sldMk cId="3954107099" sldId="6963"/>
            <ac:spMk id="26" creationId="{3EAFBB75-4B1F-AC6C-C97F-0B9838D7D8BA}"/>
          </ac:spMkLst>
        </pc:spChg>
        <pc:spChg chg="mod">
          <ac:chgData name="Shelby Bledsoe" userId="c9738545-4c56-4193-a6fa-33fe679ebc37" providerId="ADAL" clId="{D1069CD9-D04A-50C0-9BB8-0A004E678B39}" dt="2026-08-02T23:33:39.936" v="313" actId="1076"/>
          <ac:spMkLst>
            <pc:docMk/>
            <pc:sldMk cId="3954107099" sldId="6963"/>
            <ac:spMk id="30" creationId="{A84882B4-13A1-3A1D-F396-9C5478518472}"/>
          </ac:spMkLst>
        </pc:spChg>
        <pc:spChg chg="mod">
          <ac:chgData name="Shelby Bledsoe" userId="c9738545-4c56-4193-a6fa-33fe679ebc37" providerId="ADAL" clId="{D1069CD9-D04A-50C0-9BB8-0A004E678B39}" dt="2026-08-02T23:33:46.892" v="315" actId="403"/>
          <ac:spMkLst>
            <pc:docMk/>
            <pc:sldMk cId="3954107099" sldId="6963"/>
            <ac:spMk id="34" creationId="{3C461E20-3B93-D3C4-6A37-379899AF4F57}"/>
          </ac:spMkLst>
        </pc:spChg>
        <pc:spChg chg="mod">
          <ac:chgData name="Shelby Bledsoe" userId="c9738545-4c56-4193-a6fa-33fe679ebc37" providerId="ADAL" clId="{D1069CD9-D04A-50C0-9BB8-0A004E678B39}" dt="2026-08-02T23:33:33.891" v="312" actId="1076"/>
          <ac:spMkLst>
            <pc:docMk/>
            <pc:sldMk cId="3954107099" sldId="6963"/>
            <ac:spMk id="39" creationId="{D24AA78D-0595-5434-48D7-BE71CCB2C5C8}"/>
          </ac:spMkLst>
        </pc:spChg>
        <pc:picChg chg="mod">
          <ac:chgData name="Shelby Bledsoe" userId="c9738545-4c56-4193-a6fa-33fe679ebc37" providerId="ADAL" clId="{D1069CD9-D04A-50C0-9BB8-0A004E678B39}" dt="2026-08-02T23:33:19.673" v="293" actId="1076"/>
          <ac:picMkLst>
            <pc:docMk/>
            <pc:sldMk cId="3954107099" sldId="6963"/>
            <ac:picMk id="38" creationId="{E85248C9-7171-DB8D-F2D1-507B47F12280}"/>
          </ac:picMkLst>
        </pc:picChg>
      </pc:sldChg>
      <pc:sldChg chg="modSp mod">
        <pc:chgData name="Shelby Bledsoe" userId="c9738545-4c56-4193-a6fa-33fe679ebc37" providerId="ADAL" clId="{D1069CD9-D04A-50C0-9BB8-0A004E678B39}" dt="2026-08-02T23:34:11.197" v="326" actId="1076"/>
        <pc:sldMkLst>
          <pc:docMk/>
          <pc:sldMk cId="2328898286" sldId="6964"/>
        </pc:sldMkLst>
        <pc:spChg chg="mod">
          <ac:chgData name="Shelby Bledsoe" userId="c9738545-4c56-4193-a6fa-33fe679ebc37" providerId="ADAL" clId="{D1069CD9-D04A-50C0-9BB8-0A004E678B39}" dt="2026-08-02T23:34:11.197" v="326" actId="1076"/>
          <ac:spMkLst>
            <pc:docMk/>
            <pc:sldMk cId="2328898286" sldId="6964"/>
            <ac:spMk id="11" creationId="{F3C3E7C7-F9A5-9313-605F-47E0062F273A}"/>
          </ac:spMkLst>
        </pc:spChg>
        <pc:spChg chg="mod">
          <ac:chgData name="Shelby Bledsoe" userId="c9738545-4c56-4193-a6fa-33fe679ebc37" providerId="ADAL" clId="{D1069CD9-D04A-50C0-9BB8-0A004E678B39}" dt="2026-08-02T23:34:05.848" v="322" actId="1076"/>
          <ac:spMkLst>
            <pc:docMk/>
            <pc:sldMk cId="2328898286" sldId="6964"/>
            <ac:spMk id="21" creationId="{6FEDE905-B806-4794-B54D-94BECAD6F193}"/>
          </ac:spMkLst>
        </pc:spChg>
      </pc:sldChg>
      <pc:sldChg chg="delSp modSp mod setBg">
        <pc:chgData name="Shelby Bledsoe" userId="c9738545-4c56-4193-a6fa-33fe679ebc37" providerId="ADAL" clId="{D1069CD9-D04A-50C0-9BB8-0A004E678B39}" dt="2026-08-02T23:36:08.633" v="391" actId="1076"/>
        <pc:sldMkLst>
          <pc:docMk/>
          <pc:sldMk cId="280241312" sldId="6965"/>
        </pc:sldMkLst>
        <pc:spChg chg="mod">
          <ac:chgData name="Shelby Bledsoe" userId="c9738545-4c56-4193-a6fa-33fe679ebc37" providerId="ADAL" clId="{D1069CD9-D04A-50C0-9BB8-0A004E678B39}" dt="2026-08-02T23:35:53.979" v="384" actId="1076"/>
          <ac:spMkLst>
            <pc:docMk/>
            <pc:sldMk cId="280241312" sldId="6965"/>
            <ac:spMk id="4" creationId="{E38B04C7-F7D4-FDBC-CD22-BD9A45C0045A}"/>
          </ac:spMkLst>
        </pc:spChg>
        <pc:spChg chg="mod">
          <ac:chgData name="Shelby Bledsoe" userId="c9738545-4c56-4193-a6fa-33fe679ebc37" providerId="ADAL" clId="{D1069CD9-D04A-50C0-9BB8-0A004E678B39}" dt="2026-08-02T23:36:01.329" v="388" actId="1076"/>
          <ac:spMkLst>
            <pc:docMk/>
            <pc:sldMk cId="280241312" sldId="6965"/>
            <ac:spMk id="9" creationId="{6ECD6A74-C9BA-CA23-8102-70414A32D578}"/>
          </ac:spMkLst>
        </pc:spChg>
        <pc:spChg chg="mod">
          <ac:chgData name="Shelby Bledsoe" userId="c9738545-4c56-4193-a6fa-33fe679ebc37" providerId="ADAL" clId="{D1069CD9-D04A-50C0-9BB8-0A004E678B39}" dt="2026-08-02T23:35:51.105" v="383" actId="1076"/>
          <ac:spMkLst>
            <pc:docMk/>
            <pc:sldMk cId="280241312" sldId="6965"/>
            <ac:spMk id="11" creationId="{73E161A1-7928-CAF8-F02C-A6301A35F0C6}"/>
          </ac:spMkLst>
        </pc:spChg>
        <pc:spChg chg="mod">
          <ac:chgData name="Shelby Bledsoe" userId="c9738545-4c56-4193-a6fa-33fe679ebc37" providerId="ADAL" clId="{D1069CD9-D04A-50C0-9BB8-0A004E678B39}" dt="2026-08-02T23:35:59.638" v="387" actId="1076"/>
          <ac:spMkLst>
            <pc:docMk/>
            <pc:sldMk cId="280241312" sldId="6965"/>
            <ac:spMk id="13" creationId="{1D064834-32EF-C6B8-5CA9-95156E193451}"/>
          </ac:spMkLst>
        </pc:spChg>
        <pc:spChg chg="mod">
          <ac:chgData name="Shelby Bledsoe" userId="c9738545-4c56-4193-a6fa-33fe679ebc37" providerId="ADAL" clId="{D1069CD9-D04A-50C0-9BB8-0A004E678B39}" dt="2026-08-02T23:35:55.476" v="385" actId="1076"/>
          <ac:spMkLst>
            <pc:docMk/>
            <pc:sldMk cId="280241312" sldId="6965"/>
            <ac:spMk id="24" creationId="{095E3C6E-C5AA-3C49-F475-1965E106AA61}"/>
          </ac:spMkLst>
        </pc:spChg>
        <pc:spChg chg="mod">
          <ac:chgData name="Shelby Bledsoe" userId="c9738545-4c56-4193-a6fa-33fe679ebc37" providerId="ADAL" clId="{D1069CD9-D04A-50C0-9BB8-0A004E678B39}" dt="2026-08-02T23:35:46.084" v="381" actId="1076"/>
          <ac:spMkLst>
            <pc:docMk/>
            <pc:sldMk cId="280241312" sldId="6965"/>
            <ac:spMk id="28" creationId="{08ECD171-70FC-E6DD-9F0C-C70D44C8031B}"/>
          </ac:spMkLst>
        </pc:spChg>
        <pc:spChg chg="mod">
          <ac:chgData name="Shelby Bledsoe" userId="c9738545-4c56-4193-a6fa-33fe679ebc37" providerId="ADAL" clId="{D1069CD9-D04A-50C0-9BB8-0A004E678B39}" dt="2026-08-02T23:35:47.934" v="382" actId="1076"/>
          <ac:spMkLst>
            <pc:docMk/>
            <pc:sldMk cId="280241312" sldId="6965"/>
            <ac:spMk id="30" creationId="{5D3224C5-8E6B-05D8-4227-3278E73DF43C}"/>
          </ac:spMkLst>
        </pc:spChg>
        <pc:spChg chg="mod">
          <ac:chgData name="Shelby Bledsoe" userId="c9738545-4c56-4193-a6fa-33fe679ebc37" providerId="ADAL" clId="{D1069CD9-D04A-50C0-9BB8-0A004E678B39}" dt="2026-08-02T23:36:05.313" v="389" actId="1076"/>
          <ac:spMkLst>
            <pc:docMk/>
            <pc:sldMk cId="280241312" sldId="6965"/>
            <ac:spMk id="32" creationId="{3669DF02-06AB-95BE-FA44-9C8067DF96A2}"/>
          </ac:spMkLst>
        </pc:spChg>
        <pc:spChg chg="mod">
          <ac:chgData name="Shelby Bledsoe" userId="c9738545-4c56-4193-a6fa-33fe679ebc37" providerId="ADAL" clId="{D1069CD9-D04A-50C0-9BB8-0A004E678B39}" dt="2026-08-02T23:35:57.021" v="386" actId="1076"/>
          <ac:spMkLst>
            <pc:docMk/>
            <pc:sldMk cId="280241312" sldId="6965"/>
            <ac:spMk id="39" creationId="{7E1501A4-7D09-D1D9-1E0A-45CEAC6BDCC0}"/>
          </ac:spMkLst>
        </pc:spChg>
        <pc:picChg chg="mod">
          <ac:chgData name="Shelby Bledsoe" userId="c9738545-4c56-4193-a6fa-33fe679ebc37" providerId="ADAL" clId="{D1069CD9-D04A-50C0-9BB8-0A004E678B39}" dt="2026-08-02T23:36:08.633" v="391" actId="1076"/>
          <ac:picMkLst>
            <pc:docMk/>
            <pc:sldMk cId="280241312" sldId="6965"/>
            <ac:picMk id="5" creationId="{9D4E6FF1-FC1D-B4E0-D3E5-45D312AB06A4}"/>
          </ac:picMkLst>
        </pc:picChg>
        <pc:picChg chg="mod">
          <ac:chgData name="Shelby Bledsoe" userId="c9738545-4c56-4193-a6fa-33fe679ebc37" providerId="ADAL" clId="{D1069CD9-D04A-50C0-9BB8-0A004E678B39}" dt="2026-08-02T23:36:07.446" v="390" actId="1076"/>
          <ac:picMkLst>
            <pc:docMk/>
            <pc:sldMk cId="280241312" sldId="6965"/>
            <ac:picMk id="44" creationId="{560D2143-B460-EB29-43ED-02152D230330}"/>
          </ac:picMkLst>
        </pc:picChg>
      </pc:sldChg>
    </pc:docChg>
  </pc:docChgLst>
  <pc:docChgLst>
    <pc:chgData name="Samantha Silcox" userId="S::ssilcox@iacmi.org::8a505091-dd03-47f9-912c-2fd60c7ec4f4" providerId="AD" clId="Web-{AC663984-4EC5-54B9-BD88-E09A7C47E2FA}"/>
    <pc:docChg chg="modSld">
      <pc:chgData name="Samantha Silcox" userId="S::ssilcox@iacmi.org::8a505091-dd03-47f9-912c-2fd60c7ec4f4" providerId="AD" clId="Web-{AC663984-4EC5-54B9-BD88-E09A7C47E2FA}" dt="2026-07-28T19:52:36.774" v="2" actId="1076"/>
      <pc:docMkLst>
        <pc:docMk/>
      </pc:docMkLst>
      <pc:sldChg chg="modSp">
        <pc:chgData name="Samantha Silcox" userId="S::ssilcox@iacmi.org::8a505091-dd03-47f9-912c-2fd60c7ec4f4" providerId="AD" clId="Web-{AC663984-4EC5-54B9-BD88-E09A7C47E2FA}" dt="2026-07-28T19:52:36.774" v="2" actId="1076"/>
        <pc:sldMkLst>
          <pc:docMk/>
          <pc:sldMk cId="828049506" sldId="6956"/>
        </pc:sldMkLst>
        <pc:spChg chg="mod">
          <ac:chgData name="Samantha Silcox" userId="S::ssilcox@iacmi.org::8a505091-dd03-47f9-912c-2fd60c7ec4f4" providerId="AD" clId="Web-{AC663984-4EC5-54B9-BD88-E09A7C47E2FA}" dt="2026-07-28T19:52:36.758" v="1" actId="1076"/>
          <ac:spMkLst>
            <pc:docMk/>
            <pc:sldMk cId="828049506" sldId="6956"/>
            <ac:spMk id="3" creationId="{5435AA57-465C-709B-8A9E-B90780AEF5A3}"/>
          </ac:spMkLst>
        </pc:spChg>
        <pc:spChg chg="mod">
          <ac:chgData name="Samantha Silcox" userId="S::ssilcox@iacmi.org::8a505091-dd03-47f9-912c-2fd60c7ec4f4" providerId="AD" clId="Web-{AC663984-4EC5-54B9-BD88-E09A7C47E2FA}" dt="2026-07-28T19:52:36.774" v="2" actId="1076"/>
          <ac:spMkLst>
            <pc:docMk/>
            <pc:sldMk cId="828049506" sldId="6956"/>
            <ac:spMk id="26" creationId="{420242C9-30B1-7404-E0E0-211BF071FB0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E193D0-20F3-2F4B-BCCA-2E3F7898E8DF}" type="datetimeFigureOut">
              <a:rPr lang="en-US" smtClean="0"/>
              <a:t>8/6/2026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9DE4C-BFBE-0A4C-B2BC-852F4F936737}" type="slidenum">
              <a:rPr lang="en-US" smtClean="0"/>
              <a:t>‹#›</a:t>
            </a:fld>
            <a:endParaRPr lang="en-US"/>
          </a:p>
        </p:txBody>
      </p:sp>
    </p:spTree>
    <p:extLst>
      <p:ext uri="{BB962C8B-B14F-4D97-AF65-F5344CB8AC3E}">
        <p14:creationId xmlns:p14="http://schemas.microsoft.com/office/powerpoint/2010/main" val="3770166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a:t>
            </a:fld>
            <a:endParaRPr lang="en-US"/>
          </a:p>
        </p:txBody>
      </p:sp>
    </p:spTree>
    <p:extLst>
      <p:ext uri="{BB962C8B-B14F-4D97-AF65-F5344CB8AC3E}">
        <p14:creationId xmlns:p14="http://schemas.microsoft.com/office/powerpoint/2010/main" val="1871389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863557-D366-4D3F-BC0C-F3272CC15D5F}" type="slidenum">
              <a:rPr lang="en-US" smtClean="0"/>
              <a:t>2</a:t>
            </a:fld>
            <a:endParaRPr lang="en-US"/>
          </a:p>
        </p:txBody>
      </p:sp>
    </p:spTree>
    <p:extLst>
      <p:ext uri="{BB962C8B-B14F-4D97-AF65-F5344CB8AC3E}">
        <p14:creationId xmlns:p14="http://schemas.microsoft.com/office/powerpoint/2010/main" val="3073310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solidFill>
                  <a:schemeClr val="bg1"/>
                </a:solidFill>
              </a:rPr>
              <a:t>Many things we use everyday move because they use energy. Some toys light up, some make sounds, and some move across the floor because they use electrical energy from a battery. </a:t>
            </a:r>
          </a:p>
          <a:p>
            <a:r>
              <a:rPr lang="en-US" sz="1200" dirty="0">
                <a:solidFill>
                  <a:schemeClr val="bg1"/>
                </a:solidFill>
              </a:rPr>
              <a:t>A battery stores energy that can be used to make something happen. When a battery is connected to a motor, that energy can be used to make the motor move. When the connection is made, the motor turns on. When the connection is broken, it turns off. </a:t>
            </a:r>
          </a:p>
          <a:p>
            <a:r>
              <a:rPr lang="en-US" sz="1200" dirty="0">
                <a:solidFill>
                  <a:schemeClr val="bg1"/>
                </a:solidFill>
              </a:rPr>
              <a:t> In today’s activity, you will use electrical energy in a simple way - to make a creature move. As you build, you’ll discover that how parts are connected matters. If the motor doesn’t move, the energy isn’t reaching it yet. </a:t>
            </a:r>
          </a:p>
          <a:p>
            <a:r>
              <a:rPr lang="en-US" sz="1200" dirty="0">
                <a:solidFill>
                  <a:schemeClr val="bg1"/>
                </a:solidFill>
              </a:rPr>
              <a:t>You will test your creature, notice how it moves, and make changes to improve it. Engineers and builders do this every day: they try something, see what happens, and make adjustments to make it work better. </a:t>
            </a:r>
          </a:p>
          <a:p>
            <a:endParaRPr lang="en-US" dirty="0"/>
          </a:p>
        </p:txBody>
      </p:sp>
      <p:sp>
        <p:nvSpPr>
          <p:cNvPr id="4" name="Slide Number Placeholder 3"/>
          <p:cNvSpPr>
            <a:spLocks noGrp="1"/>
          </p:cNvSpPr>
          <p:nvPr>
            <p:ph type="sldNum" sz="quarter" idx="5"/>
          </p:nvPr>
        </p:nvSpPr>
        <p:spPr/>
        <p:txBody>
          <a:bodyPr/>
          <a:lstStyle/>
          <a:p>
            <a:fld id="{53A1E88B-61F8-314F-BB87-E84ADBA74B87}" type="slidenum">
              <a:rPr lang="en-US" smtClean="0"/>
              <a:t>3</a:t>
            </a:fld>
            <a:endParaRPr lang="en-US"/>
          </a:p>
        </p:txBody>
      </p:sp>
    </p:spTree>
    <p:extLst>
      <p:ext uri="{BB962C8B-B14F-4D97-AF65-F5344CB8AC3E}">
        <p14:creationId xmlns:p14="http://schemas.microsoft.com/office/powerpoint/2010/main" val="2411858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bg1"/>
                </a:solidFill>
              </a:rPr>
              <a:t>Material - What something is made of </a:t>
            </a:r>
          </a:p>
          <a:p>
            <a:r>
              <a:rPr lang="en-US" sz="1200" dirty="0">
                <a:solidFill>
                  <a:schemeClr val="bg1"/>
                </a:solidFill>
              </a:rPr>
              <a:t>Design - A plan for how something is built </a:t>
            </a:r>
          </a:p>
          <a:p>
            <a:r>
              <a:rPr lang="en-US" sz="1200" dirty="0">
                <a:solidFill>
                  <a:schemeClr val="bg1"/>
                </a:solidFill>
              </a:rPr>
              <a:t>Fin - A flat surface that helps guide motion and keep an object moving in a straight direction </a:t>
            </a:r>
          </a:p>
          <a:p>
            <a:r>
              <a:rPr lang="en-US" sz="1200" dirty="0">
                <a:solidFill>
                  <a:schemeClr val="bg1"/>
                </a:solidFill>
              </a:rPr>
              <a:t>Test – To try something out to see how it works </a:t>
            </a:r>
          </a:p>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4</a:t>
            </a:fld>
            <a:endParaRPr lang="en-US"/>
          </a:p>
        </p:txBody>
      </p:sp>
    </p:spTree>
    <p:extLst>
      <p:ext uri="{BB962C8B-B14F-4D97-AF65-F5344CB8AC3E}">
        <p14:creationId xmlns:p14="http://schemas.microsoft.com/office/powerpoint/2010/main" val="1455992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809D9-DEE7-1A79-07C8-D78FE87D6A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2668FC-66B0-BC48-8338-A99BB16BD6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D7F61F-2396-1CFF-AF4F-CA9F69712E0C}"/>
              </a:ext>
            </a:extLst>
          </p:cNvPr>
          <p:cNvSpPr>
            <a:spLocks noGrp="1"/>
          </p:cNvSpPr>
          <p:nvPr>
            <p:ph type="body" idx="1"/>
          </p:nvPr>
        </p:nvSpPr>
        <p:spPr/>
        <p:txBody>
          <a:bodyPr/>
          <a:lstStyle/>
          <a:p>
            <a:r>
              <a:rPr lang="en-US" sz="1200">
                <a:solidFill>
                  <a:schemeClr val="bg1"/>
                </a:solidFill>
              </a:rPr>
              <a:t>1 drinking straw (cut to approximately 2 inches) </a:t>
            </a:r>
          </a:p>
          <a:p>
            <a:r>
              <a:rPr lang="en-US" sz="1200">
                <a:solidFill>
                  <a:schemeClr val="bg1"/>
                </a:solidFill>
              </a:rPr>
              <a:t>3 pipe cleaners </a:t>
            </a:r>
          </a:p>
          <a:p>
            <a:r>
              <a:rPr lang="en-US" sz="1200">
                <a:solidFill>
                  <a:schemeClr val="bg1"/>
                </a:solidFill>
              </a:rPr>
              <a:t>1 pom-pom </a:t>
            </a:r>
          </a:p>
          <a:p>
            <a:r>
              <a:rPr lang="en-US" sz="1200">
                <a:solidFill>
                  <a:schemeClr val="bg1"/>
                </a:solidFill>
              </a:rPr>
              <a:t>2 googly eyes </a:t>
            </a:r>
          </a:p>
          <a:p>
            <a:r>
              <a:rPr lang="en-US" sz="1200">
                <a:solidFill>
                  <a:schemeClr val="bg1"/>
                </a:solidFill>
              </a:rPr>
              <a:t>1 wooden ice cream spoon </a:t>
            </a:r>
          </a:p>
          <a:p>
            <a:r>
              <a:rPr lang="en-US" sz="1200">
                <a:solidFill>
                  <a:schemeClr val="bg1"/>
                </a:solidFill>
              </a:rPr>
              <a:t>1 small vibrating motor with wires </a:t>
            </a:r>
          </a:p>
          <a:p>
            <a:r>
              <a:rPr lang="en-US" sz="1200">
                <a:solidFill>
                  <a:schemeClr val="bg1"/>
                </a:solidFill>
              </a:rPr>
              <a:t>1 coin-cell battery </a:t>
            </a:r>
          </a:p>
          <a:p>
            <a:r>
              <a:rPr lang="en-US" sz="1200">
                <a:solidFill>
                  <a:schemeClr val="bg1"/>
                </a:solidFill>
              </a:rPr>
              <a:t>2 adhesive tabs or pieces of double-sided tape </a:t>
            </a:r>
          </a:p>
          <a:p>
            <a:r>
              <a:rPr lang="en-US" sz="1200">
                <a:solidFill>
                  <a:schemeClr val="bg1"/>
                </a:solidFill>
              </a:rPr>
              <a:t>Craft glue </a:t>
            </a:r>
          </a:p>
          <a:p>
            <a:r>
              <a:rPr lang="en-US" sz="1200">
                <a:solidFill>
                  <a:schemeClr val="bg1"/>
                </a:solidFill>
              </a:rPr>
              <a:t>1 emery board (teacher use) </a:t>
            </a:r>
          </a:p>
          <a:p>
            <a:r>
              <a:rPr lang="en-US" sz="1200">
                <a:solidFill>
                  <a:schemeClr val="bg1"/>
                </a:solidFill>
              </a:rPr>
              <a:t>Scissors </a:t>
            </a:r>
          </a:p>
          <a:p>
            <a:endParaRPr lang="en-US"/>
          </a:p>
        </p:txBody>
      </p:sp>
      <p:sp>
        <p:nvSpPr>
          <p:cNvPr id="4" name="Slide Number Placeholder 3">
            <a:extLst>
              <a:ext uri="{FF2B5EF4-FFF2-40B4-BE49-F238E27FC236}">
                <a16:creationId xmlns:a16="http://schemas.microsoft.com/office/drawing/2014/main" id="{06BC94EF-6ACF-1C7E-1731-2B11980C6FE0}"/>
              </a:ext>
            </a:extLst>
          </p:cNvPr>
          <p:cNvSpPr>
            <a:spLocks noGrp="1"/>
          </p:cNvSpPr>
          <p:nvPr>
            <p:ph type="sldNum" sz="quarter" idx="5"/>
          </p:nvPr>
        </p:nvSpPr>
        <p:spPr/>
        <p:txBody>
          <a:bodyPr/>
          <a:lstStyle/>
          <a:p>
            <a:fld id="{DDB9DE4C-BFBE-0A4C-B2BC-852F4F936737}" type="slidenum">
              <a:rPr lang="en-US" smtClean="0"/>
              <a:t>5</a:t>
            </a:fld>
            <a:endParaRPr lang="en-US"/>
          </a:p>
        </p:txBody>
      </p:sp>
    </p:spTree>
    <p:extLst>
      <p:ext uri="{BB962C8B-B14F-4D97-AF65-F5344CB8AC3E}">
        <p14:creationId xmlns:p14="http://schemas.microsoft.com/office/powerpoint/2010/main" val="10720553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dirty="0">
                <a:solidFill>
                  <a:schemeClr val="bg1"/>
                </a:solidFill>
              </a:rPr>
              <a:t>The vibrating motors included in this activity have very thin wires that are partially stripped, but often not enough to make reliable contact with the battery </a:t>
            </a:r>
          </a:p>
          <a:p>
            <a:pPr fontAlgn="base"/>
            <a:r>
              <a:rPr lang="en-US" sz="1200" dirty="0">
                <a:solidFill>
                  <a:schemeClr val="bg1"/>
                </a:solidFill>
              </a:rPr>
              <a:t>To reduce frustration during the activity, it is recommended that teachers prepare the motor wires in advance by gently removing a bit more of the wire coating to expose additional metal </a:t>
            </a:r>
          </a:p>
          <a:p>
            <a:pPr fontAlgn="base"/>
            <a:r>
              <a:rPr lang="en-US" sz="1200" dirty="0">
                <a:solidFill>
                  <a:schemeClr val="bg1"/>
                </a:solidFill>
              </a:rPr>
              <a:t>Use the provided emery board to gently rub off about a half-inch of the wire coating near the tip of each wire </a:t>
            </a:r>
          </a:p>
          <a:p>
            <a:pPr fontAlgn="base"/>
            <a:r>
              <a:rPr lang="en-US" sz="1200" dirty="0">
                <a:solidFill>
                  <a:schemeClr val="bg1"/>
                </a:solidFill>
              </a:rPr>
              <a:t>Pre-stripping the wires helps ensure that students can successfully complete the circuit by simply touching the bare wire to the battery during the activity </a:t>
            </a:r>
          </a:p>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6</a:t>
            </a:fld>
            <a:endParaRPr lang="en-US"/>
          </a:p>
        </p:txBody>
      </p:sp>
    </p:spTree>
    <p:extLst>
      <p:ext uri="{BB962C8B-B14F-4D97-AF65-F5344CB8AC3E}">
        <p14:creationId xmlns:p14="http://schemas.microsoft.com/office/powerpoint/2010/main" val="7824909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B785B-6BDE-9B26-BC2A-296F27E767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302618-E650-F825-8820-0D55684114F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D3AEC53-8D62-C3B9-1E79-3F70A07FF469}"/>
              </a:ext>
            </a:extLst>
          </p:cNvPr>
          <p:cNvSpPr>
            <a:spLocks noGrp="1"/>
          </p:cNvSpPr>
          <p:nvPr>
            <p:ph type="body" idx="1"/>
          </p:nvPr>
        </p:nvSpPr>
        <p:spPr/>
        <p:txBody>
          <a:bodyPr/>
          <a:lstStyle/>
          <a:p>
            <a:pPr fontAlgn="base"/>
            <a:r>
              <a:rPr lang="en-US" sz="1100" dirty="0">
                <a:solidFill>
                  <a:schemeClr val="bg1"/>
                </a:solidFill>
              </a:rPr>
              <a:t>Build the body:</a:t>
            </a:r>
          </a:p>
          <a:p>
            <a:pPr fontAlgn="base"/>
            <a:r>
              <a:rPr lang="en-US" sz="1200" dirty="0">
                <a:solidFill>
                  <a:schemeClr val="bg1"/>
                </a:solidFill>
              </a:rPr>
              <a:t>Cut a piece of straw that is the length of the wooden spoon, and glue it to the center of the spoon lengthwise with a few dabs of craft glue </a:t>
            </a:r>
          </a:p>
          <a:p>
            <a:endParaRPr lang="en-US" dirty="0"/>
          </a:p>
        </p:txBody>
      </p:sp>
      <p:sp>
        <p:nvSpPr>
          <p:cNvPr id="4" name="Slide Number Placeholder 3">
            <a:extLst>
              <a:ext uri="{FF2B5EF4-FFF2-40B4-BE49-F238E27FC236}">
                <a16:creationId xmlns:a16="http://schemas.microsoft.com/office/drawing/2014/main" id="{FE7A943A-6B06-40A3-2B63-1BF9B1E0EC40}"/>
              </a:ext>
            </a:extLst>
          </p:cNvPr>
          <p:cNvSpPr>
            <a:spLocks noGrp="1"/>
          </p:cNvSpPr>
          <p:nvPr>
            <p:ph type="sldNum" sz="quarter" idx="5"/>
          </p:nvPr>
        </p:nvSpPr>
        <p:spPr/>
        <p:txBody>
          <a:bodyPr/>
          <a:lstStyle/>
          <a:p>
            <a:fld id="{53A1E88B-61F8-314F-BB87-E84ADBA74B87}" type="slidenum">
              <a:rPr lang="en-US" smtClean="0"/>
              <a:t>7</a:t>
            </a:fld>
            <a:endParaRPr lang="en-US"/>
          </a:p>
        </p:txBody>
      </p:sp>
    </p:spTree>
    <p:extLst>
      <p:ext uri="{BB962C8B-B14F-4D97-AF65-F5344CB8AC3E}">
        <p14:creationId xmlns:p14="http://schemas.microsoft.com/office/powerpoint/2010/main" val="1655728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E3094-7696-7C52-BAEC-18223169C2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8548EE-D5DF-1FCF-19F3-2521F604F44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7ED630C-733C-2CC3-A2F8-D577CC58AFF2}"/>
              </a:ext>
            </a:extLst>
          </p:cNvPr>
          <p:cNvSpPr>
            <a:spLocks noGrp="1"/>
          </p:cNvSpPr>
          <p:nvPr>
            <p:ph type="body" idx="1"/>
          </p:nvPr>
        </p:nvSpPr>
        <p:spPr/>
        <p:txBody>
          <a:bodyPr/>
          <a:lstStyle/>
          <a:p>
            <a:r>
              <a:rPr lang="en-US" sz="1100" dirty="0">
                <a:solidFill>
                  <a:schemeClr val="bg1"/>
                </a:solidFill>
              </a:rPr>
              <a:t>Line up three pipe cleaners side-by-side and twist them together in the center several times </a:t>
            </a:r>
          </a:p>
          <a:p>
            <a:endParaRPr lang="en-US" dirty="0"/>
          </a:p>
        </p:txBody>
      </p:sp>
      <p:sp>
        <p:nvSpPr>
          <p:cNvPr id="4" name="Slide Number Placeholder 3">
            <a:extLst>
              <a:ext uri="{FF2B5EF4-FFF2-40B4-BE49-F238E27FC236}">
                <a16:creationId xmlns:a16="http://schemas.microsoft.com/office/drawing/2014/main" id="{AF1C0DFF-02C1-C3DB-F896-71465A4401E7}"/>
              </a:ext>
            </a:extLst>
          </p:cNvPr>
          <p:cNvSpPr>
            <a:spLocks noGrp="1"/>
          </p:cNvSpPr>
          <p:nvPr>
            <p:ph type="sldNum" sz="quarter" idx="5"/>
          </p:nvPr>
        </p:nvSpPr>
        <p:spPr/>
        <p:txBody>
          <a:bodyPr/>
          <a:lstStyle/>
          <a:p>
            <a:fld id="{53A1E88B-61F8-314F-BB87-E84ADBA74B87}" type="slidenum">
              <a:rPr lang="en-US" smtClean="0"/>
              <a:t>8</a:t>
            </a:fld>
            <a:endParaRPr lang="en-US"/>
          </a:p>
        </p:txBody>
      </p:sp>
    </p:spTree>
    <p:extLst>
      <p:ext uri="{BB962C8B-B14F-4D97-AF65-F5344CB8AC3E}">
        <p14:creationId xmlns:p14="http://schemas.microsoft.com/office/powerpoint/2010/main" val="29339570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68932-A118-B9BD-A3D8-4811022A48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A59743-8BBF-5754-B6AA-0F78D0B34A4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70C8AAC-7015-795B-4C5B-715B6D9A0904}"/>
              </a:ext>
            </a:extLst>
          </p:cNvPr>
          <p:cNvSpPr>
            <a:spLocks noGrp="1"/>
          </p:cNvSpPr>
          <p:nvPr>
            <p:ph type="body" idx="1"/>
          </p:nvPr>
        </p:nvSpPr>
        <p:spPr/>
        <p:txBody>
          <a:bodyPr/>
          <a:lstStyle/>
          <a:p>
            <a:r>
              <a:rPr lang="en-US" sz="1100">
                <a:solidFill>
                  <a:schemeClr val="bg1"/>
                </a:solidFill>
              </a:rPr>
              <a:t>Slide the pipe cleaners through the straw, leaving equal lengths of pipe cleaner on either side</a:t>
            </a:r>
          </a:p>
          <a:p>
            <a:endParaRPr lang="en-US"/>
          </a:p>
        </p:txBody>
      </p:sp>
      <p:sp>
        <p:nvSpPr>
          <p:cNvPr id="4" name="Slide Number Placeholder 3">
            <a:extLst>
              <a:ext uri="{FF2B5EF4-FFF2-40B4-BE49-F238E27FC236}">
                <a16:creationId xmlns:a16="http://schemas.microsoft.com/office/drawing/2014/main" id="{381B93ED-7BCD-5F6C-3B5B-03ADCFF5002F}"/>
              </a:ext>
            </a:extLst>
          </p:cNvPr>
          <p:cNvSpPr>
            <a:spLocks noGrp="1"/>
          </p:cNvSpPr>
          <p:nvPr>
            <p:ph type="sldNum" sz="quarter" idx="5"/>
          </p:nvPr>
        </p:nvSpPr>
        <p:spPr/>
        <p:txBody>
          <a:bodyPr/>
          <a:lstStyle/>
          <a:p>
            <a:fld id="{53A1E88B-61F8-314F-BB87-E84ADBA74B87}" type="slidenum">
              <a:rPr lang="en-US" smtClean="0"/>
              <a:t>9</a:t>
            </a:fld>
            <a:endParaRPr lang="en-US"/>
          </a:p>
        </p:txBody>
      </p:sp>
    </p:spTree>
    <p:extLst>
      <p:ext uri="{BB962C8B-B14F-4D97-AF65-F5344CB8AC3E}">
        <p14:creationId xmlns:p14="http://schemas.microsoft.com/office/powerpoint/2010/main" val="12189364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3170D-20BB-BB36-E3EB-85085B8913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D80D97-992E-624C-3C8A-BDE56CA219F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61204DB-7465-DD77-974E-5533C7059229}"/>
              </a:ext>
            </a:extLst>
          </p:cNvPr>
          <p:cNvSpPr>
            <a:spLocks noGrp="1"/>
          </p:cNvSpPr>
          <p:nvPr>
            <p:ph type="body" idx="1"/>
          </p:nvPr>
        </p:nvSpPr>
        <p:spPr/>
        <p:txBody>
          <a:bodyPr/>
          <a:lstStyle/>
          <a:p>
            <a:r>
              <a:rPr lang="en-US" sz="1100">
                <a:solidFill>
                  <a:schemeClr val="bg1"/>
                </a:solidFill>
              </a:rPr>
              <a:t>Prepare the creature’s head:</a:t>
            </a:r>
          </a:p>
          <a:p>
            <a:endParaRPr lang="en-US" sz="1100">
              <a:solidFill>
                <a:schemeClr val="bg1"/>
              </a:solidFill>
            </a:endParaRPr>
          </a:p>
          <a:p>
            <a:endParaRPr lang="en-US" sz="1100">
              <a:solidFill>
                <a:schemeClr val="bg1"/>
              </a:solidFill>
            </a:endParaRPr>
          </a:p>
          <a:p>
            <a:r>
              <a:rPr lang="en-US" sz="1100">
                <a:solidFill>
                  <a:schemeClr val="bg1"/>
                </a:solidFill>
              </a:rPr>
              <a:t>Gather one pom-pom and two googly eyes </a:t>
            </a:r>
          </a:p>
          <a:p>
            <a:r>
              <a:rPr lang="en-US" sz="1100">
                <a:solidFill>
                  <a:schemeClr val="bg1"/>
                </a:solidFill>
              </a:rPr>
              <a:t>Add a small dab of craft glue to opposite sides of the pom-pom and attach the googly eyes </a:t>
            </a:r>
          </a:p>
          <a:p>
            <a:endParaRPr lang="en-US"/>
          </a:p>
        </p:txBody>
      </p:sp>
      <p:sp>
        <p:nvSpPr>
          <p:cNvPr id="4" name="Slide Number Placeholder 3">
            <a:extLst>
              <a:ext uri="{FF2B5EF4-FFF2-40B4-BE49-F238E27FC236}">
                <a16:creationId xmlns:a16="http://schemas.microsoft.com/office/drawing/2014/main" id="{34035601-95DD-10D8-B929-3766D12BF09F}"/>
              </a:ext>
            </a:extLst>
          </p:cNvPr>
          <p:cNvSpPr>
            <a:spLocks noGrp="1"/>
          </p:cNvSpPr>
          <p:nvPr>
            <p:ph type="sldNum" sz="quarter" idx="5"/>
          </p:nvPr>
        </p:nvSpPr>
        <p:spPr/>
        <p:txBody>
          <a:bodyPr/>
          <a:lstStyle/>
          <a:p>
            <a:fld id="{53A1E88B-61F8-314F-BB87-E84ADBA74B87}" type="slidenum">
              <a:rPr lang="en-US" smtClean="0"/>
              <a:t>10</a:t>
            </a:fld>
            <a:endParaRPr lang="en-US"/>
          </a:p>
        </p:txBody>
      </p:sp>
    </p:spTree>
    <p:extLst>
      <p:ext uri="{BB962C8B-B14F-4D97-AF65-F5344CB8AC3E}">
        <p14:creationId xmlns:p14="http://schemas.microsoft.com/office/powerpoint/2010/main" val="259376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8C5A0-F3D3-2B8D-66B9-CDED6F5C1A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F13AEA-5264-49FC-A999-66FDB401706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65BA0FF-099E-D394-79B1-B7E49FA6BF95}"/>
              </a:ext>
            </a:extLst>
          </p:cNvPr>
          <p:cNvSpPr>
            <a:spLocks noGrp="1"/>
          </p:cNvSpPr>
          <p:nvPr>
            <p:ph type="body" idx="1"/>
          </p:nvPr>
        </p:nvSpPr>
        <p:spPr/>
        <p:txBody>
          <a:bodyPr/>
          <a:lstStyle/>
          <a:p>
            <a:r>
              <a:rPr lang="en-US" sz="1100" dirty="0">
                <a:solidFill>
                  <a:schemeClr val="bg1"/>
                </a:solidFill>
              </a:rPr>
              <a:t>On each end of the creature, bend two pipe cleaners downwards to form four legs </a:t>
            </a:r>
          </a:p>
          <a:p>
            <a:r>
              <a:rPr lang="en-US" sz="1100" dirty="0">
                <a:solidFill>
                  <a:schemeClr val="bg1"/>
                </a:solidFill>
              </a:rPr>
              <a:t>Bend the third pipe cleaner upward to form a tail </a:t>
            </a:r>
          </a:p>
          <a:p>
            <a:r>
              <a:rPr lang="en-US" sz="1100" dirty="0">
                <a:solidFill>
                  <a:schemeClr val="bg1"/>
                </a:solidFill>
              </a:rPr>
              <a:t>Adjust the legs so that the creature can stand </a:t>
            </a:r>
          </a:p>
          <a:p>
            <a:r>
              <a:rPr lang="en-US" sz="1100" dirty="0">
                <a:solidFill>
                  <a:schemeClr val="bg1"/>
                </a:solidFill>
              </a:rPr>
              <a:t>Wrap one of the front pipe cleaner ends around the pom-pom between the eyes to secure the head.  </a:t>
            </a:r>
          </a:p>
          <a:p>
            <a:endParaRPr lang="en-US" dirty="0"/>
          </a:p>
        </p:txBody>
      </p:sp>
      <p:sp>
        <p:nvSpPr>
          <p:cNvPr id="4" name="Slide Number Placeholder 3">
            <a:extLst>
              <a:ext uri="{FF2B5EF4-FFF2-40B4-BE49-F238E27FC236}">
                <a16:creationId xmlns:a16="http://schemas.microsoft.com/office/drawing/2014/main" id="{A5235F9F-A450-1F99-6F74-05A8DED37927}"/>
              </a:ext>
            </a:extLst>
          </p:cNvPr>
          <p:cNvSpPr>
            <a:spLocks noGrp="1"/>
          </p:cNvSpPr>
          <p:nvPr>
            <p:ph type="sldNum" sz="quarter" idx="5"/>
          </p:nvPr>
        </p:nvSpPr>
        <p:spPr/>
        <p:txBody>
          <a:bodyPr/>
          <a:lstStyle/>
          <a:p>
            <a:fld id="{53A1E88B-61F8-314F-BB87-E84ADBA74B87}" type="slidenum">
              <a:rPr lang="en-US" smtClean="0"/>
              <a:t>11</a:t>
            </a:fld>
            <a:endParaRPr lang="en-US"/>
          </a:p>
        </p:txBody>
      </p:sp>
    </p:spTree>
    <p:extLst>
      <p:ext uri="{BB962C8B-B14F-4D97-AF65-F5344CB8AC3E}">
        <p14:creationId xmlns:p14="http://schemas.microsoft.com/office/powerpoint/2010/main" val="3492107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585D0-38A1-311A-B0C5-6EF8070644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8D66E3-8293-80B4-FA38-E59F40CF615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47BCB2E-4FE3-8812-2C91-0F049FE1F272}"/>
              </a:ext>
            </a:extLst>
          </p:cNvPr>
          <p:cNvSpPr>
            <a:spLocks noGrp="1"/>
          </p:cNvSpPr>
          <p:nvPr>
            <p:ph type="body" idx="1"/>
          </p:nvPr>
        </p:nvSpPr>
        <p:spPr/>
        <p:txBody>
          <a:bodyPr/>
          <a:lstStyle/>
          <a:p>
            <a:r>
              <a:rPr lang="en-US" sz="1200">
                <a:solidFill>
                  <a:schemeClr val="bg1"/>
                </a:solidFill>
              </a:rPr>
              <a:t>Test the Circuit</a:t>
            </a:r>
          </a:p>
          <a:p>
            <a:endParaRPr lang="en-US" sz="1200">
              <a:solidFill>
                <a:schemeClr val="bg1"/>
              </a:solidFill>
            </a:endParaRPr>
          </a:p>
          <a:p>
            <a:r>
              <a:rPr lang="en-US" sz="1100">
                <a:solidFill>
                  <a:schemeClr val="bg1"/>
                </a:solidFill>
              </a:rPr>
              <a:t>Touch one exposed motor wire to the top face of the battery, and the other to the bottom face of the battery. This should activate the motor as a test. </a:t>
            </a:r>
          </a:p>
          <a:p>
            <a:r>
              <a:rPr lang="en-US" sz="1100">
                <a:solidFill>
                  <a:schemeClr val="bg1"/>
                </a:solidFill>
              </a:rPr>
              <a:t>Make sure the motor vibrates. If not, adjust the wires so they make contact with the battery surfaces.</a:t>
            </a:r>
          </a:p>
          <a:p>
            <a:endParaRPr lang="en-US"/>
          </a:p>
        </p:txBody>
      </p:sp>
      <p:sp>
        <p:nvSpPr>
          <p:cNvPr id="4" name="Slide Number Placeholder 3">
            <a:extLst>
              <a:ext uri="{FF2B5EF4-FFF2-40B4-BE49-F238E27FC236}">
                <a16:creationId xmlns:a16="http://schemas.microsoft.com/office/drawing/2014/main" id="{67508E30-BACA-1558-677D-E67051E93FD7}"/>
              </a:ext>
            </a:extLst>
          </p:cNvPr>
          <p:cNvSpPr>
            <a:spLocks noGrp="1"/>
          </p:cNvSpPr>
          <p:nvPr>
            <p:ph type="sldNum" sz="quarter" idx="5"/>
          </p:nvPr>
        </p:nvSpPr>
        <p:spPr/>
        <p:txBody>
          <a:bodyPr/>
          <a:lstStyle/>
          <a:p>
            <a:fld id="{53A1E88B-61F8-314F-BB87-E84ADBA74B87}" type="slidenum">
              <a:rPr lang="en-US" smtClean="0"/>
              <a:t>12</a:t>
            </a:fld>
            <a:endParaRPr lang="en-US"/>
          </a:p>
        </p:txBody>
      </p:sp>
    </p:spTree>
    <p:extLst>
      <p:ext uri="{BB962C8B-B14F-4D97-AF65-F5344CB8AC3E}">
        <p14:creationId xmlns:p14="http://schemas.microsoft.com/office/powerpoint/2010/main" val="1068059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E8D02-D5A7-0077-7D80-30630F0168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AD3E49-02A3-AE38-B4C3-59FB3B19F97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41B4381-09E1-3317-EC62-4CE40FDB28C0}"/>
              </a:ext>
            </a:extLst>
          </p:cNvPr>
          <p:cNvSpPr>
            <a:spLocks noGrp="1"/>
          </p:cNvSpPr>
          <p:nvPr>
            <p:ph type="body" idx="1"/>
          </p:nvPr>
        </p:nvSpPr>
        <p:spPr/>
        <p:txBody>
          <a:bodyPr/>
          <a:lstStyle/>
          <a:p>
            <a:r>
              <a:rPr lang="en-US" sz="1400">
                <a:solidFill>
                  <a:schemeClr val="bg1"/>
                </a:solidFill>
              </a:rPr>
              <a:t>Connect the Circuit</a:t>
            </a:r>
          </a:p>
          <a:p>
            <a:endParaRPr lang="en-US" sz="1200">
              <a:solidFill>
                <a:schemeClr val="bg1"/>
              </a:solidFill>
            </a:endParaRP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Attach the motor and battery to the body using adhesive tabs near the back of the straw body.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Press the negative side of the battery onto the tab and secure one motor wire beneath it so it maintains contact.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Tape the second motor wire so it can be lifted on and off the positive side of the battery. When the wire touches the battery, the circuit closes and the motor activates. </a:t>
            </a:r>
            <a:endParaRPr lang="en-US" sz="1200" b="0" i="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A913E5F8-E89E-D5CA-5728-D3A56F384218}"/>
              </a:ext>
            </a:extLst>
          </p:cNvPr>
          <p:cNvSpPr>
            <a:spLocks noGrp="1"/>
          </p:cNvSpPr>
          <p:nvPr>
            <p:ph type="sldNum" sz="quarter" idx="5"/>
          </p:nvPr>
        </p:nvSpPr>
        <p:spPr/>
        <p:txBody>
          <a:bodyPr/>
          <a:lstStyle/>
          <a:p>
            <a:fld id="{53A1E88B-61F8-314F-BB87-E84ADBA74B87}" type="slidenum">
              <a:rPr lang="en-US" smtClean="0"/>
              <a:t>13</a:t>
            </a:fld>
            <a:endParaRPr lang="en-US"/>
          </a:p>
        </p:txBody>
      </p:sp>
    </p:spTree>
    <p:extLst>
      <p:ext uri="{BB962C8B-B14F-4D97-AF65-F5344CB8AC3E}">
        <p14:creationId xmlns:p14="http://schemas.microsoft.com/office/powerpoint/2010/main" val="35023928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67C95-68A4-333F-DDD5-F277BA30C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9CE87C-0AFF-60F7-5D1D-D60B2FB1710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5257D92-A535-0DA8-6019-90395EA033E1}"/>
              </a:ext>
            </a:extLst>
          </p:cNvPr>
          <p:cNvSpPr>
            <a:spLocks noGrp="1"/>
          </p:cNvSpPr>
          <p:nvPr>
            <p:ph type="body" idx="1"/>
          </p:nvPr>
        </p:nvSpPr>
        <p:spPr/>
        <p:txBody>
          <a:bodyPr/>
          <a:lstStyle/>
          <a:p>
            <a:pPr algn="l"/>
            <a:r>
              <a:rPr lang="en-US" sz="1200">
                <a:solidFill>
                  <a:schemeClr val="bg1"/>
                </a:solidFill>
              </a:rPr>
              <a:t>Test</a:t>
            </a:r>
          </a:p>
          <a:p>
            <a:endParaRPr lang="en-US" sz="1200">
              <a:solidFill>
                <a:schemeClr val="bg1"/>
              </a:solidFill>
            </a:endParaRPr>
          </a:p>
          <a:p>
            <a:r>
              <a:rPr lang="en-US" sz="1200">
                <a:solidFill>
                  <a:schemeClr val="bg1"/>
                </a:solidFill>
              </a:rPr>
              <a:t>Place the creature on a flat surface and activate the motor. </a:t>
            </a:r>
          </a:p>
          <a:p>
            <a:r>
              <a:rPr lang="en-US" sz="1200">
                <a:solidFill>
                  <a:schemeClr val="bg1"/>
                </a:solidFill>
              </a:rPr>
              <a:t>Observe how it moves. </a:t>
            </a:r>
          </a:p>
          <a:p>
            <a:endParaRPr lang="en-US"/>
          </a:p>
        </p:txBody>
      </p:sp>
      <p:sp>
        <p:nvSpPr>
          <p:cNvPr id="4" name="Slide Number Placeholder 3">
            <a:extLst>
              <a:ext uri="{FF2B5EF4-FFF2-40B4-BE49-F238E27FC236}">
                <a16:creationId xmlns:a16="http://schemas.microsoft.com/office/drawing/2014/main" id="{57E8F354-8412-5492-EFDA-2ACC0C637679}"/>
              </a:ext>
            </a:extLst>
          </p:cNvPr>
          <p:cNvSpPr>
            <a:spLocks noGrp="1"/>
          </p:cNvSpPr>
          <p:nvPr>
            <p:ph type="sldNum" sz="quarter" idx="5"/>
          </p:nvPr>
        </p:nvSpPr>
        <p:spPr/>
        <p:txBody>
          <a:bodyPr/>
          <a:lstStyle/>
          <a:p>
            <a:fld id="{53A1E88B-61F8-314F-BB87-E84ADBA74B87}" type="slidenum">
              <a:rPr lang="en-US" smtClean="0"/>
              <a:t>14</a:t>
            </a:fld>
            <a:endParaRPr lang="en-US"/>
          </a:p>
        </p:txBody>
      </p:sp>
    </p:spTree>
    <p:extLst>
      <p:ext uri="{BB962C8B-B14F-4D97-AF65-F5344CB8AC3E}">
        <p14:creationId xmlns:p14="http://schemas.microsoft.com/office/powerpoint/2010/main" val="36078900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67C95-68A4-333F-DDD5-F277BA30C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9CE87C-0AFF-60F7-5D1D-D60B2FB1710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5257D92-A535-0DA8-6019-90395EA033E1}"/>
              </a:ext>
            </a:extLst>
          </p:cNvPr>
          <p:cNvSpPr>
            <a:spLocks noGrp="1"/>
          </p:cNvSpPr>
          <p:nvPr>
            <p:ph type="body" idx="1"/>
          </p:nvPr>
        </p:nvSpPr>
        <p:spPr/>
        <p:txBody>
          <a:bodyPr/>
          <a:lstStyle/>
          <a:p>
            <a:pPr algn="l"/>
            <a:r>
              <a:rPr lang="en-US" sz="1200">
                <a:solidFill>
                  <a:schemeClr val="bg1"/>
                </a:solidFill>
              </a:rPr>
              <a:t>Test</a:t>
            </a:r>
          </a:p>
          <a:p>
            <a:endParaRPr lang="en-US" sz="1200">
              <a:solidFill>
                <a:schemeClr val="bg1"/>
              </a:solidFill>
            </a:endParaRPr>
          </a:p>
          <a:p>
            <a:r>
              <a:rPr lang="en-US" sz="1200">
                <a:solidFill>
                  <a:schemeClr val="bg1"/>
                </a:solidFill>
              </a:rPr>
              <a:t>Place the creature on a flat surface and activate the motor. </a:t>
            </a:r>
          </a:p>
          <a:p>
            <a:r>
              <a:rPr lang="en-US" sz="1200">
                <a:solidFill>
                  <a:schemeClr val="bg1"/>
                </a:solidFill>
              </a:rPr>
              <a:t>Observe how it moves. </a:t>
            </a:r>
          </a:p>
          <a:p>
            <a:endParaRPr lang="en-US"/>
          </a:p>
        </p:txBody>
      </p:sp>
      <p:sp>
        <p:nvSpPr>
          <p:cNvPr id="4" name="Slide Number Placeholder 3">
            <a:extLst>
              <a:ext uri="{FF2B5EF4-FFF2-40B4-BE49-F238E27FC236}">
                <a16:creationId xmlns:a16="http://schemas.microsoft.com/office/drawing/2014/main" id="{57E8F354-8412-5492-EFDA-2ACC0C637679}"/>
              </a:ext>
            </a:extLst>
          </p:cNvPr>
          <p:cNvSpPr>
            <a:spLocks noGrp="1"/>
          </p:cNvSpPr>
          <p:nvPr>
            <p:ph type="sldNum" sz="quarter" idx="5"/>
          </p:nvPr>
        </p:nvSpPr>
        <p:spPr/>
        <p:txBody>
          <a:bodyPr/>
          <a:lstStyle/>
          <a:p>
            <a:fld id="{53A1E88B-61F8-314F-BB87-E84ADBA74B87}" type="slidenum">
              <a:rPr lang="en-US" smtClean="0"/>
              <a:t>15</a:t>
            </a:fld>
            <a:endParaRPr lang="en-US"/>
          </a:p>
        </p:txBody>
      </p:sp>
    </p:spTree>
    <p:extLst>
      <p:ext uri="{BB962C8B-B14F-4D97-AF65-F5344CB8AC3E}">
        <p14:creationId xmlns:p14="http://schemas.microsoft.com/office/powerpoint/2010/main" val="12831340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EAC0B-22D1-637A-76C2-41068B1F3E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3D9391-A840-907F-B1C9-250FF372159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9A1589C-2437-1046-A33C-EAA99FFC5D1A}"/>
              </a:ext>
            </a:extLst>
          </p:cNvPr>
          <p:cNvSpPr>
            <a:spLocks noGrp="1"/>
          </p:cNvSpPr>
          <p:nvPr>
            <p:ph type="body" idx="1"/>
          </p:nvPr>
        </p:nvSpPr>
        <p:spPr/>
        <p:txBody>
          <a:bodyPr/>
          <a:lstStyle/>
          <a:p>
            <a:r>
              <a:rPr lang="en-US" sz="1200">
                <a:solidFill>
                  <a:schemeClr val="bg1"/>
                </a:solidFill>
              </a:rPr>
              <a:t>Improve </a:t>
            </a:r>
          </a:p>
          <a:p>
            <a:r>
              <a:rPr lang="en-US" sz="1200">
                <a:solidFill>
                  <a:schemeClr val="bg1"/>
                </a:solidFill>
              </a:rPr>
              <a:t>Adjust the legs, balance, or position of the motor. </a:t>
            </a:r>
          </a:p>
          <a:p>
            <a:r>
              <a:rPr lang="en-US" sz="1200">
                <a:solidFill>
                  <a:schemeClr val="bg1"/>
                </a:solidFill>
              </a:rPr>
              <a:t>Test again and compare how the movement changes</a:t>
            </a:r>
            <a:r>
              <a:rPr lang="en-US"/>
              <a:t>. </a:t>
            </a:r>
          </a:p>
          <a:p>
            <a:endParaRPr lang="en-US"/>
          </a:p>
        </p:txBody>
      </p:sp>
      <p:sp>
        <p:nvSpPr>
          <p:cNvPr id="4" name="Slide Number Placeholder 3">
            <a:extLst>
              <a:ext uri="{FF2B5EF4-FFF2-40B4-BE49-F238E27FC236}">
                <a16:creationId xmlns:a16="http://schemas.microsoft.com/office/drawing/2014/main" id="{4733A3E8-CC59-9FCA-73A5-996A9A073917}"/>
              </a:ext>
            </a:extLst>
          </p:cNvPr>
          <p:cNvSpPr>
            <a:spLocks noGrp="1"/>
          </p:cNvSpPr>
          <p:nvPr>
            <p:ph type="sldNum" sz="quarter" idx="5"/>
          </p:nvPr>
        </p:nvSpPr>
        <p:spPr/>
        <p:txBody>
          <a:bodyPr/>
          <a:lstStyle/>
          <a:p>
            <a:fld id="{53A1E88B-61F8-314F-BB87-E84ADBA74B87}" type="slidenum">
              <a:rPr lang="en-US" smtClean="0"/>
              <a:t>16</a:t>
            </a:fld>
            <a:endParaRPr lang="en-US"/>
          </a:p>
        </p:txBody>
      </p:sp>
    </p:spTree>
    <p:extLst>
      <p:ext uri="{BB962C8B-B14F-4D97-AF65-F5344CB8AC3E}">
        <p14:creationId xmlns:p14="http://schemas.microsoft.com/office/powerpoint/2010/main" val="22501805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17</a:t>
            </a:fld>
            <a:endParaRPr lang="en-US"/>
          </a:p>
        </p:txBody>
      </p:sp>
    </p:spTree>
    <p:extLst>
      <p:ext uri="{BB962C8B-B14F-4D97-AF65-F5344CB8AC3E}">
        <p14:creationId xmlns:p14="http://schemas.microsoft.com/office/powerpoint/2010/main" val="12116663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bg1"/>
              </a:solidFill>
              <a:effectLst/>
              <a:latin typeface="Segoe UI" panose="020B0502040204020203" pitchFamily="34" charset="0"/>
            </a:endParaRPr>
          </a:p>
          <a:p>
            <a:r>
              <a:rPr lang="en-US" sz="1200">
                <a:solidFill>
                  <a:schemeClr val="bg1"/>
                </a:solidFill>
              </a:rPr>
              <a:t>What made your creature start moving? </a:t>
            </a:r>
          </a:p>
          <a:p>
            <a:r>
              <a:rPr lang="en-US" sz="1200">
                <a:solidFill>
                  <a:schemeClr val="bg1"/>
                </a:solidFill>
              </a:rPr>
              <a:t>What changes did you make to your creature, and how did those changes affect how it moved? </a:t>
            </a:r>
          </a:p>
          <a:p>
            <a:r>
              <a:rPr lang="en-US" sz="1200">
                <a:solidFill>
                  <a:schemeClr val="bg1"/>
                </a:solidFill>
              </a:rPr>
              <a:t>What happened when the weight shifted forward or backward? </a:t>
            </a:r>
          </a:p>
          <a:p>
            <a:r>
              <a:rPr lang="en-US" sz="1200">
                <a:solidFill>
                  <a:schemeClr val="bg1"/>
                </a:solidFill>
              </a:rPr>
              <a:t>What did you notice about the battery and motor working together? </a:t>
            </a:r>
          </a:p>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18</a:t>
            </a:fld>
            <a:endParaRPr lang="en-US"/>
          </a:p>
        </p:txBody>
      </p:sp>
    </p:spTree>
    <p:extLst>
      <p:ext uri="{BB962C8B-B14F-4D97-AF65-F5344CB8AC3E}">
        <p14:creationId xmlns:p14="http://schemas.microsoft.com/office/powerpoint/2010/main" val="34504066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B58D1-82C7-E6D0-B4C4-D61E61D0C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9A715-650D-21F4-0988-A0C25FD855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F49BEF-188E-898A-8204-A547C4EE6124}"/>
              </a:ext>
            </a:extLst>
          </p:cNvPr>
          <p:cNvSpPr>
            <a:spLocks noGrp="1"/>
          </p:cNvSpPr>
          <p:nvPr>
            <p:ph type="body" idx="1"/>
          </p:nvPr>
        </p:nvSpPr>
        <p:spPr/>
        <p:txBody>
          <a:bodyPr/>
          <a:lstStyle/>
          <a:p>
            <a:r>
              <a:rPr lang="en-US" sz="1200">
                <a:solidFill>
                  <a:schemeClr val="bg1"/>
                </a:solidFill>
              </a:rPr>
              <a:t>Electrical engineers work with batteries and wires to help power toys, tools, and machines </a:t>
            </a:r>
          </a:p>
          <a:p>
            <a:r>
              <a:rPr lang="en-US" sz="1200">
                <a:solidFill>
                  <a:schemeClr val="bg1"/>
                </a:solidFill>
              </a:rPr>
              <a:t>Mechanical engineers design parts that move and help things work together </a:t>
            </a:r>
          </a:p>
          <a:p>
            <a:r>
              <a:rPr lang="en-US" sz="1200">
                <a:solidFill>
                  <a:schemeClr val="bg1"/>
                </a:solidFill>
              </a:rPr>
              <a:t>Manufacturing technicians put parts together, test products, and make sure everything work properly </a:t>
            </a:r>
          </a:p>
          <a:p>
            <a:r>
              <a:rPr lang="en-US" sz="1200">
                <a:solidFill>
                  <a:schemeClr val="bg1"/>
                </a:solidFill>
              </a:rPr>
              <a:t>Toy and product designers create fun products that move, vibrate, or light up using simple electrical parts </a:t>
            </a:r>
          </a:p>
          <a:p>
            <a:pPr marL="0" marR="0" lvl="0" indent="0" algn="l" defTabSz="914400" rtl="0" eaLnBrk="0" fontAlgn="base" latinLnBrk="0" hangingPunct="0">
              <a:lnSpc>
                <a:spcPct val="100000"/>
              </a:lnSpc>
              <a:spcBef>
                <a:spcPct val="0"/>
              </a:spcBef>
              <a:spcAft>
                <a:spcPct val="0"/>
              </a:spcAft>
              <a:buClrTx/>
              <a:buSzTx/>
              <a:buFontTx/>
              <a:buNone/>
              <a:tabLst/>
            </a:pPr>
            <a:endParaRPr lang="en-US" dirty="0">
              <a:solidFill>
                <a:schemeClr val="bg1"/>
              </a:solidFill>
            </a:endParaRPr>
          </a:p>
        </p:txBody>
      </p:sp>
      <p:sp>
        <p:nvSpPr>
          <p:cNvPr id="4" name="Slide Number Placeholder 3">
            <a:extLst>
              <a:ext uri="{FF2B5EF4-FFF2-40B4-BE49-F238E27FC236}">
                <a16:creationId xmlns:a16="http://schemas.microsoft.com/office/drawing/2014/main" id="{6B603AB1-988E-D721-B940-209F66EE841F}"/>
              </a:ext>
            </a:extLst>
          </p:cNvPr>
          <p:cNvSpPr>
            <a:spLocks noGrp="1"/>
          </p:cNvSpPr>
          <p:nvPr>
            <p:ph type="sldNum" sz="quarter" idx="5"/>
          </p:nvPr>
        </p:nvSpPr>
        <p:spPr/>
        <p:txBody>
          <a:bodyPr/>
          <a:lstStyle/>
          <a:p>
            <a:fld id="{5D863557-D366-4D3F-BC0C-F3272CC15D5F}" type="slidenum">
              <a:rPr lang="en-US" smtClean="0"/>
              <a:t>19</a:t>
            </a:fld>
            <a:endParaRPr lang="en-US"/>
          </a:p>
        </p:txBody>
      </p:sp>
    </p:spTree>
    <p:extLst>
      <p:ext uri="{BB962C8B-B14F-4D97-AF65-F5344CB8AC3E}">
        <p14:creationId xmlns:p14="http://schemas.microsoft.com/office/powerpoint/2010/main" val="194257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58DD67E-BC89-93FA-9554-925EDEF329A3}"/>
              </a:ext>
            </a:extLst>
          </p:cNvPr>
          <p:cNvSpPr/>
          <p:nvPr userDrawn="1"/>
        </p:nvSpPr>
        <p:spPr>
          <a:xfrm>
            <a:off x="0" y="0"/>
            <a:ext cx="12192000"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
            </a:endParaRPr>
          </a:p>
        </p:txBody>
      </p:sp>
      <p:sp>
        <p:nvSpPr>
          <p:cNvPr id="3" name="Content Placeholder 2">
            <a:extLst>
              <a:ext uri="{FF2B5EF4-FFF2-40B4-BE49-F238E27FC236}">
                <a16:creationId xmlns:a16="http://schemas.microsoft.com/office/drawing/2014/main" id="{8F616484-2568-850B-1A82-7F000C04755A}"/>
              </a:ext>
            </a:extLst>
          </p:cNvPr>
          <p:cNvSpPr>
            <a:spLocks noGrp="1"/>
          </p:cNvSpPr>
          <p:nvPr>
            <p:ph idx="1"/>
          </p:nvPr>
        </p:nvSpPr>
        <p:spPr>
          <a:xfrm>
            <a:off x="838200" y="1382751"/>
            <a:ext cx="10515600" cy="4839973"/>
          </a:xfrm>
        </p:spPr>
        <p:txBody>
          <a:bodyPr/>
          <a:lstStyle>
            <a:lvl1pPr marL="228600" indent="-228600">
              <a:buClr>
                <a:schemeClr val="accent2"/>
              </a:buClr>
              <a:buFont typeface="Wingdings" pitchFamily="2" charset="2"/>
              <a:buChar char="§"/>
              <a:defRPr b="1">
                <a:solidFill>
                  <a:schemeClr val="bg1"/>
                </a:solidFill>
                <a:latin typeface="Montserrat" pitchFamily="2" charset="77"/>
              </a:defRPr>
            </a:lvl1pPr>
            <a:lvl2pPr marL="685800" indent="-228600">
              <a:buClr>
                <a:schemeClr val="accent2"/>
              </a:buClr>
              <a:buFont typeface="Wingdings" pitchFamily="2" charset="2"/>
              <a:buChar char="§"/>
              <a:defRPr b="1">
                <a:solidFill>
                  <a:schemeClr val="bg1"/>
                </a:solidFill>
                <a:latin typeface="Montserrat" pitchFamily="2" charset="77"/>
              </a:defRPr>
            </a:lvl2pPr>
            <a:lvl3pPr marL="1143000" indent="-228600">
              <a:buClr>
                <a:schemeClr val="accent2"/>
              </a:buClr>
              <a:buFont typeface="Wingdings" pitchFamily="2" charset="2"/>
              <a:buChar char="§"/>
              <a:defRPr b="1">
                <a:solidFill>
                  <a:schemeClr val="bg1"/>
                </a:solidFill>
                <a:latin typeface="Montserrat" pitchFamily="2" charset="77"/>
              </a:defRPr>
            </a:lvl3pPr>
            <a:lvl4pPr marL="1600200" indent="-228600">
              <a:buClr>
                <a:schemeClr val="accent2"/>
              </a:buClr>
              <a:buFont typeface="Wingdings" pitchFamily="2" charset="2"/>
              <a:buChar char="§"/>
              <a:defRPr b="1">
                <a:solidFill>
                  <a:schemeClr val="bg1"/>
                </a:solidFill>
                <a:latin typeface="Montserrat" pitchFamily="2" charset="77"/>
              </a:defRPr>
            </a:lvl4pPr>
            <a:lvl5pPr marL="2057400" indent="-228600">
              <a:buClr>
                <a:schemeClr val="accent2"/>
              </a:buClr>
              <a:buFont typeface="Wingdings" pitchFamily="2" charset="2"/>
              <a:buChar char="§"/>
              <a:defRPr b="1">
                <a:solidFill>
                  <a:schemeClr val="bg1"/>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black and white logo&#10;&#10;AI-generated content may be incorrect.">
            <a:extLst>
              <a:ext uri="{FF2B5EF4-FFF2-40B4-BE49-F238E27FC236}">
                <a16:creationId xmlns:a16="http://schemas.microsoft.com/office/drawing/2014/main" id="{B4738BF2-0807-DE76-C570-68E32287CA0F}"/>
              </a:ext>
            </a:extLst>
          </p:cNvPr>
          <p:cNvPicPr>
            <a:picLocks noChangeAspect="1"/>
          </p:cNvPicPr>
          <p:nvPr userDrawn="1"/>
        </p:nvPicPr>
        <p:blipFill>
          <a:blip r:embed="rId2"/>
          <a:stretch>
            <a:fillRect/>
          </a:stretch>
        </p:blipFill>
        <p:spPr>
          <a:xfrm>
            <a:off x="47357" y="124204"/>
            <a:ext cx="1084730" cy="838200"/>
          </a:xfrm>
          <a:prstGeom prst="rect">
            <a:avLst/>
          </a:prstGeom>
        </p:spPr>
      </p:pic>
      <p:sp>
        <p:nvSpPr>
          <p:cNvPr id="12" name="Title 11">
            <a:extLst>
              <a:ext uri="{FF2B5EF4-FFF2-40B4-BE49-F238E27FC236}">
                <a16:creationId xmlns:a16="http://schemas.microsoft.com/office/drawing/2014/main" id="{8828A0FF-9626-E204-39F9-485984B8EE23}"/>
              </a:ext>
            </a:extLst>
          </p:cNvPr>
          <p:cNvSpPr>
            <a:spLocks noGrp="1"/>
          </p:cNvSpPr>
          <p:nvPr>
            <p:ph type="title"/>
          </p:nvPr>
        </p:nvSpPr>
        <p:spPr>
          <a:xfrm>
            <a:off x="1086678" y="22190"/>
            <a:ext cx="10515600" cy="1086506"/>
          </a:xfrm>
          <a:prstGeom prst="rect">
            <a:avLst/>
          </a:prstGeom>
        </p:spPr>
        <p:txBody>
          <a:bodyPr/>
          <a:lstStyle>
            <a:lvl1pPr>
              <a:defRPr b="1">
                <a:latin typeface="Montserrat" pitchFamily="2" charset="77"/>
              </a:defRPr>
            </a:lvl1pPr>
          </a:lstStyle>
          <a:p>
            <a:r>
              <a:rPr lang="en-US"/>
              <a:t>Click to edit Master title style</a:t>
            </a:r>
          </a:p>
        </p:txBody>
      </p:sp>
      <p:pic>
        <p:nvPicPr>
          <p:cNvPr id="2" name="Picture 1" descr="A logo with colorful circles and text&#10;&#10;AI-generated content may be incorrect.">
            <a:extLst>
              <a:ext uri="{FF2B5EF4-FFF2-40B4-BE49-F238E27FC236}">
                <a16:creationId xmlns:a16="http://schemas.microsoft.com/office/drawing/2014/main" id="{14589EAD-18C6-A7FD-5879-E91349D55F3D}"/>
              </a:ext>
            </a:extLst>
          </p:cNvPr>
          <p:cNvPicPr>
            <a:picLocks noChangeAspect="1"/>
          </p:cNvPicPr>
          <p:nvPr userDrawn="1"/>
        </p:nvPicPr>
        <p:blipFill>
          <a:blip r:embed="rId3"/>
          <a:stretch>
            <a:fillRect/>
          </a:stretch>
        </p:blipFill>
        <p:spPr>
          <a:xfrm>
            <a:off x="9682843" y="6179648"/>
            <a:ext cx="2509157" cy="634262"/>
          </a:xfrm>
          <a:prstGeom prst="rect">
            <a:avLst/>
          </a:prstGeom>
          <a:noFill/>
        </p:spPr>
      </p:pic>
    </p:spTree>
    <p:extLst>
      <p:ext uri="{BB962C8B-B14F-4D97-AF65-F5344CB8AC3E}">
        <p14:creationId xmlns:p14="http://schemas.microsoft.com/office/powerpoint/2010/main" val="164250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8/6/2026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2.svg"/><Relationship Id="rId7"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sv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9.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7.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2.sv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27.svg"/><Relationship Id="rId7"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29.svg"/><Relationship Id="rId7"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1.svg"/><Relationship Id="rId7"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6.svg"/><Relationship Id="rId7"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png"/><Relationship Id="rId5" Type="http://schemas.openxmlformats.org/officeDocument/2006/relationships/image" Target="../media/image1.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7.png"/><Relationship Id="rId5" Type="http://schemas.openxmlformats.org/officeDocument/2006/relationships/image" Target="../media/image1.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2.xml"/><Relationship Id="rId7" Type="http://schemas.openxmlformats.org/officeDocument/2006/relationships/image" Target="../media/image3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2.svg"/><Relationship Id="rId7"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5.svg"/><Relationship Id="rId7"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C9ECC5B3-0CED-C082-AC17-2D5D01CF26A9}"/>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717E8E90-6514-6CB6-8DF9-168AACE5B166}"/>
              </a:ext>
            </a:extLst>
          </p:cNvPr>
          <p:cNvPicPr>
            <a:picLocks noChangeAspect="1"/>
          </p:cNvPicPr>
          <p:nvPr/>
        </p:nvPicPr>
        <p:blipFill>
          <a:blip r:embed="rId3"/>
          <a:stretch>
            <a:fillRect/>
          </a:stretch>
        </p:blipFill>
        <p:spPr>
          <a:xfrm>
            <a:off x="4189354" y="859636"/>
            <a:ext cx="3498900" cy="659577"/>
          </a:xfrm>
          <a:prstGeom prst="rect">
            <a:avLst/>
          </a:prstGeom>
        </p:spPr>
      </p:pic>
      <p:sp>
        <p:nvSpPr>
          <p:cNvPr id="58" name="Rectangle 57">
            <a:extLst>
              <a:ext uri="{FF2B5EF4-FFF2-40B4-BE49-F238E27FC236}">
                <a16:creationId xmlns:a16="http://schemas.microsoft.com/office/drawing/2014/main" id="{78807C62-9DAA-A39F-3F13-24DA51632155}"/>
              </a:ext>
            </a:extLst>
          </p:cNvPr>
          <p:cNvSpPr/>
          <p:nvPr/>
        </p:nvSpPr>
        <p:spPr>
          <a:xfrm>
            <a:off x="51706" y="2262298"/>
            <a:ext cx="12192000" cy="1830145"/>
          </a:xfrm>
          <a:prstGeom prst="rect">
            <a:avLst/>
          </a:prstGeom>
          <a:gradFill>
            <a:gsLst>
              <a:gs pos="73000">
                <a:schemeClr val="bg1"/>
              </a:gs>
              <a:gs pos="87000">
                <a:schemeClr val="bg1">
                  <a:alpha val="0"/>
                </a:schemeClr>
              </a:gs>
            </a:gsLst>
            <a:lin ang="21594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A93D99B6-247C-7F40-5B52-4EA37476D839}"/>
              </a:ext>
            </a:extLst>
          </p:cNvPr>
          <p:cNvPicPr>
            <a:picLocks noChangeAspect="1"/>
          </p:cNvPicPr>
          <p:nvPr/>
        </p:nvPicPr>
        <p:blipFill>
          <a:blip r:embed="rId4"/>
          <a:stretch>
            <a:fillRect/>
          </a:stretch>
        </p:blipFill>
        <p:spPr>
          <a:xfrm>
            <a:off x="10087082" y="418140"/>
            <a:ext cx="1966499" cy="6061684"/>
          </a:xfrm>
          <a:prstGeom prst="rect">
            <a:avLst/>
          </a:prstGeom>
        </p:spPr>
      </p:pic>
      <p:sp>
        <p:nvSpPr>
          <p:cNvPr id="8" name="5-Point Star 7">
            <a:extLst>
              <a:ext uri="{FF2B5EF4-FFF2-40B4-BE49-F238E27FC236}">
                <a16:creationId xmlns:a16="http://schemas.microsoft.com/office/drawing/2014/main" id="{BA9C3B94-1F1C-2796-5A94-35C1804B35DA}"/>
              </a:ext>
            </a:extLst>
          </p:cNvPr>
          <p:cNvSpPr/>
          <p:nvPr/>
        </p:nvSpPr>
        <p:spPr>
          <a:xfrm>
            <a:off x="388764" y="551529"/>
            <a:ext cx="325924" cy="325924"/>
          </a:xfrm>
          <a:prstGeom prst="star5">
            <a:avLst>
              <a:gd name="adj" fmla="val 15886"/>
              <a:gd name="hf" fmla="val 105146"/>
              <a:gd name="vf" fmla="val 110557"/>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5-Point Star 8">
            <a:extLst>
              <a:ext uri="{FF2B5EF4-FFF2-40B4-BE49-F238E27FC236}">
                <a16:creationId xmlns:a16="http://schemas.microsoft.com/office/drawing/2014/main" id="{AB5CFDCB-D37B-4DDD-73A0-25F920DDD5C1}"/>
              </a:ext>
            </a:extLst>
          </p:cNvPr>
          <p:cNvSpPr/>
          <p:nvPr/>
        </p:nvSpPr>
        <p:spPr>
          <a:xfrm>
            <a:off x="4353360" y="1709410"/>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5-Point Star 9">
            <a:extLst>
              <a:ext uri="{FF2B5EF4-FFF2-40B4-BE49-F238E27FC236}">
                <a16:creationId xmlns:a16="http://schemas.microsoft.com/office/drawing/2014/main" id="{26E450CC-61F8-2659-6381-A5C5F04C74AD}"/>
              </a:ext>
            </a:extLst>
          </p:cNvPr>
          <p:cNvSpPr/>
          <p:nvPr/>
        </p:nvSpPr>
        <p:spPr>
          <a:xfrm rot="902708">
            <a:off x="7693798" y="22560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5-Point Star 10">
            <a:extLst>
              <a:ext uri="{FF2B5EF4-FFF2-40B4-BE49-F238E27FC236}">
                <a16:creationId xmlns:a16="http://schemas.microsoft.com/office/drawing/2014/main" id="{41BAE186-B67C-3592-D411-A65D0DEE9BA7}"/>
              </a:ext>
            </a:extLst>
          </p:cNvPr>
          <p:cNvSpPr/>
          <p:nvPr/>
        </p:nvSpPr>
        <p:spPr>
          <a:xfrm rot="20307316">
            <a:off x="1671983" y="33872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5-Point Star 11">
            <a:extLst>
              <a:ext uri="{FF2B5EF4-FFF2-40B4-BE49-F238E27FC236}">
                <a16:creationId xmlns:a16="http://schemas.microsoft.com/office/drawing/2014/main" id="{C9E93AA8-62C0-C578-CD39-64DC355AA078}"/>
              </a:ext>
            </a:extLst>
          </p:cNvPr>
          <p:cNvSpPr/>
          <p:nvPr/>
        </p:nvSpPr>
        <p:spPr>
          <a:xfrm rot="2148141">
            <a:off x="6772780" y="1741064"/>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DAE76AE9-8E80-3F8D-AE98-7E319CC4D6AA}"/>
              </a:ext>
            </a:extLst>
          </p:cNvPr>
          <p:cNvSpPr/>
          <p:nvPr/>
        </p:nvSpPr>
        <p:spPr>
          <a:xfrm>
            <a:off x="2712588" y="46666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04130F70-8E79-4B78-0DF3-4BE3FCB56FD2}"/>
              </a:ext>
            </a:extLst>
          </p:cNvPr>
          <p:cNvSpPr/>
          <p:nvPr/>
        </p:nvSpPr>
        <p:spPr>
          <a:xfrm>
            <a:off x="4052185" y="28632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499019DD-F2D6-5E70-B50F-2C9C914E08F3}"/>
              </a:ext>
            </a:extLst>
          </p:cNvPr>
          <p:cNvSpPr/>
          <p:nvPr/>
        </p:nvSpPr>
        <p:spPr>
          <a:xfrm rot="902708">
            <a:off x="11648778" y="1289183"/>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768DE1BF-3150-354A-1C5B-FD5C94D50BEC}"/>
              </a:ext>
            </a:extLst>
          </p:cNvPr>
          <p:cNvSpPr/>
          <p:nvPr/>
        </p:nvSpPr>
        <p:spPr>
          <a:xfrm rot="20335936">
            <a:off x="10414343" y="211351"/>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F241931A-3114-4EE7-A4D4-2743269C5C37}"/>
              </a:ext>
            </a:extLst>
          </p:cNvPr>
          <p:cNvSpPr/>
          <p:nvPr/>
        </p:nvSpPr>
        <p:spPr>
          <a:xfrm>
            <a:off x="8721088" y="1728412"/>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FADC267-77AA-B162-D3D7-442AEDB5641F}"/>
              </a:ext>
            </a:extLst>
          </p:cNvPr>
          <p:cNvPicPr>
            <a:picLocks noChangeAspect="1"/>
          </p:cNvPicPr>
          <p:nvPr/>
        </p:nvPicPr>
        <p:blipFill>
          <a:blip r:embed="rId5"/>
          <a:stretch>
            <a:fillRect/>
          </a:stretch>
        </p:blipFill>
        <p:spPr>
          <a:xfrm>
            <a:off x="91720" y="5925596"/>
            <a:ext cx="985793" cy="761749"/>
          </a:xfrm>
          <a:prstGeom prst="rect">
            <a:avLst/>
          </a:prstGeom>
        </p:spPr>
      </p:pic>
      <p:sp>
        <p:nvSpPr>
          <p:cNvPr id="24" name="5-Point Star 23">
            <a:extLst>
              <a:ext uri="{FF2B5EF4-FFF2-40B4-BE49-F238E27FC236}">
                <a16:creationId xmlns:a16="http://schemas.microsoft.com/office/drawing/2014/main" id="{08A4F9EA-BD54-8A76-1F77-FD6280A0EB26}"/>
              </a:ext>
            </a:extLst>
          </p:cNvPr>
          <p:cNvSpPr/>
          <p:nvPr/>
        </p:nvSpPr>
        <p:spPr>
          <a:xfrm>
            <a:off x="1668915" y="153322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ECBBD424-549F-540C-C3B0-F27D55132553}"/>
              </a:ext>
            </a:extLst>
          </p:cNvPr>
          <p:cNvSpPr/>
          <p:nvPr/>
        </p:nvSpPr>
        <p:spPr>
          <a:xfrm>
            <a:off x="347412" y="125246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1F9AEB78-2E98-86DA-0618-96EABDC085D1}"/>
              </a:ext>
            </a:extLst>
          </p:cNvPr>
          <p:cNvSpPr/>
          <p:nvPr/>
        </p:nvSpPr>
        <p:spPr>
          <a:xfrm>
            <a:off x="5656784" y="1624980"/>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B5C21F75-14C8-832D-1568-ABFD1DFF2909}"/>
              </a:ext>
            </a:extLst>
          </p:cNvPr>
          <p:cNvSpPr/>
          <p:nvPr/>
        </p:nvSpPr>
        <p:spPr>
          <a:xfrm>
            <a:off x="3203425" y="151363"/>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0C629C08-1294-27A4-9777-87B066DB7297}"/>
              </a:ext>
            </a:extLst>
          </p:cNvPr>
          <p:cNvSpPr/>
          <p:nvPr/>
        </p:nvSpPr>
        <p:spPr>
          <a:xfrm>
            <a:off x="8639005" y="967248"/>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CCBF6FD5-C751-647B-812B-698B5772FA3C}"/>
              </a:ext>
            </a:extLst>
          </p:cNvPr>
          <p:cNvSpPr/>
          <p:nvPr/>
        </p:nvSpPr>
        <p:spPr>
          <a:xfrm>
            <a:off x="11593589" y="51889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7E25052E-8234-8290-FBFA-3D0E54C37173}"/>
              </a:ext>
            </a:extLst>
          </p:cNvPr>
          <p:cNvSpPr/>
          <p:nvPr/>
        </p:nvSpPr>
        <p:spPr>
          <a:xfrm rot="19955312">
            <a:off x="9536608" y="188124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3976D5CE-F371-37DC-79CE-052F37F09E6E}"/>
              </a:ext>
            </a:extLst>
          </p:cNvPr>
          <p:cNvSpPr/>
          <p:nvPr/>
        </p:nvSpPr>
        <p:spPr>
          <a:xfrm rot="19955312">
            <a:off x="11312334"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F57FAB9-1EE3-E1E9-89FE-A04764C1FD75}"/>
              </a:ext>
            </a:extLst>
          </p:cNvPr>
          <p:cNvSpPr/>
          <p:nvPr/>
        </p:nvSpPr>
        <p:spPr>
          <a:xfrm rot="21310741">
            <a:off x="11702801" y="187500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6BFA1513-9217-EE78-D49C-1BFDACEA6645}"/>
              </a:ext>
            </a:extLst>
          </p:cNvPr>
          <p:cNvSpPr/>
          <p:nvPr/>
        </p:nvSpPr>
        <p:spPr>
          <a:xfrm rot="21310741">
            <a:off x="10168825" y="118811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31A0943C-37E6-4239-E86C-07FA21CB69CD}"/>
              </a:ext>
            </a:extLst>
          </p:cNvPr>
          <p:cNvSpPr/>
          <p:nvPr/>
        </p:nvSpPr>
        <p:spPr>
          <a:xfrm rot="21310741">
            <a:off x="9990342" y="28426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168CB79C-59EB-FCCB-9E92-F65ACB0BEE86}"/>
              </a:ext>
            </a:extLst>
          </p:cNvPr>
          <p:cNvSpPr/>
          <p:nvPr/>
        </p:nvSpPr>
        <p:spPr>
          <a:xfrm rot="1366578">
            <a:off x="11312333" y="1565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AD46E7F3-16C8-A7D7-8E9D-8FFACD2436CC}"/>
              </a:ext>
            </a:extLst>
          </p:cNvPr>
          <p:cNvSpPr/>
          <p:nvPr/>
        </p:nvSpPr>
        <p:spPr>
          <a:xfrm rot="20739421">
            <a:off x="8997704" y="4233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B8641C70-12FD-39AB-F5DA-F10974B54D31}"/>
              </a:ext>
            </a:extLst>
          </p:cNvPr>
          <p:cNvSpPr/>
          <p:nvPr/>
        </p:nvSpPr>
        <p:spPr>
          <a:xfrm rot="20739421">
            <a:off x="7137190" y="57991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D5D2A92-CF09-F70F-B7B7-59F4097E262A}"/>
              </a:ext>
            </a:extLst>
          </p:cNvPr>
          <p:cNvSpPr/>
          <p:nvPr/>
        </p:nvSpPr>
        <p:spPr>
          <a:xfrm rot="20739421">
            <a:off x="5751355" y="284261"/>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74923EB9-BB9B-8B61-8BC7-9D88D25444A4}"/>
              </a:ext>
            </a:extLst>
          </p:cNvPr>
          <p:cNvSpPr/>
          <p:nvPr/>
        </p:nvSpPr>
        <p:spPr>
          <a:xfrm rot="20739421">
            <a:off x="3080196" y="112971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29CD7CC1-5FAC-FB9C-1AC6-79E44DE8668D}"/>
              </a:ext>
            </a:extLst>
          </p:cNvPr>
          <p:cNvSpPr/>
          <p:nvPr/>
        </p:nvSpPr>
        <p:spPr>
          <a:xfrm rot="20739421">
            <a:off x="1253568" y="1040305"/>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66E93CEB-CEF1-505E-D3FC-D4A43050F3FD}"/>
              </a:ext>
            </a:extLst>
          </p:cNvPr>
          <p:cNvSpPr/>
          <p:nvPr/>
        </p:nvSpPr>
        <p:spPr>
          <a:xfrm rot="20739421">
            <a:off x="2114281" y="204352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6EAA9B5B-CF3D-C377-DEBB-1415413D8148}"/>
              </a:ext>
            </a:extLst>
          </p:cNvPr>
          <p:cNvSpPr/>
          <p:nvPr/>
        </p:nvSpPr>
        <p:spPr>
          <a:xfrm rot="20739421">
            <a:off x="246132" y="2033963"/>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DF339C9D-AFF6-A7C9-9EEE-A0CF9374670E}"/>
              </a:ext>
            </a:extLst>
          </p:cNvPr>
          <p:cNvSpPr/>
          <p:nvPr/>
        </p:nvSpPr>
        <p:spPr>
          <a:xfrm rot="20739421">
            <a:off x="3668187" y="198510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A16D065-17D3-EB79-BF57-D0E02B71E9DB}"/>
              </a:ext>
            </a:extLst>
          </p:cNvPr>
          <p:cNvSpPr/>
          <p:nvPr/>
        </p:nvSpPr>
        <p:spPr>
          <a:xfrm rot="20739421">
            <a:off x="1072523" y="16826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6E34F9FF-CD39-FCAE-5215-C73DF1D42210}"/>
              </a:ext>
            </a:extLst>
          </p:cNvPr>
          <p:cNvSpPr/>
          <p:nvPr/>
        </p:nvSpPr>
        <p:spPr>
          <a:xfrm rot="20739421">
            <a:off x="2261766" y="10675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ADC7BBC4-D4B7-41A1-FD32-A247E415416D}"/>
              </a:ext>
            </a:extLst>
          </p:cNvPr>
          <p:cNvSpPr/>
          <p:nvPr/>
        </p:nvSpPr>
        <p:spPr>
          <a:xfrm rot="20739421">
            <a:off x="2908984" y="1752160"/>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1FD64866-4CDF-6DCA-3925-F7B77E2FDA3A}"/>
              </a:ext>
            </a:extLst>
          </p:cNvPr>
          <p:cNvSpPr/>
          <p:nvPr/>
        </p:nvSpPr>
        <p:spPr>
          <a:xfrm rot="20739421">
            <a:off x="4676949" y="624308"/>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B10A4B0E-E010-A3A2-628B-3FE12C54D8CD}"/>
              </a:ext>
            </a:extLst>
          </p:cNvPr>
          <p:cNvSpPr/>
          <p:nvPr/>
        </p:nvSpPr>
        <p:spPr>
          <a:xfrm rot="20739421">
            <a:off x="6683476" y="26552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BED3DD10-73B0-0622-02F6-567B338E56FB}"/>
              </a:ext>
            </a:extLst>
          </p:cNvPr>
          <p:cNvSpPr/>
          <p:nvPr/>
        </p:nvSpPr>
        <p:spPr>
          <a:xfrm rot="20739421">
            <a:off x="5040506" y="282327"/>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3CE53589-3669-528C-1227-00B5D19D7656}"/>
              </a:ext>
            </a:extLst>
          </p:cNvPr>
          <p:cNvSpPr/>
          <p:nvPr/>
        </p:nvSpPr>
        <p:spPr>
          <a:xfrm rot="20739421">
            <a:off x="6255339"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4F278538-C320-AAC0-C9B0-3584AC6DE09F}"/>
              </a:ext>
            </a:extLst>
          </p:cNvPr>
          <p:cNvSpPr/>
          <p:nvPr/>
        </p:nvSpPr>
        <p:spPr>
          <a:xfrm rot="20739421">
            <a:off x="8163767" y="801169"/>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D7C39DF8-B1C8-D95B-ED95-E52D8D07842D}"/>
              </a:ext>
            </a:extLst>
          </p:cNvPr>
          <p:cNvSpPr/>
          <p:nvPr/>
        </p:nvSpPr>
        <p:spPr>
          <a:xfrm rot="20739421">
            <a:off x="9945553"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5-Point Star 54">
            <a:extLst>
              <a:ext uri="{FF2B5EF4-FFF2-40B4-BE49-F238E27FC236}">
                <a16:creationId xmlns:a16="http://schemas.microsoft.com/office/drawing/2014/main" id="{64E3DD8E-BE56-1674-55E6-80B308D370F1}"/>
              </a:ext>
            </a:extLst>
          </p:cNvPr>
          <p:cNvSpPr/>
          <p:nvPr/>
        </p:nvSpPr>
        <p:spPr>
          <a:xfrm rot="21310741">
            <a:off x="9316313"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5-Point Star 55">
            <a:extLst>
              <a:ext uri="{FF2B5EF4-FFF2-40B4-BE49-F238E27FC236}">
                <a16:creationId xmlns:a16="http://schemas.microsoft.com/office/drawing/2014/main" id="{B7CB6DB2-1008-AA6B-D8DA-A7ABAC7ABE74}"/>
              </a:ext>
            </a:extLst>
          </p:cNvPr>
          <p:cNvSpPr/>
          <p:nvPr/>
        </p:nvSpPr>
        <p:spPr>
          <a:xfrm rot="21310741">
            <a:off x="11960883" y="211224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5-Point Star 56">
            <a:extLst>
              <a:ext uri="{FF2B5EF4-FFF2-40B4-BE49-F238E27FC236}">
                <a16:creationId xmlns:a16="http://schemas.microsoft.com/office/drawing/2014/main" id="{F237E039-2044-0D12-1DE3-4B88C1000F85}"/>
              </a:ext>
            </a:extLst>
          </p:cNvPr>
          <p:cNvSpPr/>
          <p:nvPr/>
        </p:nvSpPr>
        <p:spPr>
          <a:xfrm rot="21310741">
            <a:off x="7837427" y="205227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123F62CE-6078-28F3-A129-54615E50A2CB}"/>
              </a:ext>
            </a:extLst>
          </p:cNvPr>
          <p:cNvSpPr txBox="1"/>
          <p:nvPr/>
        </p:nvSpPr>
        <p:spPr>
          <a:xfrm>
            <a:off x="2728503" y="4288496"/>
            <a:ext cx="6147706" cy="1569660"/>
          </a:xfrm>
          <a:prstGeom prst="rect">
            <a:avLst/>
          </a:prstGeom>
          <a:noFill/>
        </p:spPr>
        <p:txBody>
          <a:bodyPr wrap="square">
            <a:spAutoFit/>
          </a:bodyPr>
          <a:lstStyle/>
          <a:p>
            <a:pPr algn="ctr"/>
            <a:r>
              <a:rPr lang="en-US" sz="4800" b="1" dirty="0">
                <a:solidFill>
                  <a:schemeClr val="bg1"/>
                </a:solidFill>
                <a:latin typeface="Montserrat" pitchFamily="2" charset="77"/>
              </a:rPr>
              <a:t>Activity Overview</a:t>
            </a:r>
          </a:p>
          <a:p>
            <a:pPr algn="ctr"/>
            <a:r>
              <a:rPr lang="en-US" sz="4800" b="1" dirty="0">
                <a:solidFill>
                  <a:schemeClr val="bg1"/>
                </a:solidFill>
                <a:latin typeface="Montserrat" pitchFamily="2" charset="77"/>
              </a:rPr>
              <a:t>Kinetic Critters</a:t>
            </a:r>
            <a:endParaRPr lang="en-US" sz="4000" b="1" dirty="0">
              <a:solidFill>
                <a:schemeClr val="bg1"/>
              </a:solidFill>
              <a:latin typeface="Montserrat" pitchFamily="2" charset="77"/>
            </a:endParaRPr>
          </a:p>
        </p:txBody>
      </p:sp>
      <p:pic>
        <p:nvPicPr>
          <p:cNvPr id="6" name="Picture 5">
            <a:extLst>
              <a:ext uri="{FF2B5EF4-FFF2-40B4-BE49-F238E27FC236}">
                <a16:creationId xmlns:a16="http://schemas.microsoft.com/office/drawing/2014/main" id="{D373D653-65EA-56FA-CF0F-57576545DD2D}"/>
              </a:ext>
            </a:extLst>
          </p:cNvPr>
          <p:cNvPicPr>
            <a:picLocks noChangeAspect="1"/>
          </p:cNvPicPr>
          <p:nvPr/>
        </p:nvPicPr>
        <p:blipFill>
          <a:blip r:embed="rId6"/>
          <a:stretch>
            <a:fillRect/>
          </a:stretch>
        </p:blipFill>
        <p:spPr>
          <a:xfrm>
            <a:off x="2724973" y="2491864"/>
            <a:ext cx="6128304" cy="1542100"/>
          </a:xfrm>
          <a:prstGeom prst="rect">
            <a:avLst/>
          </a:prstGeom>
        </p:spPr>
      </p:pic>
    </p:spTree>
    <p:extLst>
      <p:ext uri="{BB962C8B-B14F-4D97-AF65-F5344CB8AC3E}">
        <p14:creationId xmlns:p14="http://schemas.microsoft.com/office/powerpoint/2010/main" val="2783090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A8F8DE-CCB7-0CD1-B976-36B21FBE93FE}"/>
              </a:ext>
            </a:extLst>
          </p:cNvPr>
          <p:cNvSpPr>
            <a:spLocks noGrp="1"/>
          </p:cNvSpPr>
          <p:nvPr>
            <p:ph type="title"/>
          </p:nvPr>
        </p:nvSpPr>
        <p:spPr>
          <a:xfrm>
            <a:off x="1292318" y="200983"/>
            <a:ext cx="10515600" cy="1086506"/>
          </a:xfrm>
        </p:spPr>
        <p:txBody>
          <a:bodyPr>
            <a:normAutofit/>
          </a:bodyPr>
          <a:lstStyle/>
          <a:p>
            <a:r>
              <a:rPr lang="en-US" sz="4000" dirty="0">
                <a:solidFill>
                  <a:schemeClr val="bg1"/>
                </a:solidFill>
                <a:latin typeface="Montserrat"/>
              </a:rPr>
              <a:t>Kinetic Creatures</a:t>
            </a:r>
            <a:endParaRPr lang="en-US" sz="4000" dirty="0">
              <a:solidFill>
                <a:schemeClr val="bg1"/>
              </a:solidFill>
            </a:endParaRPr>
          </a:p>
        </p:txBody>
      </p:sp>
      <p:pic>
        <p:nvPicPr>
          <p:cNvPr id="6" name="Picture 5">
            <a:extLst>
              <a:ext uri="{FF2B5EF4-FFF2-40B4-BE49-F238E27FC236}">
                <a16:creationId xmlns:a16="http://schemas.microsoft.com/office/drawing/2014/main" id="{64AEF7AC-FA8A-CE88-8383-4D9E9AC856FF}"/>
              </a:ext>
            </a:extLst>
          </p:cNvPr>
          <p:cNvPicPr>
            <a:picLocks noChangeAspect="1"/>
          </p:cNvPicPr>
          <p:nvPr/>
        </p:nvPicPr>
        <p:blipFill>
          <a:blip r:embed="rId4"/>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8951F22D-D604-5F70-6E4D-705629504890}"/>
              </a:ext>
            </a:extLst>
          </p:cNvPr>
          <p:cNvPicPr>
            <a:picLocks noChangeAspect="1"/>
          </p:cNvPicPr>
          <p:nvPr/>
        </p:nvPicPr>
        <p:blipFill>
          <a:blip r:embed="rId5"/>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6F342714-C70C-D69E-9888-BBF1DC935050}"/>
              </a:ext>
            </a:extLst>
          </p:cNvPr>
          <p:cNvPicPr>
            <a:picLocks noChangeAspect="1"/>
          </p:cNvPicPr>
          <p:nvPr/>
        </p:nvPicPr>
        <p:blipFill>
          <a:blip r:embed="rId6"/>
          <a:stretch>
            <a:fillRect/>
          </a:stretch>
        </p:blipFill>
        <p:spPr>
          <a:xfrm>
            <a:off x="252255" y="6085416"/>
            <a:ext cx="2080127" cy="532414"/>
          </a:xfrm>
          <a:prstGeom prst="rect">
            <a:avLst/>
          </a:prstGeom>
        </p:spPr>
      </p:pic>
      <p:pic>
        <p:nvPicPr>
          <p:cNvPr id="8" name="Picture 7">
            <a:extLst>
              <a:ext uri="{FF2B5EF4-FFF2-40B4-BE49-F238E27FC236}">
                <a16:creationId xmlns:a16="http://schemas.microsoft.com/office/drawing/2014/main" id="{56F4420A-CCD4-55E5-6E7F-80FF651BE634}"/>
              </a:ext>
            </a:extLst>
          </p:cNvPr>
          <p:cNvPicPr>
            <a:picLocks noChangeAspect="1"/>
          </p:cNvPicPr>
          <p:nvPr/>
        </p:nvPicPr>
        <p:blipFill>
          <a:blip r:embed="rId7"/>
          <a:srcRect l="21047" t="6414" r="38963" b="68971"/>
          <a:stretch>
            <a:fillRect/>
          </a:stretch>
        </p:blipFill>
        <p:spPr>
          <a:xfrm>
            <a:off x="3296901" y="1665514"/>
            <a:ext cx="6222655" cy="4952316"/>
          </a:xfrm>
          <a:prstGeom prst="rect">
            <a:avLst/>
          </a:prstGeom>
          <a:effectLst>
            <a:outerShdw blurRad="50800" dist="38100" dir="8100000" algn="tr" rotWithShape="0">
              <a:schemeClr val="bg1">
                <a:alpha val="40000"/>
              </a:schemeClr>
            </a:outerShdw>
          </a:effectLst>
        </p:spPr>
      </p:pic>
    </p:spTree>
    <p:extLst>
      <p:ext uri="{BB962C8B-B14F-4D97-AF65-F5344CB8AC3E}">
        <p14:creationId xmlns:p14="http://schemas.microsoft.com/office/powerpoint/2010/main" val="2960108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853C6600-860B-B207-0B9E-3383C72C2BAB}"/>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DB99A8FE-D85F-19F3-881F-8EC8BED94E3B}"/>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96C9A1E2-D295-C9BB-1EA2-FE97D8302731}"/>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317F4F12-DEEA-93EE-FFC1-37840148E591}"/>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extBox 11">
            <a:extLst>
              <a:ext uri="{FF2B5EF4-FFF2-40B4-BE49-F238E27FC236}">
                <a16:creationId xmlns:a16="http://schemas.microsoft.com/office/drawing/2014/main" id="{84193E16-2B64-1C88-56C1-14915D5A38DE}"/>
              </a:ext>
            </a:extLst>
          </p:cNvPr>
          <p:cNvSpPr txBox="1"/>
          <p:nvPr/>
        </p:nvSpPr>
        <p:spPr>
          <a:xfrm>
            <a:off x="1893832" y="219139"/>
            <a:ext cx="7208473"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a:solidFill>
                  <a:schemeClr val="bg1"/>
                </a:solidFill>
                <a:latin typeface="Montserrat" pitchFamily="2" charset="77"/>
              </a:rPr>
              <a:t>Foundations of Energy</a:t>
            </a:r>
            <a:endParaRPr lang="en-US" sz="3300" b="1" dirty="0">
              <a:solidFill>
                <a:schemeClr val="bg1"/>
              </a:solidFill>
              <a:latin typeface="Montserrat" pitchFamily="2" charset="77"/>
            </a:endParaRPr>
          </a:p>
        </p:txBody>
      </p:sp>
      <p:cxnSp>
        <p:nvCxnSpPr>
          <p:cNvPr id="7" name="Straight Connector 6">
            <a:extLst>
              <a:ext uri="{FF2B5EF4-FFF2-40B4-BE49-F238E27FC236}">
                <a16:creationId xmlns:a16="http://schemas.microsoft.com/office/drawing/2014/main" id="{D0EAD51E-1AFC-608C-45CB-39D0BED91B18}"/>
              </a:ext>
            </a:extLst>
          </p:cNvPr>
          <p:cNvCxnSpPr>
            <a:cxnSpLocks/>
          </p:cNvCxnSpPr>
          <p:nvPr/>
        </p:nvCxnSpPr>
        <p:spPr>
          <a:xfrm>
            <a:off x="3054439" y="829631"/>
            <a:ext cx="5212854"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1D0497EF-376C-36C0-FDA8-73BB3598B5F8}"/>
              </a:ext>
            </a:extLst>
          </p:cNvPr>
          <p:cNvSpPr/>
          <p:nvPr/>
        </p:nvSpPr>
        <p:spPr>
          <a:xfrm>
            <a:off x="8330238" y="703505"/>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14" name="Picture 13">
            <a:extLst>
              <a:ext uri="{FF2B5EF4-FFF2-40B4-BE49-F238E27FC236}">
                <a16:creationId xmlns:a16="http://schemas.microsoft.com/office/drawing/2014/main" id="{30761B4C-97AD-AB3D-F280-E6372DF056A4}"/>
              </a:ext>
            </a:extLst>
          </p:cNvPr>
          <p:cNvPicPr>
            <a:picLocks noChangeAspect="1"/>
          </p:cNvPicPr>
          <p:nvPr/>
        </p:nvPicPr>
        <p:blipFill>
          <a:blip r:embed="rId7"/>
          <a:srcRect l="53886" t="1930" b="62612"/>
          <a:stretch>
            <a:fillRect/>
          </a:stretch>
        </p:blipFill>
        <p:spPr>
          <a:xfrm>
            <a:off x="299560" y="2293540"/>
            <a:ext cx="1069607" cy="1063391"/>
          </a:xfrm>
          <a:prstGeom prst="rect">
            <a:avLst/>
          </a:prstGeom>
        </p:spPr>
      </p:pic>
      <p:pic>
        <p:nvPicPr>
          <p:cNvPr id="29" name="Picture 28">
            <a:extLst>
              <a:ext uri="{FF2B5EF4-FFF2-40B4-BE49-F238E27FC236}">
                <a16:creationId xmlns:a16="http://schemas.microsoft.com/office/drawing/2014/main" id="{A90AD8C0-0322-F4ED-5441-B825B8847C3B}"/>
              </a:ext>
            </a:extLst>
          </p:cNvPr>
          <p:cNvPicPr>
            <a:picLocks noChangeAspect="1"/>
          </p:cNvPicPr>
          <p:nvPr/>
        </p:nvPicPr>
        <p:blipFill>
          <a:blip r:embed="rId7"/>
          <a:srcRect l="50058" t="52186" b="14683"/>
          <a:stretch>
            <a:fillRect/>
          </a:stretch>
        </p:blipFill>
        <p:spPr>
          <a:xfrm>
            <a:off x="174023" y="4757891"/>
            <a:ext cx="1158390" cy="993603"/>
          </a:xfrm>
          <a:prstGeom prst="rect">
            <a:avLst/>
          </a:prstGeom>
        </p:spPr>
      </p:pic>
      <p:pic>
        <p:nvPicPr>
          <p:cNvPr id="30" name="Picture 29">
            <a:extLst>
              <a:ext uri="{FF2B5EF4-FFF2-40B4-BE49-F238E27FC236}">
                <a16:creationId xmlns:a16="http://schemas.microsoft.com/office/drawing/2014/main" id="{58613420-3656-DCCE-4215-3ADDBB5B470C}"/>
              </a:ext>
            </a:extLst>
          </p:cNvPr>
          <p:cNvPicPr>
            <a:picLocks noChangeAspect="1"/>
          </p:cNvPicPr>
          <p:nvPr/>
        </p:nvPicPr>
        <p:blipFill>
          <a:blip r:embed="rId7"/>
          <a:srcRect r="55746" b="64542"/>
          <a:stretch>
            <a:fillRect/>
          </a:stretch>
        </p:blipFill>
        <p:spPr>
          <a:xfrm>
            <a:off x="273721" y="1211449"/>
            <a:ext cx="1026460" cy="1063390"/>
          </a:xfrm>
          <a:prstGeom prst="rect">
            <a:avLst/>
          </a:prstGeom>
        </p:spPr>
      </p:pic>
      <p:pic>
        <p:nvPicPr>
          <p:cNvPr id="31" name="Picture 30">
            <a:extLst>
              <a:ext uri="{FF2B5EF4-FFF2-40B4-BE49-F238E27FC236}">
                <a16:creationId xmlns:a16="http://schemas.microsoft.com/office/drawing/2014/main" id="{57A71A4D-080B-BBB0-5843-0183E020A7E2}"/>
              </a:ext>
            </a:extLst>
          </p:cNvPr>
          <p:cNvPicPr>
            <a:picLocks noChangeAspect="1"/>
          </p:cNvPicPr>
          <p:nvPr/>
        </p:nvPicPr>
        <p:blipFill>
          <a:blip r:embed="rId7"/>
          <a:srcRect t="45555" r="53886" b="23308"/>
          <a:stretch>
            <a:fillRect/>
          </a:stretch>
        </p:blipFill>
        <p:spPr>
          <a:xfrm>
            <a:off x="252148" y="3613265"/>
            <a:ext cx="1069607" cy="933793"/>
          </a:xfrm>
          <a:prstGeom prst="rect">
            <a:avLst/>
          </a:prstGeom>
        </p:spPr>
      </p:pic>
      <p:sp>
        <p:nvSpPr>
          <p:cNvPr id="32" name="TextBox 31">
            <a:extLst>
              <a:ext uri="{FF2B5EF4-FFF2-40B4-BE49-F238E27FC236}">
                <a16:creationId xmlns:a16="http://schemas.microsoft.com/office/drawing/2014/main" id="{4249C508-5143-4301-B180-11609785EC0D}"/>
              </a:ext>
            </a:extLst>
          </p:cNvPr>
          <p:cNvSpPr txBox="1"/>
          <p:nvPr/>
        </p:nvSpPr>
        <p:spPr>
          <a:xfrm>
            <a:off x="1388257" y="1228837"/>
            <a:ext cx="10335658" cy="1323439"/>
          </a:xfrm>
          <a:prstGeom prst="rect">
            <a:avLst/>
          </a:prstGeom>
          <a:noFill/>
        </p:spPr>
        <p:txBody>
          <a:bodyPr wrap="square" rtlCol="0">
            <a:spAutoFit/>
          </a:bodyPr>
          <a:lstStyle/>
          <a:p>
            <a:r>
              <a:rPr lang="en-US" sz="2000" dirty="0">
                <a:solidFill>
                  <a:schemeClr val="bg1"/>
                </a:solidFill>
                <a:latin typeface="Montserrat" pitchFamily="2" charset="77"/>
              </a:rPr>
              <a:t>Many things we use everyday move because they use energy. Some toys light up, some make sounds, and some move across the floor because they use electrical energy from a battery. </a:t>
            </a:r>
          </a:p>
          <a:p>
            <a:endParaRPr lang="en-US" sz="2000" dirty="0"/>
          </a:p>
        </p:txBody>
      </p:sp>
      <p:sp>
        <p:nvSpPr>
          <p:cNvPr id="33" name="TextBox 32">
            <a:extLst>
              <a:ext uri="{FF2B5EF4-FFF2-40B4-BE49-F238E27FC236}">
                <a16:creationId xmlns:a16="http://schemas.microsoft.com/office/drawing/2014/main" id="{7532784B-EF25-B22C-57C5-10958E0D5CD2}"/>
              </a:ext>
            </a:extLst>
          </p:cNvPr>
          <p:cNvSpPr txBox="1"/>
          <p:nvPr/>
        </p:nvSpPr>
        <p:spPr>
          <a:xfrm>
            <a:off x="1369168" y="2281847"/>
            <a:ext cx="10523272" cy="1323439"/>
          </a:xfrm>
          <a:prstGeom prst="rect">
            <a:avLst/>
          </a:prstGeom>
          <a:noFill/>
        </p:spPr>
        <p:txBody>
          <a:bodyPr wrap="square" rtlCol="0">
            <a:spAutoFit/>
          </a:bodyPr>
          <a:lstStyle/>
          <a:p>
            <a:r>
              <a:rPr lang="en-US" sz="2000" dirty="0">
                <a:solidFill>
                  <a:schemeClr val="bg1"/>
                </a:solidFill>
                <a:latin typeface="Montserrat" pitchFamily="2" charset="77"/>
              </a:rPr>
              <a:t>A battery stores energy that can be used to make something happen. When a battery is connected to a motor, that energy can be used to make the motor move. When the connection is made, the motor turns on. When the connection is broken, it turns off. </a:t>
            </a:r>
          </a:p>
        </p:txBody>
      </p:sp>
      <p:sp>
        <p:nvSpPr>
          <p:cNvPr id="38" name="TextBox 37">
            <a:extLst>
              <a:ext uri="{FF2B5EF4-FFF2-40B4-BE49-F238E27FC236}">
                <a16:creationId xmlns:a16="http://schemas.microsoft.com/office/drawing/2014/main" id="{ADD13E49-FAD6-5A88-4512-B9103E5AA79D}"/>
              </a:ext>
            </a:extLst>
          </p:cNvPr>
          <p:cNvSpPr txBox="1"/>
          <p:nvPr/>
        </p:nvSpPr>
        <p:spPr>
          <a:xfrm>
            <a:off x="1253203" y="3659191"/>
            <a:ext cx="10821541" cy="1015663"/>
          </a:xfrm>
          <a:prstGeom prst="rect">
            <a:avLst/>
          </a:prstGeom>
          <a:noFill/>
        </p:spPr>
        <p:txBody>
          <a:bodyPr wrap="square" rtlCol="0">
            <a:spAutoFit/>
          </a:bodyPr>
          <a:lstStyle/>
          <a:p>
            <a:r>
              <a:rPr lang="en-US" sz="2000" dirty="0">
                <a:solidFill>
                  <a:schemeClr val="bg1"/>
                </a:solidFill>
                <a:latin typeface="Montserrat" pitchFamily="2" charset="77"/>
              </a:rPr>
              <a:t>In today’s activity, you will use electrical energy in a simple way - to make a creature move. As you build, you’ll discover that how parts are connected matters. If the motor doesn’t move, the energy isn’t reaching it yet. </a:t>
            </a:r>
          </a:p>
        </p:txBody>
      </p:sp>
      <p:sp>
        <p:nvSpPr>
          <p:cNvPr id="40" name="TextBox 39">
            <a:extLst>
              <a:ext uri="{FF2B5EF4-FFF2-40B4-BE49-F238E27FC236}">
                <a16:creationId xmlns:a16="http://schemas.microsoft.com/office/drawing/2014/main" id="{7E52B0D4-64E4-8147-0D80-60517B73E865}"/>
              </a:ext>
            </a:extLst>
          </p:cNvPr>
          <p:cNvSpPr txBox="1"/>
          <p:nvPr/>
        </p:nvSpPr>
        <p:spPr>
          <a:xfrm>
            <a:off x="1242305" y="4828164"/>
            <a:ext cx="10821541" cy="1015663"/>
          </a:xfrm>
          <a:prstGeom prst="rect">
            <a:avLst/>
          </a:prstGeom>
          <a:noFill/>
        </p:spPr>
        <p:txBody>
          <a:bodyPr wrap="square" rtlCol="0">
            <a:spAutoFit/>
          </a:bodyPr>
          <a:lstStyle/>
          <a:p>
            <a:r>
              <a:rPr lang="en-US" sz="2000" dirty="0">
                <a:solidFill>
                  <a:schemeClr val="bg1"/>
                </a:solidFill>
                <a:latin typeface="Montserrat" pitchFamily="2" charset="77"/>
              </a:rPr>
              <a:t>You will test your creature, notice how it moves, and make changes to improve it. Engineers and builders do this every day: they try something, see what happens, and make adjustments to make it work better. </a:t>
            </a:r>
          </a:p>
        </p:txBody>
      </p:sp>
    </p:spTree>
    <p:extLst>
      <p:ext uri="{BB962C8B-B14F-4D97-AF65-F5344CB8AC3E}">
        <p14:creationId xmlns:p14="http://schemas.microsoft.com/office/powerpoint/2010/main" val="253005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6D85E939-515D-0C25-D1C7-187C549FBF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E61937-E1DE-50E4-C943-1081C955EF40}"/>
              </a:ext>
            </a:extLst>
          </p:cNvPr>
          <p:cNvSpPr>
            <a:spLocks noGrp="1"/>
          </p:cNvSpPr>
          <p:nvPr>
            <p:ph type="title"/>
          </p:nvPr>
        </p:nvSpPr>
        <p:spPr>
          <a:xfrm>
            <a:off x="641850" y="2668305"/>
            <a:ext cx="10972800" cy="1143000"/>
          </a:xfrm>
          <a:effectLst>
            <a:outerShdw blurRad="50800" dist="38100" dir="5400000" sx="102000" sy="102000" algn="t" rotWithShape="0">
              <a:prstClr val="black">
                <a:alpha val="40000"/>
              </a:prstClr>
            </a:outerShdw>
          </a:effectLst>
        </p:spPr>
        <p:txBody>
          <a:bodyPr>
            <a:noAutofit/>
          </a:bodyPr>
          <a:lstStyle/>
          <a:p>
            <a:br>
              <a:rPr lang="en-US" altLang="en-US" b="1" dirty="0">
                <a:solidFill>
                  <a:srgbClr val="C17EB6"/>
                </a:solidFill>
                <a:latin typeface="Montserrat" pitchFamily="2" charset="77"/>
              </a:rPr>
            </a:br>
            <a:br>
              <a:rPr lang="en-US" altLang="en-US" b="1" dirty="0">
                <a:solidFill>
                  <a:srgbClr val="C17EB6"/>
                </a:solidFill>
                <a:latin typeface="Montserrat" pitchFamily="2" charset="77"/>
              </a:rPr>
            </a:br>
            <a:endParaRPr b="1" dirty="0">
              <a:solidFill>
                <a:srgbClr val="C17EB6"/>
              </a:solidFill>
              <a:latin typeface="Montserrat" pitchFamily="2" charset="77"/>
            </a:endParaRPr>
          </a:p>
        </p:txBody>
      </p:sp>
      <p:sp>
        <p:nvSpPr>
          <p:cNvPr id="13" name="5-Point Star 12">
            <a:extLst>
              <a:ext uri="{FF2B5EF4-FFF2-40B4-BE49-F238E27FC236}">
                <a16:creationId xmlns:a16="http://schemas.microsoft.com/office/drawing/2014/main" id="{E2311098-2F79-0781-F840-B36D0C72D752}"/>
              </a:ext>
            </a:extLst>
          </p:cNvPr>
          <p:cNvSpPr/>
          <p:nvPr/>
        </p:nvSpPr>
        <p:spPr>
          <a:xfrm>
            <a:off x="9112952" y="1813718"/>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5-Point Star 19">
            <a:extLst>
              <a:ext uri="{FF2B5EF4-FFF2-40B4-BE49-F238E27FC236}">
                <a16:creationId xmlns:a16="http://schemas.microsoft.com/office/drawing/2014/main" id="{19D47A7D-69A6-B7F1-2E89-B8D11E0C64AF}"/>
              </a:ext>
            </a:extLst>
          </p:cNvPr>
          <p:cNvSpPr/>
          <p:nvPr/>
        </p:nvSpPr>
        <p:spPr>
          <a:xfrm rot="902708">
            <a:off x="10978576" y="621991"/>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5-Point Star 21">
            <a:extLst>
              <a:ext uri="{FF2B5EF4-FFF2-40B4-BE49-F238E27FC236}">
                <a16:creationId xmlns:a16="http://schemas.microsoft.com/office/drawing/2014/main" id="{E7423881-966F-8C43-8BC1-969D74F971F3}"/>
              </a:ext>
            </a:extLst>
          </p:cNvPr>
          <p:cNvSpPr/>
          <p:nvPr/>
        </p:nvSpPr>
        <p:spPr>
          <a:xfrm>
            <a:off x="9448627" y="316706"/>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1DDC6679-0BC2-2170-77DF-9BA1E89679CD}"/>
              </a:ext>
            </a:extLst>
          </p:cNvPr>
          <p:cNvSpPr/>
          <p:nvPr/>
        </p:nvSpPr>
        <p:spPr>
          <a:xfrm>
            <a:off x="10416376" y="1729288"/>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CE1BBAFC-D505-8BB8-BFA1-A3A062E93EBB}"/>
              </a:ext>
            </a:extLst>
          </p:cNvPr>
          <p:cNvSpPr/>
          <p:nvPr/>
        </p:nvSpPr>
        <p:spPr>
          <a:xfrm rot="19955312">
            <a:off x="10191612" y="489466"/>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74EACCCF-3D4B-807B-C625-C0FB1CE6D265}"/>
              </a:ext>
            </a:extLst>
          </p:cNvPr>
          <p:cNvSpPr/>
          <p:nvPr/>
        </p:nvSpPr>
        <p:spPr>
          <a:xfrm rot="20739421">
            <a:off x="10742673" y="48157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A6F0971E-55E3-0984-9187-16C5AE582B04}"/>
              </a:ext>
            </a:extLst>
          </p:cNvPr>
          <p:cNvSpPr/>
          <p:nvPr/>
        </p:nvSpPr>
        <p:spPr>
          <a:xfrm rot="20739421">
            <a:off x="6873873" y="214783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5-Point Star 45">
            <a:extLst>
              <a:ext uri="{FF2B5EF4-FFF2-40B4-BE49-F238E27FC236}">
                <a16:creationId xmlns:a16="http://schemas.microsoft.com/office/drawing/2014/main" id="{A2024F50-AB01-135E-4DFA-7802E8E9B616}"/>
              </a:ext>
            </a:extLst>
          </p:cNvPr>
          <p:cNvSpPr/>
          <p:nvPr/>
        </p:nvSpPr>
        <p:spPr>
          <a:xfrm rot="20739421">
            <a:off x="10082929" y="891836"/>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B03FB995-FBCF-9347-3B41-EE15A35E92CD}"/>
              </a:ext>
            </a:extLst>
          </p:cNvPr>
          <p:cNvSpPr/>
          <p:nvPr/>
        </p:nvSpPr>
        <p:spPr>
          <a:xfrm rot="20739421">
            <a:off x="10783965" y="318679"/>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FA282CD7-3705-7482-2045-2EBA36A4BF2C}"/>
              </a:ext>
            </a:extLst>
          </p:cNvPr>
          <p:cNvSpPr/>
          <p:nvPr/>
        </p:nvSpPr>
        <p:spPr>
          <a:xfrm rot="20739421">
            <a:off x="9995966" y="605143"/>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71F212D0-2F46-6B3F-A520-9F2858E532EE}"/>
              </a:ext>
            </a:extLst>
          </p:cNvPr>
          <p:cNvSpPr/>
          <p:nvPr/>
        </p:nvSpPr>
        <p:spPr>
          <a:xfrm rot="20739421">
            <a:off x="11427720" y="839553"/>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F4791908-BDD3-92E4-A946-D94EAEF88273}"/>
              </a:ext>
            </a:extLst>
          </p:cNvPr>
          <p:cNvPicPr>
            <a:picLocks noChangeAspect="1"/>
          </p:cNvPicPr>
          <p:nvPr/>
        </p:nvPicPr>
        <p:blipFill>
          <a:blip r:embed="rId4"/>
          <a:stretch>
            <a:fillRect/>
          </a:stretch>
        </p:blipFill>
        <p:spPr>
          <a:xfrm>
            <a:off x="265400" y="6121066"/>
            <a:ext cx="2084162" cy="533447"/>
          </a:xfrm>
          <a:prstGeom prst="rect">
            <a:avLst/>
          </a:prstGeom>
        </p:spPr>
      </p:pic>
      <p:sp>
        <p:nvSpPr>
          <p:cNvPr id="5" name="Rectangle 1">
            <a:extLst>
              <a:ext uri="{FF2B5EF4-FFF2-40B4-BE49-F238E27FC236}">
                <a16:creationId xmlns:a16="http://schemas.microsoft.com/office/drawing/2014/main" id="{3B877976-F1F3-9AB9-3B35-49A0C24BD556}"/>
              </a:ext>
            </a:extLst>
          </p:cNvPr>
          <p:cNvSpPr>
            <a:spLocks noChangeArrowheads="1"/>
          </p:cNvSpPr>
          <p:nvPr/>
        </p:nvSpPr>
        <p:spPr bwMode="auto">
          <a:xfrm>
            <a:off x="6328618" y="3996993"/>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 name="Round Diagonal Corner Rectangle 8">
            <a:extLst>
              <a:ext uri="{FF2B5EF4-FFF2-40B4-BE49-F238E27FC236}">
                <a16:creationId xmlns:a16="http://schemas.microsoft.com/office/drawing/2014/main" id="{E6E0F171-FBEF-8111-6C61-52DA80CA7F88}"/>
              </a:ext>
            </a:extLst>
          </p:cNvPr>
          <p:cNvSpPr/>
          <p:nvPr/>
        </p:nvSpPr>
        <p:spPr>
          <a:xfrm>
            <a:off x="9465807" y="347080"/>
            <a:ext cx="1782519" cy="436935"/>
          </a:xfrm>
          <a:prstGeom prst="round2DiagRect">
            <a:avLst/>
          </a:prstGeom>
          <a:solidFill>
            <a:schemeClr val="bg1"/>
          </a:soli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F9D5268-4A31-2B97-7AE4-413E1153454D}"/>
              </a:ext>
            </a:extLst>
          </p:cNvPr>
          <p:cNvSpPr txBox="1"/>
          <p:nvPr/>
        </p:nvSpPr>
        <p:spPr>
          <a:xfrm>
            <a:off x="9623831" y="327327"/>
            <a:ext cx="1540434" cy="461665"/>
          </a:xfrm>
          <a:prstGeom prst="rect">
            <a:avLst/>
          </a:prstGeom>
          <a:noFill/>
        </p:spPr>
        <p:txBody>
          <a:bodyPr wrap="square">
            <a:spAutoFit/>
          </a:bodyPr>
          <a:lstStyle/>
          <a:p>
            <a:pPr algn="ctr"/>
            <a:r>
              <a:rPr lang="en-US" sz="2400" b="1">
                <a:solidFill>
                  <a:srgbClr val="2E3192"/>
                </a:solidFill>
                <a:latin typeface="Montserrat" pitchFamily="2" charset="77"/>
              </a:rPr>
              <a:t>Battery</a:t>
            </a:r>
            <a:endParaRPr lang="en-US" sz="2400" b="1" dirty="0">
              <a:solidFill>
                <a:srgbClr val="2E3192"/>
              </a:solidFill>
              <a:latin typeface="Montserrat" pitchFamily="2" charset="77"/>
            </a:endParaRPr>
          </a:p>
        </p:txBody>
      </p:sp>
      <p:sp>
        <p:nvSpPr>
          <p:cNvPr id="10" name="Round Diagonal Corner Rectangle 9">
            <a:extLst>
              <a:ext uri="{FF2B5EF4-FFF2-40B4-BE49-F238E27FC236}">
                <a16:creationId xmlns:a16="http://schemas.microsoft.com/office/drawing/2014/main" id="{809F7D91-860A-4015-8DB0-9B51DF24CA50}"/>
              </a:ext>
            </a:extLst>
          </p:cNvPr>
          <p:cNvSpPr/>
          <p:nvPr/>
        </p:nvSpPr>
        <p:spPr>
          <a:xfrm>
            <a:off x="5730609" y="386944"/>
            <a:ext cx="1782519" cy="436935"/>
          </a:xfrm>
          <a:prstGeom prst="round2DiagRect">
            <a:avLst/>
          </a:prstGeom>
          <a:solidFill>
            <a:schemeClr val="bg1"/>
          </a:soli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0865CE0F-B3B9-FFE0-5463-81A515ED19D3}"/>
              </a:ext>
            </a:extLst>
          </p:cNvPr>
          <p:cNvSpPr txBox="1"/>
          <p:nvPr/>
        </p:nvSpPr>
        <p:spPr>
          <a:xfrm>
            <a:off x="5797419" y="378119"/>
            <a:ext cx="1648897" cy="461665"/>
          </a:xfrm>
          <a:prstGeom prst="rect">
            <a:avLst/>
          </a:prstGeom>
          <a:noFill/>
        </p:spPr>
        <p:txBody>
          <a:bodyPr wrap="square">
            <a:spAutoFit/>
          </a:bodyPr>
          <a:lstStyle/>
          <a:p>
            <a:pPr algn="ctr"/>
            <a:r>
              <a:rPr lang="en-US" sz="2400" b="1">
                <a:solidFill>
                  <a:srgbClr val="2E3192"/>
                </a:solidFill>
                <a:latin typeface="Montserrat" pitchFamily="2" charset="77"/>
              </a:rPr>
              <a:t>Motor</a:t>
            </a:r>
            <a:endParaRPr lang="en-US" sz="2400" b="1" dirty="0">
              <a:solidFill>
                <a:srgbClr val="2E3192"/>
              </a:solidFill>
              <a:latin typeface="Montserrat" pitchFamily="2" charset="77"/>
            </a:endParaRPr>
          </a:p>
        </p:txBody>
      </p:sp>
      <p:sp>
        <p:nvSpPr>
          <p:cNvPr id="58" name="Round Diagonal Corner Rectangle 57">
            <a:extLst>
              <a:ext uri="{FF2B5EF4-FFF2-40B4-BE49-F238E27FC236}">
                <a16:creationId xmlns:a16="http://schemas.microsoft.com/office/drawing/2014/main" id="{78458845-8D20-D9C8-5ACC-0838F5271337}"/>
              </a:ext>
            </a:extLst>
          </p:cNvPr>
          <p:cNvSpPr/>
          <p:nvPr/>
        </p:nvSpPr>
        <p:spPr>
          <a:xfrm>
            <a:off x="5847156" y="5607527"/>
            <a:ext cx="1782519" cy="436935"/>
          </a:xfrm>
          <a:prstGeom prst="round2DiagRect">
            <a:avLst/>
          </a:prstGeom>
          <a:solidFill>
            <a:schemeClr val="bg1"/>
          </a:solidFill>
        </p:spPr>
        <p:style>
          <a:lnRef idx="0">
            <a:schemeClr val="dk1"/>
          </a:lnRef>
          <a:fillRef idx="3">
            <a:schemeClr val="dk1"/>
          </a:fillRef>
          <a:effectRef idx="3">
            <a:schemeClr val="dk1"/>
          </a:effectRef>
          <a:fontRef idx="minor">
            <a:schemeClr val="lt1"/>
          </a:fontRef>
        </p:style>
        <p:txBody>
          <a:bodyPr rtlCol="0" anchor="ctr"/>
          <a:lstStyle/>
          <a:p>
            <a:pPr algn="ctr"/>
            <a:r>
              <a:rPr lang="en-US" sz="2400" b="1">
                <a:solidFill>
                  <a:srgbClr val="2E3192"/>
                </a:solidFill>
                <a:latin typeface="Montserrat" pitchFamily="2" charset="77"/>
              </a:rPr>
              <a:t>Energy</a:t>
            </a:r>
            <a:endParaRPr lang="en-US" b="1" dirty="0">
              <a:solidFill>
                <a:srgbClr val="2E3192"/>
              </a:solidFill>
              <a:latin typeface="Montserrat" pitchFamily="2" charset="77"/>
            </a:endParaRPr>
          </a:p>
        </p:txBody>
      </p:sp>
      <p:sp>
        <p:nvSpPr>
          <p:cNvPr id="60" name="Round Diagonal Corner Rectangle 59">
            <a:extLst>
              <a:ext uri="{FF2B5EF4-FFF2-40B4-BE49-F238E27FC236}">
                <a16:creationId xmlns:a16="http://schemas.microsoft.com/office/drawing/2014/main" id="{D629454B-4D37-02E7-5F62-F89FF47857E1}"/>
              </a:ext>
            </a:extLst>
          </p:cNvPr>
          <p:cNvSpPr/>
          <p:nvPr/>
        </p:nvSpPr>
        <p:spPr>
          <a:xfrm>
            <a:off x="9420770" y="5603813"/>
            <a:ext cx="2094744" cy="436935"/>
          </a:xfrm>
          <a:prstGeom prst="round2DiagRect">
            <a:avLst/>
          </a:prstGeom>
          <a:solidFill>
            <a:schemeClr val="bg1"/>
          </a:soli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26F1373F-CDD3-7C1E-C6B7-7F3FA2609DE3}"/>
              </a:ext>
            </a:extLst>
          </p:cNvPr>
          <p:cNvSpPr txBox="1"/>
          <p:nvPr/>
        </p:nvSpPr>
        <p:spPr>
          <a:xfrm>
            <a:off x="9211042" y="5591447"/>
            <a:ext cx="2472439" cy="461665"/>
          </a:xfrm>
          <a:prstGeom prst="rect">
            <a:avLst/>
          </a:prstGeom>
          <a:noFill/>
        </p:spPr>
        <p:txBody>
          <a:bodyPr wrap="square">
            <a:spAutoFit/>
          </a:bodyPr>
          <a:lstStyle/>
          <a:p>
            <a:pPr algn="ctr"/>
            <a:r>
              <a:rPr lang="en-US" sz="2400" b="1">
                <a:solidFill>
                  <a:srgbClr val="2E3192"/>
                </a:solidFill>
                <a:latin typeface="Montserrat" pitchFamily="2" charset="77"/>
              </a:rPr>
              <a:t>Movement</a:t>
            </a:r>
            <a:endParaRPr lang="en-US" sz="2400" b="1" dirty="0">
              <a:solidFill>
                <a:srgbClr val="2E3192"/>
              </a:solidFill>
              <a:latin typeface="Montserrat" pitchFamily="2" charset="77"/>
            </a:endParaRPr>
          </a:p>
        </p:txBody>
      </p:sp>
      <p:grpSp>
        <p:nvGrpSpPr>
          <p:cNvPr id="11" name="Group 10">
            <a:extLst>
              <a:ext uri="{FF2B5EF4-FFF2-40B4-BE49-F238E27FC236}">
                <a16:creationId xmlns:a16="http://schemas.microsoft.com/office/drawing/2014/main" id="{E36B80CC-5938-F779-16B3-611462AD20D5}"/>
              </a:ext>
            </a:extLst>
          </p:cNvPr>
          <p:cNvGrpSpPr/>
          <p:nvPr/>
        </p:nvGrpSpPr>
        <p:grpSpPr>
          <a:xfrm>
            <a:off x="-339025" y="310101"/>
            <a:ext cx="5901667" cy="5616644"/>
            <a:chOff x="6559107" y="386276"/>
            <a:chExt cx="5901667" cy="5616644"/>
          </a:xfrm>
        </p:grpSpPr>
        <p:sp>
          <p:nvSpPr>
            <p:cNvPr id="6" name="TextBox 5">
              <a:extLst>
                <a:ext uri="{FF2B5EF4-FFF2-40B4-BE49-F238E27FC236}">
                  <a16:creationId xmlns:a16="http://schemas.microsoft.com/office/drawing/2014/main" id="{E077F1BB-1D7E-37B8-6E4F-AF0C66DFF35B}"/>
                </a:ext>
              </a:extLst>
            </p:cNvPr>
            <p:cNvSpPr txBox="1"/>
            <p:nvPr/>
          </p:nvSpPr>
          <p:spPr>
            <a:xfrm>
              <a:off x="6559107" y="386276"/>
              <a:ext cx="5901667" cy="600164"/>
            </a:xfrm>
            <a:prstGeom prst="rect">
              <a:avLst/>
            </a:prstGeom>
            <a:noFill/>
          </p:spPr>
          <p:txBody>
            <a:bodyPr wrap="square">
              <a:spAutoFit/>
            </a:bodyPr>
            <a:lstStyle/>
            <a:p>
              <a:pPr algn="ctr"/>
              <a:r>
                <a:rPr lang="en-US" sz="3300" b="1">
                  <a:solidFill>
                    <a:schemeClr val="bg1"/>
                  </a:solidFill>
                  <a:latin typeface="Montserrat" pitchFamily="2" charset="77"/>
                </a:rPr>
                <a:t>Key Words to Know</a:t>
              </a:r>
              <a:endParaRPr lang="en-US" sz="3300" b="1" dirty="0">
                <a:solidFill>
                  <a:schemeClr val="bg1"/>
                </a:solidFill>
                <a:latin typeface="Montserrat" pitchFamily="2" charset="77"/>
              </a:endParaRPr>
            </a:p>
          </p:txBody>
        </p:sp>
        <p:cxnSp>
          <p:nvCxnSpPr>
            <p:cNvPr id="7" name="Straight Connector 6">
              <a:extLst>
                <a:ext uri="{FF2B5EF4-FFF2-40B4-BE49-F238E27FC236}">
                  <a16:creationId xmlns:a16="http://schemas.microsoft.com/office/drawing/2014/main" id="{23787C28-9DAC-6A2D-1103-C4DC347AFBCD}"/>
                </a:ext>
              </a:extLst>
            </p:cNvPr>
            <p:cNvCxnSpPr>
              <a:cxnSpLocks/>
            </p:cNvCxnSpPr>
            <p:nvPr/>
          </p:nvCxnSpPr>
          <p:spPr>
            <a:xfrm>
              <a:off x="7284934" y="913973"/>
              <a:ext cx="4357849"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F29FAB7E-044C-F58D-522A-22B9D96BDB16}"/>
                </a:ext>
              </a:extLst>
            </p:cNvPr>
            <p:cNvSpPr/>
            <p:nvPr/>
          </p:nvSpPr>
          <p:spPr>
            <a:xfrm>
              <a:off x="11653168" y="766586"/>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TextBox 70">
              <a:extLst>
                <a:ext uri="{FF2B5EF4-FFF2-40B4-BE49-F238E27FC236}">
                  <a16:creationId xmlns:a16="http://schemas.microsoft.com/office/drawing/2014/main" id="{77B3082D-A1B5-29FF-27A7-43D60BE12185}"/>
                </a:ext>
              </a:extLst>
            </p:cNvPr>
            <p:cNvSpPr txBox="1"/>
            <p:nvPr/>
          </p:nvSpPr>
          <p:spPr>
            <a:xfrm>
              <a:off x="7471461" y="1045416"/>
              <a:ext cx="2135146" cy="461665"/>
            </a:xfrm>
            <a:prstGeom prst="rect">
              <a:avLst/>
            </a:prstGeom>
            <a:noFill/>
          </p:spPr>
          <p:txBody>
            <a:bodyPr wrap="square">
              <a:spAutoFit/>
            </a:bodyPr>
            <a:lstStyle/>
            <a:p>
              <a:r>
                <a:rPr lang="en-US" sz="2400" b="1">
                  <a:solidFill>
                    <a:schemeClr val="bg1"/>
                  </a:solidFill>
                  <a:latin typeface="Montserrat" pitchFamily="2" charset="77"/>
                </a:rPr>
                <a:t>BATTERY</a:t>
              </a:r>
              <a:endParaRPr lang="en-US" sz="2400" b="1" dirty="0">
                <a:solidFill>
                  <a:schemeClr val="bg1"/>
                </a:solidFill>
                <a:latin typeface="Montserrat" pitchFamily="2" charset="77"/>
              </a:endParaRPr>
            </a:p>
          </p:txBody>
        </p:sp>
        <p:sp>
          <p:nvSpPr>
            <p:cNvPr id="74" name="TextBox 73">
              <a:extLst>
                <a:ext uri="{FF2B5EF4-FFF2-40B4-BE49-F238E27FC236}">
                  <a16:creationId xmlns:a16="http://schemas.microsoft.com/office/drawing/2014/main" id="{A83B301E-F196-A1F1-324A-652ADAC1D8B4}"/>
                </a:ext>
              </a:extLst>
            </p:cNvPr>
            <p:cNvSpPr txBox="1"/>
            <p:nvPr/>
          </p:nvSpPr>
          <p:spPr>
            <a:xfrm>
              <a:off x="7421098" y="2065762"/>
              <a:ext cx="1507531" cy="461665"/>
            </a:xfrm>
            <a:prstGeom prst="rect">
              <a:avLst/>
            </a:prstGeom>
            <a:noFill/>
          </p:spPr>
          <p:txBody>
            <a:bodyPr wrap="square">
              <a:spAutoFit/>
            </a:bodyPr>
            <a:lstStyle/>
            <a:p>
              <a:pPr algn="ctr"/>
              <a:r>
                <a:rPr lang="en-US" sz="2400" b="1" dirty="0">
                  <a:solidFill>
                    <a:schemeClr val="bg1"/>
                  </a:solidFill>
                  <a:latin typeface="Montserrat" pitchFamily="2" charset="77"/>
                </a:rPr>
                <a:t>MOTOR</a:t>
              </a:r>
            </a:p>
          </p:txBody>
        </p:sp>
        <p:sp>
          <p:nvSpPr>
            <p:cNvPr id="77" name="TextBox 76">
              <a:extLst>
                <a:ext uri="{FF2B5EF4-FFF2-40B4-BE49-F238E27FC236}">
                  <a16:creationId xmlns:a16="http://schemas.microsoft.com/office/drawing/2014/main" id="{9067A55A-3B90-7CF1-9E30-457FF0E54D89}"/>
                </a:ext>
              </a:extLst>
            </p:cNvPr>
            <p:cNvSpPr txBox="1"/>
            <p:nvPr/>
          </p:nvSpPr>
          <p:spPr>
            <a:xfrm>
              <a:off x="7471461" y="3216360"/>
              <a:ext cx="2135146" cy="461665"/>
            </a:xfrm>
            <a:prstGeom prst="rect">
              <a:avLst/>
            </a:prstGeom>
            <a:noFill/>
          </p:spPr>
          <p:txBody>
            <a:bodyPr wrap="square">
              <a:spAutoFit/>
            </a:bodyPr>
            <a:lstStyle/>
            <a:p>
              <a:r>
                <a:rPr lang="en-US" sz="2400" b="1">
                  <a:solidFill>
                    <a:schemeClr val="bg1"/>
                  </a:solidFill>
                  <a:latin typeface="Montserrat" pitchFamily="2" charset="77"/>
                </a:rPr>
                <a:t>ENERGY</a:t>
              </a:r>
              <a:endParaRPr lang="en-US" sz="2400" b="1" dirty="0">
                <a:solidFill>
                  <a:schemeClr val="bg1"/>
                </a:solidFill>
                <a:latin typeface="Montserrat" pitchFamily="2" charset="77"/>
              </a:endParaRPr>
            </a:p>
          </p:txBody>
        </p:sp>
        <p:sp>
          <p:nvSpPr>
            <p:cNvPr id="80" name="TextBox 79">
              <a:extLst>
                <a:ext uri="{FF2B5EF4-FFF2-40B4-BE49-F238E27FC236}">
                  <a16:creationId xmlns:a16="http://schemas.microsoft.com/office/drawing/2014/main" id="{90D9E582-95F5-4131-D25C-2B056DA0C37D}"/>
                </a:ext>
              </a:extLst>
            </p:cNvPr>
            <p:cNvSpPr txBox="1"/>
            <p:nvPr/>
          </p:nvSpPr>
          <p:spPr>
            <a:xfrm>
              <a:off x="7471461" y="4619314"/>
              <a:ext cx="2135146" cy="461665"/>
            </a:xfrm>
            <a:prstGeom prst="rect">
              <a:avLst/>
            </a:prstGeom>
            <a:noFill/>
          </p:spPr>
          <p:txBody>
            <a:bodyPr wrap="square">
              <a:spAutoFit/>
            </a:bodyPr>
            <a:lstStyle/>
            <a:p>
              <a:r>
                <a:rPr lang="en-US" sz="2400" b="1">
                  <a:solidFill>
                    <a:schemeClr val="bg1"/>
                  </a:solidFill>
                  <a:latin typeface="Montserrat" pitchFamily="2" charset="77"/>
                </a:rPr>
                <a:t>MOVEMENT</a:t>
              </a:r>
              <a:endParaRPr lang="en-US" sz="2400" b="1" dirty="0">
                <a:solidFill>
                  <a:schemeClr val="bg1"/>
                </a:solidFill>
                <a:latin typeface="Montserrat" pitchFamily="2" charset="77"/>
              </a:endParaRPr>
            </a:p>
          </p:txBody>
        </p:sp>
        <p:sp>
          <p:nvSpPr>
            <p:cNvPr id="15" name="TextBox 76">
              <a:extLst>
                <a:ext uri="{FF2B5EF4-FFF2-40B4-BE49-F238E27FC236}">
                  <a16:creationId xmlns:a16="http://schemas.microsoft.com/office/drawing/2014/main" id="{79C812FE-A83F-C7DC-CADE-790D3DD60DCB}"/>
                </a:ext>
              </a:extLst>
            </p:cNvPr>
            <p:cNvSpPr txBox="1"/>
            <p:nvPr/>
          </p:nvSpPr>
          <p:spPr>
            <a:xfrm>
              <a:off x="7471461" y="1401738"/>
              <a:ext cx="3574179" cy="707886"/>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dirty="0">
                  <a:solidFill>
                    <a:schemeClr val="bg1"/>
                  </a:solidFill>
                  <a:latin typeface="Montserrat" pitchFamily="2" charset="77"/>
                </a:rPr>
                <a:t>A small power source that provides energy </a:t>
              </a:r>
            </a:p>
          </p:txBody>
        </p:sp>
        <p:sp>
          <p:nvSpPr>
            <p:cNvPr id="21" name="TextBox 76">
              <a:extLst>
                <a:ext uri="{FF2B5EF4-FFF2-40B4-BE49-F238E27FC236}">
                  <a16:creationId xmlns:a16="http://schemas.microsoft.com/office/drawing/2014/main" id="{BCBD0CA5-F712-4F96-336A-E13D4ABC8F86}"/>
                </a:ext>
              </a:extLst>
            </p:cNvPr>
            <p:cNvSpPr txBox="1"/>
            <p:nvPr/>
          </p:nvSpPr>
          <p:spPr>
            <a:xfrm>
              <a:off x="7471461" y="2423793"/>
              <a:ext cx="3866500" cy="707886"/>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a:solidFill>
                    <a:schemeClr val="bg1"/>
                  </a:solidFill>
                  <a:latin typeface="Montserrat" pitchFamily="2" charset="77"/>
                </a:rPr>
                <a:t>A device that moves when it gets power from a battery</a:t>
              </a:r>
            </a:p>
          </p:txBody>
        </p:sp>
        <p:sp>
          <p:nvSpPr>
            <p:cNvPr id="27" name="TextBox 26">
              <a:extLst>
                <a:ext uri="{FF2B5EF4-FFF2-40B4-BE49-F238E27FC236}">
                  <a16:creationId xmlns:a16="http://schemas.microsoft.com/office/drawing/2014/main" id="{43D7DCB5-EBA5-20CE-1BFC-111197AC96E3}"/>
                </a:ext>
              </a:extLst>
            </p:cNvPr>
            <p:cNvSpPr txBox="1"/>
            <p:nvPr/>
          </p:nvSpPr>
          <p:spPr>
            <a:xfrm>
              <a:off x="7471461" y="3588460"/>
              <a:ext cx="3623124" cy="101566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dirty="0">
                  <a:solidFill>
                    <a:schemeClr val="bg1"/>
                  </a:solidFill>
                  <a:latin typeface="Montserrat" pitchFamily="2" charset="77"/>
                </a:rPr>
                <a:t>Something that makes things move, light up, or make sound </a:t>
              </a:r>
            </a:p>
          </p:txBody>
        </p:sp>
        <p:sp>
          <p:nvSpPr>
            <p:cNvPr id="28" name="TextBox 27">
              <a:extLst>
                <a:ext uri="{FF2B5EF4-FFF2-40B4-BE49-F238E27FC236}">
                  <a16:creationId xmlns:a16="http://schemas.microsoft.com/office/drawing/2014/main" id="{CC0CE889-CDCA-EF74-90F7-51307BDB7833}"/>
                </a:ext>
              </a:extLst>
            </p:cNvPr>
            <p:cNvSpPr txBox="1"/>
            <p:nvPr/>
          </p:nvSpPr>
          <p:spPr>
            <a:xfrm>
              <a:off x="7471461" y="4987257"/>
              <a:ext cx="4239179" cy="101566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dirty="0">
                  <a:solidFill>
                    <a:schemeClr val="bg1"/>
                  </a:solidFill>
                  <a:latin typeface="Montserrat" pitchFamily="2" charset="77"/>
                </a:rPr>
                <a:t>When something changes position or location </a:t>
              </a:r>
            </a:p>
            <a:p>
              <a:pPr defTabSz="914400"/>
              <a:endParaRPr lang="en-US" sz="2000" b="1" dirty="0">
                <a:solidFill>
                  <a:srgbClr val="3F3889"/>
                </a:solidFill>
                <a:latin typeface="Montserrat" pitchFamily="2" charset="77"/>
                <a:cs typeface="Arial"/>
              </a:endParaRPr>
            </a:p>
          </p:txBody>
        </p:sp>
      </p:grpSp>
      <p:pic>
        <p:nvPicPr>
          <p:cNvPr id="32" name="Picture 31">
            <a:extLst>
              <a:ext uri="{FF2B5EF4-FFF2-40B4-BE49-F238E27FC236}">
                <a16:creationId xmlns:a16="http://schemas.microsoft.com/office/drawing/2014/main" id="{D0F546F8-DE80-8927-6C8E-FAE324290644}"/>
              </a:ext>
            </a:extLst>
          </p:cNvPr>
          <p:cNvPicPr>
            <a:picLocks noChangeAspect="1"/>
          </p:cNvPicPr>
          <p:nvPr/>
        </p:nvPicPr>
        <p:blipFill>
          <a:blip r:embed="rId5"/>
          <a:stretch>
            <a:fillRect/>
          </a:stretch>
        </p:blipFill>
        <p:spPr>
          <a:xfrm>
            <a:off x="5214915" y="1022154"/>
            <a:ext cx="2859011" cy="2144260"/>
          </a:xfrm>
          <a:prstGeom prst="roundRect">
            <a:avLst/>
          </a:prstGeom>
          <a:ln w="28575">
            <a:solidFill>
              <a:srgbClr val="ED1C24"/>
            </a:solidFill>
          </a:ln>
          <a:effectLst>
            <a:outerShdw blurRad="152400" dist="38100" dir="8100000" sx="102000" sy="102000" algn="tr" rotWithShape="0">
              <a:prstClr val="black">
                <a:alpha val="40000"/>
              </a:prstClr>
            </a:outerShdw>
          </a:effectLst>
        </p:spPr>
      </p:pic>
      <p:pic>
        <p:nvPicPr>
          <p:cNvPr id="33" name="Picture 32">
            <a:extLst>
              <a:ext uri="{FF2B5EF4-FFF2-40B4-BE49-F238E27FC236}">
                <a16:creationId xmlns:a16="http://schemas.microsoft.com/office/drawing/2014/main" id="{32B835A7-1B15-8A0C-0F70-8B1BE6A0DD3E}"/>
              </a:ext>
            </a:extLst>
          </p:cNvPr>
          <p:cNvPicPr>
            <a:picLocks noChangeAspect="1"/>
          </p:cNvPicPr>
          <p:nvPr/>
        </p:nvPicPr>
        <p:blipFill>
          <a:blip r:embed="rId6"/>
          <a:stretch>
            <a:fillRect/>
          </a:stretch>
        </p:blipFill>
        <p:spPr>
          <a:xfrm>
            <a:off x="5165518" y="3366339"/>
            <a:ext cx="3095221" cy="2062847"/>
          </a:xfrm>
          <a:prstGeom prst="roundRect">
            <a:avLst/>
          </a:prstGeom>
          <a:ln w="28575">
            <a:solidFill>
              <a:srgbClr val="ED1C24"/>
            </a:solidFill>
          </a:ln>
          <a:effectLst>
            <a:outerShdw blurRad="127000" dist="38100" dir="8100000" sx="102000" sy="102000" algn="tr" rotWithShape="0">
              <a:prstClr val="black">
                <a:alpha val="40000"/>
              </a:prstClr>
            </a:outerShdw>
          </a:effectLst>
        </p:spPr>
      </p:pic>
      <p:pic>
        <p:nvPicPr>
          <p:cNvPr id="34" name="Picture 33">
            <a:extLst>
              <a:ext uri="{FF2B5EF4-FFF2-40B4-BE49-F238E27FC236}">
                <a16:creationId xmlns:a16="http://schemas.microsoft.com/office/drawing/2014/main" id="{7B34830E-49D6-55C0-1D35-5A0F94361B26}"/>
              </a:ext>
            </a:extLst>
          </p:cNvPr>
          <p:cNvPicPr>
            <a:picLocks noChangeAspect="1"/>
          </p:cNvPicPr>
          <p:nvPr/>
        </p:nvPicPr>
        <p:blipFill>
          <a:blip r:embed="rId7"/>
          <a:stretch>
            <a:fillRect/>
          </a:stretch>
        </p:blipFill>
        <p:spPr>
          <a:xfrm>
            <a:off x="8680670" y="3703822"/>
            <a:ext cx="3363856" cy="1748474"/>
          </a:xfrm>
          <a:prstGeom prst="roundRect">
            <a:avLst/>
          </a:prstGeom>
          <a:ln w="28575">
            <a:solidFill>
              <a:srgbClr val="ED1C24"/>
            </a:solidFill>
          </a:ln>
          <a:effectLst>
            <a:outerShdw blurRad="152400" dist="38100" dir="8100000" sx="102000" sy="102000" algn="tr" rotWithShape="0">
              <a:prstClr val="black">
                <a:alpha val="40000"/>
              </a:prstClr>
            </a:outerShdw>
          </a:effectLst>
        </p:spPr>
      </p:pic>
      <p:pic>
        <p:nvPicPr>
          <p:cNvPr id="51" name="Picture 50">
            <a:extLst>
              <a:ext uri="{FF2B5EF4-FFF2-40B4-BE49-F238E27FC236}">
                <a16:creationId xmlns:a16="http://schemas.microsoft.com/office/drawing/2014/main" id="{32971388-F74F-199F-EFE2-16BB5543897C}"/>
              </a:ext>
            </a:extLst>
          </p:cNvPr>
          <p:cNvPicPr>
            <a:picLocks noChangeAspect="1"/>
          </p:cNvPicPr>
          <p:nvPr/>
        </p:nvPicPr>
        <p:blipFill>
          <a:blip r:embed="rId8"/>
          <a:stretch>
            <a:fillRect/>
          </a:stretch>
        </p:blipFill>
        <p:spPr>
          <a:xfrm>
            <a:off x="9011720" y="955981"/>
            <a:ext cx="2616695" cy="2616695"/>
          </a:xfrm>
          <a:prstGeom prst="roundRect">
            <a:avLst/>
          </a:prstGeom>
          <a:ln w="28575">
            <a:solidFill>
              <a:srgbClr val="ED1C24"/>
            </a:solidFill>
          </a:ln>
        </p:spPr>
      </p:pic>
    </p:spTree>
    <p:extLst>
      <p:ext uri="{BB962C8B-B14F-4D97-AF65-F5344CB8AC3E}">
        <p14:creationId xmlns:p14="http://schemas.microsoft.com/office/powerpoint/2010/main" val="4257876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36A54446-D533-B841-85D4-8E77559BB4B5}"/>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8C27B67B-54E4-CA08-8F43-AA16E768B35D}"/>
              </a:ext>
            </a:extLst>
          </p:cNvPr>
          <p:cNvPicPr>
            <a:picLocks noChangeAspect="1"/>
          </p:cNvPicPr>
          <p:nvPr/>
        </p:nvPicPr>
        <p:blipFill>
          <a:blip r:embed="rId4"/>
          <a:stretch>
            <a:fillRect/>
          </a:stretch>
        </p:blipFill>
        <p:spPr>
          <a:xfrm>
            <a:off x="11285850" y="5999390"/>
            <a:ext cx="915816" cy="707676"/>
          </a:xfrm>
          <a:prstGeom prst="rect">
            <a:avLst/>
          </a:prstGeom>
        </p:spPr>
      </p:pic>
      <p:sp>
        <p:nvSpPr>
          <p:cNvPr id="2" name="Title 1">
            <a:extLst>
              <a:ext uri="{FF2B5EF4-FFF2-40B4-BE49-F238E27FC236}">
                <a16:creationId xmlns:a16="http://schemas.microsoft.com/office/drawing/2014/main" id="{D4AFEAC0-07D6-FBA2-D1CC-BF51E56BDAB1}"/>
              </a:ext>
            </a:extLst>
          </p:cNvPr>
          <p:cNvSpPr>
            <a:spLocks noGrp="1"/>
          </p:cNvSpPr>
          <p:nvPr>
            <p:ph type="title"/>
          </p:nvPr>
        </p:nvSpPr>
        <p:spPr>
          <a:xfrm>
            <a:off x="1132494" y="2668305"/>
            <a:ext cx="10972800" cy="1143000"/>
          </a:xfrm>
          <a:effectLst>
            <a:outerShdw blurRad="50800" dist="38100" dir="5400000" sx="102000" sy="102000" algn="t" rotWithShape="0">
              <a:prstClr val="black">
                <a:alpha val="40000"/>
              </a:prstClr>
            </a:outerShdw>
          </a:effectLst>
        </p:spPr>
        <p:txBody>
          <a:bodyPr>
            <a:noAutofit/>
          </a:bodyPr>
          <a:lstStyle/>
          <a:p>
            <a:br>
              <a:rPr lang="en-US" altLang="en-US" b="1" dirty="0">
                <a:solidFill>
                  <a:srgbClr val="C17EB6"/>
                </a:solidFill>
                <a:latin typeface="Montserrat" pitchFamily="2" charset="77"/>
              </a:rPr>
            </a:br>
            <a:br>
              <a:rPr lang="en-US" altLang="en-US" b="1" dirty="0">
                <a:solidFill>
                  <a:srgbClr val="C17EB6"/>
                </a:solidFill>
                <a:latin typeface="Montserrat" pitchFamily="2" charset="77"/>
              </a:rPr>
            </a:br>
            <a:endParaRPr b="1" dirty="0">
              <a:solidFill>
                <a:srgbClr val="C17EB6"/>
              </a:solidFill>
              <a:latin typeface="Montserrat" pitchFamily="2" charset="77"/>
            </a:endParaRPr>
          </a:p>
        </p:txBody>
      </p:sp>
      <p:sp>
        <p:nvSpPr>
          <p:cNvPr id="13" name="5-Point Star 12">
            <a:extLst>
              <a:ext uri="{FF2B5EF4-FFF2-40B4-BE49-F238E27FC236}">
                <a16:creationId xmlns:a16="http://schemas.microsoft.com/office/drawing/2014/main" id="{2288A0F7-8DEC-224A-D448-528EFE5B4C97}"/>
              </a:ext>
            </a:extLst>
          </p:cNvPr>
          <p:cNvSpPr/>
          <p:nvPr/>
        </p:nvSpPr>
        <p:spPr>
          <a:xfrm>
            <a:off x="3895184" y="179875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155C34F9-E646-B84A-BA9E-70A72B464404}"/>
              </a:ext>
            </a:extLst>
          </p:cNvPr>
          <p:cNvSpPr/>
          <p:nvPr/>
        </p:nvSpPr>
        <p:spPr>
          <a:xfrm rot="2148141">
            <a:off x="6314604" y="1830411"/>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B5CA93D9-D605-3FC5-C0F3-CFD6C78B864C}"/>
              </a:ext>
            </a:extLst>
          </p:cNvPr>
          <p:cNvSpPr/>
          <p:nvPr/>
        </p:nvSpPr>
        <p:spPr>
          <a:xfrm rot="19955312">
            <a:off x="10027252" y="188124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4F4291CD-C347-196E-08ED-BA16300A5F35}"/>
              </a:ext>
            </a:extLst>
          </p:cNvPr>
          <p:cNvSpPr/>
          <p:nvPr/>
        </p:nvSpPr>
        <p:spPr>
          <a:xfrm rot="20739421">
            <a:off x="1656105" y="2132869"/>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16D0EBBF-9523-8BEF-0DF2-41C217A2BE95}"/>
              </a:ext>
            </a:extLst>
          </p:cNvPr>
          <p:cNvSpPr/>
          <p:nvPr/>
        </p:nvSpPr>
        <p:spPr>
          <a:xfrm rot="20739421">
            <a:off x="3210011" y="2074455"/>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1">
            <a:extLst>
              <a:ext uri="{FF2B5EF4-FFF2-40B4-BE49-F238E27FC236}">
                <a16:creationId xmlns:a16="http://schemas.microsoft.com/office/drawing/2014/main" id="{45E18686-25C7-4F16-9546-29B76135AACC}"/>
              </a:ext>
            </a:extLst>
          </p:cNvPr>
          <p:cNvSpPr>
            <a:spLocks noChangeArrowheads="1"/>
          </p:cNvSpPr>
          <p:nvPr/>
        </p:nvSpPr>
        <p:spPr bwMode="auto">
          <a:xfrm>
            <a:off x="-240838" y="3586714"/>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61377467-F740-13DE-5B79-344E7E34EDFA}"/>
              </a:ext>
            </a:extLst>
          </p:cNvPr>
          <p:cNvSpPr txBox="1"/>
          <p:nvPr/>
        </p:nvSpPr>
        <p:spPr>
          <a:xfrm>
            <a:off x="2356313" y="413033"/>
            <a:ext cx="6682070" cy="600164"/>
          </a:xfrm>
          <a:prstGeom prst="rect">
            <a:avLst/>
          </a:prstGeom>
          <a:noFill/>
        </p:spPr>
        <p:txBody>
          <a:bodyPr wrap="square">
            <a:spAutoFit/>
          </a:bodyPr>
          <a:lstStyle/>
          <a:p>
            <a:pPr algn="ctr"/>
            <a:r>
              <a:rPr lang="en-US" sz="3300" b="1">
                <a:solidFill>
                  <a:schemeClr val="bg1"/>
                </a:solidFill>
                <a:latin typeface="Montserrat" pitchFamily="2" charset="77"/>
              </a:rPr>
              <a:t>Today’s Materials</a:t>
            </a:r>
            <a:endParaRPr lang="en-US" sz="3300" b="1" dirty="0">
              <a:solidFill>
                <a:schemeClr val="bg1"/>
              </a:solidFill>
              <a:latin typeface="Montserrat" pitchFamily="2" charset="77"/>
            </a:endParaRPr>
          </a:p>
        </p:txBody>
      </p:sp>
      <p:sp>
        <p:nvSpPr>
          <p:cNvPr id="8" name="5-Point Star 7">
            <a:extLst>
              <a:ext uri="{FF2B5EF4-FFF2-40B4-BE49-F238E27FC236}">
                <a16:creationId xmlns:a16="http://schemas.microsoft.com/office/drawing/2014/main" id="{1DC660A0-CCB0-C663-6864-9269DC51D335}"/>
              </a:ext>
            </a:extLst>
          </p:cNvPr>
          <p:cNvSpPr/>
          <p:nvPr/>
        </p:nvSpPr>
        <p:spPr>
          <a:xfrm>
            <a:off x="7870022" y="834388"/>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ounded Rectangle 54">
            <a:extLst>
              <a:ext uri="{FF2B5EF4-FFF2-40B4-BE49-F238E27FC236}">
                <a16:creationId xmlns:a16="http://schemas.microsoft.com/office/drawing/2014/main" id="{CBF6B84E-DEA3-C60E-3AE8-74DC16D60FE8}"/>
              </a:ext>
            </a:extLst>
          </p:cNvPr>
          <p:cNvSpPr/>
          <p:nvPr/>
        </p:nvSpPr>
        <p:spPr>
          <a:xfrm>
            <a:off x="232658" y="1797555"/>
            <a:ext cx="2509893"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71" name="TextBox 70">
            <a:extLst>
              <a:ext uri="{FF2B5EF4-FFF2-40B4-BE49-F238E27FC236}">
                <a16:creationId xmlns:a16="http://schemas.microsoft.com/office/drawing/2014/main" id="{50776FFA-2AF4-782C-A7BB-D83E483EA3C2}"/>
              </a:ext>
            </a:extLst>
          </p:cNvPr>
          <p:cNvSpPr txBox="1"/>
          <p:nvPr/>
        </p:nvSpPr>
        <p:spPr>
          <a:xfrm>
            <a:off x="985881" y="2118410"/>
            <a:ext cx="1807067" cy="461665"/>
          </a:xfrm>
          <a:prstGeom prst="rect">
            <a:avLst/>
          </a:prstGeom>
          <a:noFill/>
        </p:spPr>
        <p:txBody>
          <a:bodyPr wrap="square">
            <a:spAutoFit/>
          </a:bodyPr>
          <a:lstStyle/>
          <a:p>
            <a:pPr algn="ctr"/>
            <a:r>
              <a:rPr lang="en-US" sz="2400" b="1">
                <a:solidFill>
                  <a:srgbClr val="2E3192"/>
                </a:solidFill>
                <a:latin typeface="Montserrat" pitchFamily="2" charset="77"/>
              </a:rPr>
              <a:t>Straw</a:t>
            </a:r>
            <a:endParaRPr lang="en-US" sz="2400" b="1" dirty="0">
              <a:solidFill>
                <a:srgbClr val="2E3192"/>
              </a:solidFill>
              <a:latin typeface="Montserrat" pitchFamily="2" charset="77"/>
            </a:endParaRPr>
          </a:p>
        </p:txBody>
      </p:sp>
      <p:sp>
        <p:nvSpPr>
          <p:cNvPr id="63" name="Rounded Rectangle 62">
            <a:extLst>
              <a:ext uri="{FF2B5EF4-FFF2-40B4-BE49-F238E27FC236}">
                <a16:creationId xmlns:a16="http://schemas.microsoft.com/office/drawing/2014/main" id="{B05E5582-7442-F5A4-646F-ECA36B4CC9C9}"/>
              </a:ext>
            </a:extLst>
          </p:cNvPr>
          <p:cNvSpPr/>
          <p:nvPr/>
        </p:nvSpPr>
        <p:spPr>
          <a:xfrm>
            <a:off x="2927373" y="3020822"/>
            <a:ext cx="3420960" cy="1072069"/>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68" name="TextBox 67">
            <a:extLst>
              <a:ext uri="{FF2B5EF4-FFF2-40B4-BE49-F238E27FC236}">
                <a16:creationId xmlns:a16="http://schemas.microsoft.com/office/drawing/2014/main" id="{C3744DA8-2D1D-B4DB-1328-35FC448246D9}"/>
              </a:ext>
            </a:extLst>
          </p:cNvPr>
          <p:cNvSpPr txBox="1"/>
          <p:nvPr/>
        </p:nvSpPr>
        <p:spPr>
          <a:xfrm>
            <a:off x="3976486" y="3170364"/>
            <a:ext cx="2538394" cy="830997"/>
          </a:xfrm>
          <a:prstGeom prst="rect">
            <a:avLst/>
          </a:prstGeom>
          <a:noFill/>
        </p:spPr>
        <p:txBody>
          <a:bodyPr wrap="square">
            <a:spAutoFit/>
          </a:bodyPr>
          <a:lstStyle/>
          <a:p>
            <a:r>
              <a:rPr lang="en-US" sz="2400" b="1">
                <a:solidFill>
                  <a:srgbClr val="2E3192"/>
                </a:solidFill>
                <a:latin typeface="Montserrat" pitchFamily="2" charset="77"/>
              </a:rPr>
              <a:t>Wooden Ice Cream Spoon</a:t>
            </a:r>
            <a:endParaRPr lang="en-US" sz="2400" b="1" dirty="0">
              <a:solidFill>
                <a:srgbClr val="2E3192"/>
              </a:solidFill>
              <a:latin typeface="Montserrat" pitchFamily="2" charset="77"/>
            </a:endParaRPr>
          </a:p>
        </p:txBody>
      </p:sp>
      <p:sp>
        <p:nvSpPr>
          <p:cNvPr id="82" name="Rounded Rectangle 81">
            <a:extLst>
              <a:ext uri="{FF2B5EF4-FFF2-40B4-BE49-F238E27FC236}">
                <a16:creationId xmlns:a16="http://schemas.microsoft.com/office/drawing/2014/main" id="{CCD888F5-313F-1B49-01A9-0B9D81D2F99C}"/>
              </a:ext>
            </a:extLst>
          </p:cNvPr>
          <p:cNvSpPr/>
          <p:nvPr/>
        </p:nvSpPr>
        <p:spPr>
          <a:xfrm>
            <a:off x="2856232" y="1810777"/>
            <a:ext cx="3098989"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83" name="TextBox 82">
            <a:extLst>
              <a:ext uri="{FF2B5EF4-FFF2-40B4-BE49-F238E27FC236}">
                <a16:creationId xmlns:a16="http://schemas.microsoft.com/office/drawing/2014/main" id="{2B7EED8C-7E15-2E3B-8520-CA9770D75B7C}"/>
              </a:ext>
            </a:extLst>
          </p:cNvPr>
          <p:cNvSpPr txBox="1"/>
          <p:nvPr/>
        </p:nvSpPr>
        <p:spPr>
          <a:xfrm>
            <a:off x="4292325" y="1932268"/>
            <a:ext cx="2120327" cy="830997"/>
          </a:xfrm>
          <a:prstGeom prst="rect">
            <a:avLst/>
          </a:prstGeom>
          <a:noFill/>
        </p:spPr>
        <p:txBody>
          <a:bodyPr wrap="square">
            <a:spAutoFit/>
          </a:bodyPr>
          <a:lstStyle/>
          <a:p>
            <a:r>
              <a:rPr lang="en-US" sz="2400" b="1">
                <a:solidFill>
                  <a:srgbClr val="2E3192"/>
                </a:solidFill>
                <a:latin typeface="Montserrat" pitchFamily="2" charset="77"/>
              </a:rPr>
              <a:t>Pipe Cleaners</a:t>
            </a:r>
            <a:endParaRPr lang="en-US" sz="2400" b="1" dirty="0">
              <a:solidFill>
                <a:srgbClr val="2E3192"/>
              </a:solidFill>
              <a:latin typeface="Montserrat" pitchFamily="2" charset="77"/>
            </a:endParaRPr>
          </a:p>
        </p:txBody>
      </p:sp>
      <p:cxnSp>
        <p:nvCxnSpPr>
          <p:cNvPr id="116" name="Straight Connector 115">
            <a:extLst>
              <a:ext uri="{FF2B5EF4-FFF2-40B4-BE49-F238E27FC236}">
                <a16:creationId xmlns:a16="http://schemas.microsoft.com/office/drawing/2014/main" id="{78D4A5A0-4FE8-C1BA-530B-D2DD595E5BA5}"/>
              </a:ext>
            </a:extLst>
          </p:cNvPr>
          <p:cNvCxnSpPr>
            <a:cxnSpLocks/>
          </p:cNvCxnSpPr>
          <p:nvPr/>
        </p:nvCxnSpPr>
        <p:spPr>
          <a:xfrm>
            <a:off x="3728881" y="967143"/>
            <a:ext cx="4134220"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F6467C79-6621-5DA8-7A14-CA4013AC39B2}"/>
              </a:ext>
            </a:extLst>
          </p:cNvPr>
          <p:cNvPicPr>
            <a:picLocks noChangeAspect="1"/>
          </p:cNvPicPr>
          <p:nvPr/>
        </p:nvPicPr>
        <p:blipFill>
          <a:blip r:embed="rId5"/>
          <a:srcRect l="26518" t="62243" r="35376"/>
          <a:stretch>
            <a:fillRect/>
          </a:stretch>
        </p:blipFill>
        <p:spPr>
          <a:xfrm>
            <a:off x="8990524" y="1728651"/>
            <a:ext cx="3383085" cy="4334231"/>
          </a:xfrm>
          <a:prstGeom prst="rect">
            <a:avLst/>
          </a:prstGeom>
          <a:effectLst>
            <a:outerShdw blurRad="101600" dist="38100" dir="8100000" algn="tr" rotWithShape="0">
              <a:schemeClr val="bg1">
                <a:alpha val="40000"/>
              </a:schemeClr>
            </a:outerShdw>
          </a:effectLst>
        </p:spPr>
      </p:pic>
      <p:sp>
        <p:nvSpPr>
          <p:cNvPr id="7" name="Rounded Rectangle 6">
            <a:extLst>
              <a:ext uri="{FF2B5EF4-FFF2-40B4-BE49-F238E27FC236}">
                <a16:creationId xmlns:a16="http://schemas.microsoft.com/office/drawing/2014/main" id="{6D60C27A-8EF8-C120-C1A9-9B4F87D2C24C}"/>
              </a:ext>
            </a:extLst>
          </p:cNvPr>
          <p:cNvSpPr/>
          <p:nvPr/>
        </p:nvSpPr>
        <p:spPr>
          <a:xfrm>
            <a:off x="312100" y="4232994"/>
            <a:ext cx="3829293"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A71C98C-D3DB-D1A3-8F28-1C48AD724D54}"/>
              </a:ext>
            </a:extLst>
          </p:cNvPr>
          <p:cNvSpPr txBox="1"/>
          <p:nvPr/>
        </p:nvSpPr>
        <p:spPr>
          <a:xfrm>
            <a:off x="1136358" y="4379904"/>
            <a:ext cx="3103341" cy="830997"/>
          </a:xfrm>
          <a:prstGeom prst="rect">
            <a:avLst/>
          </a:prstGeom>
          <a:noFill/>
        </p:spPr>
        <p:txBody>
          <a:bodyPr wrap="square">
            <a:spAutoFit/>
          </a:bodyPr>
          <a:lstStyle/>
          <a:p>
            <a:r>
              <a:rPr lang="en-US" sz="2400" b="1">
                <a:solidFill>
                  <a:srgbClr val="2E3192"/>
                </a:solidFill>
                <a:latin typeface="Montserrat" pitchFamily="2" charset="77"/>
              </a:rPr>
              <a:t>Small Vibrating Motor with Wires</a:t>
            </a:r>
            <a:endParaRPr lang="en-US" sz="2400" b="1" dirty="0">
              <a:solidFill>
                <a:srgbClr val="2E3192"/>
              </a:solidFill>
              <a:latin typeface="Montserrat" pitchFamily="2" charset="77"/>
            </a:endParaRPr>
          </a:p>
        </p:txBody>
      </p:sp>
      <p:sp>
        <p:nvSpPr>
          <p:cNvPr id="10" name="Rounded Rectangle 9">
            <a:extLst>
              <a:ext uri="{FF2B5EF4-FFF2-40B4-BE49-F238E27FC236}">
                <a16:creationId xmlns:a16="http://schemas.microsoft.com/office/drawing/2014/main" id="{F208A7D7-54E7-F542-AB22-DCD11B697E8C}"/>
              </a:ext>
            </a:extLst>
          </p:cNvPr>
          <p:cNvSpPr/>
          <p:nvPr/>
        </p:nvSpPr>
        <p:spPr>
          <a:xfrm>
            <a:off x="225182" y="3020823"/>
            <a:ext cx="2509893"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39BB927B-893E-25E7-4311-0870C9AE65DD}"/>
              </a:ext>
            </a:extLst>
          </p:cNvPr>
          <p:cNvSpPr txBox="1"/>
          <p:nvPr/>
        </p:nvSpPr>
        <p:spPr>
          <a:xfrm>
            <a:off x="975693" y="3133253"/>
            <a:ext cx="1807067" cy="830997"/>
          </a:xfrm>
          <a:prstGeom prst="rect">
            <a:avLst/>
          </a:prstGeom>
          <a:noFill/>
        </p:spPr>
        <p:txBody>
          <a:bodyPr wrap="square">
            <a:spAutoFit/>
          </a:bodyPr>
          <a:lstStyle/>
          <a:p>
            <a:pPr algn="ctr"/>
            <a:r>
              <a:rPr lang="en-US" sz="2400" b="1">
                <a:solidFill>
                  <a:srgbClr val="2E3192"/>
                </a:solidFill>
                <a:latin typeface="Montserrat" pitchFamily="2" charset="77"/>
              </a:rPr>
              <a:t>Googly Eyes</a:t>
            </a:r>
            <a:endParaRPr lang="en-US" sz="2400" b="1" dirty="0">
              <a:solidFill>
                <a:srgbClr val="2E3192"/>
              </a:solidFill>
              <a:latin typeface="Montserrat" pitchFamily="2" charset="77"/>
            </a:endParaRPr>
          </a:p>
        </p:txBody>
      </p:sp>
      <p:sp>
        <p:nvSpPr>
          <p:cNvPr id="53" name="Rounded Rectangle 52">
            <a:extLst>
              <a:ext uri="{FF2B5EF4-FFF2-40B4-BE49-F238E27FC236}">
                <a16:creationId xmlns:a16="http://schemas.microsoft.com/office/drawing/2014/main" id="{D83D87EA-2982-77D3-D11E-D0E21A509AF8}"/>
              </a:ext>
            </a:extLst>
          </p:cNvPr>
          <p:cNvSpPr/>
          <p:nvPr/>
        </p:nvSpPr>
        <p:spPr>
          <a:xfrm>
            <a:off x="4343140" y="4225541"/>
            <a:ext cx="2679700"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6F166807-5970-B4B5-F7A2-28B5890E789C}"/>
              </a:ext>
            </a:extLst>
          </p:cNvPr>
          <p:cNvSpPr txBox="1"/>
          <p:nvPr/>
        </p:nvSpPr>
        <p:spPr>
          <a:xfrm>
            <a:off x="5402725" y="4338123"/>
            <a:ext cx="1807067" cy="830997"/>
          </a:xfrm>
          <a:prstGeom prst="rect">
            <a:avLst/>
          </a:prstGeom>
          <a:noFill/>
        </p:spPr>
        <p:txBody>
          <a:bodyPr wrap="square">
            <a:spAutoFit/>
          </a:bodyPr>
          <a:lstStyle/>
          <a:p>
            <a:r>
              <a:rPr lang="en-US" sz="2400" b="1">
                <a:solidFill>
                  <a:srgbClr val="2E3192"/>
                </a:solidFill>
                <a:latin typeface="Montserrat" pitchFamily="2" charset="77"/>
              </a:rPr>
              <a:t>Coin-Cell Battery</a:t>
            </a:r>
            <a:endParaRPr lang="en-US" sz="2400" b="1" dirty="0">
              <a:solidFill>
                <a:srgbClr val="2E3192"/>
              </a:solidFill>
              <a:latin typeface="Montserrat" pitchFamily="2" charset="77"/>
            </a:endParaRPr>
          </a:p>
        </p:txBody>
      </p:sp>
      <p:sp>
        <p:nvSpPr>
          <p:cNvPr id="58" name="Rounded Rectangle 57">
            <a:extLst>
              <a:ext uri="{FF2B5EF4-FFF2-40B4-BE49-F238E27FC236}">
                <a16:creationId xmlns:a16="http://schemas.microsoft.com/office/drawing/2014/main" id="{F120AACB-BA37-41B8-156B-1A3025B35A1D}"/>
              </a:ext>
            </a:extLst>
          </p:cNvPr>
          <p:cNvSpPr/>
          <p:nvPr/>
        </p:nvSpPr>
        <p:spPr>
          <a:xfrm>
            <a:off x="228139" y="5508752"/>
            <a:ext cx="2509893" cy="956037"/>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59" name="TextBox 58">
            <a:extLst>
              <a:ext uri="{FF2B5EF4-FFF2-40B4-BE49-F238E27FC236}">
                <a16:creationId xmlns:a16="http://schemas.microsoft.com/office/drawing/2014/main" id="{9F7137A3-AE37-FFB7-5363-1AF7D6C30A85}"/>
              </a:ext>
            </a:extLst>
          </p:cNvPr>
          <p:cNvSpPr txBox="1"/>
          <p:nvPr/>
        </p:nvSpPr>
        <p:spPr>
          <a:xfrm>
            <a:off x="985880" y="5574726"/>
            <a:ext cx="1807067" cy="830997"/>
          </a:xfrm>
          <a:prstGeom prst="rect">
            <a:avLst/>
          </a:prstGeom>
          <a:noFill/>
        </p:spPr>
        <p:txBody>
          <a:bodyPr wrap="square">
            <a:spAutoFit/>
          </a:bodyPr>
          <a:lstStyle/>
          <a:p>
            <a:pPr algn="ctr"/>
            <a:r>
              <a:rPr lang="en-US" sz="2400" b="1">
                <a:solidFill>
                  <a:srgbClr val="2E3192"/>
                </a:solidFill>
                <a:latin typeface="Montserrat" pitchFamily="2" charset="77"/>
              </a:rPr>
              <a:t>Emery Board</a:t>
            </a:r>
            <a:endParaRPr lang="en-US" sz="2400" b="1" dirty="0">
              <a:solidFill>
                <a:srgbClr val="2E3192"/>
              </a:solidFill>
              <a:latin typeface="Montserrat" pitchFamily="2" charset="77"/>
            </a:endParaRPr>
          </a:p>
        </p:txBody>
      </p:sp>
      <p:sp>
        <p:nvSpPr>
          <p:cNvPr id="61" name="Rounded Rectangle 60">
            <a:extLst>
              <a:ext uri="{FF2B5EF4-FFF2-40B4-BE49-F238E27FC236}">
                <a16:creationId xmlns:a16="http://schemas.microsoft.com/office/drawing/2014/main" id="{FCF9F7B7-001F-171C-7FCB-E3F5055D7215}"/>
              </a:ext>
            </a:extLst>
          </p:cNvPr>
          <p:cNvSpPr/>
          <p:nvPr/>
        </p:nvSpPr>
        <p:spPr>
          <a:xfrm>
            <a:off x="7288386" y="4213985"/>
            <a:ext cx="2509893"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62" name="TextBox 61">
            <a:extLst>
              <a:ext uri="{FF2B5EF4-FFF2-40B4-BE49-F238E27FC236}">
                <a16:creationId xmlns:a16="http://schemas.microsoft.com/office/drawing/2014/main" id="{C20E0224-DA73-6DB7-988A-B9440A3DD481}"/>
              </a:ext>
            </a:extLst>
          </p:cNvPr>
          <p:cNvSpPr txBox="1"/>
          <p:nvPr/>
        </p:nvSpPr>
        <p:spPr>
          <a:xfrm>
            <a:off x="8147719" y="4509989"/>
            <a:ext cx="1807067" cy="461665"/>
          </a:xfrm>
          <a:prstGeom prst="rect">
            <a:avLst/>
          </a:prstGeom>
          <a:noFill/>
        </p:spPr>
        <p:txBody>
          <a:bodyPr wrap="square">
            <a:spAutoFit/>
          </a:bodyPr>
          <a:lstStyle/>
          <a:p>
            <a:r>
              <a:rPr lang="en-US" sz="2400" b="1">
                <a:solidFill>
                  <a:srgbClr val="2E3192"/>
                </a:solidFill>
                <a:latin typeface="Montserrat" pitchFamily="2" charset="77"/>
              </a:rPr>
              <a:t>Scissors</a:t>
            </a:r>
            <a:endParaRPr lang="en-US" sz="2400" b="1" dirty="0">
              <a:solidFill>
                <a:srgbClr val="2E3192"/>
              </a:solidFill>
              <a:latin typeface="Montserrat" pitchFamily="2" charset="77"/>
            </a:endParaRPr>
          </a:p>
        </p:txBody>
      </p:sp>
      <p:sp>
        <p:nvSpPr>
          <p:cNvPr id="64" name="Rounded Rectangle 63">
            <a:extLst>
              <a:ext uri="{FF2B5EF4-FFF2-40B4-BE49-F238E27FC236}">
                <a16:creationId xmlns:a16="http://schemas.microsoft.com/office/drawing/2014/main" id="{6610BCB1-BC1F-3021-A0BA-D549A34FD507}"/>
              </a:ext>
            </a:extLst>
          </p:cNvPr>
          <p:cNvSpPr/>
          <p:nvPr/>
        </p:nvSpPr>
        <p:spPr>
          <a:xfrm>
            <a:off x="6294967" y="1782121"/>
            <a:ext cx="2509893"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6D7100A6-BF3C-7B14-D1E2-AD31151AD8DB}"/>
              </a:ext>
            </a:extLst>
          </p:cNvPr>
          <p:cNvSpPr txBox="1"/>
          <p:nvPr/>
        </p:nvSpPr>
        <p:spPr>
          <a:xfrm>
            <a:off x="7011270" y="2085721"/>
            <a:ext cx="1807067" cy="461665"/>
          </a:xfrm>
          <a:prstGeom prst="rect">
            <a:avLst/>
          </a:prstGeom>
          <a:noFill/>
        </p:spPr>
        <p:txBody>
          <a:bodyPr wrap="square">
            <a:spAutoFit/>
          </a:bodyPr>
          <a:lstStyle/>
          <a:p>
            <a:pPr algn="ctr"/>
            <a:r>
              <a:rPr lang="en-US" sz="2400" b="1">
                <a:solidFill>
                  <a:srgbClr val="2E3192"/>
                </a:solidFill>
                <a:latin typeface="Montserrat" pitchFamily="2" charset="77"/>
              </a:rPr>
              <a:t>Pom-Pom</a:t>
            </a:r>
            <a:endParaRPr lang="en-US" sz="2400" b="1" dirty="0">
              <a:solidFill>
                <a:srgbClr val="2E3192"/>
              </a:solidFill>
              <a:latin typeface="Montserrat" pitchFamily="2" charset="77"/>
            </a:endParaRPr>
          </a:p>
        </p:txBody>
      </p:sp>
      <p:sp>
        <p:nvSpPr>
          <p:cNvPr id="66" name="Rounded Rectangle 65">
            <a:extLst>
              <a:ext uri="{FF2B5EF4-FFF2-40B4-BE49-F238E27FC236}">
                <a16:creationId xmlns:a16="http://schemas.microsoft.com/office/drawing/2014/main" id="{A5F1B878-1ECB-A285-DAC3-6C26ED00FFE5}"/>
              </a:ext>
            </a:extLst>
          </p:cNvPr>
          <p:cNvSpPr/>
          <p:nvPr/>
        </p:nvSpPr>
        <p:spPr>
          <a:xfrm>
            <a:off x="6636876" y="2995852"/>
            <a:ext cx="2509893"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67" name="TextBox 66">
            <a:extLst>
              <a:ext uri="{FF2B5EF4-FFF2-40B4-BE49-F238E27FC236}">
                <a16:creationId xmlns:a16="http://schemas.microsoft.com/office/drawing/2014/main" id="{1A0F1A89-9463-5C81-6243-06EBE7E7EDF4}"/>
              </a:ext>
            </a:extLst>
          </p:cNvPr>
          <p:cNvSpPr txBox="1"/>
          <p:nvPr/>
        </p:nvSpPr>
        <p:spPr>
          <a:xfrm>
            <a:off x="7636198" y="3130008"/>
            <a:ext cx="1338516" cy="830997"/>
          </a:xfrm>
          <a:prstGeom prst="rect">
            <a:avLst/>
          </a:prstGeom>
          <a:noFill/>
        </p:spPr>
        <p:txBody>
          <a:bodyPr wrap="square">
            <a:spAutoFit/>
          </a:bodyPr>
          <a:lstStyle/>
          <a:p>
            <a:r>
              <a:rPr lang="en-US" sz="2400" b="1">
                <a:solidFill>
                  <a:srgbClr val="2E3192"/>
                </a:solidFill>
                <a:latin typeface="Montserrat" pitchFamily="2" charset="77"/>
              </a:rPr>
              <a:t>Craft Glue</a:t>
            </a:r>
            <a:endParaRPr lang="en-US" sz="2400" b="1" dirty="0">
              <a:solidFill>
                <a:srgbClr val="2E3192"/>
              </a:solidFill>
              <a:latin typeface="Montserrat" pitchFamily="2" charset="77"/>
            </a:endParaRPr>
          </a:p>
        </p:txBody>
      </p:sp>
      <p:sp>
        <p:nvSpPr>
          <p:cNvPr id="69" name="Rounded Rectangle 68">
            <a:extLst>
              <a:ext uri="{FF2B5EF4-FFF2-40B4-BE49-F238E27FC236}">
                <a16:creationId xmlns:a16="http://schemas.microsoft.com/office/drawing/2014/main" id="{7AE4A96E-91E2-2B88-3DE5-06B65208F7D2}"/>
              </a:ext>
            </a:extLst>
          </p:cNvPr>
          <p:cNvSpPr/>
          <p:nvPr/>
        </p:nvSpPr>
        <p:spPr>
          <a:xfrm>
            <a:off x="3081527" y="5482005"/>
            <a:ext cx="4928520" cy="946020"/>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70" name="TextBox 69">
            <a:extLst>
              <a:ext uri="{FF2B5EF4-FFF2-40B4-BE49-F238E27FC236}">
                <a16:creationId xmlns:a16="http://schemas.microsoft.com/office/drawing/2014/main" id="{FEC576C0-41F1-F067-60CD-AB900E402B3B}"/>
              </a:ext>
            </a:extLst>
          </p:cNvPr>
          <p:cNvSpPr txBox="1"/>
          <p:nvPr/>
        </p:nvSpPr>
        <p:spPr>
          <a:xfrm>
            <a:off x="3904464" y="5607468"/>
            <a:ext cx="4334554" cy="830997"/>
          </a:xfrm>
          <a:prstGeom prst="rect">
            <a:avLst/>
          </a:prstGeom>
          <a:noFill/>
        </p:spPr>
        <p:txBody>
          <a:bodyPr wrap="square">
            <a:spAutoFit/>
          </a:bodyPr>
          <a:lstStyle/>
          <a:p>
            <a:r>
              <a:rPr lang="en-US" sz="2400" b="1">
                <a:solidFill>
                  <a:srgbClr val="2E3192"/>
                </a:solidFill>
                <a:latin typeface="Montserrat" pitchFamily="2" charset="77"/>
              </a:rPr>
              <a:t>Adhesive Tabs or Pieces of Double-Sided Tape </a:t>
            </a:r>
          </a:p>
        </p:txBody>
      </p:sp>
      <p:pic>
        <p:nvPicPr>
          <p:cNvPr id="73" name="Picture 72">
            <a:extLst>
              <a:ext uri="{FF2B5EF4-FFF2-40B4-BE49-F238E27FC236}">
                <a16:creationId xmlns:a16="http://schemas.microsoft.com/office/drawing/2014/main" id="{0EC1B808-3254-09A9-D3A4-99683B027A5D}"/>
              </a:ext>
            </a:extLst>
          </p:cNvPr>
          <p:cNvPicPr>
            <a:picLocks noChangeAspect="1"/>
          </p:cNvPicPr>
          <p:nvPr/>
        </p:nvPicPr>
        <p:blipFill>
          <a:blip r:embed="rId6"/>
          <a:srcRect t="66169" r="55574"/>
          <a:stretch>
            <a:fillRect/>
          </a:stretch>
        </p:blipFill>
        <p:spPr>
          <a:xfrm>
            <a:off x="6183086" y="2917553"/>
            <a:ext cx="1388391" cy="1367023"/>
          </a:xfrm>
          <a:prstGeom prst="rect">
            <a:avLst/>
          </a:prstGeom>
        </p:spPr>
      </p:pic>
      <p:pic>
        <p:nvPicPr>
          <p:cNvPr id="75" name="Picture 74">
            <a:extLst>
              <a:ext uri="{FF2B5EF4-FFF2-40B4-BE49-F238E27FC236}">
                <a16:creationId xmlns:a16="http://schemas.microsoft.com/office/drawing/2014/main" id="{2232D9ED-06D6-556A-317A-78136A31DA17}"/>
              </a:ext>
            </a:extLst>
          </p:cNvPr>
          <p:cNvPicPr>
            <a:picLocks noChangeAspect="1"/>
          </p:cNvPicPr>
          <p:nvPr/>
        </p:nvPicPr>
        <p:blipFill>
          <a:blip r:embed="rId7"/>
          <a:srcRect l="45592" t="34437" b="33902"/>
          <a:stretch>
            <a:fillRect/>
          </a:stretch>
        </p:blipFill>
        <p:spPr>
          <a:xfrm>
            <a:off x="2602163" y="5374606"/>
            <a:ext cx="1599447" cy="1203414"/>
          </a:xfrm>
          <a:prstGeom prst="rect">
            <a:avLst/>
          </a:prstGeom>
        </p:spPr>
      </p:pic>
      <p:pic>
        <p:nvPicPr>
          <p:cNvPr id="76" name="Picture 75">
            <a:extLst>
              <a:ext uri="{FF2B5EF4-FFF2-40B4-BE49-F238E27FC236}">
                <a16:creationId xmlns:a16="http://schemas.microsoft.com/office/drawing/2014/main" id="{E7B058AC-5F5B-F23D-6E6E-A2C7BF07F2B9}"/>
              </a:ext>
            </a:extLst>
          </p:cNvPr>
          <p:cNvPicPr>
            <a:picLocks noChangeAspect="1"/>
          </p:cNvPicPr>
          <p:nvPr/>
        </p:nvPicPr>
        <p:blipFill>
          <a:blip r:embed="rId6"/>
          <a:srcRect l="49968" t="33865" r="7306" b="35504"/>
          <a:stretch>
            <a:fillRect/>
          </a:stretch>
        </p:blipFill>
        <p:spPr>
          <a:xfrm>
            <a:off x="2659444" y="2908095"/>
            <a:ext cx="1356530" cy="1257437"/>
          </a:xfrm>
          <a:prstGeom prst="rect">
            <a:avLst/>
          </a:prstGeom>
        </p:spPr>
      </p:pic>
      <p:pic>
        <p:nvPicPr>
          <p:cNvPr id="77" name="Picture 76">
            <a:extLst>
              <a:ext uri="{FF2B5EF4-FFF2-40B4-BE49-F238E27FC236}">
                <a16:creationId xmlns:a16="http://schemas.microsoft.com/office/drawing/2014/main" id="{4D4E76E7-DE61-02CF-6C2A-778E76B63116}"/>
              </a:ext>
            </a:extLst>
          </p:cNvPr>
          <p:cNvPicPr>
            <a:picLocks noChangeAspect="1"/>
          </p:cNvPicPr>
          <p:nvPr/>
        </p:nvPicPr>
        <p:blipFill>
          <a:blip r:embed="rId6"/>
          <a:srcRect r="56736" b="67120"/>
          <a:stretch>
            <a:fillRect/>
          </a:stretch>
        </p:blipFill>
        <p:spPr>
          <a:xfrm>
            <a:off x="-134795" y="1637360"/>
            <a:ext cx="1323308" cy="1300351"/>
          </a:xfrm>
          <a:prstGeom prst="rect">
            <a:avLst/>
          </a:prstGeom>
        </p:spPr>
      </p:pic>
      <p:pic>
        <p:nvPicPr>
          <p:cNvPr id="78" name="Picture 77">
            <a:extLst>
              <a:ext uri="{FF2B5EF4-FFF2-40B4-BE49-F238E27FC236}">
                <a16:creationId xmlns:a16="http://schemas.microsoft.com/office/drawing/2014/main" id="{ED09647E-15CD-2A39-1A4A-08B5ADBA7B34}"/>
              </a:ext>
            </a:extLst>
          </p:cNvPr>
          <p:cNvPicPr>
            <a:picLocks noChangeAspect="1"/>
          </p:cNvPicPr>
          <p:nvPr/>
        </p:nvPicPr>
        <p:blipFill>
          <a:blip r:embed="rId6"/>
          <a:srcRect l="51350" b="65993"/>
          <a:stretch>
            <a:fillRect/>
          </a:stretch>
        </p:blipFill>
        <p:spPr>
          <a:xfrm>
            <a:off x="-43290" y="2852912"/>
            <a:ext cx="1530260" cy="1383055"/>
          </a:xfrm>
          <a:prstGeom prst="rect">
            <a:avLst/>
          </a:prstGeom>
        </p:spPr>
      </p:pic>
      <p:pic>
        <p:nvPicPr>
          <p:cNvPr id="79" name="Picture 78">
            <a:extLst>
              <a:ext uri="{FF2B5EF4-FFF2-40B4-BE49-F238E27FC236}">
                <a16:creationId xmlns:a16="http://schemas.microsoft.com/office/drawing/2014/main" id="{DD173BDD-B365-FD97-19CE-44866D0D8EBF}"/>
              </a:ext>
            </a:extLst>
          </p:cNvPr>
          <p:cNvPicPr>
            <a:picLocks noChangeAspect="1"/>
          </p:cNvPicPr>
          <p:nvPr/>
        </p:nvPicPr>
        <p:blipFill>
          <a:blip r:embed="rId6"/>
          <a:srcRect l="48913" t="65952" r="7456"/>
          <a:stretch>
            <a:fillRect/>
          </a:stretch>
        </p:blipFill>
        <p:spPr>
          <a:xfrm>
            <a:off x="-60259" y="4129574"/>
            <a:ext cx="1380621" cy="1392998"/>
          </a:xfrm>
          <a:prstGeom prst="rect">
            <a:avLst/>
          </a:prstGeom>
        </p:spPr>
      </p:pic>
      <p:pic>
        <p:nvPicPr>
          <p:cNvPr id="80" name="Picture 79">
            <a:extLst>
              <a:ext uri="{FF2B5EF4-FFF2-40B4-BE49-F238E27FC236}">
                <a16:creationId xmlns:a16="http://schemas.microsoft.com/office/drawing/2014/main" id="{E24E76D3-49E2-1E03-59EF-0C363A2A7A70}"/>
              </a:ext>
            </a:extLst>
          </p:cNvPr>
          <p:cNvPicPr>
            <a:picLocks noChangeAspect="1"/>
          </p:cNvPicPr>
          <p:nvPr/>
        </p:nvPicPr>
        <p:blipFill>
          <a:blip r:embed="rId6"/>
          <a:srcRect t="34463" r="56063" b="34048"/>
          <a:stretch>
            <a:fillRect/>
          </a:stretch>
        </p:blipFill>
        <p:spPr>
          <a:xfrm>
            <a:off x="2537069" y="1725285"/>
            <a:ext cx="1352118" cy="1252908"/>
          </a:xfrm>
          <a:prstGeom prst="rect">
            <a:avLst/>
          </a:prstGeom>
        </p:spPr>
      </p:pic>
      <p:pic>
        <p:nvPicPr>
          <p:cNvPr id="85" name="Picture 84">
            <a:extLst>
              <a:ext uri="{FF2B5EF4-FFF2-40B4-BE49-F238E27FC236}">
                <a16:creationId xmlns:a16="http://schemas.microsoft.com/office/drawing/2014/main" id="{D30E6CBB-52D2-B958-B1BA-293546F1C500}"/>
              </a:ext>
            </a:extLst>
          </p:cNvPr>
          <p:cNvPicPr>
            <a:picLocks noChangeAspect="1"/>
          </p:cNvPicPr>
          <p:nvPr/>
        </p:nvPicPr>
        <p:blipFill>
          <a:blip r:embed="rId7"/>
          <a:srcRect l="48339" t="128" b="65218"/>
          <a:stretch>
            <a:fillRect/>
          </a:stretch>
        </p:blipFill>
        <p:spPr>
          <a:xfrm>
            <a:off x="6958242" y="4082507"/>
            <a:ext cx="1528743" cy="1325904"/>
          </a:xfrm>
          <a:prstGeom prst="rect">
            <a:avLst/>
          </a:prstGeom>
        </p:spPr>
      </p:pic>
      <p:pic>
        <p:nvPicPr>
          <p:cNvPr id="88" name="Picture 87">
            <a:extLst>
              <a:ext uri="{FF2B5EF4-FFF2-40B4-BE49-F238E27FC236}">
                <a16:creationId xmlns:a16="http://schemas.microsoft.com/office/drawing/2014/main" id="{98D4818E-2825-2B87-1B3A-E2E6494F993D}"/>
              </a:ext>
            </a:extLst>
          </p:cNvPr>
          <p:cNvPicPr>
            <a:picLocks noChangeAspect="1"/>
          </p:cNvPicPr>
          <p:nvPr/>
        </p:nvPicPr>
        <p:blipFill>
          <a:blip r:embed="rId7"/>
          <a:srcRect r="54817" b="67028"/>
          <a:stretch>
            <a:fillRect/>
          </a:stretch>
        </p:blipFill>
        <p:spPr>
          <a:xfrm>
            <a:off x="4047401" y="4063993"/>
            <a:ext cx="1411105" cy="1331417"/>
          </a:xfrm>
          <a:prstGeom prst="rect">
            <a:avLst/>
          </a:prstGeom>
        </p:spPr>
      </p:pic>
      <p:pic>
        <p:nvPicPr>
          <p:cNvPr id="90" name="Picture 89">
            <a:extLst>
              <a:ext uri="{FF2B5EF4-FFF2-40B4-BE49-F238E27FC236}">
                <a16:creationId xmlns:a16="http://schemas.microsoft.com/office/drawing/2014/main" id="{25632CBE-8D20-311D-E68D-9A4053ED18A7}"/>
              </a:ext>
            </a:extLst>
          </p:cNvPr>
          <p:cNvPicPr>
            <a:picLocks noChangeAspect="1"/>
          </p:cNvPicPr>
          <p:nvPr/>
        </p:nvPicPr>
        <p:blipFill>
          <a:blip r:embed="rId7"/>
          <a:srcRect t="33683" r="55422" b="33304"/>
          <a:stretch>
            <a:fillRect/>
          </a:stretch>
        </p:blipFill>
        <p:spPr>
          <a:xfrm>
            <a:off x="-92227" y="5370879"/>
            <a:ext cx="1270685" cy="1216750"/>
          </a:xfrm>
          <a:prstGeom prst="rect">
            <a:avLst/>
          </a:prstGeom>
        </p:spPr>
      </p:pic>
      <p:pic>
        <p:nvPicPr>
          <p:cNvPr id="92" name="Picture 91">
            <a:extLst>
              <a:ext uri="{FF2B5EF4-FFF2-40B4-BE49-F238E27FC236}">
                <a16:creationId xmlns:a16="http://schemas.microsoft.com/office/drawing/2014/main" id="{CBFE13D8-F79B-8448-7CAC-B687CD585038}"/>
              </a:ext>
            </a:extLst>
          </p:cNvPr>
          <p:cNvPicPr>
            <a:picLocks noChangeAspect="1"/>
          </p:cNvPicPr>
          <p:nvPr/>
        </p:nvPicPr>
        <p:blipFill>
          <a:blip r:embed="rId8"/>
          <a:srcRect l="47280" t="66165" r="6600" b="2200"/>
          <a:stretch>
            <a:fillRect/>
          </a:stretch>
        </p:blipFill>
        <p:spPr>
          <a:xfrm>
            <a:off x="5834409" y="1701943"/>
            <a:ext cx="1330920" cy="1180322"/>
          </a:xfrm>
          <a:prstGeom prst="rect">
            <a:avLst/>
          </a:prstGeom>
        </p:spPr>
      </p:pic>
    </p:spTree>
    <p:extLst>
      <p:ext uri="{BB962C8B-B14F-4D97-AF65-F5344CB8AC3E}">
        <p14:creationId xmlns:p14="http://schemas.microsoft.com/office/powerpoint/2010/main" val="3758984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6D85E939-515D-0C25-D1C7-187C549FBF1D}"/>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E3C24F74-CB17-9BF2-7C04-7726FE0674E7}"/>
              </a:ext>
            </a:extLst>
          </p:cNvPr>
          <p:cNvPicPr>
            <a:picLocks noChangeAspect="1"/>
          </p:cNvPicPr>
          <p:nvPr/>
        </p:nvPicPr>
        <p:blipFill>
          <a:blip r:embed="rId4"/>
          <a:stretch>
            <a:fillRect/>
          </a:stretch>
        </p:blipFill>
        <p:spPr>
          <a:xfrm>
            <a:off x="11376681" y="5985265"/>
            <a:ext cx="915816" cy="707676"/>
          </a:xfrm>
          <a:prstGeom prst="rect">
            <a:avLst/>
          </a:prstGeom>
        </p:spPr>
      </p:pic>
      <p:sp>
        <p:nvSpPr>
          <p:cNvPr id="2" name="Title 1">
            <a:extLst>
              <a:ext uri="{FF2B5EF4-FFF2-40B4-BE49-F238E27FC236}">
                <a16:creationId xmlns:a16="http://schemas.microsoft.com/office/drawing/2014/main" id="{CEE61937-E1DE-50E4-C943-1081C955EF40}"/>
              </a:ext>
            </a:extLst>
          </p:cNvPr>
          <p:cNvSpPr>
            <a:spLocks noGrp="1"/>
          </p:cNvSpPr>
          <p:nvPr>
            <p:ph type="title"/>
          </p:nvPr>
        </p:nvSpPr>
        <p:spPr>
          <a:xfrm>
            <a:off x="902698" y="2177882"/>
            <a:ext cx="10972800" cy="1143000"/>
          </a:xfrm>
          <a:effectLst>
            <a:outerShdw blurRad="50800" dist="38100" dir="5400000" sx="102000" sy="102000" algn="t" rotWithShape="0">
              <a:prstClr val="black">
                <a:alpha val="40000"/>
              </a:prstClr>
            </a:outerShdw>
          </a:effectLst>
        </p:spPr>
        <p:txBody>
          <a:bodyPr>
            <a:noAutofit/>
          </a:bodyPr>
          <a:lstStyle/>
          <a:p>
            <a:br>
              <a:rPr lang="en-US" altLang="en-US" b="1" dirty="0">
                <a:solidFill>
                  <a:srgbClr val="C17EB6"/>
                </a:solidFill>
                <a:latin typeface="Montserrat" pitchFamily="2" charset="77"/>
              </a:rPr>
            </a:br>
            <a:br>
              <a:rPr lang="en-US" altLang="en-US" b="1" dirty="0">
                <a:solidFill>
                  <a:srgbClr val="C17EB6"/>
                </a:solidFill>
                <a:latin typeface="Montserrat" pitchFamily="2" charset="77"/>
              </a:rPr>
            </a:br>
            <a:endParaRPr b="1" dirty="0">
              <a:solidFill>
                <a:srgbClr val="C17EB6"/>
              </a:solidFill>
              <a:latin typeface="Montserrat" pitchFamily="2" charset="77"/>
            </a:endParaRPr>
          </a:p>
        </p:txBody>
      </p:sp>
      <p:sp>
        <p:nvSpPr>
          <p:cNvPr id="13" name="5-Point Star 12">
            <a:extLst>
              <a:ext uri="{FF2B5EF4-FFF2-40B4-BE49-F238E27FC236}">
                <a16:creationId xmlns:a16="http://schemas.microsoft.com/office/drawing/2014/main" id="{E2311098-2F79-0781-F840-B36D0C72D752}"/>
              </a:ext>
            </a:extLst>
          </p:cNvPr>
          <p:cNvSpPr/>
          <p:nvPr/>
        </p:nvSpPr>
        <p:spPr>
          <a:xfrm>
            <a:off x="4590422" y="170941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DE7F18AD-0CDA-BA44-9A09-3268E4AB3A0F}"/>
              </a:ext>
            </a:extLst>
          </p:cNvPr>
          <p:cNvSpPr/>
          <p:nvPr/>
        </p:nvSpPr>
        <p:spPr>
          <a:xfrm rot="2148141">
            <a:off x="7009842" y="1741064"/>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8" name="Picture 57">
            <a:extLst>
              <a:ext uri="{FF2B5EF4-FFF2-40B4-BE49-F238E27FC236}">
                <a16:creationId xmlns:a16="http://schemas.microsoft.com/office/drawing/2014/main" id="{B61B59CF-3CFC-6C03-44D8-1E83F233B099}"/>
              </a:ext>
            </a:extLst>
          </p:cNvPr>
          <p:cNvPicPr>
            <a:picLocks noChangeAspect="1"/>
          </p:cNvPicPr>
          <p:nvPr/>
        </p:nvPicPr>
        <p:blipFill>
          <a:blip r:embed="rId5"/>
          <a:stretch>
            <a:fillRect/>
          </a:stretch>
        </p:blipFill>
        <p:spPr>
          <a:xfrm rot="21348915">
            <a:off x="9711401" y="215323"/>
            <a:ext cx="2104273" cy="595288"/>
          </a:xfrm>
          <a:prstGeom prst="rect">
            <a:avLst/>
          </a:prstGeom>
        </p:spPr>
      </p:pic>
      <p:sp>
        <p:nvSpPr>
          <p:cNvPr id="6" name="Rounded Rectangle 5">
            <a:extLst>
              <a:ext uri="{FF2B5EF4-FFF2-40B4-BE49-F238E27FC236}">
                <a16:creationId xmlns:a16="http://schemas.microsoft.com/office/drawing/2014/main" id="{707460F3-14B9-DCA8-50DE-82F973601C52}"/>
              </a:ext>
            </a:extLst>
          </p:cNvPr>
          <p:cNvSpPr/>
          <p:nvPr/>
        </p:nvSpPr>
        <p:spPr>
          <a:xfrm>
            <a:off x="357127" y="1119930"/>
            <a:ext cx="3867074" cy="5586708"/>
          </a:xfrm>
          <a:prstGeom prst="roundRect">
            <a:avLst/>
          </a:prstGeom>
          <a:gradFill>
            <a:gsLst>
              <a:gs pos="100000">
                <a:schemeClr val="bg1"/>
              </a:gs>
              <a:gs pos="100000">
                <a:srgbClr val="3F3889"/>
              </a:gs>
            </a:gsLst>
          </a:gradFill>
          <a:ln w="28575">
            <a:solidFill>
              <a:srgbClr val="ED1C24"/>
            </a:solidFill>
          </a:ln>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 name="TextBox 76">
            <a:extLst>
              <a:ext uri="{FF2B5EF4-FFF2-40B4-BE49-F238E27FC236}">
                <a16:creationId xmlns:a16="http://schemas.microsoft.com/office/drawing/2014/main" id="{CBA40F70-CFFF-9ECE-9E6F-EE29E8D374CD}"/>
              </a:ext>
            </a:extLst>
          </p:cNvPr>
          <p:cNvSpPr txBox="1"/>
          <p:nvPr/>
        </p:nvSpPr>
        <p:spPr>
          <a:xfrm>
            <a:off x="666174" y="1343804"/>
            <a:ext cx="3504897" cy="255454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r>
              <a:rPr lang="en-US" altLang="en-US" sz="2000">
                <a:solidFill>
                  <a:srgbClr val="2E3192"/>
                </a:solidFill>
                <a:latin typeface="Montserrat" pitchFamily="2" charset="77"/>
              </a:rPr>
              <a:t>The vibrating motors included in this activity have very </a:t>
            </a:r>
            <a:r>
              <a:rPr lang="en-US" altLang="en-US" sz="2000" b="1">
                <a:solidFill>
                  <a:srgbClr val="ED1C24"/>
                </a:solidFill>
                <a:latin typeface="Montserrat" pitchFamily="2" charset="77"/>
              </a:rPr>
              <a:t>thin wires </a:t>
            </a:r>
            <a:r>
              <a:rPr lang="en-US" altLang="en-US" sz="2000">
                <a:solidFill>
                  <a:srgbClr val="2E3192"/>
                </a:solidFill>
                <a:latin typeface="Montserrat" pitchFamily="2" charset="77"/>
              </a:rPr>
              <a:t>that are partially stripped, but often not enough to make </a:t>
            </a:r>
            <a:r>
              <a:rPr lang="en-US" altLang="en-US" sz="2000" b="1">
                <a:solidFill>
                  <a:srgbClr val="ED1C24"/>
                </a:solidFill>
                <a:latin typeface="Montserrat" pitchFamily="2" charset="77"/>
              </a:rPr>
              <a:t>reliable contact</a:t>
            </a:r>
            <a:r>
              <a:rPr lang="en-US" altLang="en-US" sz="2000">
                <a:solidFill>
                  <a:srgbClr val="2E3192"/>
                </a:solidFill>
                <a:latin typeface="Montserrat" pitchFamily="2" charset="77"/>
              </a:rPr>
              <a:t> with the battery </a:t>
            </a:r>
          </a:p>
          <a:p>
            <a:pPr defTabSz="914400"/>
            <a:endParaRPr lang="en-US" sz="2000" b="1">
              <a:solidFill>
                <a:srgbClr val="3F3889"/>
              </a:solidFill>
              <a:latin typeface="Montserrat" pitchFamily="2" charset="77"/>
              <a:cs typeface="Arial"/>
            </a:endParaRPr>
          </a:p>
        </p:txBody>
      </p:sp>
      <p:sp>
        <p:nvSpPr>
          <p:cNvPr id="55" name="TextBox 59">
            <a:extLst>
              <a:ext uri="{FF2B5EF4-FFF2-40B4-BE49-F238E27FC236}">
                <a16:creationId xmlns:a16="http://schemas.microsoft.com/office/drawing/2014/main" id="{04CBEF0D-1F08-0CAE-99D8-22AA5F4DE49A}"/>
              </a:ext>
            </a:extLst>
          </p:cNvPr>
          <p:cNvSpPr txBox="1"/>
          <p:nvPr/>
        </p:nvSpPr>
        <p:spPr>
          <a:xfrm>
            <a:off x="357127" y="136635"/>
            <a:ext cx="5901667" cy="600164"/>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300" b="1">
                <a:solidFill>
                  <a:schemeClr val="bg1"/>
                </a:solidFill>
                <a:latin typeface="Montserrat"/>
              </a:rPr>
              <a:t>Teacher Tips</a:t>
            </a:r>
          </a:p>
        </p:txBody>
      </p:sp>
      <p:cxnSp>
        <p:nvCxnSpPr>
          <p:cNvPr id="59" name="Straight Connector 58">
            <a:extLst>
              <a:ext uri="{FF2B5EF4-FFF2-40B4-BE49-F238E27FC236}">
                <a16:creationId xmlns:a16="http://schemas.microsoft.com/office/drawing/2014/main" id="{41388B0E-792C-E171-E5D2-A15FBF0FCCDC}"/>
              </a:ext>
            </a:extLst>
          </p:cNvPr>
          <p:cNvCxnSpPr>
            <a:cxnSpLocks/>
          </p:cNvCxnSpPr>
          <p:nvPr/>
        </p:nvCxnSpPr>
        <p:spPr>
          <a:xfrm>
            <a:off x="621221" y="829174"/>
            <a:ext cx="5212854"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60" name="5-Point Star 59">
            <a:extLst>
              <a:ext uri="{FF2B5EF4-FFF2-40B4-BE49-F238E27FC236}">
                <a16:creationId xmlns:a16="http://schemas.microsoft.com/office/drawing/2014/main" id="{49BD755A-732D-9F2C-8005-EBBE564F7545}"/>
              </a:ext>
            </a:extLst>
          </p:cNvPr>
          <p:cNvSpPr/>
          <p:nvPr/>
        </p:nvSpPr>
        <p:spPr>
          <a:xfrm>
            <a:off x="5858796" y="702795"/>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DCF2F42A-B2A2-E93F-E91D-ADDEEF696AD7}"/>
              </a:ext>
            </a:extLst>
          </p:cNvPr>
          <p:cNvPicPr>
            <a:picLocks noChangeAspect="1"/>
          </p:cNvPicPr>
          <p:nvPr/>
        </p:nvPicPr>
        <p:blipFill>
          <a:blip r:embed="rId6"/>
          <a:stretch>
            <a:fillRect/>
          </a:stretch>
        </p:blipFill>
        <p:spPr>
          <a:xfrm>
            <a:off x="7911784" y="2166395"/>
            <a:ext cx="4179768" cy="2786511"/>
          </a:xfrm>
          <a:prstGeom prst="roundRect">
            <a:avLst/>
          </a:prstGeom>
          <a:effectLst>
            <a:outerShdw blurRad="114300" dist="38100" dir="8100000" sx="102000" sy="102000" algn="tr" rotWithShape="0">
              <a:prstClr val="black">
                <a:alpha val="40000"/>
              </a:prstClr>
            </a:outerShdw>
          </a:effectLst>
        </p:spPr>
      </p:pic>
      <p:sp>
        <p:nvSpPr>
          <p:cNvPr id="9" name="TextBox 76">
            <a:extLst>
              <a:ext uri="{FF2B5EF4-FFF2-40B4-BE49-F238E27FC236}">
                <a16:creationId xmlns:a16="http://schemas.microsoft.com/office/drawing/2014/main" id="{4A4C8564-F437-7C05-2446-5790714C7C15}"/>
              </a:ext>
            </a:extLst>
          </p:cNvPr>
          <p:cNvSpPr txBox="1"/>
          <p:nvPr/>
        </p:nvSpPr>
        <p:spPr>
          <a:xfrm>
            <a:off x="685217" y="3746910"/>
            <a:ext cx="3305070" cy="317009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r>
              <a:rPr lang="en-US" altLang="en-US" sz="2000">
                <a:solidFill>
                  <a:srgbClr val="2E3192"/>
                </a:solidFill>
                <a:latin typeface="Montserrat" pitchFamily="2" charset="77"/>
              </a:rPr>
              <a:t>To reduce frustration during the activity, it is recommended that </a:t>
            </a:r>
            <a:r>
              <a:rPr lang="en-US" altLang="en-US" sz="2000" b="1">
                <a:solidFill>
                  <a:srgbClr val="ED1C24"/>
                </a:solidFill>
                <a:latin typeface="Montserrat" pitchFamily="2" charset="77"/>
              </a:rPr>
              <a:t>teachers prepare the motor wires </a:t>
            </a:r>
            <a:r>
              <a:rPr lang="en-US" altLang="en-US" sz="2000">
                <a:solidFill>
                  <a:srgbClr val="2E3192"/>
                </a:solidFill>
                <a:latin typeface="Montserrat" pitchFamily="2" charset="77"/>
              </a:rPr>
              <a:t>in advance by gently removing a bit more of the wire coating to expose additional metal </a:t>
            </a:r>
          </a:p>
          <a:p>
            <a:pPr defTabSz="914400"/>
            <a:endParaRPr lang="en-US" sz="2000" b="1">
              <a:solidFill>
                <a:srgbClr val="3F3889"/>
              </a:solidFill>
              <a:latin typeface="Montserrat" pitchFamily="2" charset="77"/>
              <a:cs typeface="Arial"/>
            </a:endParaRPr>
          </a:p>
        </p:txBody>
      </p:sp>
      <p:sp>
        <p:nvSpPr>
          <p:cNvPr id="14" name="Rounded Rectangle 13">
            <a:extLst>
              <a:ext uri="{FF2B5EF4-FFF2-40B4-BE49-F238E27FC236}">
                <a16:creationId xmlns:a16="http://schemas.microsoft.com/office/drawing/2014/main" id="{716580C2-F3C1-DE04-74FA-D581323EF6CC}"/>
              </a:ext>
            </a:extLst>
          </p:cNvPr>
          <p:cNvSpPr/>
          <p:nvPr/>
        </p:nvSpPr>
        <p:spPr>
          <a:xfrm>
            <a:off x="4414662" y="1079688"/>
            <a:ext cx="3292740" cy="5613253"/>
          </a:xfrm>
          <a:prstGeom prst="roundRect">
            <a:avLst/>
          </a:prstGeom>
          <a:gradFill>
            <a:gsLst>
              <a:gs pos="100000">
                <a:schemeClr val="bg1"/>
              </a:gs>
              <a:gs pos="100000">
                <a:srgbClr val="3F3889"/>
              </a:gs>
            </a:gsLst>
          </a:gradFill>
          <a:ln w="28575">
            <a:solidFill>
              <a:srgbClr val="ED1C24"/>
            </a:solidFill>
          </a:ln>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6" name="TextBox 76">
            <a:extLst>
              <a:ext uri="{FF2B5EF4-FFF2-40B4-BE49-F238E27FC236}">
                <a16:creationId xmlns:a16="http://schemas.microsoft.com/office/drawing/2014/main" id="{1F16DE7F-0747-9C45-E578-ACF25116FB9B}"/>
              </a:ext>
            </a:extLst>
          </p:cNvPr>
          <p:cNvSpPr txBox="1"/>
          <p:nvPr/>
        </p:nvSpPr>
        <p:spPr>
          <a:xfrm>
            <a:off x="4683014" y="1485079"/>
            <a:ext cx="2880771" cy="224676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base"/>
            <a:r>
              <a:rPr lang="en-US" sz="2000">
                <a:solidFill>
                  <a:srgbClr val="2E3192"/>
                </a:solidFill>
                <a:latin typeface="Montserrat" pitchFamily="2" charset="77"/>
              </a:rPr>
              <a:t>Use the provided </a:t>
            </a:r>
            <a:r>
              <a:rPr lang="en-US" sz="2000" b="1">
                <a:solidFill>
                  <a:srgbClr val="ED1C24"/>
                </a:solidFill>
                <a:latin typeface="Montserrat" pitchFamily="2" charset="77"/>
              </a:rPr>
              <a:t>emery board </a:t>
            </a:r>
            <a:r>
              <a:rPr lang="en-US" sz="2000">
                <a:solidFill>
                  <a:srgbClr val="2E3192"/>
                </a:solidFill>
                <a:latin typeface="Montserrat" pitchFamily="2" charset="77"/>
              </a:rPr>
              <a:t>to gently rub off about a half-inch of the wire coating near the tip of each wire </a:t>
            </a:r>
          </a:p>
          <a:p>
            <a:pPr defTabSz="914400"/>
            <a:endParaRPr lang="en-US" sz="2000" b="1">
              <a:solidFill>
                <a:srgbClr val="3F3889"/>
              </a:solidFill>
              <a:latin typeface="Montserrat" pitchFamily="2" charset="77"/>
              <a:cs typeface="Arial"/>
            </a:endParaRPr>
          </a:p>
        </p:txBody>
      </p:sp>
      <p:sp>
        <p:nvSpPr>
          <p:cNvPr id="61" name="TextBox 76">
            <a:extLst>
              <a:ext uri="{FF2B5EF4-FFF2-40B4-BE49-F238E27FC236}">
                <a16:creationId xmlns:a16="http://schemas.microsoft.com/office/drawing/2014/main" id="{9525EC21-7331-BA27-CD8C-B2F1F716030B}"/>
              </a:ext>
            </a:extLst>
          </p:cNvPr>
          <p:cNvSpPr txBox="1"/>
          <p:nvPr/>
        </p:nvSpPr>
        <p:spPr>
          <a:xfrm>
            <a:off x="4637305" y="3706669"/>
            <a:ext cx="2972191" cy="317009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base"/>
            <a:r>
              <a:rPr lang="en-US" sz="2000" b="1">
                <a:solidFill>
                  <a:srgbClr val="ED1C24"/>
                </a:solidFill>
                <a:latin typeface="Montserrat" pitchFamily="2" charset="77"/>
              </a:rPr>
              <a:t>Pre-stripping</a:t>
            </a:r>
            <a:r>
              <a:rPr lang="en-US" sz="2000">
                <a:solidFill>
                  <a:srgbClr val="2E3192"/>
                </a:solidFill>
                <a:latin typeface="Montserrat" pitchFamily="2" charset="77"/>
              </a:rPr>
              <a:t> the wires helps ensure that students can </a:t>
            </a:r>
            <a:r>
              <a:rPr lang="en-US" sz="2000" b="1">
                <a:solidFill>
                  <a:srgbClr val="ED1C24"/>
                </a:solidFill>
                <a:latin typeface="Montserrat" pitchFamily="2" charset="77"/>
              </a:rPr>
              <a:t>successfully complete the circuit </a:t>
            </a:r>
            <a:r>
              <a:rPr lang="en-US" sz="2000">
                <a:solidFill>
                  <a:srgbClr val="2E3192"/>
                </a:solidFill>
                <a:latin typeface="Montserrat" pitchFamily="2" charset="77"/>
              </a:rPr>
              <a:t>by simply touching the bare wire to the battery during the activity </a:t>
            </a:r>
          </a:p>
          <a:p>
            <a:pPr defTabSz="914400"/>
            <a:endParaRPr lang="en-US" sz="2000" b="1">
              <a:solidFill>
                <a:srgbClr val="3F3889"/>
              </a:solidFill>
              <a:latin typeface="Montserrat" pitchFamily="2" charset="77"/>
              <a:cs typeface="Arial"/>
            </a:endParaRPr>
          </a:p>
        </p:txBody>
      </p:sp>
      <p:cxnSp>
        <p:nvCxnSpPr>
          <p:cNvPr id="63" name="Straight Connector 62">
            <a:extLst>
              <a:ext uri="{FF2B5EF4-FFF2-40B4-BE49-F238E27FC236}">
                <a16:creationId xmlns:a16="http://schemas.microsoft.com/office/drawing/2014/main" id="{546C512E-235F-3CD0-DD12-F266F1BA9FB3}"/>
              </a:ext>
            </a:extLst>
          </p:cNvPr>
          <p:cNvCxnSpPr>
            <a:cxnSpLocks/>
          </p:cNvCxnSpPr>
          <p:nvPr/>
        </p:nvCxnSpPr>
        <p:spPr>
          <a:xfrm>
            <a:off x="454638" y="3658662"/>
            <a:ext cx="3504897" cy="0"/>
          </a:xfrm>
          <a:prstGeom prst="line">
            <a:avLst/>
          </a:prstGeom>
          <a:ln>
            <a:solidFill>
              <a:srgbClr val="ED1C24"/>
            </a:solidFill>
            <a:prstDash val="sysDot"/>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0551B425-3FD3-8F0F-582C-CACF6C03E25C}"/>
              </a:ext>
            </a:extLst>
          </p:cNvPr>
          <p:cNvCxnSpPr>
            <a:cxnSpLocks/>
          </p:cNvCxnSpPr>
          <p:nvPr/>
        </p:nvCxnSpPr>
        <p:spPr>
          <a:xfrm>
            <a:off x="4530792" y="3635400"/>
            <a:ext cx="2921359" cy="0"/>
          </a:xfrm>
          <a:prstGeom prst="line">
            <a:avLst/>
          </a:prstGeom>
          <a:ln>
            <a:solidFill>
              <a:srgbClr val="ED1C24"/>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71242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3D3A81F5-8B63-3B1E-F423-7232B2DBEC83}"/>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ADD38C6C-0DC8-65A8-5990-581DBE15B5CC}"/>
              </a:ext>
            </a:extLst>
          </p:cNvPr>
          <p:cNvPicPr>
            <a:picLocks noChangeAspect="1"/>
          </p:cNvPicPr>
          <p:nvPr/>
        </p:nvPicPr>
        <p:blipFill>
          <a:blip r:embed="rId4"/>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E435C09D-78F1-59DC-445B-A4D31EF3BFC9}"/>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5435AA57-465C-709B-8A9E-B90780AEF5A3}"/>
              </a:ext>
            </a:extLst>
          </p:cNvPr>
          <p:cNvSpPr>
            <a:spLocks noChangeArrowheads="1"/>
          </p:cNvSpPr>
          <p:nvPr/>
        </p:nvSpPr>
        <p:spPr bwMode="auto">
          <a:xfrm>
            <a:off x="497113" y="2303868"/>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26" name="Oval 25">
            <a:extLst>
              <a:ext uri="{FF2B5EF4-FFF2-40B4-BE49-F238E27FC236}">
                <a16:creationId xmlns:a16="http://schemas.microsoft.com/office/drawing/2014/main" id="{420242C9-30B1-7404-E0E0-211BF071FB04}"/>
              </a:ext>
            </a:extLst>
          </p:cNvPr>
          <p:cNvSpPr/>
          <p:nvPr/>
        </p:nvSpPr>
        <p:spPr>
          <a:xfrm>
            <a:off x="497113" y="2145171"/>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E543B73E-1E37-25C5-A405-0F5617AE0D75}"/>
              </a:ext>
            </a:extLst>
          </p:cNvPr>
          <p:cNvSpPr txBox="1"/>
          <p:nvPr/>
        </p:nvSpPr>
        <p:spPr>
          <a:xfrm>
            <a:off x="554613" y="2170724"/>
            <a:ext cx="320634" cy="369332"/>
          </a:xfrm>
          <a:prstGeom prst="rect">
            <a:avLst/>
          </a:prstGeom>
          <a:noFill/>
        </p:spPr>
        <p:txBody>
          <a:bodyPr wrap="square" rtlCol="0">
            <a:spAutoFit/>
          </a:bodyPr>
          <a:lstStyle/>
          <a:p>
            <a:r>
              <a:rPr lang="en-US" b="1">
                <a:solidFill>
                  <a:schemeClr val="bg1"/>
                </a:solidFill>
                <a:latin typeface="Montserrat" pitchFamily="2" charset="77"/>
              </a:rPr>
              <a:t>1</a:t>
            </a:r>
          </a:p>
        </p:txBody>
      </p:sp>
      <p:sp>
        <p:nvSpPr>
          <p:cNvPr id="34" name="TextBox 33">
            <a:extLst>
              <a:ext uri="{FF2B5EF4-FFF2-40B4-BE49-F238E27FC236}">
                <a16:creationId xmlns:a16="http://schemas.microsoft.com/office/drawing/2014/main" id="{D525BE13-08BD-24CA-60A0-E53EE4652987}"/>
              </a:ext>
            </a:extLst>
          </p:cNvPr>
          <p:cNvSpPr txBox="1"/>
          <p:nvPr/>
        </p:nvSpPr>
        <p:spPr>
          <a:xfrm>
            <a:off x="942111" y="2027625"/>
            <a:ext cx="6322897" cy="954107"/>
          </a:xfrm>
          <a:prstGeom prst="rect">
            <a:avLst/>
          </a:prstGeom>
          <a:noFill/>
        </p:spPr>
        <p:txBody>
          <a:bodyPr wrap="square" rtlCol="0">
            <a:spAutoFit/>
          </a:bodyPr>
          <a:lstStyle/>
          <a:p>
            <a:r>
              <a:rPr lang="en-US" sz="2800">
                <a:solidFill>
                  <a:schemeClr val="bg1"/>
                </a:solidFill>
                <a:latin typeface="Montserrat" pitchFamily="2" charset="77"/>
              </a:rPr>
              <a:t>Cut a piece of straw that is the length of the wooden spoon</a:t>
            </a:r>
          </a:p>
        </p:txBody>
      </p:sp>
      <p:pic>
        <p:nvPicPr>
          <p:cNvPr id="38" name="Picture 37">
            <a:extLst>
              <a:ext uri="{FF2B5EF4-FFF2-40B4-BE49-F238E27FC236}">
                <a16:creationId xmlns:a16="http://schemas.microsoft.com/office/drawing/2014/main" id="{77625EB4-C2F7-3FCF-60D3-8A930BC358B2}"/>
              </a:ext>
            </a:extLst>
          </p:cNvPr>
          <p:cNvPicPr>
            <a:picLocks noChangeAspect="1"/>
          </p:cNvPicPr>
          <p:nvPr/>
        </p:nvPicPr>
        <p:blipFill>
          <a:blip r:embed="rId6"/>
          <a:stretch>
            <a:fillRect/>
          </a:stretch>
        </p:blipFill>
        <p:spPr>
          <a:xfrm>
            <a:off x="9955514" y="226395"/>
            <a:ext cx="1568307" cy="443666"/>
          </a:xfrm>
          <a:prstGeom prst="rect">
            <a:avLst/>
          </a:prstGeom>
        </p:spPr>
      </p:pic>
      <p:sp>
        <p:nvSpPr>
          <p:cNvPr id="39" name="TextBox 38">
            <a:extLst>
              <a:ext uri="{FF2B5EF4-FFF2-40B4-BE49-F238E27FC236}">
                <a16:creationId xmlns:a16="http://schemas.microsoft.com/office/drawing/2014/main" id="{CE1F06A8-7AAE-A59D-FF2D-6E4F15895F63}"/>
              </a:ext>
            </a:extLst>
          </p:cNvPr>
          <p:cNvSpPr txBox="1"/>
          <p:nvPr/>
        </p:nvSpPr>
        <p:spPr>
          <a:xfrm>
            <a:off x="-659990" y="369979"/>
            <a:ext cx="8324477" cy="600164"/>
          </a:xfrm>
          <a:prstGeom prst="rect">
            <a:avLst/>
          </a:prstGeom>
          <a:noFill/>
        </p:spPr>
        <p:txBody>
          <a:bodyPr wrap="square">
            <a:spAutoFit/>
          </a:bodyPr>
          <a:lstStyle/>
          <a:p>
            <a:pPr algn="ctr"/>
            <a:r>
              <a:rPr lang="en-US" sz="3300" b="1">
                <a:solidFill>
                  <a:schemeClr val="bg1"/>
                </a:solidFill>
                <a:latin typeface="Montserrat" pitchFamily="2" charset="77"/>
              </a:rPr>
              <a:t>Step 1- Build the Body</a:t>
            </a:r>
            <a:endParaRPr lang="en-US" sz="3300" b="1" dirty="0">
              <a:solidFill>
                <a:schemeClr val="bg1"/>
              </a:solidFill>
              <a:latin typeface="Montserrat" pitchFamily="2" charset="77"/>
            </a:endParaRPr>
          </a:p>
        </p:txBody>
      </p:sp>
      <p:sp>
        <p:nvSpPr>
          <p:cNvPr id="7" name="Oval 6">
            <a:extLst>
              <a:ext uri="{FF2B5EF4-FFF2-40B4-BE49-F238E27FC236}">
                <a16:creationId xmlns:a16="http://schemas.microsoft.com/office/drawing/2014/main" id="{9D5CBD53-287D-21AC-2AF3-7B056AFE4496}"/>
              </a:ext>
            </a:extLst>
          </p:cNvPr>
          <p:cNvSpPr/>
          <p:nvPr/>
        </p:nvSpPr>
        <p:spPr>
          <a:xfrm>
            <a:off x="476861" y="4751398"/>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F871AB2-2FAC-328E-7503-B5DD8D9D90EA}"/>
              </a:ext>
            </a:extLst>
          </p:cNvPr>
          <p:cNvSpPr txBox="1"/>
          <p:nvPr/>
        </p:nvSpPr>
        <p:spPr>
          <a:xfrm>
            <a:off x="497113" y="4810868"/>
            <a:ext cx="320634" cy="369332"/>
          </a:xfrm>
          <a:prstGeom prst="rect">
            <a:avLst/>
          </a:prstGeom>
          <a:noFill/>
        </p:spPr>
        <p:txBody>
          <a:bodyPr wrap="square" rtlCol="0">
            <a:spAutoFit/>
          </a:bodyPr>
          <a:lstStyle/>
          <a:p>
            <a:r>
              <a:rPr lang="en-US" b="1" dirty="0">
                <a:solidFill>
                  <a:schemeClr val="bg1"/>
                </a:solidFill>
                <a:latin typeface="Montserrat" pitchFamily="2" charset="77"/>
              </a:rPr>
              <a:t>2</a:t>
            </a:r>
          </a:p>
        </p:txBody>
      </p:sp>
      <p:sp>
        <p:nvSpPr>
          <p:cNvPr id="9" name="TextBox 8">
            <a:extLst>
              <a:ext uri="{FF2B5EF4-FFF2-40B4-BE49-F238E27FC236}">
                <a16:creationId xmlns:a16="http://schemas.microsoft.com/office/drawing/2014/main" id="{4F5555DE-DA57-8B12-FAD1-925B8953FD09}"/>
              </a:ext>
            </a:extLst>
          </p:cNvPr>
          <p:cNvSpPr txBox="1"/>
          <p:nvPr/>
        </p:nvSpPr>
        <p:spPr>
          <a:xfrm>
            <a:off x="1205655" y="4377770"/>
            <a:ext cx="5380173" cy="1384995"/>
          </a:xfrm>
          <a:prstGeom prst="rect">
            <a:avLst/>
          </a:prstGeom>
          <a:noFill/>
        </p:spPr>
        <p:txBody>
          <a:bodyPr wrap="square" lIns="91440" tIns="45720" rIns="91440" bIns="45720" rtlCol="0" anchor="t">
            <a:spAutoFit/>
          </a:bodyPr>
          <a:lstStyle/>
          <a:p>
            <a:r>
              <a:rPr lang="en-US" sz="2800" dirty="0">
                <a:solidFill>
                  <a:schemeClr val="bg1"/>
                </a:solidFill>
                <a:latin typeface="Montserrat"/>
              </a:rPr>
              <a:t>Glue it to the center of the spoon lengthwise with a few dabs of craft glue </a:t>
            </a:r>
          </a:p>
        </p:txBody>
      </p:sp>
      <p:pic>
        <p:nvPicPr>
          <p:cNvPr id="10" name="Picture 9">
            <a:extLst>
              <a:ext uri="{FF2B5EF4-FFF2-40B4-BE49-F238E27FC236}">
                <a16:creationId xmlns:a16="http://schemas.microsoft.com/office/drawing/2014/main" id="{2C105E48-6827-67EF-CC39-621674AA147B}"/>
              </a:ext>
            </a:extLst>
          </p:cNvPr>
          <p:cNvPicPr>
            <a:picLocks noChangeAspect="1"/>
          </p:cNvPicPr>
          <p:nvPr/>
        </p:nvPicPr>
        <p:blipFill>
          <a:blip r:embed="rId7"/>
          <a:stretch>
            <a:fillRect/>
          </a:stretch>
        </p:blipFill>
        <p:spPr>
          <a:xfrm>
            <a:off x="7091080" y="1195432"/>
            <a:ext cx="3648588" cy="2429404"/>
          </a:xfrm>
          <a:prstGeom prst="roundRect">
            <a:avLst/>
          </a:prstGeom>
          <a:effectLst>
            <a:outerShdw blurRad="127000" dist="38100" dir="8100000" sx="101000" sy="101000" algn="tr" rotWithShape="0">
              <a:prstClr val="black">
                <a:alpha val="40000"/>
              </a:prstClr>
            </a:outerShdw>
          </a:effectLst>
        </p:spPr>
      </p:pic>
      <p:pic>
        <p:nvPicPr>
          <p:cNvPr id="11" name="Picture 10">
            <a:extLst>
              <a:ext uri="{FF2B5EF4-FFF2-40B4-BE49-F238E27FC236}">
                <a16:creationId xmlns:a16="http://schemas.microsoft.com/office/drawing/2014/main" id="{0AC81C56-87CD-00C1-AE99-432208239FCD}"/>
              </a:ext>
            </a:extLst>
          </p:cNvPr>
          <p:cNvPicPr>
            <a:picLocks noChangeAspect="1"/>
          </p:cNvPicPr>
          <p:nvPr/>
        </p:nvPicPr>
        <p:blipFill>
          <a:blip r:embed="rId8"/>
          <a:stretch>
            <a:fillRect/>
          </a:stretch>
        </p:blipFill>
        <p:spPr>
          <a:xfrm>
            <a:off x="7091080" y="3874823"/>
            <a:ext cx="3648588" cy="2432392"/>
          </a:xfrm>
          <a:prstGeom prst="roundRect">
            <a:avLst/>
          </a:prstGeom>
          <a:effectLst>
            <a:outerShdw blurRad="127000" dist="38100" dir="8100000" sx="101000" sy="101000" algn="tr" rotWithShape="0">
              <a:prstClr val="black">
                <a:alpha val="40000"/>
              </a:prstClr>
            </a:outerShdw>
          </a:effectLst>
        </p:spPr>
      </p:pic>
    </p:spTree>
    <p:extLst>
      <p:ext uri="{BB962C8B-B14F-4D97-AF65-F5344CB8AC3E}">
        <p14:creationId xmlns:p14="http://schemas.microsoft.com/office/powerpoint/2010/main" val="82804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CF17B75D-8E62-A2D7-6160-873FF5CE36E6}"/>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1BD5CBE1-71D3-981B-B62A-4DD42F95D763}"/>
              </a:ext>
            </a:extLst>
          </p:cNvPr>
          <p:cNvPicPr>
            <a:picLocks noChangeAspect="1"/>
          </p:cNvPicPr>
          <p:nvPr/>
        </p:nvPicPr>
        <p:blipFill>
          <a:blip r:embed="rId4"/>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73EB46AB-7A7E-E8BF-1357-8161BC36304B}"/>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A6AEDCD5-E537-5062-826C-E60BBC2D4F52}"/>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26" name="Oval 25">
            <a:extLst>
              <a:ext uri="{FF2B5EF4-FFF2-40B4-BE49-F238E27FC236}">
                <a16:creationId xmlns:a16="http://schemas.microsoft.com/office/drawing/2014/main" id="{5D49165F-2D54-09F2-FF76-29BBF8FEEDEB}"/>
              </a:ext>
            </a:extLst>
          </p:cNvPr>
          <p:cNvSpPr/>
          <p:nvPr/>
        </p:nvSpPr>
        <p:spPr>
          <a:xfrm>
            <a:off x="564261" y="2203299"/>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E82D2FE2-A3E8-C9AF-A3C8-150EA0020A19}"/>
              </a:ext>
            </a:extLst>
          </p:cNvPr>
          <p:cNvSpPr txBox="1"/>
          <p:nvPr/>
        </p:nvSpPr>
        <p:spPr>
          <a:xfrm>
            <a:off x="607247" y="2243366"/>
            <a:ext cx="320634" cy="369332"/>
          </a:xfrm>
          <a:prstGeom prst="rect">
            <a:avLst/>
          </a:prstGeom>
          <a:noFill/>
        </p:spPr>
        <p:txBody>
          <a:bodyPr wrap="square" lIns="91440" tIns="45720" rIns="91440" bIns="45720" rtlCol="0" anchor="t">
            <a:spAutoFit/>
          </a:bodyPr>
          <a:lstStyle/>
          <a:p>
            <a:r>
              <a:rPr lang="en-US" b="1">
                <a:solidFill>
                  <a:schemeClr val="bg1"/>
                </a:solidFill>
                <a:latin typeface="Montserrat"/>
              </a:rPr>
              <a:t>3</a:t>
            </a:r>
            <a:endParaRPr lang="en-US" b="1">
              <a:solidFill>
                <a:schemeClr val="bg1"/>
              </a:solidFill>
              <a:latin typeface="Montserrat" pitchFamily="2" charset="77"/>
            </a:endParaRPr>
          </a:p>
        </p:txBody>
      </p:sp>
      <p:sp>
        <p:nvSpPr>
          <p:cNvPr id="34" name="TextBox 33">
            <a:extLst>
              <a:ext uri="{FF2B5EF4-FFF2-40B4-BE49-F238E27FC236}">
                <a16:creationId xmlns:a16="http://schemas.microsoft.com/office/drawing/2014/main" id="{8B7F489F-897A-DF95-4AD2-C2941C6CFCEA}"/>
              </a:ext>
            </a:extLst>
          </p:cNvPr>
          <p:cNvSpPr txBox="1"/>
          <p:nvPr/>
        </p:nvSpPr>
        <p:spPr>
          <a:xfrm>
            <a:off x="1156177" y="1859340"/>
            <a:ext cx="5598400" cy="1569660"/>
          </a:xfrm>
          <a:prstGeom prst="rect">
            <a:avLst/>
          </a:prstGeom>
          <a:noFill/>
        </p:spPr>
        <p:txBody>
          <a:bodyPr wrap="square" rtlCol="0">
            <a:spAutoFit/>
          </a:bodyPr>
          <a:lstStyle/>
          <a:p>
            <a:r>
              <a:rPr lang="en-US" sz="3200" dirty="0">
                <a:solidFill>
                  <a:schemeClr val="bg1"/>
                </a:solidFill>
                <a:latin typeface="Montserrat" pitchFamily="2" charset="77"/>
              </a:rPr>
              <a:t>Line up three pipe cleaners side-by-side </a:t>
            </a:r>
          </a:p>
        </p:txBody>
      </p:sp>
      <p:pic>
        <p:nvPicPr>
          <p:cNvPr id="38" name="Picture 37">
            <a:extLst>
              <a:ext uri="{FF2B5EF4-FFF2-40B4-BE49-F238E27FC236}">
                <a16:creationId xmlns:a16="http://schemas.microsoft.com/office/drawing/2014/main" id="{80C9EC52-811A-950C-99CC-D1750E4F17A0}"/>
              </a:ext>
            </a:extLst>
          </p:cNvPr>
          <p:cNvPicPr>
            <a:picLocks noChangeAspect="1"/>
          </p:cNvPicPr>
          <p:nvPr/>
        </p:nvPicPr>
        <p:blipFill>
          <a:blip r:embed="rId6"/>
          <a:stretch>
            <a:fillRect/>
          </a:stretch>
        </p:blipFill>
        <p:spPr>
          <a:xfrm>
            <a:off x="10127673" y="243281"/>
            <a:ext cx="1568307" cy="443666"/>
          </a:xfrm>
          <a:prstGeom prst="rect">
            <a:avLst/>
          </a:prstGeom>
        </p:spPr>
      </p:pic>
      <p:sp>
        <p:nvSpPr>
          <p:cNvPr id="39" name="TextBox 38">
            <a:extLst>
              <a:ext uri="{FF2B5EF4-FFF2-40B4-BE49-F238E27FC236}">
                <a16:creationId xmlns:a16="http://schemas.microsoft.com/office/drawing/2014/main" id="{B6A7116A-CE05-4067-7598-0A62083C0815}"/>
              </a:ext>
            </a:extLst>
          </p:cNvPr>
          <p:cNvSpPr txBox="1"/>
          <p:nvPr/>
        </p:nvSpPr>
        <p:spPr>
          <a:xfrm>
            <a:off x="-627147" y="386865"/>
            <a:ext cx="8324477" cy="600164"/>
          </a:xfrm>
          <a:prstGeom prst="rect">
            <a:avLst/>
          </a:prstGeom>
          <a:noFill/>
        </p:spPr>
        <p:txBody>
          <a:bodyPr wrap="square">
            <a:spAutoFit/>
          </a:bodyPr>
          <a:lstStyle/>
          <a:p>
            <a:pPr algn="ctr"/>
            <a:r>
              <a:rPr lang="en-US" sz="3300" b="1">
                <a:solidFill>
                  <a:schemeClr val="bg1"/>
                </a:solidFill>
                <a:latin typeface="Montserrat" pitchFamily="2" charset="77"/>
              </a:rPr>
              <a:t>Step 2- Time to Twist</a:t>
            </a:r>
            <a:endParaRPr lang="en-US" sz="3300" b="1" dirty="0">
              <a:solidFill>
                <a:schemeClr val="bg1"/>
              </a:solidFill>
              <a:latin typeface="Montserrat" pitchFamily="2" charset="77"/>
            </a:endParaRPr>
          </a:p>
        </p:txBody>
      </p:sp>
      <p:sp>
        <p:nvSpPr>
          <p:cNvPr id="7" name="Oval 6">
            <a:extLst>
              <a:ext uri="{FF2B5EF4-FFF2-40B4-BE49-F238E27FC236}">
                <a16:creationId xmlns:a16="http://schemas.microsoft.com/office/drawing/2014/main" id="{997DC9D3-99B8-39C9-146B-87B86949FA3A}"/>
              </a:ext>
            </a:extLst>
          </p:cNvPr>
          <p:cNvSpPr/>
          <p:nvPr/>
        </p:nvSpPr>
        <p:spPr>
          <a:xfrm>
            <a:off x="560744" y="3989090"/>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D2D538C-D8C0-785B-1087-992D9CBD06C2}"/>
              </a:ext>
            </a:extLst>
          </p:cNvPr>
          <p:cNvSpPr txBox="1"/>
          <p:nvPr/>
        </p:nvSpPr>
        <p:spPr>
          <a:xfrm>
            <a:off x="587105" y="4029157"/>
            <a:ext cx="320634" cy="369332"/>
          </a:xfrm>
          <a:prstGeom prst="rect">
            <a:avLst/>
          </a:prstGeom>
          <a:noFill/>
        </p:spPr>
        <p:txBody>
          <a:bodyPr wrap="square" lIns="91440" tIns="45720" rIns="91440" bIns="45720" rtlCol="0" anchor="t">
            <a:spAutoFit/>
          </a:bodyPr>
          <a:lstStyle/>
          <a:p>
            <a:r>
              <a:rPr lang="en-US" b="1" dirty="0">
                <a:solidFill>
                  <a:schemeClr val="bg1"/>
                </a:solidFill>
                <a:latin typeface="Montserrat"/>
              </a:rPr>
              <a:t>4</a:t>
            </a:r>
            <a:endParaRPr lang="en-US" b="1" dirty="0">
              <a:solidFill>
                <a:schemeClr val="bg1"/>
              </a:solidFill>
              <a:latin typeface="Montserrat" pitchFamily="2" charset="77"/>
            </a:endParaRPr>
          </a:p>
        </p:txBody>
      </p:sp>
      <p:sp>
        <p:nvSpPr>
          <p:cNvPr id="9" name="TextBox 8">
            <a:extLst>
              <a:ext uri="{FF2B5EF4-FFF2-40B4-BE49-F238E27FC236}">
                <a16:creationId xmlns:a16="http://schemas.microsoft.com/office/drawing/2014/main" id="{2013EDD0-9E83-42BF-1B6F-C5A93AECF116}"/>
              </a:ext>
            </a:extLst>
          </p:cNvPr>
          <p:cNvSpPr txBox="1"/>
          <p:nvPr/>
        </p:nvSpPr>
        <p:spPr>
          <a:xfrm>
            <a:off x="1187094" y="3570546"/>
            <a:ext cx="5175114" cy="1569660"/>
          </a:xfrm>
          <a:prstGeom prst="rect">
            <a:avLst/>
          </a:prstGeom>
          <a:noFill/>
        </p:spPr>
        <p:txBody>
          <a:bodyPr wrap="square" rtlCol="0">
            <a:spAutoFit/>
          </a:bodyPr>
          <a:lstStyle/>
          <a:p>
            <a:r>
              <a:rPr lang="en-US" sz="3200" dirty="0">
                <a:solidFill>
                  <a:schemeClr val="bg1"/>
                </a:solidFill>
                <a:latin typeface="Montserrat" pitchFamily="2" charset="77"/>
              </a:rPr>
              <a:t>Twist them together in the center several times </a:t>
            </a:r>
          </a:p>
        </p:txBody>
      </p:sp>
      <p:pic>
        <p:nvPicPr>
          <p:cNvPr id="2" name="Picture 1">
            <a:extLst>
              <a:ext uri="{FF2B5EF4-FFF2-40B4-BE49-F238E27FC236}">
                <a16:creationId xmlns:a16="http://schemas.microsoft.com/office/drawing/2014/main" id="{76E5EEFA-34AF-D381-BF8B-069E126F94A4}"/>
              </a:ext>
            </a:extLst>
          </p:cNvPr>
          <p:cNvPicPr>
            <a:picLocks noChangeAspect="1"/>
          </p:cNvPicPr>
          <p:nvPr/>
        </p:nvPicPr>
        <p:blipFill>
          <a:blip r:embed="rId7"/>
          <a:stretch>
            <a:fillRect/>
          </a:stretch>
        </p:blipFill>
        <p:spPr>
          <a:xfrm>
            <a:off x="6847236" y="1812752"/>
            <a:ext cx="4848744" cy="3232496"/>
          </a:xfrm>
          <a:prstGeom prst="roundRect">
            <a:avLst/>
          </a:prstGeom>
          <a:effectLst>
            <a:outerShdw blurRad="127000" dist="38100" dir="8100000" sx="101000" sy="101000" algn="tr" rotWithShape="0">
              <a:prstClr val="black">
                <a:alpha val="40000"/>
              </a:prstClr>
            </a:outerShdw>
          </a:effectLst>
        </p:spPr>
      </p:pic>
    </p:spTree>
    <p:extLst>
      <p:ext uri="{BB962C8B-B14F-4D97-AF65-F5344CB8AC3E}">
        <p14:creationId xmlns:p14="http://schemas.microsoft.com/office/powerpoint/2010/main" val="1503467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7D1FF46B-DB95-FFFE-41BD-4ABE2B710D26}"/>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B2270942-9411-6FFF-EF44-A4CE521954A9}"/>
              </a:ext>
            </a:extLst>
          </p:cNvPr>
          <p:cNvPicPr>
            <a:picLocks noChangeAspect="1"/>
          </p:cNvPicPr>
          <p:nvPr/>
        </p:nvPicPr>
        <p:blipFill>
          <a:blip r:embed="rId4"/>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26F0648D-AAFB-9946-2E19-576D13C590FA}"/>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A4318397-8F39-6991-9513-6AC622FB16E1}"/>
              </a:ext>
            </a:extLst>
          </p:cNvPr>
          <p:cNvSpPr>
            <a:spLocks noChangeArrowheads="1"/>
          </p:cNvSpPr>
          <p:nvPr/>
        </p:nvSpPr>
        <p:spPr bwMode="auto">
          <a:xfrm>
            <a:off x="-229743" y="1986083"/>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26" name="Oval 25">
            <a:extLst>
              <a:ext uri="{FF2B5EF4-FFF2-40B4-BE49-F238E27FC236}">
                <a16:creationId xmlns:a16="http://schemas.microsoft.com/office/drawing/2014/main" id="{FC1E7612-BDF4-72A6-223B-917D6ECD70F2}"/>
              </a:ext>
            </a:extLst>
          </p:cNvPr>
          <p:cNvSpPr/>
          <p:nvPr/>
        </p:nvSpPr>
        <p:spPr>
          <a:xfrm>
            <a:off x="556814" y="3075029"/>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70865F75-91F2-AB60-3C8D-6F1DA1534622}"/>
              </a:ext>
            </a:extLst>
          </p:cNvPr>
          <p:cNvSpPr txBox="1"/>
          <p:nvPr/>
        </p:nvSpPr>
        <p:spPr>
          <a:xfrm>
            <a:off x="614314" y="3100582"/>
            <a:ext cx="320634" cy="369332"/>
          </a:xfrm>
          <a:prstGeom prst="rect">
            <a:avLst/>
          </a:prstGeom>
          <a:noFill/>
        </p:spPr>
        <p:txBody>
          <a:bodyPr wrap="square" lIns="91440" tIns="45720" rIns="91440" bIns="45720" rtlCol="0" anchor="t">
            <a:spAutoFit/>
          </a:bodyPr>
          <a:lstStyle/>
          <a:p>
            <a:r>
              <a:rPr lang="en-US" b="1" dirty="0">
                <a:solidFill>
                  <a:schemeClr val="bg1"/>
                </a:solidFill>
                <a:latin typeface="Montserrat"/>
              </a:rPr>
              <a:t>5</a:t>
            </a:r>
            <a:endParaRPr lang="en-US" b="1" dirty="0">
              <a:solidFill>
                <a:schemeClr val="bg1"/>
              </a:solidFill>
              <a:latin typeface="Montserrat" pitchFamily="2" charset="77"/>
            </a:endParaRPr>
          </a:p>
        </p:txBody>
      </p:sp>
      <p:sp>
        <p:nvSpPr>
          <p:cNvPr id="34" name="TextBox 33">
            <a:extLst>
              <a:ext uri="{FF2B5EF4-FFF2-40B4-BE49-F238E27FC236}">
                <a16:creationId xmlns:a16="http://schemas.microsoft.com/office/drawing/2014/main" id="{A9DC9902-1AD3-FCB1-5C91-B02ED03D3863}"/>
              </a:ext>
            </a:extLst>
          </p:cNvPr>
          <p:cNvSpPr txBox="1"/>
          <p:nvPr/>
        </p:nvSpPr>
        <p:spPr>
          <a:xfrm>
            <a:off x="1569570" y="2092733"/>
            <a:ext cx="4377294" cy="3046988"/>
          </a:xfrm>
          <a:prstGeom prst="rect">
            <a:avLst/>
          </a:prstGeom>
          <a:noFill/>
        </p:spPr>
        <p:txBody>
          <a:bodyPr wrap="square" rtlCol="0">
            <a:spAutoFit/>
          </a:bodyPr>
          <a:lstStyle/>
          <a:p>
            <a:r>
              <a:rPr lang="en-US" sz="3200" dirty="0">
                <a:solidFill>
                  <a:schemeClr val="bg1"/>
                </a:solidFill>
                <a:latin typeface="Montserrat" pitchFamily="2" charset="77"/>
              </a:rPr>
              <a:t>Slide the pipe cleaners through the straw, leaving equal lengths of pipe cleaner on either side</a:t>
            </a:r>
          </a:p>
        </p:txBody>
      </p:sp>
      <p:pic>
        <p:nvPicPr>
          <p:cNvPr id="38" name="Picture 37">
            <a:extLst>
              <a:ext uri="{FF2B5EF4-FFF2-40B4-BE49-F238E27FC236}">
                <a16:creationId xmlns:a16="http://schemas.microsoft.com/office/drawing/2014/main" id="{69312046-36C5-1BBD-3E22-E296407D4302}"/>
              </a:ext>
            </a:extLst>
          </p:cNvPr>
          <p:cNvPicPr>
            <a:picLocks noChangeAspect="1"/>
          </p:cNvPicPr>
          <p:nvPr/>
        </p:nvPicPr>
        <p:blipFill>
          <a:blip r:embed="rId6"/>
          <a:stretch>
            <a:fillRect/>
          </a:stretch>
        </p:blipFill>
        <p:spPr>
          <a:xfrm>
            <a:off x="10331437" y="248468"/>
            <a:ext cx="1568307" cy="443666"/>
          </a:xfrm>
          <a:prstGeom prst="rect">
            <a:avLst/>
          </a:prstGeom>
        </p:spPr>
      </p:pic>
      <p:sp>
        <p:nvSpPr>
          <p:cNvPr id="39" name="TextBox 38">
            <a:extLst>
              <a:ext uri="{FF2B5EF4-FFF2-40B4-BE49-F238E27FC236}">
                <a16:creationId xmlns:a16="http://schemas.microsoft.com/office/drawing/2014/main" id="{6A128E6E-0E12-6F18-21F2-329D14185D4C}"/>
              </a:ext>
            </a:extLst>
          </p:cNvPr>
          <p:cNvSpPr txBox="1"/>
          <p:nvPr/>
        </p:nvSpPr>
        <p:spPr>
          <a:xfrm>
            <a:off x="-35061" y="414348"/>
            <a:ext cx="8324477" cy="600164"/>
          </a:xfrm>
          <a:prstGeom prst="rect">
            <a:avLst/>
          </a:prstGeom>
          <a:noFill/>
        </p:spPr>
        <p:txBody>
          <a:bodyPr wrap="square">
            <a:spAutoFit/>
          </a:bodyPr>
          <a:lstStyle/>
          <a:p>
            <a:pPr algn="ctr"/>
            <a:r>
              <a:rPr lang="en-US" sz="3300" b="1">
                <a:solidFill>
                  <a:schemeClr val="bg1"/>
                </a:solidFill>
                <a:latin typeface="Montserrat" pitchFamily="2" charset="77"/>
              </a:rPr>
              <a:t>Step 3- Slide into the Straw</a:t>
            </a:r>
            <a:endParaRPr lang="en-US" sz="3300" b="1" dirty="0">
              <a:solidFill>
                <a:schemeClr val="bg1"/>
              </a:solidFill>
              <a:latin typeface="Montserrat" pitchFamily="2" charset="77"/>
            </a:endParaRPr>
          </a:p>
        </p:txBody>
      </p:sp>
      <p:pic>
        <p:nvPicPr>
          <p:cNvPr id="4" name="Picture 3">
            <a:extLst>
              <a:ext uri="{FF2B5EF4-FFF2-40B4-BE49-F238E27FC236}">
                <a16:creationId xmlns:a16="http://schemas.microsoft.com/office/drawing/2014/main" id="{0C0B8027-33B7-E844-AF64-80DC289B9445}"/>
              </a:ext>
            </a:extLst>
          </p:cNvPr>
          <p:cNvPicPr>
            <a:picLocks noChangeAspect="1"/>
          </p:cNvPicPr>
          <p:nvPr/>
        </p:nvPicPr>
        <p:blipFill>
          <a:blip r:embed="rId7"/>
          <a:stretch>
            <a:fillRect/>
          </a:stretch>
        </p:blipFill>
        <p:spPr>
          <a:xfrm>
            <a:off x="5946864" y="1937639"/>
            <a:ext cx="5035764" cy="3357176"/>
          </a:xfrm>
          <a:prstGeom prst="roundRect">
            <a:avLst/>
          </a:prstGeom>
          <a:effectLst>
            <a:outerShdw blurRad="139700" dist="38100" dir="8100000" sx="102000" sy="102000" algn="tr" rotWithShape="0">
              <a:prstClr val="black">
                <a:alpha val="40000"/>
              </a:prstClr>
            </a:outerShdw>
          </a:effectLst>
        </p:spPr>
      </p:pic>
    </p:spTree>
    <p:extLst>
      <p:ext uri="{BB962C8B-B14F-4D97-AF65-F5344CB8AC3E}">
        <p14:creationId xmlns:p14="http://schemas.microsoft.com/office/powerpoint/2010/main" val="4005229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028E6A02-41EA-BAAE-5321-424CE55AE2BE}"/>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3AFE6806-6415-A156-674C-4A8C7C301E88}"/>
              </a:ext>
            </a:extLst>
          </p:cNvPr>
          <p:cNvPicPr>
            <a:picLocks noChangeAspect="1"/>
          </p:cNvPicPr>
          <p:nvPr/>
        </p:nvPicPr>
        <p:blipFill>
          <a:blip r:embed="rId4"/>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92B46647-9E52-726B-6845-13776E54B491}"/>
              </a:ext>
            </a:extLst>
          </p:cNvPr>
          <p:cNvPicPr>
            <a:picLocks noChangeAspect="1"/>
          </p:cNvPicPr>
          <p:nvPr/>
        </p:nvPicPr>
        <p:blipFill>
          <a:blip r:embed="rId5"/>
          <a:stretch>
            <a:fillRect/>
          </a:stretch>
        </p:blipFill>
        <p:spPr>
          <a:xfrm>
            <a:off x="174023" y="6173160"/>
            <a:ext cx="2158360" cy="552438"/>
          </a:xfrm>
          <a:prstGeom prst="rect">
            <a:avLst/>
          </a:prstGeom>
        </p:spPr>
      </p:pic>
      <p:sp>
        <p:nvSpPr>
          <p:cNvPr id="26" name="Oval 25">
            <a:extLst>
              <a:ext uri="{FF2B5EF4-FFF2-40B4-BE49-F238E27FC236}">
                <a16:creationId xmlns:a16="http://schemas.microsoft.com/office/drawing/2014/main" id="{FD4992A6-1160-BF77-1D00-40094E9179EB}"/>
              </a:ext>
            </a:extLst>
          </p:cNvPr>
          <p:cNvSpPr/>
          <p:nvPr/>
        </p:nvSpPr>
        <p:spPr>
          <a:xfrm>
            <a:off x="645775" y="2408767"/>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8D545C72-97B7-D90A-8BCB-A58968A42084}"/>
              </a:ext>
            </a:extLst>
          </p:cNvPr>
          <p:cNvSpPr txBox="1"/>
          <p:nvPr/>
        </p:nvSpPr>
        <p:spPr>
          <a:xfrm>
            <a:off x="688761" y="2448834"/>
            <a:ext cx="320634" cy="369332"/>
          </a:xfrm>
          <a:prstGeom prst="rect">
            <a:avLst/>
          </a:prstGeom>
          <a:noFill/>
        </p:spPr>
        <p:txBody>
          <a:bodyPr wrap="square" lIns="91440" tIns="45720" rIns="91440" bIns="45720" rtlCol="0" anchor="t">
            <a:spAutoFit/>
          </a:bodyPr>
          <a:lstStyle/>
          <a:p>
            <a:r>
              <a:rPr lang="en-US" b="1">
                <a:solidFill>
                  <a:schemeClr val="bg1"/>
                </a:solidFill>
                <a:latin typeface="Montserrat"/>
              </a:rPr>
              <a:t>6</a:t>
            </a:r>
            <a:endParaRPr lang="en-US" b="1" dirty="0">
              <a:solidFill>
                <a:schemeClr val="bg1"/>
              </a:solidFill>
              <a:latin typeface="Montserrat" pitchFamily="2" charset="77"/>
            </a:endParaRPr>
          </a:p>
        </p:txBody>
      </p:sp>
      <p:sp>
        <p:nvSpPr>
          <p:cNvPr id="34" name="TextBox 33">
            <a:extLst>
              <a:ext uri="{FF2B5EF4-FFF2-40B4-BE49-F238E27FC236}">
                <a16:creationId xmlns:a16="http://schemas.microsoft.com/office/drawing/2014/main" id="{65CF2D6B-7C2D-0650-10B2-89B5DE5D6B70}"/>
              </a:ext>
            </a:extLst>
          </p:cNvPr>
          <p:cNvSpPr txBox="1"/>
          <p:nvPr/>
        </p:nvSpPr>
        <p:spPr>
          <a:xfrm>
            <a:off x="1435834" y="2022762"/>
            <a:ext cx="4848746" cy="1077218"/>
          </a:xfrm>
          <a:prstGeom prst="rect">
            <a:avLst/>
          </a:prstGeom>
          <a:noFill/>
        </p:spPr>
        <p:txBody>
          <a:bodyPr wrap="square" rtlCol="0">
            <a:spAutoFit/>
          </a:bodyPr>
          <a:lstStyle/>
          <a:p>
            <a:r>
              <a:rPr lang="en-US" sz="3200" dirty="0">
                <a:solidFill>
                  <a:schemeClr val="bg1"/>
                </a:solidFill>
                <a:latin typeface="Montserrat" pitchFamily="2" charset="77"/>
              </a:rPr>
              <a:t>Gather one pom-pom and two googly eyes </a:t>
            </a:r>
          </a:p>
        </p:txBody>
      </p:sp>
      <p:pic>
        <p:nvPicPr>
          <p:cNvPr id="38" name="Picture 37">
            <a:extLst>
              <a:ext uri="{FF2B5EF4-FFF2-40B4-BE49-F238E27FC236}">
                <a16:creationId xmlns:a16="http://schemas.microsoft.com/office/drawing/2014/main" id="{51E08C14-EDBB-14E6-3F63-086BB0DD0C77}"/>
              </a:ext>
            </a:extLst>
          </p:cNvPr>
          <p:cNvPicPr>
            <a:picLocks noChangeAspect="1"/>
          </p:cNvPicPr>
          <p:nvPr/>
        </p:nvPicPr>
        <p:blipFill>
          <a:blip r:embed="rId6"/>
          <a:stretch>
            <a:fillRect/>
          </a:stretch>
        </p:blipFill>
        <p:spPr>
          <a:xfrm>
            <a:off x="10177000" y="192515"/>
            <a:ext cx="1568307" cy="443666"/>
          </a:xfrm>
          <a:prstGeom prst="rect">
            <a:avLst/>
          </a:prstGeom>
        </p:spPr>
      </p:pic>
      <p:sp>
        <p:nvSpPr>
          <p:cNvPr id="39" name="TextBox 38">
            <a:extLst>
              <a:ext uri="{FF2B5EF4-FFF2-40B4-BE49-F238E27FC236}">
                <a16:creationId xmlns:a16="http://schemas.microsoft.com/office/drawing/2014/main" id="{7D708D03-A90D-12C2-FEC6-721CDAF5CD7B}"/>
              </a:ext>
            </a:extLst>
          </p:cNvPr>
          <p:cNvSpPr txBox="1"/>
          <p:nvPr/>
        </p:nvSpPr>
        <p:spPr>
          <a:xfrm>
            <a:off x="-35061" y="414348"/>
            <a:ext cx="10212061" cy="600164"/>
          </a:xfrm>
          <a:prstGeom prst="rect">
            <a:avLst/>
          </a:prstGeom>
          <a:noFill/>
        </p:spPr>
        <p:txBody>
          <a:bodyPr wrap="square">
            <a:spAutoFit/>
          </a:bodyPr>
          <a:lstStyle/>
          <a:p>
            <a:pPr algn="ctr"/>
            <a:r>
              <a:rPr lang="en-US" sz="3300" b="1">
                <a:solidFill>
                  <a:schemeClr val="bg1"/>
                </a:solidFill>
                <a:latin typeface="Montserrat" pitchFamily="2" charset="77"/>
              </a:rPr>
              <a:t>Step 4- Prepare the Creature’s Head</a:t>
            </a:r>
            <a:endParaRPr lang="en-US" sz="3300" b="1" dirty="0">
              <a:solidFill>
                <a:schemeClr val="bg1"/>
              </a:solidFill>
              <a:latin typeface="Montserrat" pitchFamily="2" charset="77"/>
            </a:endParaRPr>
          </a:p>
        </p:txBody>
      </p:sp>
      <p:pic>
        <p:nvPicPr>
          <p:cNvPr id="2" name="Picture 1">
            <a:extLst>
              <a:ext uri="{FF2B5EF4-FFF2-40B4-BE49-F238E27FC236}">
                <a16:creationId xmlns:a16="http://schemas.microsoft.com/office/drawing/2014/main" id="{F99AAC38-36BC-9AF7-CABE-AEFDD7129FFF}"/>
              </a:ext>
            </a:extLst>
          </p:cNvPr>
          <p:cNvPicPr>
            <a:picLocks noChangeAspect="1"/>
          </p:cNvPicPr>
          <p:nvPr/>
        </p:nvPicPr>
        <p:blipFill>
          <a:blip r:embed="rId7"/>
          <a:stretch>
            <a:fillRect/>
          </a:stretch>
        </p:blipFill>
        <p:spPr>
          <a:xfrm>
            <a:off x="6680176" y="1812751"/>
            <a:ext cx="4848746" cy="3232497"/>
          </a:xfrm>
          <a:prstGeom prst="roundRect">
            <a:avLst/>
          </a:prstGeom>
          <a:effectLst>
            <a:outerShdw blurRad="139700" dist="38100" dir="8100000" sx="102000" sy="102000" algn="tr" rotWithShape="0">
              <a:prstClr val="black">
                <a:alpha val="40000"/>
              </a:prstClr>
            </a:outerShdw>
          </a:effectLst>
        </p:spPr>
      </p:pic>
      <p:sp>
        <p:nvSpPr>
          <p:cNvPr id="5" name="Oval 4">
            <a:extLst>
              <a:ext uri="{FF2B5EF4-FFF2-40B4-BE49-F238E27FC236}">
                <a16:creationId xmlns:a16="http://schemas.microsoft.com/office/drawing/2014/main" id="{A8DB8DAF-A631-9542-8977-99CF5F8EEC74}"/>
              </a:ext>
            </a:extLst>
          </p:cNvPr>
          <p:cNvSpPr/>
          <p:nvPr/>
        </p:nvSpPr>
        <p:spPr>
          <a:xfrm>
            <a:off x="631261" y="3639595"/>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98C66FD-EBFC-F1AD-D82D-2B04E301EEFA}"/>
              </a:ext>
            </a:extLst>
          </p:cNvPr>
          <p:cNvSpPr txBox="1"/>
          <p:nvPr/>
        </p:nvSpPr>
        <p:spPr>
          <a:xfrm>
            <a:off x="688761" y="3665148"/>
            <a:ext cx="320634" cy="369332"/>
          </a:xfrm>
          <a:prstGeom prst="rect">
            <a:avLst/>
          </a:prstGeom>
          <a:noFill/>
        </p:spPr>
        <p:txBody>
          <a:bodyPr wrap="square" lIns="91440" tIns="45720" rIns="91440" bIns="45720" rtlCol="0" anchor="t">
            <a:spAutoFit/>
          </a:bodyPr>
          <a:lstStyle/>
          <a:p>
            <a:r>
              <a:rPr lang="en-US" b="1" dirty="0">
                <a:solidFill>
                  <a:schemeClr val="bg1"/>
                </a:solidFill>
                <a:latin typeface="Montserrat"/>
              </a:rPr>
              <a:t>7</a:t>
            </a:r>
            <a:endParaRPr lang="en-US" b="1" dirty="0">
              <a:solidFill>
                <a:schemeClr val="bg1"/>
              </a:solidFill>
              <a:latin typeface="Montserrat" pitchFamily="2" charset="77"/>
            </a:endParaRPr>
          </a:p>
        </p:txBody>
      </p:sp>
      <p:sp>
        <p:nvSpPr>
          <p:cNvPr id="8" name="TextBox 7">
            <a:extLst>
              <a:ext uri="{FF2B5EF4-FFF2-40B4-BE49-F238E27FC236}">
                <a16:creationId xmlns:a16="http://schemas.microsoft.com/office/drawing/2014/main" id="{FFDE7ED4-A34B-6908-6D19-CB0CD0780759}"/>
              </a:ext>
            </a:extLst>
          </p:cNvPr>
          <p:cNvSpPr txBox="1"/>
          <p:nvPr/>
        </p:nvSpPr>
        <p:spPr>
          <a:xfrm>
            <a:off x="1190548" y="3418746"/>
            <a:ext cx="5214348" cy="2062103"/>
          </a:xfrm>
          <a:prstGeom prst="rect">
            <a:avLst/>
          </a:prstGeom>
          <a:noFill/>
        </p:spPr>
        <p:txBody>
          <a:bodyPr wrap="square" rtlCol="0">
            <a:spAutoFit/>
          </a:bodyPr>
          <a:lstStyle/>
          <a:p>
            <a:r>
              <a:rPr lang="en-US" sz="3200" dirty="0">
                <a:solidFill>
                  <a:schemeClr val="bg1"/>
                </a:solidFill>
                <a:latin typeface="Montserrat" pitchFamily="2" charset="77"/>
              </a:rPr>
              <a:t>Add a small dab of craft glue to opposite sides of the pom-pom and attach the googly eyes </a:t>
            </a:r>
          </a:p>
        </p:txBody>
      </p:sp>
      <p:sp>
        <p:nvSpPr>
          <p:cNvPr id="9" name="TextBox 8">
            <a:extLst>
              <a:ext uri="{FF2B5EF4-FFF2-40B4-BE49-F238E27FC236}">
                <a16:creationId xmlns:a16="http://schemas.microsoft.com/office/drawing/2014/main" id="{3E8A6F42-3D58-55D9-E873-0AD3CA5D22BA}"/>
              </a:ext>
            </a:extLst>
          </p:cNvPr>
          <p:cNvSpPr txBox="1"/>
          <p:nvPr/>
        </p:nvSpPr>
        <p:spPr>
          <a:xfrm>
            <a:off x="3980523" y="4080466"/>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603193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CA65E7A4-43F1-CE0C-6D54-D83378334238}"/>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92608193-79EE-E653-0B0B-0FF8B37102B2}"/>
              </a:ext>
            </a:extLst>
          </p:cNvPr>
          <p:cNvPicPr>
            <a:picLocks noChangeAspect="1"/>
          </p:cNvPicPr>
          <p:nvPr/>
        </p:nvPicPr>
        <p:blipFill>
          <a:blip r:embed="rId4"/>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B693693B-EB84-BCF7-2747-2331C9DBCEFC}"/>
              </a:ext>
            </a:extLst>
          </p:cNvPr>
          <p:cNvPicPr>
            <a:picLocks noChangeAspect="1"/>
          </p:cNvPicPr>
          <p:nvPr/>
        </p:nvPicPr>
        <p:blipFill>
          <a:blip r:embed="rId5"/>
          <a:stretch>
            <a:fillRect/>
          </a:stretch>
        </p:blipFill>
        <p:spPr>
          <a:xfrm>
            <a:off x="174023" y="6173160"/>
            <a:ext cx="2158360" cy="552438"/>
          </a:xfrm>
          <a:prstGeom prst="rect">
            <a:avLst/>
          </a:prstGeom>
        </p:spPr>
      </p:pic>
      <p:sp>
        <p:nvSpPr>
          <p:cNvPr id="26" name="Oval 25">
            <a:extLst>
              <a:ext uri="{FF2B5EF4-FFF2-40B4-BE49-F238E27FC236}">
                <a16:creationId xmlns:a16="http://schemas.microsoft.com/office/drawing/2014/main" id="{E299459B-247F-5A6E-49DD-C2DBA44F6959}"/>
              </a:ext>
            </a:extLst>
          </p:cNvPr>
          <p:cNvSpPr/>
          <p:nvPr/>
        </p:nvSpPr>
        <p:spPr>
          <a:xfrm>
            <a:off x="672665" y="1342532"/>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E3F8FC52-559A-DB72-260B-5285A8910C33}"/>
              </a:ext>
            </a:extLst>
          </p:cNvPr>
          <p:cNvSpPr txBox="1"/>
          <p:nvPr/>
        </p:nvSpPr>
        <p:spPr>
          <a:xfrm>
            <a:off x="715651" y="1382599"/>
            <a:ext cx="320634" cy="369332"/>
          </a:xfrm>
          <a:prstGeom prst="rect">
            <a:avLst/>
          </a:prstGeom>
          <a:noFill/>
        </p:spPr>
        <p:txBody>
          <a:bodyPr wrap="square" lIns="91440" tIns="45720" rIns="91440" bIns="45720" rtlCol="0" anchor="t">
            <a:spAutoFit/>
          </a:bodyPr>
          <a:lstStyle/>
          <a:p>
            <a:r>
              <a:rPr lang="en-US" b="1">
                <a:solidFill>
                  <a:schemeClr val="bg1"/>
                </a:solidFill>
                <a:latin typeface="Montserrat"/>
              </a:rPr>
              <a:t>8</a:t>
            </a:r>
            <a:endParaRPr lang="en-US" b="1" dirty="0">
              <a:solidFill>
                <a:schemeClr val="bg1"/>
              </a:solidFill>
              <a:latin typeface="Montserrat" pitchFamily="2" charset="77"/>
            </a:endParaRPr>
          </a:p>
        </p:txBody>
      </p:sp>
      <p:sp>
        <p:nvSpPr>
          <p:cNvPr id="34" name="TextBox 33">
            <a:extLst>
              <a:ext uri="{FF2B5EF4-FFF2-40B4-BE49-F238E27FC236}">
                <a16:creationId xmlns:a16="http://schemas.microsoft.com/office/drawing/2014/main" id="{F8E77716-CFF9-3DDB-B537-25E7EC430DAD}"/>
              </a:ext>
            </a:extLst>
          </p:cNvPr>
          <p:cNvSpPr txBox="1"/>
          <p:nvPr/>
        </p:nvSpPr>
        <p:spPr>
          <a:xfrm>
            <a:off x="1204195" y="1223059"/>
            <a:ext cx="6365924" cy="1200329"/>
          </a:xfrm>
          <a:prstGeom prst="rect">
            <a:avLst/>
          </a:prstGeom>
          <a:noFill/>
        </p:spPr>
        <p:txBody>
          <a:bodyPr wrap="square" rtlCol="0">
            <a:spAutoFit/>
          </a:bodyPr>
          <a:lstStyle/>
          <a:p>
            <a:r>
              <a:rPr lang="en-US" sz="2400" dirty="0">
                <a:solidFill>
                  <a:schemeClr val="bg1"/>
                </a:solidFill>
                <a:latin typeface="Montserrat" pitchFamily="2" charset="77"/>
              </a:rPr>
              <a:t>On each end of the creature, bend two pipe cleaners downwards to form four legs </a:t>
            </a:r>
          </a:p>
        </p:txBody>
      </p:sp>
      <p:pic>
        <p:nvPicPr>
          <p:cNvPr id="38" name="Picture 37">
            <a:extLst>
              <a:ext uri="{FF2B5EF4-FFF2-40B4-BE49-F238E27FC236}">
                <a16:creationId xmlns:a16="http://schemas.microsoft.com/office/drawing/2014/main" id="{45BD5865-FFE7-B2E4-7D99-A91A18545397}"/>
              </a:ext>
            </a:extLst>
          </p:cNvPr>
          <p:cNvPicPr>
            <a:picLocks noChangeAspect="1"/>
          </p:cNvPicPr>
          <p:nvPr/>
        </p:nvPicPr>
        <p:blipFill>
          <a:blip r:embed="rId6"/>
          <a:stretch>
            <a:fillRect/>
          </a:stretch>
        </p:blipFill>
        <p:spPr>
          <a:xfrm>
            <a:off x="10211093" y="146033"/>
            <a:ext cx="1568307" cy="443666"/>
          </a:xfrm>
          <a:prstGeom prst="rect">
            <a:avLst/>
          </a:prstGeom>
        </p:spPr>
      </p:pic>
      <p:sp>
        <p:nvSpPr>
          <p:cNvPr id="39" name="TextBox 38">
            <a:extLst>
              <a:ext uri="{FF2B5EF4-FFF2-40B4-BE49-F238E27FC236}">
                <a16:creationId xmlns:a16="http://schemas.microsoft.com/office/drawing/2014/main" id="{E5DE3FE8-06EC-1B03-346F-35A97A84CE1C}"/>
              </a:ext>
            </a:extLst>
          </p:cNvPr>
          <p:cNvSpPr txBox="1"/>
          <p:nvPr/>
        </p:nvSpPr>
        <p:spPr>
          <a:xfrm>
            <a:off x="-598639" y="367866"/>
            <a:ext cx="10212061" cy="600164"/>
          </a:xfrm>
          <a:prstGeom prst="rect">
            <a:avLst/>
          </a:prstGeom>
          <a:noFill/>
        </p:spPr>
        <p:txBody>
          <a:bodyPr wrap="square">
            <a:spAutoFit/>
          </a:bodyPr>
          <a:lstStyle/>
          <a:p>
            <a:pPr algn="ctr"/>
            <a:r>
              <a:rPr lang="en-US" sz="3300" b="1">
                <a:solidFill>
                  <a:schemeClr val="bg1"/>
                </a:solidFill>
                <a:latin typeface="Montserrat" pitchFamily="2" charset="77"/>
              </a:rPr>
              <a:t>Step 5- Add the Legs and Head</a:t>
            </a:r>
            <a:endParaRPr lang="en-US" sz="3300" b="1" dirty="0">
              <a:solidFill>
                <a:schemeClr val="bg1"/>
              </a:solidFill>
              <a:latin typeface="Montserrat" pitchFamily="2" charset="77"/>
            </a:endParaRPr>
          </a:p>
        </p:txBody>
      </p:sp>
      <p:sp>
        <p:nvSpPr>
          <p:cNvPr id="5" name="Oval 4">
            <a:extLst>
              <a:ext uri="{FF2B5EF4-FFF2-40B4-BE49-F238E27FC236}">
                <a16:creationId xmlns:a16="http://schemas.microsoft.com/office/drawing/2014/main" id="{B6EA3104-7EA2-FED2-CFA9-8577DDFCF027}"/>
              </a:ext>
            </a:extLst>
          </p:cNvPr>
          <p:cNvSpPr/>
          <p:nvPr/>
        </p:nvSpPr>
        <p:spPr>
          <a:xfrm>
            <a:off x="673222" y="3627563"/>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03D0C97-D05F-CEBA-D0D1-8999438A6E2F}"/>
              </a:ext>
            </a:extLst>
          </p:cNvPr>
          <p:cNvSpPr txBox="1"/>
          <p:nvPr/>
        </p:nvSpPr>
        <p:spPr>
          <a:xfrm>
            <a:off x="672665" y="3674887"/>
            <a:ext cx="560119" cy="369332"/>
          </a:xfrm>
          <a:prstGeom prst="rect">
            <a:avLst/>
          </a:prstGeom>
          <a:noFill/>
        </p:spPr>
        <p:txBody>
          <a:bodyPr wrap="square" lIns="91440" tIns="45720" rIns="91440" bIns="45720" rtlCol="0" anchor="t">
            <a:spAutoFit/>
          </a:bodyPr>
          <a:lstStyle/>
          <a:p>
            <a:r>
              <a:rPr lang="en-US" b="1">
                <a:solidFill>
                  <a:schemeClr val="bg1"/>
                </a:solidFill>
                <a:latin typeface="Montserrat"/>
              </a:rPr>
              <a:t>10</a:t>
            </a:r>
            <a:endParaRPr lang="en-US" b="1">
              <a:solidFill>
                <a:schemeClr val="bg1"/>
              </a:solidFill>
              <a:latin typeface="Montserrat" pitchFamily="2" charset="77"/>
            </a:endParaRPr>
          </a:p>
        </p:txBody>
      </p:sp>
      <p:sp>
        <p:nvSpPr>
          <p:cNvPr id="8" name="TextBox 7">
            <a:extLst>
              <a:ext uri="{FF2B5EF4-FFF2-40B4-BE49-F238E27FC236}">
                <a16:creationId xmlns:a16="http://schemas.microsoft.com/office/drawing/2014/main" id="{8DE77899-6C93-5323-E8FF-8B1B860BF819}"/>
              </a:ext>
            </a:extLst>
          </p:cNvPr>
          <p:cNvSpPr txBox="1"/>
          <p:nvPr/>
        </p:nvSpPr>
        <p:spPr>
          <a:xfrm>
            <a:off x="1218271" y="3516677"/>
            <a:ext cx="6730419" cy="830997"/>
          </a:xfrm>
          <a:prstGeom prst="rect">
            <a:avLst/>
          </a:prstGeom>
          <a:noFill/>
        </p:spPr>
        <p:txBody>
          <a:bodyPr wrap="square" rtlCol="0">
            <a:spAutoFit/>
          </a:bodyPr>
          <a:lstStyle/>
          <a:p>
            <a:r>
              <a:rPr lang="en-US" sz="2400" dirty="0">
                <a:solidFill>
                  <a:schemeClr val="bg1"/>
                </a:solidFill>
                <a:latin typeface="Montserrat" pitchFamily="2" charset="77"/>
              </a:rPr>
              <a:t>Adjust the legs so that the creature can stand </a:t>
            </a:r>
          </a:p>
        </p:txBody>
      </p:sp>
      <p:sp>
        <p:nvSpPr>
          <p:cNvPr id="9" name="TextBox 8">
            <a:extLst>
              <a:ext uri="{FF2B5EF4-FFF2-40B4-BE49-F238E27FC236}">
                <a16:creationId xmlns:a16="http://schemas.microsoft.com/office/drawing/2014/main" id="{90B0604D-080E-5D1D-C4AA-45CA356295B1}"/>
              </a:ext>
            </a:extLst>
          </p:cNvPr>
          <p:cNvSpPr txBox="1"/>
          <p:nvPr/>
        </p:nvSpPr>
        <p:spPr>
          <a:xfrm>
            <a:off x="3763956" y="4080466"/>
            <a:ext cx="184731" cy="369332"/>
          </a:xfrm>
          <a:prstGeom prst="rect">
            <a:avLst/>
          </a:prstGeom>
          <a:noFill/>
        </p:spPr>
        <p:txBody>
          <a:bodyPr wrap="none" rtlCol="0">
            <a:spAutoFit/>
          </a:bodyPr>
          <a:lstStyle/>
          <a:p>
            <a:endParaRPr lang="en-US"/>
          </a:p>
        </p:txBody>
      </p:sp>
      <p:pic>
        <p:nvPicPr>
          <p:cNvPr id="3" name="Picture 2">
            <a:extLst>
              <a:ext uri="{FF2B5EF4-FFF2-40B4-BE49-F238E27FC236}">
                <a16:creationId xmlns:a16="http://schemas.microsoft.com/office/drawing/2014/main" id="{DB05B8A9-45BF-78C1-E24E-3328259BF68E}"/>
              </a:ext>
            </a:extLst>
          </p:cNvPr>
          <p:cNvPicPr>
            <a:picLocks noChangeAspect="1"/>
          </p:cNvPicPr>
          <p:nvPr/>
        </p:nvPicPr>
        <p:blipFill>
          <a:blip r:embed="rId7"/>
          <a:stretch>
            <a:fillRect/>
          </a:stretch>
        </p:blipFill>
        <p:spPr>
          <a:xfrm>
            <a:off x="7735775" y="982857"/>
            <a:ext cx="4099682" cy="2733121"/>
          </a:xfrm>
          <a:prstGeom prst="roundRect">
            <a:avLst/>
          </a:prstGeom>
          <a:effectLst>
            <a:outerShdw blurRad="127000" dist="38100" dir="8100000" sx="101000" sy="101000" algn="tr" rotWithShape="0">
              <a:prstClr val="black">
                <a:alpha val="40000"/>
              </a:prstClr>
            </a:outerShdw>
          </a:effectLst>
        </p:spPr>
      </p:pic>
      <p:pic>
        <p:nvPicPr>
          <p:cNvPr id="4" name="Picture 3">
            <a:extLst>
              <a:ext uri="{FF2B5EF4-FFF2-40B4-BE49-F238E27FC236}">
                <a16:creationId xmlns:a16="http://schemas.microsoft.com/office/drawing/2014/main" id="{A11EE9B0-E65E-41D7-3071-434CDEC193CD}"/>
              </a:ext>
            </a:extLst>
          </p:cNvPr>
          <p:cNvPicPr>
            <a:picLocks noChangeAspect="1"/>
          </p:cNvPicPr>
          <p:nvPr/>
        </p:nvPicPr>
        <p:blipFill>
          <a:blip r:embed="rId8"/>
          <a:stretch>
            <a:fillRect/>
          </a:stretch>
        </p:blipFill>
        <p:spPr>
          <a:xfrm>
            <a:off x="7735775" y="3911189"/>
            <a:ext cx="4099682" cy="2733121"/>
          </a:xfrm>
          <a:prstGeom prst="roundRect">
            <a:avLst/>
          </a:prstGeom>
          <a:effectLst>
            <a:outerShdw blurRad="127000" dist="38100" dir="8100000" sx="101000" sy="101000" algn="tr" rotWithShape="0">
              <a:prstClr val="black">
                <a:alpha val="40000"/>
              </a:prstClr>
            </a:outerShdw>
          </a:effectLst>
        </p:spPr>
      </p:pic>
      <p:sp>
        <p:nvSpPr>
          <p:cNvPr id="10" name="Oval 9">
            <a:extLst>
              <a:ext uri="{FF2B5EF4-FFF2-40B4-BE49-F238E27FC236}">
                <a16:creationId xmlns:a16="http://schemas.microsoft.com/office/drawing/2014/main" id="{0696899D-000C-8512-DB50-49516D402826}"/>
              </a:ext>
            </a:extLst>
          </p:cNvPr>
          <p:cNvSpPr/>
          <p:nvPr/>
        </p:nvSpPr>
        <p:spPr>
          <a:xfrm>
            <a:off x="644429" y="2673786"/>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686FCCA-50ED-63CC-EF3B-7C5CB1B0256C}"/>
              </a:ext>
            </a:extLst>
          </p:cNvPr>
          <p:cNvSpPr txBox="1"/>
          <p:nvPr/>
        </p:nvSpPr>
        <p:spPr>
          <a:xfrm>
            <a:off x="687415" y="2713853"/>
            <a:ext cx="320634" cy="369332"/>
          </a:xfrm>
          <a:prstGeom prst="rect">
            <a:avLst/>
          </a:prstGeom>
          <a:noFill/>
        </p:spPr>
        <p:txBody>
          <a:bodyPr wrap="square" lIns="91440" tIns="45720" rIns="91440" bIns="45720" rtlCol="0" anchor="t">
            <a:spAutoFit/>
          </a:bodyPr>
          <a:lstStyle/>
          <a:p>
            <a:r>
              <a:rPr lang="en-US" b="1">
                <a:solidFill>
                  <a:schemeClr val="bg1"/>
                </a:solidFill>
                <a:latin typeface="Montserrat"/>
              </a:rPr>
              <a:t>9</a:t>
            </a:r>
            <a:endParaRPr lang="en-US" b="1">
              <a:solidFill>
                <a:schemeClr val="bg1"/>
              </a:solidFill>
              <a:latin typeface="Montserrat" pitchFamily="2" charset="77"/>
            </a:endParaRPr>
          </a:p>
        </p:txBody>
      </p:sp>
      <p:sp>
        <p:nvSpPr>
          <p:cNvPr id="12" name="TextBox 11">
            <a:extLst>
              <a:ext uri="{FF2B5EF4-FFF2-40B4-BE49-F238E27FC236}">
                <a16:creationId xmlns:a16="http://schemas.microsoft.com/office/drawing/2014/main" id="{97968A24-3972-00FC-7D4E-8BAC06F7DE25}"/>
              </a:ext>
            </a:extLst>
          </p:cNvPr>
          <p:cNvSpPr txBox="1"/>
          <p:nvPr/>
        </p:nvSpPr>
        <p:spPr>
          <a:xfrm>
            <a:off x="1189477" y="2522115"/>
            <a:ext cx="5895496" cy="830997"/>
          </a:xfrm>
          <a:prstGeom prst="rect">
            <a:avLst/>
          </a:prstGeom>
          <a:noFill/>
        </p:spPr>
        <p:txBody>
          <a:bodyPr wrap="square" rtlCol="0">
            <a:spAutoFit/>
          </a:bodyPr>
          <a:lstStyle/>
          <a:p>
            <a:r>
              <a:rPr lang="en-US" sz="2400" dirty="0">
                <a:solidFill>
                  <a:schemeClr val="bg1"/>
                </a:solidFill>
                <a:latin typeface="Montserrat" pitchFamily="2" charset="77"/>
              </a:rPr>
              <a:t>Bend the third pipe cleaner upward to form a tail </a:t>
            </a:r>
          </a:p>
        </p:txBody>
      </p:sp>
      <p:sp>
        <p:nvSpPr>
          <p:cNvPr id="13" name="Oval 12">
            <a:extLst>
              <a:ext uri="{FF2B5EF4-FFF2-40B4-BE49-F238E27FC236}">
                <a16:creationId xmlns:a16="http://schemas.microsoft.com/office/drawing/2014/main" id="{0DAD4BF6-8D89-7B52-9833-FE5D05FF1544}"/>
              </a:ext>
            </a:extLst>
          </p:cNvPr>
          <p:cNvSpPr/>
          <p:nvPr/>
        </p:nvSpPr>
        <p:spPr>
          <a:xfrm>
            <a:off x="649159" y="4674424"/>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97C9BDB9-AE7B-6749-591E-DEA93BCD3A7E}"/>
              </a:ext>
            </a:extLst>
          </p:cNvPr>
          <p:cNvSpPr txBox="1"/>
          <p:nvPr/>
        </p:nvSpPr>
        <p:spPr>
          <a:xfrm>
            <a:off x="677630" y="4729006"/>
            <a:ext cx="378691" cy="369332"/>
          </a:xfrm>
          <a:prstGeom prst="rect">
            <a:avLst/>
          </a:prstGeom>
          <a:noFill/>
        </p:spPr>
        <p:txBody>
          <a:bodyPr wrap="square" lIns="91440" tIns="45720" rIns="91440" bIns="45720" rtlCol="0" anchor="t">
            <a:spAutoFit/>
          </a:bodyPr>
          <a:lstStyle/>
          <a:p>
            <a:r>
              <a:rPr lang="en-US" b="1">
                <a:solidFill>
                  <a:schemeClr val="bg1"/>
                </a:solidFill>
                <a:latin typeface="Montserrat"/>
              </a:rPr>
              <a:t>11</a:t>
            </a:r>
            <a:endParaRPr lang="en-US" b="1">
              <a:solidFill>
                <a:schemeClr val="bg1"/>
              </a:solidFill>
              <a:latin typeface="Montserrat" pitchFamily="2" charset="77"/>
            </a:endParaRPr>
          </a:p>
        </p:txBody>
      </p:sp>
      <p:sp>
        <p:nvSpPr>
          <p:cNvPr id="15" name="TextBox 14">
            <a:extLst>
              <a:ext uri="{FF2B5EF4-FFF2-40B4-BE49-F238E27FC236}">
                <a16:creationId xmlns:a16="http://schemas.microsoft.com/office/drawing/2014/main" id="{A580E239-2EA7-B04D-6170-9B64DBFF728B}"/>
              </a:ext>
            </a:extLst>
          </p:cNvPr>
          <p:cNvSpPr txBox="1"/>
          <p:nvPr/>
        </p:nvSpPr>
        <p:spPr>
          <a:xfrm>
            <a:off x="1219266" y="4540437"/>
            <a:ext cx="6365923" cy="1200329"/>
          </a:xfrm>
          <a:prstGeom prst="rect">
            <a:avLst/>
          </a:prstGeom>
          <a:noFill/>
        </p:spPr>
        <p:txBody>
          <a:bodyPr wrap="square" rtlCol="0">
            <a:spAutoFit/>
          </a:bodyPr>
          <a:lstStyle/>
          <a:p>
            <a:r>
              <a:rPr lang="en-US" sz="2400">
                <a:solidFill>
                  <a:schemeClr val="bg1"/>
                </a:solidFill>
                <a:latin typeface="Montserrat" pitchFamily="2" charset="77"/>
              </a:rPr>
              <a:t>Wrap one of the front pipe cleaner ends around the pom-pom between the eyes to secure the head.  </a:t>
            </a:r>
          </a:p>
        </p:txBody>
      </p:sp>
    </p:spTree>
    <p:extLst>
      <p:ext uri="{BB962C8B-B14F-4D97-AF65-F5344CB8AC3E}">
        <p14:creationId xmlns:p14="http://schemas.microsoft.com/office/powerpoint/2010/main" val="2598485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5E5CF9CC-B911-3671-443F-C3E347E7BFD5}"/>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A7127F71-83E2-FEB4-B525-62DA07CFA89B}"/>
              </a:ext>
            </a:extLst>
          </p:cNvPr>
          <p:cNvPicPr>
            <a:picLocks noChangeAspect="1"/>
          </p:cNvPicPr>
          <p:nvPr/>
        </p:nvPicPr>
        <p:blipFill>
          <a:blip r:embed="rId4"/>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5AB80F27-9CBA-A6D7-F1E7-2D876540131E}"/>
              </a:ext>
            </a:extLst>
          </p:cNvPr>
          <p:cNvPicPr>
            <a:picLocks noChangeAspect="1"/>
          </p:cNvPicPr>
          <p:nvPr/>
        </p:nvPicPr>
        <p:blipFill>
          <a:blip r:embed="rId5"/>
          <a:stretch>
            <a:fillRect/>
          </a:stretch>
        </p:blipFill>
        <p:spPr>
          <a:xfrm>
            <a:off x="174023" y="6173160"/>
            <a:ext cx="2158360" cy="552438"/>
          </a:xfrm>
          <a:prstGeom prst="rect">
            <a:avLst/>
          </a:prstGeom>
        </p:spPr>
      </p:pic>
      <p:sp>
        <p:nvSpPr>
          <p:cNvPr id="26" name="Oval 25">
            <a:extLst>
              <a:ext uri="{FF2B5EF4-FFF2-40B4-BE49-F238E27FC236}">
                <a16:creationId xmlns:a16="http://schemas.microsoft.com/office/drawing/2014/main" id="{33840462-E522-1F6B-1494-DEEBC1EA0E7C}"/>
              </a:ext>
            </a:extLst>
          </p:cNvPr>
          <p:cNvSpPr/>
          <p:nvPr/>
        </p:nvSpPr>
        <p:spPr>
          <a:xfrm>
            <a:off x="583645" y="1925818"/>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7AFE2A60-0EC9-2956-C7A4-F8A9D6854960}"/>
              </a:ext>
            </a:extLst>
          </p:cNvPr>
          <p:cNvSpPr txBox="1"/>
          <p:nvPr/>
        </p:nvSpPr>
        <p:spPr>
          <a:xfrm>
            <a:off x="583088" y="1965886"/>
            <a:ext cx="531090" cy="369332"/>
          </a:xfrm>
          <a:prstGeom prst="rect">
            <a:avLst/>
          </a:prstGeom>
          <a:noFill/>
        </p:spPr>
        <p:txBody>
          <a:bodyPr wrap="square" lIns="91440" tIns="45720" rIns="91440" bIns="45720" rtlCol="0" anchor="t">
            <a:spAutoFit/>
          </a:bodyPr>
          <a:lstStyle/>
          <a:p>
            <a:r>
              <a:rPr lang="en-US" b="1">
                <a:solidFill>
                  <a:schemeClr val="bg1"/>
                </a:solidFill>
                <a:latin typeface="Montserrat"/>
              </a:rPr>
              <a:t>12</a:t>
            </a:r>
            <a:endParaRPr lang="en-US" b="1">
              <a:solidFill>
                <a:schemeClr val="bg1"/>
              </a:solidFill>
              <a:latin typeface="Montserrat" pitchFamily="2" charset="77"/>
            </a:endParaRPr>
          </a:p>
        </p:txBody>
      </p:sp>
      <p:sp>
        <p:nvSpPr>
          <p:cNvPr id="34" name="TextBox 33">
            <a:extLst>
              <a:ext uri="{FF2B5EF4-FFF2-40B4-BE49-F238E27FC236}">
                <a16:creationId xmlns:a16="http://schemas.microsoft.com/office/drawing/2014/main" id="{2AA137E1-F5ED-6882-BBEF-0CAB84EAEBF8}"/>
              </a:ext>
            </a:extLst>
          </p:cNvPr>
          <p:cNvSpPr txBox="1"/>
          <p:nvPr/>
        </p:nvSpPr>
        <p:spPr>
          <a:xfrm>
            <a:off x="1129689" y="1485555"/>
            <a:ext cx="5958759" cy="2246769"/>
          </a:xfrm>
          <a:prstGeom prst="rect">
            <a:avLst/>
          </a:prstGeom>
          <a:noFill/>
        </p:spPr>
        <p:txBody>
          <a:bodyPr wrap="square" rtlCol="0">
            <a:spAutoFit/>
          </a:bodyPr>
          <a:lstStyle/>
          <a:p>
            <a:r>
              <a:rPr lang="en-US" sz="2800" dirty="0">
                <a:solidFill>
                  <a:schemeClr val="bg1"/>
                </a:solidFill>
                <a:latin typeface="Montserrat" pitchFamily="2" charset="77"/>
              </a:rPr>
              <a:t>Touch one exposed motor wire to the top face of the battery, and the other to the bottom face of the battery. This should activate the motor as a test. </a:t>
            </a:r>
          </a:p>
        </p:txBody>
      </p:sp>
      <p:pic>
        <p:nvPicPr>
          <p:cNvPr id="38" name="Picture 37">
            <a:extLst>
              <a:ext uri="{FF2B5EF4-FFF2-40B4-BE49-F238E27FC236}">
                <a16:creationId xmlns:a16="http://schemas.microsoft.com/office/drawing/2014/main" id="{4484E14F-BDC3-C0FA-0A9D-661E703372FF}"/>
              </a:ext>
            </a:extLst>
          </p:cNvPr>
          <p:cNvPicPr>
            <a:picLocks noChangeAspect="1"/>
          </p:cNvPicPr>
          <p:nvPr/>
        </p:nvPicPr>
        <p:blipFill>
          <a:blip r:embed="rId6"/>
          <a:stretch>
            <a:fillRect/>
          </a:stretch>
        </p:blipFill>
        <p:spPr>
          <a:xfrm>
            <a:off x="10354421" y="170035"/>
            <a:ext cx="1568307" cy="443666"/>
          </a:xfrm>
          <a:prstGeom prst="rect">
            <a:avLst/>
          </a:prstGeom>
        </p:spPr>
      </p:pic>
      <p:sp>
        <p:nvSpPr>
          <p:cNvPr id="39" name="TextBox 38">
            <a:extLst>
              <a:ext uri="{FF2B5EF4-FFF2-40B4-BE49-F238E27FC236}">
                <a16:creationId xmlns:a16="http://schemas.microsoft.com/office/drawing/2014/main" id="{1006D953-8ED4-C67A-0F45-715DE8079203}"/>
              </a:ext>
            </a:extLst>
          </p:cNvPr>
          <p:cNvSpPr txBox="1"/>
          <p:nvPr/>
        </p:nvSpPr>
        <p:spPr>
          <a:xfrm>
            <a:off x="-1392721" y="391868"/>
            <a:ext cx="10212061" cy="600164"/>
          </a:xfrm>
          <a:prstGeom prst="rect">
            <a:avLst/>
          </a:prstGeom>
          <a:noFill/>
        </p:spPr>
        <p:txBody>
          <a:bodyPr wrap="square">
            <a:spAutoFit/>
          </a:bodyPr>
          <a:lstStyle/>
          <a:p>
            <a:pPr algn="ctr"/>
            <a:r>
              <a:rPr lang="en-US" sz="3300" b="1">
                <a:solidFill>
                  <a:schemeClr val="bg1"/>
                </a:solidFill>
                <a:latin typeface="Montserrat" pitchFamily="2" charset="77"/>
              </a:rPr>
              <a:t>Step 6- Test the Circuit</a:t>
            </a:r>
            <a:endParaRPr lang="en-US" sz="3300" b="1" dirty="0">
              <a:solidFill>
                <a:schemeClr val="bg1"/>
              </a:solidFill>
              <a:latin typeface="Montserrat" pitchFamily="2" charset="77"/>
            </a:endParaRPr>
          </a:p>
        </p:txBody>
      </p:sp>
      <p:sp>
        <p:nvSpPr>
          <p:cNvPr id="5" name="Oval 4">
            <a:extLst>
              <a:ext uri="{FF2B5EF4-FFF2-40B4-BE49-F238E27FC236}">
                <a16:creationId xmlns:a16="http://schemas.microsoft.com/office/drawing/2014/main" id="{C4AD46FD-875C-D221-319D-F7466FB0193E}"/>
              </a:ext>
            </a:extLst>
          </p:cNvPr>
          <p:cNvSpPr/>
          <p:nvPr/>
        </p:nvSpPr>
        <p:spPr>
          <a:xfrm>
            <a:off x="641702" y="4080108"/>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D070BB9-28A6-6301-826E-75C1DC1EF105}"/>
              </a:ext>
            </a:extLst>
          </p:cNvPr>
          <p:cNvSpPr txBox="1"/>
          <p:nvPr/>
        </p:nvSpPr>
        <p:spPr>
          <a:xfrm>
            <a:off x="626631" y="4120175"/>
            <a:ext cx="509319" cy="369332"/>
          </a:xfrm>
          <a:prstGeom prst="rect">
            <a:avLst/>
          </a:prstGeom>
          <a:noFill/>
        </p:spPr>
        <p:txBody>
          <a:bodyPr wrap="square" lIns="91440" tIns="45720" rIns="91440" bIns="45720" rtlCol="0" anchor="t">
            <a:spAutoFit/>
          </a:bodyPr>
          <a:lstStyle/>
          <a:p>
            <a:r>
              <a:rPr lang="en-US" b="1">
                <a:solidFill>
                  <a:schemeClr val="bg1"/>
                </a:solidFill>
                <a:latin typeface="Montserrat"/>
              </a:rPr>
              <a:t>13</a:t>
            </a:r>
            <a:endParaRPr lang="en-US" b="1">
              <a:solidFill>
                <a:schemeClr val="bg1"/>
              </a:solidFill>
              <a:latin typeface="Montserrat" pitchFamily="2" charset="77"/>
            </a:endParaRPr>
          </a:p>
        </p:txBody>
      </p:sp>
      <p:sp>
        <p:nvSpPr>
          <p:cNvPr id="8" name="TextBox 7">
            <a:extLst>
              <a:ext uri="{FF2B5EF4-FFF2-40B4-BE49-F238E27FC236}">
                <a16:creationId xmlns:a16="http://schemas.microsoft.com/office/drawing/2014/main" id="{F97DE1B1-A247-6340-540C-6DE8DB9ABEEC}"/>
              </a:ext>
            </a:extLst>
          </p:cNvPr>
          <p:cNvSpPr txBox="1"/>
          <p:nvPr/>
        </p:nvSpPr>
        <p:spPr>
          <a:xfrm>
            <a:off x="1129689" y="3819677"/>
            <a:ext cx="5349273" cy="1815882"/>
          </a:xfrm>
          <a:prstGeom prst="rect">
            <a:avLst/>
          </a:prstGeom>
          <a:noFill/>
        </p:spPr>
        <p:txBody>
          <a:bodyPr wrap="square" rtlCol="0">
            <a:spAutoFit/>
          </a:bodyPr>
          <a:lstStyle/>
          <a:p>
            <a:r>
              <a:rPr lang="en-US" sz="2800">
                <a:solidFill>
                  <a:schemeClr val="bg1"/>
                </a:solidFill>
                <a:latin typeface="Montserrat" pitchFamily="2" charset="77"/>
              </a:rPr>
              <a:t>Make sure the motor vibrates. If not, adjust the wires so they make contact with the battery surfaces.</a:t>
            </a:r>
          </a:p>
        </p:txBody>
      </p:sp>
      <p:sp>
        <p:nvSpPr>
          <p:cNvPr id="9" name="TextBox 8">
            <a:extLst>
              <a:ext uri="{FF2B5EF4-FFF2-40B4-BE49-F238E27FC236}">
                <a16:creationId xmlns:a16="http://schemas.microsoft.com/office/drawing/2014/main" id="{A87CBD49-87C7-54D9-7AED-DE3BA27FC1DC}"/>
              </a:ext>
            </a:extLst>
          </p:cNvPr>
          <p:cNvSpPr txBox="1"/>
          <p:nvPr/>
        </p:nvSpPr>
        <p:spPr>
          <a:xfrm>
            <a:off x="3674379" y="4220953"/>
            <a:ext cx="184731" cy="369332"/>
          </a:xfrm>
          <a:prstGeom prst="rect">
            <a:avLst/>
          </a:prstGeom>
          <a:noFill/>
        </p:spPr>
        <p:txBody>
          <a:bodyPr wrap="none" rtlCol="0">
            <a:spAutoFit/>
          </a:bodyPr>
          <a:lstStyle/>
          <a:p>
            <a:endParaRPr lang="en-US"/>
          </a:p>
        </p:txBody>
      </p:sp>
      <p:pic>
        <p:nvPicPr>
          <p:cNvPr id="3" name="Picture 2">
            <a:extLst>
              <a:ext uri="{FF2B5EF4-FFF2-40B4-BE49-F238E27FC236}">
                <a16:creationId xmlns:a16="http://schemas.microsoft.com/office/drawing/2014/main" id="{D16B556F-D849-9DD8-C8EC-70A2490988F3}"/>
              </a:ext>
            </a:extLst>
          </p:cNvPr>
          <p:cNvPicPr>
            <a:picLocks noChangeAspect="1"/>
          </p:cNvPicPr>
          <p:nvPr/>
        </p:nvPicPr>
        <p:blipFill>
          <a:blip r:embed="rId7"/>
          <a:stretch>
            <a:fillRect/>
          </a:stretch>
        </p:blipFill>
        <p:spPr>
          <a:xfrm>
            <a:off x="7088448" y="2191407"/>
            <a:ext cx="4834280" cy="3222853"/>
          </a:xfrm>
          <a:prstGeom prst="roundRect">
            <a:avLst/>
          </a:prstGeom>
          <a:effectLst>
            <a:outerShdw blurRad="127000" dist="38100" dir="8100000" sx="102000" sy="102000" algn="tr" rotWithShape="0">
              <a:prstClr val="black">
                <a:alpha val="40000"/>
              </a:prstClr>
            </a:outerShdw>
          </a:effectLst>
        </p:spPr>
      </p:pic>
    </p:spTree>
    <p:extLst>
      <p:ext uri="{BB962C8B-B14F-4D97-AF65-F5344CB8AC3E}">
        <p14:creationId xmlns:p14="http://schemas.microsoft.com/office/powerpoint/2010/main" val="4024942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1948E8E0-FE32-BEA0-37A0-41ECF5026E65}"/>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3BC5F052-438A-3192-6016-E8CDFDE0DD8C}"/>
              </a:ext>
            </a:extLst>
          </p:cNvPr>
          <p:cNvPicPr>
            <a:picLocks noChangeAspect="1"/>
          </p:cNvPicPr>
          <p:nvPr/>
        </p:nvPicPr>
        <p:blipFill>
          <a:blip r:embed="rId4"/>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4A5A5A7B-068F-EF5C-9949-888B2FC2DA37}"/>
              </a:ext>
            </a:extLst>
          </p:cNvPr>
          <p:cNvPicPr>
            <a:picLocks noChangeAspect="1"/>
          </p:cNvPicPr>
          <p:nvPr/>
        </p:nvPicPr>
        <p:blipFill>
          <a:blip r:embed="rId5"/>
          <a:stretch>
            <a:fillRect/>
          </a:stretch>
        </p:blipFill>
        <p:spPr>
          <a:xfrm>
            <a:off x="174023" y="6173160"/>
            <a:ext cx="2158360" cy="552438"/>
          </a:xfrm>
          <a:prstGeom prst="rect">
            <a:avLst/>
          </a:prstGeom>
        </p:spPr>
      </p:pic>
      <p:sp>
        <p:nvSpPr>
          <p:cNvPr id="26" name="Oval 25">
            <a:extLst>
              <a:ext uri="{FF2B5EF4-FFF2-40B4-BE49-F238E27FC236}">
                <a16:creationId xmlns:a16="http://schemas.microsoft.com/office/drawing/2014/main" id="{3EAFBB75-4B1F-AC6C-C97F-0B9838D7D8BA}"/>
              </a:ext>
            </a:extLst>
          </p:cNvPr>
          <p:cNvSpPr/>
          <p:nvPr/>
        </p:nvSpPr>
        <p:spPr>
          <a:xfrm>
            <a:off x="631298" y="1502473"/>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A84882B4-13A1-3A1D-F396-9C5478518472}"/>
              </a:ext>
            </a:extLst>
          </p:cNvPr>
          <p:cNvSpPr txBox="1"/>
          <p:nvPr/>
        </p:nvSpPr>
        <p:spPr>
          <a:xfrm>
            <a:off x="608970" y="1535283"/>
            <a:ext cx="465776" cy="369332"/>
          </a:xfrm>
          <a:prstGeom prst="rect">
            <a:avLst/>
          </a:prstGeom>
          <a:noFill/>
        </p:spPr>
        <p:txBody>
          <a:bodyPr wrap="square" lIns="91440" tIns="45720" rIns="91440" bIns="45720" rtlCol="0" anchor="t">
            <a:spAutoFit/>
          </a:bodyPr>
          <a:lstStyle/>
          <a:p>
            <a:r>
              <a:rPr lang="en-US" b="1">
                <a:solidFill>
                  <a:schemeClr val="bg1"/>
                </a:solidFill>
                <a:latin typeface="Montserrat"/>
              </a:rPr>
              <a:t>14</a:t>
            </a:r>
            <a:endParaRPr lang="en-US" b="1">
              <a:solidFill>
                <a:schemeClr val="bg1"/>
              </a:solidFill>
              <a:latin typeface="Montserrat" pitchFamily="2" charset="77"/>
            </a:endParaRPr>
          </a:p>
        </p:txBody>
      </p:sp>
      <p:sp>
        <p:nvSpPr>
          <p:cNvPr id="34" name="TextBox 33">
            <a:extLst>
              <a:ext uri="{FF2B5EF4-FFF2-40B4-BE49-F238E27FC236}">
                <a16:creationId xmlns:a16="http://schemas.microsoft.com/office/drawing/2014/main" id="{3C461E20-3B93-D3C4-6A37-379899AF4F57}"/>
              </a:ext>
            </a:extLst>
          </p:cNvPr>
          <p:cNvSpPr txBox="1"/>
          <p:nvPr/>
        </p:nvSpPr>
        <p:spPr>
          <a:xfrm>
            <a:off x="1222478" y="1256776"/>
            <a:ext cx="5958759" cy="1200329"/>
          </a:xfrm>
          <a:prstGeom prst="rect">
            <a:avLst/>
          </a:prstGeom>
          <a:noFill/>
        </p:spPr>
        <p:txBody>
          <a:bodyPr wrap="square" rtlCol="0">
            <a:spAutoFit/>
          </a:bodyPr>
          <a:lstStyle/>
          <a:p>
            <a:pPr fontAlgn="base"/>
            <a:r>
              <a:rPr lang="en-US" sz="2400">
                <a:solidFill>
                  <a:schemeClr val="bg1"/>
                </a:solidFill>
                <a:latin typeface="Montserrat" pitchFamily="2" charset="77"/>
              </a:rPr>
              <a:t>Attach the motor and battery to the body using adhesive tabs near the back of the straw body.  ​</a:t>
            </a:r>
          </a:p>
        </p:txBody>
      </p:sp>
      <p:pic>
        <p:nvPicPr>
          <p:cNvPr id="38" name="Picture 37">
            <a:extLst>
              <a:ext uri="{FF2B5EF4-FFF2-40B4-BE49-F238E27FC236}">
                <a16:creationId xmlns:a16="http://schemas.microsoft.com/office/drawing/2014/main" id="{E85248C9-7171-DB8D-F2D1-507B47F12280}"/>
              </a:ext>
            </a:extLst>
          </p:cNvPr>
          <p:cNvPicPr>
            <a:picLocks noChangeAspect="1"/>
          </p:cNvPicPr>
          <p:nvPr/>
        </p:nvPicPr>
        <p:blipFill>
          <a:blip r:embed="rId6"/>
          <a:stretch>
            <a:fillRect/>
          </a:stretch>
        </p:blipFill>
        <p:spPr>
          <a:xfrm>
            <a:off x="10050269" y="228041"/>
            <a:ext cx="1568307" cy="443666"/>
          </a:xfrm>
          <a:prstGeom prst="rect">
            <a:avLst/>
          </a:prstGeom>
        </p:spPr>
      </p:pic>
      <p:sp>
        <p:nvSpPr>
          <p:cNvPr id="39" name="TextBox 38">
            <a:extLst>
              <a:ext uri="{FF2B5EF4-FFF2-40B4-BE49-F238E27FC236}">
                <a16:creationId xmlns:a16="http://schemas.microsoft.com/office/drawing/2014/main" id="{D24AA78D-0595-5434-48D7-BE71CCB2C5C8}"/>
              </a:ext>
            </a:extLst>
          </p:cNvPr>
          <p:cNvSpPr txBox="1"/>
          <p:nvPr/>
        </p:nvSpPr>
        <p:spPr>
          <a:xfrm>
            <a:off x="-1015403" y="266658"/>
            <a:ext cx="10212061" cy="1107996"/>
          </a:xfrm>
          <a:prstGeom prst="rect">
            <a:avLst/>
          </a:prstGeom>
          <a:noFill/>
        </p:spPr>
        <p:txBody>
          <a:bodyPr wrap="square">
            <a:spAutoFit/>
          </a:bodyPr>
          <a:lstStyle/>
          <a:p>
            <a:pPr algn="ctr"/>
            <a:r>
              <a:rPr lang="en-US" sz="3300" b="1">
                <a:solidFill>
                  <a:schemeClr val="bg1"/>
                </a:solidFill>
                <a:latin typeface="Montserrat" pitchFamily="2" charset="77"/>
              </a:rPr>
              <a:t>Step 7- Connect the Circuit</a:t>
            </a:r>
          </a:p>
          <a:p>
            <a:pPr algn="ctr"/>
            <a:endParaRPr lang="en-US" sz="3300" b="1" dirty="0">
              <a:solidFill>
                <a:schemeClr val="bg1"/>
              </a:solidFill>
              <a:latin typeface="Montserrat" pitchFamily="2" charset="77"/>
            </a:endParaRPr>
          </a:p>
        </p:txBody>
      </p:sp>
      <p:sp>
        <p:nvSpPr>
          <p:cNvPr id="14" name="Oval 13">
            <a:extLst>
              <a:ext uri="{FF2B5EF4-FFF2-40B4-BE49-F238E27FC236}">
                <a16:creationId xmlns:a16="http://schemas.microsoft.com/office/drawing/2014/main" id="{69D140D8-2350-A9B9-69F3-838277119F02}"/>
              </a:ext>
            </a:extLst>
          </p:cNvPr>
          <p:cNvSpPr/>
          <p:nvPr/>
        </p:nvSpPr>
        <p:spPr>
          <a:xfrm>
            <a:off x="608970" y="3035103"/>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DEBDF318-21F8-BDD3-FBE0-2924759040C6}"/>
              </a:ext>
            </a:extLst>
          </p:cNvPr>
          <p:cNvSpPr txBox="1"/>
          <p:nvPr/>
        </p:nvSpPr>
        <p:spPr>
          <a:xfrm>
            <a:off x="630184" y="3067914"/>
            <a:ext cx="560119" cy="369332"/>
          </a:xfrm>
          <a:prstGeom prst="rect">
            <a:avLst/>
          </a:prstGeom>
          <a:noFill/>
        </p:spPr>
        <p:txBody>
          <a:bodyPr wrap="square" lIns="91440" tIns="45720" rIns="91440" bIns="45720" rtlCol="0" anchor="t">
            <a:spAutoFit/>
          </a:bodyPr>
          <a:lstStyle/>
          <a:p>
            <a:r>
              <a:rPr lang="en-US" b="1">
                <a:solidFill>
                  <a:schemeClr val="bg1"/>
                </a:solidFill>
                <a:latin typeface="Montserrat"/>
              </a:rPr>
              <a:t>15</a:t>
            </a:r>
            <a:endParaRPr lang="en-US" b="1">
              <a:solidFill>
                <a:schemeClr val="bg1"/>
              </a:solidFill>
              <a:latin typeface="Montserrat" pitchFamily="2" charset="77"/>
            </a:endParaRPr>
          </a:p>
        </p:txBody>
      </p:sp>
      <p:sp>
        <p:nvSpPr>
          <p:cNvPr id="16" name="TextBox 15">
            <a:extLst>
              <a:ext uri="{FF2B5EF4-FFF2-40B4-BE49-F238E27FC236}">
                <a16:creationId xmlns:a16="http://schemas.microsoft.com/office/drawing/2014/main" id="{9BD49F04-4708-EE75-FC71-5CC8D3058393}"/>
              </a:ext>
            </a:extLst>
          </p:cNvPr>
          <p:cNvSpPr txBox="1"/>
          <p:nvPr/>
        </p:nvSpPr>
        <p:spPr>
          <a:xfrm>
            <a:off x="1187190" y="2568570"/>
            <a:ext cx="5958759" cy="1569660"/>
          </a:xfrm>
          <a:prstGeom prst="rect">
            <a:avLst/>
          </a:prstGeom>
          <a:noFill/>
        </p:spPr>
        <p:txBody>
          <a:bodyPr wrap="square" rtlCol="0">
            <a:spAutoFit/>
          </a:bodyPr>
          <a:lstStyle/>
          <a:p>
            <a:pPr fontAlgn="base"/>
            <a:r>
              <a:rPr lang="en-US" sz="2400" dirty="0">
                <a:solidFill>
                  <a:schemeClr val="bg1"/>
                </a:solidFill>
                <a:latin typeface="Montserrat" pitchFamily="2" charset="77"/>
              </a:rPr>
              <a:t>Press the negative side of the battery onto the tab and secure one motor wire beneath it so it maintains contact.  ​</a:t>
            </a:r>
          </a:p>
        </p:txBody>
      </p:sp>
      <p:sp>
        <p:nvSpPr>
          <p:cNvPr id="17" name="Oval 16">
            <a:extLst>
              <a:ext uri="{FF2B5EF4-FFF2-40B4-BE49-F238E27FC236}">
                <a16:creationId xmlns:a16="http://schemas.microsoft.com/office/drawing/2014/main" id="{BB1BF72C-FC93-354B-DDB4-FB97A601EC50}"/>
              </a:ext>
            </a:extLst>
          </p:cNvPr>
          <p:cNvSpPr/>
          <p:nvPr/>
        </p:nvSpPr>
        <p:spPr>
          <a:xfrm>
            <a:off x="641145" y="4670419"/>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E9116292-5C6F-7802-0CBA-6E5BD4B1947C}"/>
              </a:ext>
            </a:extLst>
          </p:cNvPr>
          <p:cNvSpPr txBox="1"/>
          <p:nvPr/>
        </p:nvSpPr>
        <p:spPr>
          <a:xfrm>
            <a:off x="626074" y="4703229"/>
            <a:ext cx="487548" cy="369332"/>
          </a:xfrm>
          <a:prstGeom prst="rect">
            <a:avLst/>
          </a:prstGeom>
          <a:noFill/>
        </p:spPr>
        <p:txBody>
          <a:bodyPr wrap="square" lIns="91440" tIns="45720" rIns="91440" bIns="45720" rtlCol="0" anchor="t">
            <a:spAutoFit/>
          </a:bodyPr>
          <a:lstStyle/>
          <a:p>
            <a:r>
              <a:rPr lang="en-US" b="1">
                <a:solidFill>
                  <a:schemeClr val="bg1"/>
                </a:solidFill>
                <a:latin typeface="Montserrat"/>
              </a:rPr>
              <a:t>16</a:t>
            </a:r>
            <a:endParaRPr lang="en-US" b="1">
              <a:solidFill>
                <a:schemeClr val="bg1"/>
              </a:solidFill>
              <a:latin typeface="Montserrat" pitchFamily="2" charset="77"/>
            </a:endParaRPr>
          </a:p>
        </p:txBody>
      </p:sp>
      <p:sp>
        <p:nvSpPr>
          <p:cNvPr id="20" name="TextBox 19">
            <a:extLst>
              <a:ext uri="{FF2B5EF4-FFF2-40B4-BE49-F238E27FC236}">
                <a16:creationId xmlns:a16="http://schemas.microsoft.com/office/drawing/2014/main" id="{B0775CCF-D157-8D11-2D68-79E85B6095CE}"/>
              </a:ext>
            </a:extLst>
          </p:cNvPr>
          <p:cNvSpPr txBox="1"/>
          <p:nvPr/>
        </p:nvSpPr>
        <p:spPr>
          <a:xfrm>
            <a:off x="1187190" y="4249696"/>
            <a:ext cx="5958758" cy="1938992"/>
          </a:xfrm>
          <a:prstGeom prst="rect">
            <a:avLst/>
          </a:prstGeom>
          <a:noFill/>
        </p:spPr>
        <p:txBody>
          <a:bodyPr wrap="square" rtlCol="0">
            <a:spAutoFit/>
          </a:bodyPr>
          <a:lstStyle/>
          <a:p>
            <a:pPr fontAlgn="base"/>
            <a:r>
              <a:rPr lang="en-US" sz="2400" dirty="0">
                <a:solidFill>
                  <a:schemeClr val="bg1"/>
                </a:solidFill>
                <a:latin typeface="Montserrat" pitchFamily="2" charset="77"/>
              </a:rPr>
              <a:t>Tape the second motor wire so it can be lifted on and off the positive side of the battery. When the wire touches the battery, the circuit closes and the motor activates. </a:t>
            </a:r>
          </a:p>
        </p:txBody>
      </p:sp>
      <p:pic>
        <p:nvPicPr>
          <p:cNvPr id="23" name="Picture 22">
            <a:extLst>
              <a:ext uri="{FF2B5EF4-FFF2-40B4-BE49-F238E27FC236}">
                <a16:creationId xmlns:a16="http://schemas.microsoft.com/office/drawing/2014/main" id="{62618745-11CF-800A-C8D1-43753E9572B2}"/>
              </a:ext>
            </a:extLst>
          </p:cNvPr>
          <p:cNvPicPr>
            <a:picLocks noChangeAspect="1"/>
          </p:cNvPicPr>
          <p:nvPr/>
        </p:nvPicPr>
        <p:blipFill>
          <a:blip r:embed="rId7"/>
          <a:stretch>
            <a:fillRect/>
          </a:stretch>
        </p:blipFill>
        <p:spPr>
          <a:xfrm>
            <a:off x="7444023" y="1091429"/>
            <a:ext cx="3879005" cy="2586003"/>
          </a:xfrm>
          <a:prstGeom prst="roundRect">
            <a:avLst/>
          </a:prstGeom>
          <a:effectLst>
            <a:outerShdw blurRad="152400" dist="38100" dir="8100000" sx="102000" sy="102000" algn="tr" rotWithShape="0">
              <a:prstClr val="black">
                <a:alpha val="40000"/>
              </a:prstClr>
            </a:outerShdw>
          </a:effectLst>
        </p:spPr>
      </p:pic>
      <p:pic>
        <p:nvPicPr>
          <p:cNvPr id="24" name="Picture 23">
            <a:extLst>
              <a:ext uri="{FF2B5EF4-FFF2-40B4-BE49-F238E27FC236}">
                <a16:creationId xmlns:a16="http://schemas.microsoft.com/office/drawing/2014/main" id="{25715674-6D3C-3379-D887-E2E2BEF7C0E7}"/>
              </a:ext>
            </a:extLst>
          </p:cNvPr>
          <p:cNvPicPr>
            <a:picLocks noChangeAspect="1"/>
          </p:cNvPicPr>
          <p:nvPr/>
        </p:nvPicPr>
        <p:blipFill>
          <a:blip r:embed="rId8"/>
          <a:stretch>
            <a:fillRect/>
          </a:stretch>
        </p:blipFill>
        <p:spPr>
          <a:xfrm>
            <a:off x="7364541" y="3864282"/>
            <a:ext cx="4029372" cy="2686248"/>
          </a:xfrm>
          <a:prstGeom prst="roundRect">
            <a:avLst/>
          </a:prstGeom>
          <a:effectLst>
            <a:outerShdw blurRad="152400" dist="38100" dir="8100000" sx="102000" sy="102000" algn="tr" rotWithShape="0">
              <a:prstClr val="black">
                <a:alpha val="40000"/>
              </a:prstClr>
            </a:outerShdw>
          </a:effectLst>
        </p:spPr>
      </p:pic>
    </p:spTree>
    <p:extLst>
      <p:ext uri="{BB962C8B-B14F-4D97-AF65-F5344CB8AC3E}">
        <p14:creationId xmlns:p14="http://schemas.microsoft.com/office/powerpoint/2010/main" val="3954107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1FD5A-4917-9DBF-720B-54019FB666F4}"/>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6FEDE905-B806-4794-B54D-94BECAD6F193}"/>
              </a:ext>
            </a:extLst>
          </p:cNvPr>
          <p:cNvSpPr>
            <a:spLocks/>
          </p:cNvSpPr>
          <p:nvPr/>
        </p:nvSpPr>
        <p:spPr>
          <a:xfrm>
            <a:off x="0" y="0"/>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descr="A black and white logo&#10;&#10;AI-generated content may be incorrect.">
            <a:extLst>
              <a:ext uri="{FF2B5EF4-FFF2-40B4-BE49-F238E27FC236}">
                <a16:creationId xmlns:a16="http://schemas.microsoft.com/office/drawing/2014/main" id="{E1E26BD4-D5C5-5B1B-0410-9B953D526873}"/>
              </a:ext>
            </a:extLst>
          </p:cNvPr>
          <p:cNvPicPr>
            <a:picLocks noChangeAspect="1"/>
          </p:cNvPicPr>
          <p:nvPr/>
        </p:nvPicPr>
        <p:blipFill>
          <a:blip r:embed="rId5"/>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7A2D6002-C6FD-64AA-2F79-322F2F2C46A5}"/>
              </a:ext>
            </a:extLst>
          </p:cNvPr>
          <p:cNvPicPr>
            <a:picLocks noChangeAspect="1"/>
          </p:cNvPicPr>
          <p:nvPr/>
        </p:nvPicPr>
        <p:blipFill>
          <a:blip r:embed="rId6"/>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B7527C73-24AC-E6FC-D5C0-CFF63A360A27}"/>
              </a:ext>
            </a:extLst>
          </p:cNvPr>
          <p:cNvPicPr>
            <a:picLocks noChangeAspect="1"/>
          </p:cNvPicPr>
          <p:nvPr/>
        </p:nvPicPr>
        <p:blipFill>
          <a:blip r:embed="rId7"/>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C58812F6-F550-F6E2-327C-0AD568C16766}"/>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9" name="TextBox 8">
            <a:extLst>
              <a:ext uri="{FF2B5EF4-FFF2-40B4-BE49-F238E27FC236}">
                <a16:creationId xmlns:a16="http://schemas.microsoft.com/office/drawing/2014/main" id="{3845EC12-5460-4F7D-F560-41F436549B35}"/>
              </a:ext>
            </a:extLst>
          </p:cNvPr>
          <p:cNvSpPr txBox="1"/>
          <p:nvPr/>
        </p:nvSpPr>
        <p:spPr>
          <a:xfrm>
            <a:off x="793354" y="305416"/>
            <a:ext cx="3258435" cy="1107996"/>
          </a:xfrm>
          <a:prstGeom prst="rect">
            <a:avLst/>
          </a:prstGeom>
          <a:noFill/>
        </p:spPr>
        <p:txBody>
          <a:bodyPr wrap="square">
            <a:spAutoFit/>
          </a:bodyPr>
          <a:lstStyle/>
          <a:p>
            <a:pPr algn="ctr"/>
            <a:r>
              <a:rPr lang="en-US" sz="3300" b="1">
                <a:solidFill>
                  <a:schemeClr val="bg1"/>
                </a:solidFill>
                <a:latin typeface="Montserrat" pitchFamily="2" charset="77"/>
              </a:rPr>
              <a:t>Step 8- Test</a:t>
            </a:r>
          </a:p>
          <a:p>
            <a:pPr algn="ctr"/>
            <a:endParaRPr lang="en-US" sz="3300" b="1" dirty="0">
              <a:solidFill>
                <a:schemeClr val="bg1"/>
              </a:solidFill>
              <a:latin typeface="Montserrat" pitchFamily="2" charset="77"/>
            </a:endParaRPr>
          </a:p>
        </p:txBody>
      </p:sp>
      <p:sp>
        <p:nvSpPr>
          <p:cNvPr id="11" name="TextBox 10">
            <a:extLst>
              <a:ext uri="{FF2B5EF4-FFF2-40B4-BE49-F238E27FC236}">
                <a16:creationId xmlns:a16="http://schemas.microsoft.com/office/drawing/2014/main" id="{F3C3E7C7-F9A5-9313-605F-47E0062F273A}"/>
              </a:ext>
            </a:extLst>
          </p:cNvPr>
          <p:cNvSpPr txBox="1"/>
          <p:nvPr/>
        </p:nvSpPr>
        <p:spPr>
          <a:xfrm>
            <a:off x="1109448" y="1536709"/>
            <a:ext cx="4301863" cy="3539430"/>
          </a:xfrm>
          <a:prstGeom prst="rect">
            <a:avLst/>
          </a:prstGeom>
          <a:noFill/>
        </p:spPr>
        <p:txBody>
          <a:bodyPr wrap="square" rtlCol="0">
            <a:spAutoFit/>
          </a:bodyPr>
          <a:lstStyle/>
          <a:p>
            <a:endParaRPr lang="en-US" sz="3200" dirty="0">
              <a:solidFill>
                <a:schemeClr val="bg1"/>
              </a:solidFill>
              <a:latin typeface="Montserrat" pitchFamily="2" charset="77"/>
            </a:endParaRPr>
          </a:p>
          <a:p>
            <a:r>
              <a:rPr lang="en-US" sz="3200" dirty="0">
                <a:solidFill>
                  <a:schemeClr val="bg1"/>
                </a:solidFill>
                <a:latin typeface="Montserrat" pitchFamily="2" charset="77"/>
              </a:rPr>
              <a:t>Place the creature on a flat surface and activate the motor. </a:t>
            </a:r>
          </a:p>
          <a:p>
            <a:r>
              <a:rPr lang="en-US" sz="3200" dirty="0">
                <a:solidFill>
                  <a:schemeClr val="bg1"/>
                </a:solidFill>
                <a:latin typeface="Montserrat" pitchFamily="2" charset="77"/>
              </a:rPr>
              <a:t>Observe how it moves. </a:t>
            </a:r>
          </a:p>
        </p:txBody>
      </p:sp>
      <p:sp>
        <p:nvSpPr>
          <p:cNvPr id="12" name="Oval 11">
            <a:extLst>
              <a:ext uri="{FF2B5EF4-FFF2-40B4-BE49-F238E27FC236}">
                <a16:creationId xmlns:a16="http://schemas.microsoft.com/office/drawing/2014/main" id="{E3B217CC-F683-2015-D646-2CAD6F5F2A95}"/>
              </a:ext>
            </a:extLst>
          </p:cNvPr>
          <p:cNvSpPr/>
          <p:nvPr/>
        </p:nvSpPr>
        <p:spPr>
          <a:xfrm>
            <a:off x="531393" y="3061780"/>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B0AE227-AEB5-22FB-68AC-AA95AD3FD1BE}"/>
              </a:ext>
            </a:extLst>
          </p:cNvPr>
          <p:cNvSpPr txBox="1"/>
          <p:nvPr/>
        </p:nvSpPr>
        <p:spPr>
          <a:xfrm>
            <a:off x="530836" y="3094590"/>
            <a:ext cx="523833" cy="369332"/>
          </a:xfrm>
          <a:prstGeom prst="rect">
            <a:avLst/>
          </a:prstGeom>
          <a:noFill/>
        </p:spPr>
        <p:txBody>
          <a:bodyPr wrap="square" lIns="91440" tIns="45720" rIns="91440" bIns="45720" rtlCol="0" anchor="t">
            <a:spAutoFit/>
          </a:bodyPr>
          <a:lstStyle/>
          <a:p>
            <a:r>
              <a:rPr lang="en-US" b="1">
                <a:solidFill>
                  <a:schemeClr val="bg1"/>
                </a:solidFill>
                <a:latin typeface="Montserrat"/>
              </a:rPr>
              <a:t>17</a:t>
            </a:r>
            <a:endParaRPr lang="en-US" b="1">
              <a:solidFill>
                <a:schemeClr val="bg1"/>
              </a:solidFill>
              <a:latin typeface="Montserrat" pitchFamily="2" charset="77"/>
            </a:endParaRPr>
          </a:p>
        </p:txBody>
      </p:sp>
      <p:pic>
        <p:nvPicPr>
          <p:cNvPr id="14" name="Untitled (Presentation)-2">
            <a:hlinkClick r:id="" action="ppaction://media"/>
            <a:extLst>
              <a:ext uri="{FF2B5EF4-FFF2-40B4-BE49-F238E27FC236}">
                <a16:creationId xmlns:a16="http://schemas.microsoft.com/office/drawing/2014/main" id="{E88CF26C-BC5C-1FC6-25B2-25045CD4ED7A}"/>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5689208" y="1678468"/>
            <a:ext cx="6224112" cy="3501063"/>
          </a:xfrm>
          <a:prstGeom prst="roundRect">
            <a:avLst/>
          </a:prstGeom>
        </p:spPr>
      </p:pic>
    </p:spTree>
    <p:extLst>
      <p:ext uri="{BB962C8B-B14F-4D97-AF65-F5344CB8AC3E}">
        <p14:creationId xmlns:p14="http://schemas.microsoft.com/office/powerpoint/2010/main" val="1014844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00"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1FD5A-4917-9DBF-720B-54019FB666F4}"/>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6FEDE905-B806-4794-B54D-94BECAD6F193}"/>
              </a:ext>
            </a:extLst>
          </p:cNvPr>
          <p:cNvSpPr>
            <a:spLocks/>
          </p:cNvSpPr>
          <p:nvPr/>
        </p:nvSpPr>
        <p:spPr>
          <a:xfrm>
            <a:off x="0" y="0"/>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descr="A black and white logo&#10;&#10;AI-generated content may be incorrect.">
            <a:extLst>
              <a:ext uri="{FF2B5EF4-FFF2-40B4-BE49-F238E27FC236}">
                <a16:creationId xmlns:a16="http://schemas.microsoft.com/office/drawing/2014/main" id="{E1E26BD4-D5C5-5B1B-0410-9B953D526873}"/>
              </a:ext>
            </a:extLst>
          </p:cNvPr>
          <p:cNvPicPr>
            <a:picLocks noChangeAspect="1"/>
          </p:cNvPicPr>
          <p:nvPr/>
        </p:nvPicPr>
        <p:blipFill>
          <a:blip r:embed="rId5"/>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7A2D6002-C6FD-64AA-2F79-322F2F2C46A5}"/>
              </a:ext>
            </a:extLst>
          </p:cNvPr>
          <p:cNvPicPr>
            <a:picLocks noChangeAspect="1"/>
          </p:cNvPicPr>
          <p:nvPr/>
        </p:nvPicPr>
        <p:blipFill>
          <a:blip r:embed="rId6"/>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B7527C73-24AC-E6FC-D5C0-CFF63A360A27}"/>
              </a:ext>
            </a:extLst>
          </p:cNvPr>
          <p:cNvPicPr>
            <a:picLocks noChangeAspect="1"/>
          </p:cNvPicPr>
          <p:nvPr/>
        </p:nvPicPr>
        <p:blipFill>
          <a:blip r:embed="rId7"/>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C58812F6-F550-F6E2-327C-0AD568C16766}"/>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9" name="TextBox 8">
            <a:extLst>
              <a:ext uri="{FF2B5EF4-FFF2-40B4-BE49-F238E27FC236}">
                <a16:creationId xmlns:a16="http://schemas.microsoft.com/office/drawing/2014/main" id="{3845EC12-5460-4F7D-F560-41F436549B35}"/>
              </a:ext>
            </a:extLst>
          </p:cNvPr>
          <p:cNvSpPr txBox="1"/>
          <p:nvPr/>
        </p:nvSpPr>
        <p:spPr>
          <a:xfrm>
            <a:off x="793354" y="305416"/>
            <a:ext cx="3258435" cy="1107996"/>
          </a:xfrm>
          <a:prstGeom prst="rect">
            <a:avLst/>
          </a:prstGeom>
          <a:noFill/>
        </p:spPr>
        <p:txBody>
          <a:bodyPr wrap="square">
            <a:spAutoFit/>
          </a:bodyPr>
          <a:lstStyle/>
          <a:p>
            <a:pPr algn="ctr"/>
            <a:r>
              <a:rPr lang="en-US" sz="3300" b="1">
                <a:solidFill>
                  <a:schemeClr val="bg1"/>
                </a:solidFill>
                <a:latin typeface="Montserrat" pitchFamily="2" charset="77"/>
              </a:rPr>
              <a:t>Step 8- Test</a:t>
            </a:r>
          </a:p>
          <a:p>
            <a:pPr algn="ctr"/>
            <a:endParaRPr lang="en-US" sz="3300" b="1" dirty="0">
              <a:solidFill>
                <a:schemeClr val="bg1"/>
              </a:solidFill>
              <a:latin typeface="Montserrat" pitchFamily="2" charset="77"/>
            </a:endParaRPr>
          </a:p>
        </p:txBody>
      </p:sp>
      <p:pic>
        <p:nvPicPr>
          <p:cNvPr id="10" name="Untitled (Presentation)">
            <a:hlinkClick r:id="" action="ppaction://media"/>
            <a:extLst>
              <a:ext uri="{FF2B5EF4-FFF2-40B4-BE49-F238E27FC236}">
                <a16:creationId xmlns:a16="http://schemas.microsoft.com/office/drawing/2014/main" id="{D49EE233-D7DC-83A6-61CA-1F651E5BA153}"/>
              </a:ext>
            </a:extLst>
          </p:cNvPr>
          <p:cNvPicPr>
            <a:picLocks noChangeAspect="1"/>
          </p:cNvPicPr>
          <p:nvPr>
            <a:videoFile r:link="rId2"/>
            <p:extLst>
              <p:ext uri="{DAA4B4D4-6D71-4841-9C94-3DE7FCFB9230}">
                <p14:media xmlns:p14="http://schemas.microsoft.com/office/powerpoint/2010/main" r:embed="rId1"/>
              </p:ext>
            </p:extLst>
          </p:nvPr>
        </p:nvPicPr>
        <p:blipFill>
          <a:blip r:embed="rId8"/>
          <a:srcRect l="10778"/>
          <a:stretch>
            <a:fillRect/>
          </a:stretch>
        </p:blipFill>
        <p:spPr>
          <a:xfrm>
            <a:off x="5583278" y="1259732"/>
            <a:ext cx="6140637" cy="3871352"/>
          </a:xfrm>
          <a:prstGeom prst="roundRect">
            <a:avLst/>
          </a:prstGeom>
        </p:spPr>
      </p:pic>
      <p:sp>
        <p:nvSpPr>
          <p:cNvPr id="11" name="TextBox 10">
            <a:extLst>
              <a:ext uri="{FF2B5EF4-FFF2-40B4-BE49-F238E27FC236}">
                <a16:creationId xmlns:a16="http://schemas.microsoft.com/office/drawing/2014/main" id="{F3C3E7C7-F9A5-9313-605F-47E0062F273A}"/>
              </a:ext>
            </a:extLst>
          </p:cNvPr>
          <p:cNvSpPr txBox="1"/>
          <p:nvPr/>
        </p:nvSpPr>
        <p:spPr>
          <a:xfrm>
            <a:off x="1103635" y="1425693"/>
            <a:ext cx="4301863" cy="3539430"/>
          </a:xfrm>
          <a:prstGeom prst="rect">
            <a:avLst/>
          </a:prstGeom>
          <a:noFill/>
        </p:spPr>
        <p:txBody>
          <a:bodyPr wrap="square" rtlCol="0">
            <a:spAutoFit/>
          </a:bodyPr>
          <a:lstStyle/>
          <a:p>
            <a:endParaRPr lang="en-US" sz="3200" dirty="0">
              <a:solidFill>
                <a:schemeClr val="bg1"/>
              </a:solidFill>
              <a:latin typeface="Montserrat" pitchFamily="2" charset="77"/>
            </a:endParaRPr>
          </a:p>
          <a:p>
            <a:r>
              <a:rPr lang="en-US" sz="3200" dirty="0">
                <a:solidFill>
                  <a:schemeClr val="bg1"/>
                </a:solidFill>
                <a:latin typeface="Montserrat" pitchFamily="2" charset="77"/>
              </a:rPr>
              <a:t>Place the creature on a flat surface and activate the motor. </a:t>
            </a:r>
          </a:p>
          <a:p>
            <a:r>
              <a:rPr lang="en-US" sz="3200" dirty="0">
                <a:solidFill>
                  <a:schemeClr val="bg1"/>
                </a:solidFill>
                <a:latin typeface="Montserrat" pitchFamily="2" charset="77"/>
              </a:rPr>
              <a:t>Observe how it moves. </a:t>
            </a:r>
          </a:p>
        </p:txBody>
      </p:sp>
      <p:sp>
        <p:nvSpPr>
          <p:cNvPr id="12" name="Oval 11">
            <a:extLst>
              <a:ext uri="{FF2B5EF4-FFF2-40B4-BE49-F238E27FC236}">
                <a16:creationId xmlns:a16="http://schemas.microsoft.com/office/drawing/2014/main" id="{E3B217CC-F683-2015-D646-2CAD6F5F2A95}"/>
              </a:ext>
            </a:extLst>
          </p:cNvPr>
          <p:cNvSpPr/>
          <p:nvPr/>
        </p:nvSpPr>
        <p:spPr>
          <a:xfrm>
            <a:off x="531393" y="3061780"/>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B0AE227-AEB5-22FB-68AC-AA95AD3FD1BE}"/>
              </a:ext>
            </a:extLst>
          </p:cNvPr>
          <p:cNvSpPr txBox="1"/>
          <p:nvPr/>
        </p:nvSpPr>
        <p:spPr>
          <a:xfrm>
            <a:off x="552608" y="3094590"/>
            <a:ext cx="531090" cy="369332"/>
          </a:xfrm>
          <a:prstGeom prst="rect">
            <a:avLst/>
          </a:prstGeom>
          <a:noFill/>
        </p:spPr>
        <p:txBody>
          <a:bodyPr wrap="square" lIns="91440" tIns="45720" rIns="91440" bIns="45720" rtlCol="0" anchor="t">
            <a:spAutoFit/>
          </a:bodyPr>
          <a:lstStyle/>
          <a:p>
            <a:r>
              <a:rPr lang="en-US" b="1">
                <a:solidFill>
                  <a:schemeClr val="bg1"/>
                </a:solidFill>
                <a:latin typeface="Montserrat"/>
              </a:rPr>
              <a:t>18</a:t>
            </a:r>
            <a:endParaRPr lang="en-US" b="1">
              <a:solidFill>
                <a:schemeClr val="bg1"/>
              </a:solidFill>
              <a:latin typeface="Montserrat" pitchFamily="2" charset="77"/>
            </a:endParaRPr>
          </a:p>
        </p:txBody>
      </p:sp>
    </p:spTree>
    <p:extLst>
      <p:ext uri="{BB962C8B-B14F-4D97-AF65-F5344CB8AC3E}">
        <p14:creationId xmlns:p14="http://schemas.microsoft.com/office/powerpoint/2010/main" val="2328898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0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22F9F-CF79-3B73-0A07-53FCB85A771E}"/>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153E45A4-B269-82BB-1132-6C95B4B7828B}"/>
              </a:ext>
            </a:extLst>
          </p:cNvPr>
          <p:cNvSpPr>
            <a:spLocks/>
          </p:cNvSpPr>
          <p:nvPr/>
        </p:nvSpPr>
        <p:spPr>
          <a:xfrm>
            <a:off x="0" y="0"/>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descr="A black and white logo&#10;&#10;AI-generated content may be incorrect.">
            <a:extLst>
              <a:ext uri="{FF2B5EF4-FFF2-40B4-BE49-F238E27FC236}">
                <a16:creationId xmlns:a16="http://schemas.microsoft.com/office/drawing/2014/main" id="{B4C61F93-B17B-F3CA-7201-7844CD5323CB}"/>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AD239DAE-D5EA-D97C-7291-BA1753668213}"/>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5B6716FE-25B5-B3E4-A7FA-F77727DA9531}"/>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BE3F1F49-B7A0-3FD5-A9A2-6BA6A0062A55}"/>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pic>
        <p:nvPicPr>
          <p:cNvPr id="8" name="Picture 7">
            <a:extLst>
              <a:ext uri="{FF2B5EF4-FFF2-40B4-BE49-F238E27FC236}">
                <a16:creationId xmlns:a16="http://schemas.microsoft.com/office/drawing/2014/main" id="{7818FC5A-7680-A3C4-03AD-CF12E6CEC9FC}"/>
              </a:ext>
            </a:extLst>
          </p:cNvPr>
          <p:cNvPicPr>
            <a:picLocks noChangeAspect="1"/>
          </p:cNvPicPr>
          <p:nvPr/>
        </p:nvPicPr>
        <p:blipFill>
          <a:blip r:embed="rId6"/>
          <a:stretch>
            <a:fillRect/>
          </a:stretch>
        </p:blipFill>
        <p:spPr>
          <a:xfrm>
            <a:off x="6208797" y="1469217"/>
            <a:ext cx="5324617" cy="3549744"/>
          </a:xfrm>
          <a:prstGeom prst="roundRect">
            <a:avLst/>
          </a:prstGeom>
          <a:effectLst>
            <a:outerShdw blurRad="152400" dist="38100" dir="8100000" sx="101000" sy="101000" algn="tr" rotWithShape="0">
              <a:prstClr val="black">
                <a:alpha val="40000"/>
              </a:prstClr>
            </a:outerShdw>
          </a:effectLst>
        </p:spPr>
      </p:pic>
      <p:sp>
        <p:nvSpPr>
          <p:cNvPr id="4" name="TextBox 3">
            <a:extLst>
              <a:ext uri="{FF2B5EF4-FFF2-40B4-BE49-F238E27FC236}">
                <a16:creationId xmlns:a16="http://schemas.microsoft.com/office/drawing/2014/main" id="{8ED3E566-516F-8E1C-0B5B-575220C7B523}"/>
              </a:ext>
            </a:extLst>
          </p:cNvPr>
          <p:cNvSpPr txBox="1"/>
          <p:nvPr/>
        </p:nvSpPr>
        <p:spPr>
          <a:xfrm>
            <a:off x="550224" y="309570"/>
            <a:ext cx="4811742" cy="1107996"/>
          </a:xfrm>
          <a:prstGeom prst="rect">
            <a:avLst/>
          </a:prstGeom>
          <a:noFill/>
        </p:spPr>
        <p:txBody>
          <a:bodyPr wrap="square">
            <a:spAutoFit/>
          </a:bodyPr>
          <a:lstStyle/>
          <a:p>
            <a:pPr algn="ctr"/>
            <a:r>
              <a:rPr lang="en-US" sz="3300" b="1">
                <a:solidFill>
                  <a:schemeClr val="bg1"/>
                </a:solidFill>
                <a:latin typeface="Montserrat" pitchFamily="2" charset="77"/>
              </a:rPr>
              <a:t>Step 8- Readjust </a:t>
            </a:r>
          </a:p>
          <a:p>
            <a:pPr algn="ctr"/>
            <a:endParaRPr lang="en-US" sz="3300" b="1" dirty="0">
              <a:solidFill>
                <a:schemeClr val="bg1"/>
              </a:solidFill>
              <a:latin typeface="Montserrat" pitchFamily="2" charset="77"/>
            </a:endParaRPr>
          </a:p>
        </p:txBody>
      </p:sp>
      <p:sp>
        <p:nvSpPr>
          <p:cNvPr id="12" name="TextBox 11">
            <a:extLst>
              <a:ext uri="{FF2B5EF4-FFF2-40B4-BE49-F238E27FC236}">
                <a16:creationId xmlns:a16="http://schemas.microsoft.com/office/drawing/2014/main" id="{8DAD9991-6D83-D630-BC3F-58B1F40DE4EF}"/>
              </a:ext>
            </a:extLst>
          </p:cNvPr>
          <p:cNvSpPr txBox="1"/>
          <p:nvPr/>
        </p:nvSpPr>
        <p:spPr>
          <a:xfrm>
            <a:off x="998062" y="1971973"/>
            <a:ext cx="5446341" cy="3046988"/>
          </a:xfrm>
          <a:prstGeom prst="rect">
            <a:avLst/>
          </a:prstGeom>
          <a:noFill/>
        </p:spPr>
        <p:txBody>
          <a:bodyPr wrap="square" rtlCol="0">
            <a:spAutoFit/>
          </a:bodyPr>
          <a:lstStyle/>
          <a:p>
            <a:r>
              <a:rPr lang="en-US" sz="3200" dirty="0">
                <a:solidFill>
                  <a:schemeClr val="bg1"/>
                </a:solidFill>
                <a:latin typeface="Montserrat" pitchFamily="2" charset="77"/>
              </a:rPr>
              <a:t>Adjust the legs, balance, or position of the motor.  Test again and compare</a:t>
            </a:r>
          </a:p>
          <a:p>
            <a:r>
              <a:rPr lang="en-US" sz="3200" dirty="0">
                <a:solidFill>
                  <a:schemeClr val="bg1"/>
                </a:solidFill>
                <a:latin typeface="Montserrat" pitchFamily="2" charset="77"/>
              </a:rPr>
              <a:t>how the movement changes</a:t>
            </a:r>
            <a:r>
              <a:rPr lang="en-US" sz="3200" dirty="0"/>
              <a:t>. </a:t>
            </a:r>
          </a:p>
        </p:txBody>
      </p:sp>
      <p:sp>
        <p:nvSpPr>
          <p:cNvPr id="13" name="Oval 12">
            <a:extLst>
              <a:ext uri="{FF2B5EF4-FFF2-40B4-BE49-F238E27FC236}">
                <a16:creationId xmlns:a16="http://schemas.microsoft.com/office/drawing/2014/main" id="{46BBF74D-816A-B1FE-654D-F15A1931715D}"/>
              </a:ext>
            </a:extLst>
          </p:cNvPr>
          <p:cNvSpPr/>
          <p:nvPr/>
        </p:nvSpPr>
        <p:spPr>
          <a:xfrm>
            <a:off x="467529" y="3204022"/>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ACAD9DA3-9B14-13F0-FF25-47B2DE2DEC92}"/>
              </a:ext>
            </a:extLst>
          </p:cNvPr>
          <p:cNvSpPr txBox="1"/>
          <p:nvPr/>
        </p:nvSpPr>
        <p:spPr>
          <a:xfrm>
            <a:off x="459714" y="3251346"/>
            <a:ext cx="538348" cy="369332"/>
          </a:xfrm>
          <a:prstGeom prst="rect">
            <a:avLst/>
          </a:prstGeom>
          <a:noFill/>
        </p:spPr>
        <p:txBody>
          <a:bodyPr wrap="square" lIns="91440" tIns="45720" rIns="91440" bIns="45720" rtlCol="0" anchor="t">
            <a:spAutoFit/>
          </a:bodyPr>
          <a:lstStyle/>
          <a:p>
            <a:r>
              <a:rPr lang="en-US" b="1">
                <a:solidFill>
                  <a:schemeClr val="bg1"/>
                </a:solidFill>
                <a:latin typeface="Montserrat"/>
              </a:rPr>
              <a:t>19</a:t>
            </a:r>
            <a:endParaRPr lang="en-US" b="1">
              <a:solidFill>
                <a:schemeClr val="bg1"/>
              </a:solidFill>
              <a:latin typeface="Montserrat" pitchFamily="2" charset="77"/>
            </a:endParaRPr>
          </a:p>
        </p:txBody>
      </p:sp>
    </p:spTree>
    <p:extLst>
      <p:ext uri="{BB962C8B-B14F-4D97-AF65-F5344CB8AC3E}">
        <p14:creationId xmlns:p14="http://schemas.microsoft.com/office/powerpoint/2010/main" val="3317362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D97AF1-932B-6B25-E0EC-8E8D243A92EF}"/>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2BEE624-251B-D34A-F736-CF806E28868D}"/>
              </a:ext>
            </a:extLst>
          </p:cNvPr>
          <p:cNvSpPr/>
          <p:nvPr/>
        </p:nvSpPr>
        <p:spPr>
          <a:xfrm>
            <a:off x="6659592" y="-29301"/>
            <a:ext cx="5643887" cy="68580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711755" y="73579"/>
            <a:ext cx="5388730" cy="1143000"/>
          </a:xfrm>
        </p:spPr>
        <p:txBody>
          <a:bodyPr>
            <a:normAutofit fontScale="90000"/>
          </a:bodyPr>
          <a:lstStyle/>
          <a:p>
            <a:r>
              <a:rPr lang="en-US" sz="3600" b="1" dirty="0">
                <a:solidFill>
                  <a:srgbClr val="ED1C24"/>
                </a:solidFill>
                <a:latin typeface="Montserrat" pitchFamily="2" charset="77"/>
              </a:rPr>
              <a:t>You Just made a Kinetic Creature!</a:t>
            </a:r>
          </a:p>
        </p:txBody>
      </p:sp>
      <p:pic>
        <p:nvPicPr>
          <p:cNvPr id="5" name="Picture 4">
            <a:extLst>
              <a:ext uri="{FF2B5EF4-FFF2-40B4-BE49-F238E27FC236}">
                <a16:creationId xmlns:a16="http://schemas.microsoft.com/office/drawing/2014/main" id="{59BF36E4-1200-71DD-3362-A823F0C5CC37}"/>
              </a:ext>
            </a:extLst>
          </p:cNvPr>
          <p:cNvPicPr>
            <a:picLocks noChangeAspect="1"/>
          </p:cNvPicPr>
          <p:nvPr/>
        </p:nvPicPr>
        <p:blipFill>
          <a:blip r:embed="rId5"/>
          <a:stretch>
            <a:fillRect/>
          </a:stretch>
        </p:blipFill>
        <p:spPr>
          <a:xfrm>
            <a:off x="201370" y="84011"/>
            <a:ext cx="985793" cy="761749"/>
          </a:xfrm>
          <a:prstGeom prst="rect">
            <a:avLst/>
          </a:prstGeom>
        </p:spPr>
      </p:pic>
      <p:pic>
        <p:nvPicPr>
          <p:cNvPr id="19" name="Picture 18">
            <a:extLst>
              <a:ext uri="{FF2B5EF4-FFF2-40B4-BE49-F238E27FC236}">
                <a16:creationId xmlns:a16="http://schemas.microsoft.com/office/drawing/2014/main" id="{76B28D94-95C9-6901-78E6-81B524106436}"/>
              </a:ext>
            </a:extLst>
          </p:cNvPr>
          <p:cNvPicPr>
            <a:picLocks noChangeAspect="1"/>
          </p:cNvPicPr>
          <p:nvPr/>
        </p:nvPicPr>
        <p:blipFill>
          <a:blip r:embed="rId6"/>
          <a:stretch>
            <a:fillRect/>
          </a:stretch>
        </p:blipFill>
        <p:spPr>
          <a:xfrm>
            <a:off x="9839204" y="6103310"/>
            <a:ext cx="2058288" cy="517939"/>
          </a:xfrm>
          <a:prstGeom prst="rect">
            <a:avLst/>
          </a:prstGeom>
        </p:spPr>
      </p:pic>
      <p:pic>
        <p:nvPicPr>
          <p:cNvPr id="8" name="Untitled (Presentation)-2">
            <a:hlinkClick r:id="" action="ppaction://media"/>
            <a:extLst>
              <a:ext uri="{FF2B5EF4-FFF2-40B4-BE49-F238E27FC236}">
                <a16:creationId xmlns:a16="http://schemas.microsoft.com/office/drawing/2014/main" id="{245EFDAC-77DE-9260-8754-B01C879E700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920919" y="1712975"/>
            <a:ext cx="5144057" cy="2893532"/>
          </a:xfrm>
          <a:prstGeom prst="roundRect">
            <a:avLst/>
          </a:prstGeom>
        </p:spPr>
      </p:pic>
      <p:pic>
        <p:nvPicPr>
          <p:cNvPr id="6" name="Picture 5">
            <a:extLst>
              <a:ext uri="{FF2B5EF4-FFF2-40B4-BE49-F238E27FC236}">
                <a16:creationId xmlns:a16="http://schemas.microsoft.com/office/drawing/2014/main" id="{0E64BD2D-DD73-9CEA-5FF8-2057ECD3607E}"/>
              </a:ext>
            </a:extLst>
          </p:cNvPr>
          <p:cNvPicPr>
            <a:picLocks noChangeAspect="1"/>
          </p:cNvPicPr>
          <p:nvPr/>
        </p:nvPicPr>
        <p:blipFill>
          <a:blip r:embed="rId8"/>
          <a:stretch>
            <a:fillRect/>
          </a:stretch>
        </p:blipFill>
        <p:spPr>
          <a:xfrm>
            <a:off x="440609" y="1355594"/>
            <a:ext cx="5778374" cy="438959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EFF7E828-D9C3-7889-2100-4CD96A11C9EA}"/>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2D805E14-9279-3E25-68F2-CCEE382D2143}"/>
              </a:ext>
            </a:extLst>
          </p:cNvPr>
          <p:cNvPicPr>
            <a:picLocks noChangeAspect="1"/>
          </p:cNvPicPr>
          <p:nvPr/>
        </p:nvPicPr>
        <p:blipFill>
          <a:blip r:embed="rId4"/>
          <a:stretch>
            <a:fillRect/>
          </a:stretch>
        </p:blipFill>
        <p:spPr>
          <a:xfrm>
            <a:off x="11270046" y="6013676"/>
            <a:ext cx="915816" cy="707676"/>
          </a:xfrm>
          <a:prstGeom prst="rect">
            <a:avLst/>
          </a:prstGeom>
        </p:spPr>
      </p:pic>
      <p:pic>
        <p:nvPicPr>
          <p:cNvPr id="56" name="Picture 55">
            <a:extLst>
              <a:ext uri="{FF2B5EF4-FFF2-40B4-BE49-F238E27FC236}">
                <a16:creationId xmlns:a16="http://schemas.microsoft.com/office/drawing/2014/main" id="{C9B36000-E765-7BD3-5BDE-BA522CFEBA45}"/>
              </a:ext>
            </a:extLst>
          </p:cNvPr>
          <p:cNvPicPr>
            <a:picLocks noChangeAspect="1"/>
          </p:cNvPicPr>
          <p:nvPr/>
        </p:nvPicPr>
        <p:blipFill>
          <a:blip r:embed="rId5"/>
          <a:stretch>
            <a:fillRect/>
          </a:stretch>
        </p:blipFill>
        <p:spPr>
          <a:xfrm>
            <a:off x="265400" y="6121066"/>
            <a:ext cx="2084162" cy="533447"/>
          </a:xfrm>
          <a:prstGeom prst="rect">
            <a:avLst/>
          </a:prstGeom>
        </p:spPr>
      </p:pic>
      <p:pic>
        <p:nvPicPr>
          <p:cNvPr id="58" name="Picture 57">
            <a:extLst>
              <a:ext uri="{FF2B5EF4-FFF2-40B4-BE49-F238E27FC236}">
                <a16:creationId xmlns:a16="http://schemas.microsoft.com/office/drawing/2014/main" id="{4A5EECF1-313F-0F2B-DBB2-9949FD356669}"/>
              </a:ext>
            </a:extLst>
          </p:cNvPr>
          <p:cNvPicPr>
            <a:picLocks noChangeAspect="1"/>
          </p:cNvPicPr>
          <p:nvPr/>
        </p:nvPicPr>
        <p:blipFill>
          <a:blip r:embed="rId6"/>
          <a:stretch>
            <a:fillRect/>
          </a:stretch>
        </p:blipFill>
        <p:spPr>
          <a:xfrm>
            <a:off x="9895142" y="311076"/>
            <a:ext cx="1832812" cy="518493"/>
          </a:xfrm>
          <a:prstGeom prst="rect">
            <a:avLst/>
          </a:prstGeom>
        </p:spPr>
      </p:pic>
      <p:sp>
        <p:nvSpPr>
          <p:cNvPr id="7" name="Title 1">
            <a:extLst>
              <a:ext uri="{FF2B5EF4-FFF2-40B4-BE49-F238E27FC236}">
                <a16:creationId xmlns:a16="http://schemas.microsoft.com/office/drawing/2014/main" id="{AA1F02CE-EE49-EA08-C34F-FB18A6AA3114}"/>
              </a:ext>
            </a:extLst>
          </p:cNvPr>
          <p:cNvSpPr>
            <a:spLocks noGrp="1"/>
          </p:cNvSpPr>
          <p:nvPr>
            <p:ph type="title"/>
          </p:nvPr>
        </p:nvSpPr>
        <p:spPr>
          <a:xfrm>
            <a:off x="1433185" y="351618"/>
            <a:ext cx="4986589" cy="859429"/>
          </a:xfrm>
        </p:spPr>
        <p:txBody>
          <a:bodyPr>
            <a:normAutofit/>
          </a:bodyPr>
          <a:lstStyle/>
          <a:p>
            <a:pPr algn="l"/>
            <a:r>
              <a:rPr lang="en-US" sz="3200" b="1">
                <a:solidFill>
                  <a:schemeClr val="bg1"/>
                </a:solidFill>
                <a:latin typeface="Montserrat" pitchFamily="2" charset="77"/>
              </a:rPr>
              <a:t>Turn and Talk Time!</a:t>
            </a:r>
          </a:p>
        </p:txBody>
      </p:sp>
      <p:cxnSp>
        <p:nvCxnSpPr>
          <p:cNvPr id="8" name="Straight Connector 7">
            <a:extLst>
              <a:ext uri="{FF2B5EF4-FFF2-40B4-BE49-F238E27FC236}">
                <a16:creationId xmlns:a16="http://schemas.microsoft.com/office/drawing/2014/main" id="{6F6C63D1-6E32-10A1-41E0-94EDCBB9B254}"/>
              </a:ext>
            </a:extLst>
          </p:cNvPr>
          <p:cNvCxnSpPr>
            <a:cxnSpLocks/>
          </p:cNvCxnSpPr>
          <p:nvPr/>
        </p:nvCxnSpPr>
        <p:spPr>
          <a:xfrm>
            <a:off x="1573864" y="1070570"/>
            <a:ext cx="4139521" cy="7977"/>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9" name="5-Point Star 8">
            <a:extLst>
              <a:ext uri="{FF2B5EF4-FFF2-40B4-BE49-F238E27FC236}">
                <a16:creationId xmlns:a16="http://schemas.microsoft.com/office/drawing/2014/main" id="{EA7E9542-33D8-CD4B-66C6-C682DA1176DD}"/>
              </a:ext>
            </a:extLst>
          </p:cNvPr>
          <p:cNvSpPr/>
          <p:nvPr/>
        </p:nvSpPr>
        <p:spPr>
          <a:xfrm>
            <a:off x="5713385" y="954772"/>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 name="Rounded Rectangle 9">
            <a:extLst>
              <a:ext uri="{FF2B5EF4-FFF2-40B4-BE49-F238E27FC236}">
                <a16:creationId xmlns:a16="http://schemas.microsoft.com/office/drawing/2014/main" id="{CEDCF081-B1F1-42D5-3BC6-CB1C45009047}"/>
              </a:ext>
            </a:extLst>
          </p:cNvPr>
          <p:cNvSpPr/>
          <p:nvPr/>
        </p:nvSpPr>
        <p:spPr>
          <a:xfrm>
            <a:off x="1235881" y="1776559"/>
            <a:ext cx="9552074" cy="913457"/>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531E78F-5537-280C-E63E-B2541B5D9097}"/>
              </a:ext>
            </a:extLst>
          </p:cNvPr>
          <p:cNvSpPr txBox="1"/>
          <p:nvPr/>
        </p:nvSpPr>
        <p:spPr>
          <a:xfrm>
            <a:off x="2808429" y="1998413"/>
            <a:ext cx="7708438" cy="461665"/>
          </a:xfrm>
          <a:prstGeom prst="rect">
            <a:avLst/>
          </a:prstGeom>
          <a:noFill/>
        </p:spPr>
        <p:txBody>
          <a:bodyPr wrap="square">
            <a:spAutoFit/>
          </a:bodyPr>
          <a:lstStyle/>
          <a:p>
            <a:r>
              <a:rPr lang="en-US" sz="2400" b="1">
                <a:solidFill>
                  <a:srgbClr val="2E3192"/>
                </a:solidFill>
                <a:latin typeface="Montserrat" pitchFamily="2" charset="77"/>
              </a:rPr>
              <a:t>What made your creature start </a:t>
            </a:r>
            <a:r>
              <a:rPr lang="en-US" sz="2400" b="1">
                <a:solidFill>
                  <a:srgbClr val="ED1C24"/>
                </a:solidFill>
                <a:latin typeface="Montserrat" pitchFamily="2" charset="77"/>
              </a:rPr>
              <a:t>moving</a:t>
            </a:r>
            <a:r>
              <a:rPr lang="en-US" sz="2400" b="1">
                <a:solidFill>
                  <a:srgbClr val="2E3192"/>
                </a:solidFill>
                <a:latin typeface="Montserrat" pitchFamily="2" charset="77"/>
              </a:rPr>
              <a:t>? </a:t>
            </a:r>
          </a:p>
        </p:txBody>
      </p:sp>
      <p:pic>
        <p:nvPicPr>
          <p:cNvPr id="2" name="Picture 1">
            <a:extLst>
              <a:ext uri="{FF2B5EF4-FFF2-40B4-BE49-F238E27FC236}">
                <a16:creationId xmlns:a16="http://schemas.microsoft.com/office/drawing/2014/main" id="{26870961-DCAD-BB2B-D5CE-688C06250B2F}"/>
              </a:ext>
            </a:extLst>
          </p:cNvPr>
          <p:cNvPicPr>
            <a:picLocks noChangeAspect="1"/>
          </p:cNvPicPr>
          <p:nvPr/>
        </p:nvPicPr>
        <p:blipFill>
          <a:blip r:embed="rId7"/>
          <a:srcRect l="14085" t="39978" r="53808" b="38994"/>
          <a:stretch>
            <a:fillRect/>
          </a:stretch>
        </p:blipFill>
        <p:spPr>
          <a:xfrm>
            <a:off x="349442" y="120564"/>
            <a:ext cx="1324026" cy="1121181"/>
          </a:xfrm>
          <a:prstGeom prst="rect">
            <a:avLst/>
          </a:prstGeom>
        </p:spPr>
      </p:pic>
      <p:sp>
        <p:nvSpPr>
          <p:cNvPr id="66" name="Rounded Rectangle 65">
            <a:extLst>
              <a:ext uri="{FF2B5EF4-FFF2-40B4-BE49-F238E27FC236}">
                <a16:creationId xmlns:a16="http://schemas.microsoft.com/office/drawing/2014/main" id="{D92B0AEB-A70D-037C-D3C7-5A04258F143F}"/>
              </a:ext>
            </a:extLst>
          </p:cNvPr>
          <p:cNvSpPr/>
          <p:nvPr/>
        </p:nvSpPr>
        <p:spPr>
          <a:xfrm>
            <a:off x="1248269" y="2869119"/>
            <a:ext cx="9556168" cy="913457"/>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67" name="TextBox 66">
            <a:extLst>
              <a:ext uri="{FF2B5EF4-FFF2-40B4-BE49-F238E27FC236}">
                <a16:creationId xmlns:a16="http://schemas.microsoft.com/office/drawing/2014/main" id="{DFA9CC75-292B-CAB2-DF0C-973760D1D993}"/>
              </a:ext>
            </a:extLst>
          </p:cNvPr>
          <p:cNvSpPr txBox="1"/>
          <p:nvPr/>
        </p:nvSpPr>
        <p:spPr>
          <a:xfrm>
            <a:off x="2653829" y="2881530"/>
            <a:ext cx="8559810" cy="830997"/>
          </a:xfrm>
          <a:prstGeom prst="rect">
            <a:avLst/>
          </a:prstGeom>
          <a:noFill/>
        </p:spPr>
        <p:txBody>
          <a:bodyPr wrap="square">
            <a:spAutoFit/>
          </a:bodyPr>
          <a:lstStyle/>
          <a:p>
            <a:r>
              <a:rPr lang="en-US" sz="2400" b="1">
                <a:solidFill>
                  <a:srgbClr val="2E3192"/>
                </a:solidFill>
                <a:latin typeface="Montserrat" pitchFamily="2" charset="77"/>
              </a:rPr>
              <a:t>What </a:t>
            </a:r>
            <a:r>
              <a:rPr lang="en-US" sz="2400" b="1">
                <a:solidFill>
                  <a:srgbClr val="ED1C24"/>
                </a:solidFill>
                <a:latin typeface="Montserrat" pitchFamily="2" charset="77"/>
              </a:rPr>
              <a:t>changes</a:t>
            </a:r>
            <a:r>
              <a:rPr lang="en-US" sz="2400" b="1">
                <a:solidFill>
                  <a:srgbClr val="2E3192"/>
                </a:solidFill>
                <a:latin typeface="Montserrat" pitchFamily="2" charset="77"/>
              </a:rPr>
              <a:t> did you make to your creature,</a:t>
            </a:r>
          </a:p>
          <a:p>
            <a:r>
              <a:rPr lang="en-US" sz="2400" b="1">
                <a:solidFill>
                  <a:srgbClr val="2E3192"/>
                </a:solidFill>
                <a:latin typeface="Montserrat" pitchFamily="2" charset="77"/>
              </a:rPr>
              <a:t>and how did those changes affect how it moved? </a:t>
            </a:r>
          </a:p>
        </p:txBody>
      </p:sp>
      <p:sp>
        <p:nvSpPr>
          <p:cNvPr id="68" name="Rounded Rectangle 67">
            <a:extLst>
              <a:ext uri="{FF2B5EF4-FFF2-40B4-BE49-F238E27FC236}">
                <a16:creationId xmlns:a16="http://schemas.microsoft.com/office/drawing/2014/main" id="{CD8247E3-08D6-C91B-119A-80115A6CD729}"/>
              </a:ext>
            </a:extLst>
          </p:cNvPr>
          <p:cNvSpPr/>
          <p:nvPr/>
        </p:nvSpPr>
        <p:spPr>
          <a:xfrm>
            <a:off x="1231787" y="3961094"/>
            <a:ext cx="9556168" cy="913457"/>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69" name="TextBox 68">
            <a:extLst>
              <a:ext uri="{FF2B5EF4-FFF2-40B4-BE49-F238E27FC236}">
                <a16:creationId xmlns:a16="http://schemas.microsoft.com/office/drawing/2014/main" id="{2AF91700-CA14-7FA1-10C9-1D200B3ED54D}"/>
              </a:ext>
            </a:extLst>
          </p:cNvPr>
          <p:cNvSpPr txBox="1"/>
          <p:nvPr/>
        </p:nvSpPr>
        <p:spPr>
          <a:xfrm>
            <a:off x="2760242" y="4022294"/>
            <a:ext cx="7871032" cy="830997"/>
          </a:xfrm>
          <a:prstGeom prst="rect">
            <a:avLst/>
          </a:prstGeom>
          <a:noFill/>
        </p:spPr>
        <p:txBody>
          <a:bodyPr wrap="square">
            <a:spAutoFit/>
          </a:bodyPr>
          <a:lstStyle/>
          <a:p>
            <a:r>
              <a:rPr lang="en-US" sz="2400" b="1">
                <a:solidFill>
                  <a:srgbClr val="2E3192"/>
                </a:solidFill>
                <a:latin typeface="Montserrat" pitchFamily="2" charset="77"/>
              </a:rPr>
              <a:t>What happened when the </a:t>
            </a:r>
            <a:r>
              <a:rPr lang="en-US" sz="2400" b="1">
                <a:solidFill>
                  <a:srgbClr val="ED1C24"/>
                </a:solidFill>
                <a:latin typeface="Montserrat" pitchFamily="2" charset="77"/>
              </a:rPr>
              <a:t>weight</a:t>
            </a:r>
            <a:r>
              <a:rPr lang="en-US" sz="2400" b="1">
                <a:solidFill>
                  <a:srgbClr val="2E3192"/>
                </a:solidFill>
                <a:latin typeface="Montserrat" pitchFamily="2" charset="77"/>
              </a:rPr>
              <a:t> shifted forward or backward? </a:t>
            </a:r>
          </a:p>
        </p:txBody>
      </p:sp>
      <p:sp>
        <p:nvSpPr>
          <p:cNvPr id="70" name="Rounded Rectangle 69">
            <a:extLst>
              <a:ext uri="{FF2B5EF4-FFF2-40B4-BE49-F238E27FC236}">
                <a16:creationId xmlns:a16="http://schemas.microsoft.com/office/drawing/2014/main" id="{DD9664D5-CC0D-F752-4CAC-0120955C2977}"/>
              </a:ext>
            </a:extLst>
          </p:cNvPr>
          <p:cNvSpPr/>
          <p:nvPr/>
        </p:nvSpPr>
        <p:spPr>
          <a:xfrm>
            <a:off x="1229870" y="5026943"/>
            <a:ext cx="9556168" cy="913457"/>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71" name="TextBox 70">
            <a:extLst>
              <a:ext uri="{FF2B5EF4-FFF2-40B4-BE49-F238E27FC236}">
                <a16:creationId xmlns:a16="http://schemas.microsoft.com/office/drawing/2014/main" id="{431A5E90-1EE4-4B47-7638-5EBEE8878D9A}"/>
              </a:ext>
            </a:extLst>
          </p:cNvPr>
          <p:cNvSpPr txBox="1"/>
          <p:nvPr/>
        </p:nvSpPr>
        <p:spPr>
          <a:xfrm>
            <a:off x="2758325" y="5088143"/>
            <a:ext cx="7871032" cy="830997"/>
          </a:xfrm>
          <a:prstGeom prst="rect">
            <a:avLst/>
          </a:prstGeom>
          <a:noFill/>
        </p:spPr>
        <p:txBody>
          <a:bodyPr wrap="square">
            <a:spAutoFit/>
          </a:bodyPr>
          <a:lstStyle/>
          <a:p>
            <a:r>
              <a:rPr lang="en-US" sz="2400" b="1">
                <a:solidFill>
                  <a:srgbClr val="2E3192"/>
                </a:solidFill>
                <a:latin typeface="Montserrat" pitchFamily="2" charset="77"/>
              </a:rPr>
              <a:t>What did you notice about the </a:t>
            </a:r>
            <a:r>
              <a:rPr lang="en-US" sz="2400" b="1">
                <a:solidFill>
                  <a:srgbClr val="ED1C24"/>
                </a:solidFill>
                <a:latin typeface="Montserrat" pitchFamily="2" charset="77"/>
              </a:rPr>
              <a:t>battery</a:t>
            </a:r>
            <a:r>
              <a:rPr lang="en-US" sz="2400" b="1">
                <a:solidFill>
                  <a:srgbClr val="2E3192"/>
                </a:solidFill>
                <a:latin typeface="Montserrat" pitchFamily="2" charset="77"/>
              </a:rPr>
              <a:t> and </a:t>
            </a:r>
            <a:r>
              <a:rPr lang="en-US" sz="2400" b="1">
                <a:solidFill>
                  <a:srgbClr val="ED1C24"/>
                </a:solidFill>
                <a:latin typeface="Montserrat" pitchFamily="2" charset="77"/>
              </a:rPr>
              <a:t>motor</a:t>
            </a:r>
            <a:r>
              <a:rPr lang="en-US" sz="2400" b="1">
                <a:solidFill>
                  <a:srgbClr val="2E3192"/>
                </a:solidFill>
                <a:latin typeface="Montserrat" pitchFamily="2" charset="77"/>
              </a:rPr>
              <a:t> working together? </a:t>
            </a:r>
          </a:p>
        </p:txBody>
      </p:sp>
      <p:pic>
        <p:nvPicPr>
          <p:cNvPr id="73" name="Picture 72">
            <a:extLst>
              <a:ext uri="{FF2B5EF4-FFF2-40B4-BE49-F238E27FC236}">
                <a16:creationId xmlns:a16="http://schemas.microsoft.com/office/drawing/2014/main" id="{8A301948-23BF-3D91-1A8A-003DCDC15246}"/>
              </a:ext>
            </a:extLst>
          </p:cNvPr>
          <p:cNvPicPr>
            <a:picLocks noChangeAspect="1"/>
          </p:cNvPicPr>
          <p:nvPr/>
        </p:nvPicPr>
        <p:blipFill>
          <a:blip r:embed="rId8"/>
          <a:srcRect l="30077" t="63663" r="48488"/>
          <a:stretch>
            <a:fillRect/>
          </a:stretch>
        </p:blipFill>
        <p:spPr>
          <a:xfrm>
            <a:off x="936821" y="4882986"/>
            <a:ext cx="1400931" cy="1335888"/>
          </a:xfrm>
          <a:prstGeom prst="rect">
            <a:avLst/>
          </a:prstGeom>
        </p:spPr>
      </p:pic>
      <p:pic>
        <p:nvPicPr>
          <p:cNvPr id="74" name="Picture 73">
            <a:extLst>
              <a:ext uri="{FF2B5EF4-FFF2-40B4-BE49-F238E27FC236}">
                <a16:creationId xmlns:a16="http://schemas.microsoft.com/office/drawing/2014/main" id="{D7E2757B-B59B-C751-E0F2-ECDE0B327EC8}"/>
              </a:ext>
            </a:extLst>
          </p:cNvPr>
          <p:cNvPicPr>
            <a:picLocks noChangeAspect="1"/>
          </p:cNvPicPr>
          <p:nvPr/>
        </p:nvPicPr>
        <p:blipFill>
          <a:blip r:embed="rId8"/>
          <a:srcRect l="52557" t="2724" r="23508" b="65219"/>
          <a:stretch>
            <a:fillRect/>
          </a:stretch>
        </p:blipFill>
        <p:spPr>
          <a:xfrm>
            <a:off x="955075" y="2746148"/>
            <a:ext cx="1509523" cy="1137211"/>
          </a:xfrm>
          <a:prstGeom prst="roundRect">
            <a:avLst/>
          </a:prstGeom>
        </p:spPr>
      </p:pic>
      <p:pic>
        <p:nvPicPr>
          <p:cNvPr id="75" name="Picture 74">
            <a:extLst>
              <a:ext uri="{FF2B5EF4-FFF2-40B4-BE49-F238E27FC236}">
                <a16:creationId xmlns:a16="http://schemas.microsoft.com/office/drawing/2014/main" id="{59D08532-468B-33B2-1B94-7EF824E31C24}"/>
              </a:ext>
            </a:extLst>
          </p:cNvPr>
          <p:cNvPicPr>
            <a:picLocks noChangeAspect="1"/>
          </p:cNvPicPr>
          <p:nvPr/>
        </p:nvPicPr>
        <p:blipFill>
          <a:blip r:embed="rId8"/>
          <a:srcRect r="49228" b="65201"/>
          <a:stretch>
            <a:fillRect/>
          </a:stretch>
        </p:blipFill>
        <p:spPr>
          <a:xfrm>
            <a:off x="-1097126" y="1516673"/>
            <a:ext cx="3334874" cy="1285759"/>
          </a:xfrm>
          <a:prstGeom prst="roundRect">
            <a:avLst/>
          </a:prstGeom>
        </p:spPr>
      </p:pic>
      <p:pic>
        <p:nvPicPr>
          <p:cNvPr id="76" name="Picture 75">
            <a:extLst>
              <a:ext uri="{FF2B5EF4-FFF2-40B4-BE49-F238E27FC236}">
                <a16:creationId xmlns:a16="http://schemas.microsoft.com/office/drawing/2014/main" id="{AC3DA472-2B8E-AB77-653A-BE97F4A30C95}"/>
              </a:ext>
            </a:extLst>
          </p:cNvPr>
          <p:cNvPicPr>
            <a:picLocks noChangeAspect="1"/>
          </p:cNvPicPr>
          <p:nvPr/>
        </p:nvPicPr>
        <p:blipFill>
          <a:blip r:embed="rId8"/>
          <a:srcRect l="40982" t="32077" r="35464" b="35318"/>
          <a:stretch>
            <a:fillRect/>
          </a:stretch>
        </p:blipFill>
        <p:spPr>
          <a:xfrm>
            <a:off x="875563" y="3833158"/>
            <a:ext cx="1473998" cy="1147742"/>
          </a:xfrm>
          <a:prstGeom prst="ellipse">
            <a:avLst/>
          </a:prstGeom>
        </p:spPr>
      </p:pic>
    </p:spTree>
    <p:extLst>
      <p:ext uri="{BB962C8B-B14F-4D97-AF65-F5344CB8AC3E}">
        <p14:creationId xmlns:p14="http://schemas.microsoft.com/office/powerpoint/2010/main" val="1108528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CF82391B-4551-8BDD-589D-6DAA011A8D5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D1998F6-3014-A33C-563E-8B82306F6ED4}"/>
              </a:ext>
            </a:extLst>
          </p:cNvPr>
          <p:cNvPicPr>
            <a:picLocks noChangeAspect="1"/>
          </p:cNvPicPr>
          <p:nvPr/>
        </p:nvPicPr>
        <p:blipFill>
          <a:blip r:embed="rId4"/>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7FDB4641-3F98-0616-B84B-9DF71D22F929}"/>
              </a:ext>
            </a:extLst>
          </p:cNvPr>
          <p:cNvPicPr>
            <a:picLocks noChangeAspect="1"/>
          </p:cNvPicPr>
          <p:nvPr/>
        </p:nvPicPr>
        <p:blipFill>
          <a:blip r:embed="rId5"/>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3990ED7E-3AD1-2A05-81AE-BA20F8F2C9DB}"/>
              </a:ext>
            </a:extLst>
          </p:cNvPr>
          <p:cNvPicPr>
            <a:picLocks noChangeAspect="1"/>
          </p:cNvPicPr>
          <p:nvPr/>
        </p:nvPicPr>
        <p:blipFill>
          <a:blip r:embed="rId6"/>
          <a:stretch>
            <a:fillRect/>
          </a:stretch>
        </p:blipFill>
        <p:spPr>
          <a:xfrm>
            <a:off x="252255" y="6085416"/>
            <a:ext cx="2080127" cy="532414"/>
          </a:xfrm>
          <a:prstGeom prst="rect">
            <a:avLst/>
          </a:prstGeom>
        </p:spPr>
      </p:pic>
      <p:sp>
        <p:nvSpPr>
          <p:cNvPr id="2" name="Rectangle 1">
            <a:extLst>
              <a:ext uri="{FF2B5EF4-FFF2-40B4-BE49-F238E27FC236}">
                <a16:creationId xmlns:a16="http://schemas.microsoft.com/office/drawing/2014/main" id="{ABFFC6CD-63C2-7F28-A9E4-0CAFBAC6B51A}"/>
              </a:ext>
            </a:extLst>
          </p:cNvPr>
          <p:cNvSpPr>
            <a:spLocks noChangeArrowheads="1"/>
          </p:cNvSpPr>
          <p:nvPr/>
        </p:nvSpPr>
        <p:spPr bwMode="auto">
          <a:xfrm>
            <a:off x="838200" y="3625679"/>
            <a:ext cx="1079109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0" name="Title 1">
            <a:extLst>
              <a:ext uri="{FF2B5EF4-FFF2-40B4-BE49-F238E27FC236}">
                <a16:creationId xmlns:a16="http://schemas.microsoft.com/office/drawing/2014/main" id="{BB7C3F54-9D5A-EA8F-A41E-883815409A67}"/>
              </a:ext>
            </a:extLst>
          </p:cNvPr>
          <p:cNvSpPr>
            <a:spLocks noGrp="1"/>
          </p:cNvSpPr>
          <p:nvPr/>
        </p:nvSpPr>
        <p:spPr>
          <a:xfrm>
            <a:off x="4472027" y="135026"/>
            <a:ext cx="6888720" cy="138895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b="1">
                <a:solidFill>
                  <a:schemeClr val="bg1"/>
                </a:solidFill>
                <a:latin typeface="Montserrat" pitchFamily="2" charset="77"/>
              </a:rPr>
              <a:t>Wrap Up!</a:t>
            </a:r>
            <a:endParaRPr lang="en-US" sz="2800" b="1">
              <a:solidFill>
                <a:schemeClr val="bg1"/>
              </a:solidFill>
              <a:latin typeface="Montserrat" pitchFamily="2" charset="77"/>
            </a:endParaRPr>
          </a:p>
        </p:txBody>
      </p:sp>
      <p:cxnSp>
        <p:nvCxnSpPr>
          <p:cNvPr id="22" name="Straight Connector 21">
            <a:extLst>
              <a:ext uri="{FF2B5EF4-FFF2-40B4-BE49-F238E27FC236}">
                <a16:creationId xmlns:a16="http://schemas.microsoft.com/office/drawing/2014/main" id="{9C1BA083-2346-8E88-1530-A9EA1E5E5FC6}"/>
              </a:ext>
            </a:extLst>
          </p:cNvPr>
          <p:cNvCxnSpPr>
            <a:cxnSpLocks/>
          </p:cNvCxnSpPr>
          <p:nvPr/>
        </p:nvCxnSpPr>
        <p:spPr>
          <a:xfrm>
            <a:off x="4485998" y="1131390"/>
            <a:ext cx="2822359" cy="0"/>
          </a:xfrm>
          <a:prstGeom prst="line">
            <a:avLst/>
          </a:prstGeom>
          <a:ln>
            <a:solidFill>
              <a:srgbClr val="ED1C24"/>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23" name="5-Point Star 22">
            <a:extLst>
              <a:ext uri="{FF2B5EF4-FFF2-40B4-BE49-F238E27FC236}">
                <a16:creationId xmlns:a16="http://schemas.microsoft.com/office/drawing/2014/main" id="{7EB287D4-BD2F-F2E8-FACF-59085ECF5A74}"/>
              </a:ext>
            </a:extLst>
          </p:cNvPr>
          <p:cNvSpPr/>
          <p:nvPr/>
        </p:nvSpPr>
        <p:spPr>
          <a:xfrm>
            <a:off x="7322336" y="976745"/>
            <a:ext cx="237204" cy="231596"/>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5-Point Star 23">
            <a:extLst>
              <a:ext uri="{FF2B5EF4-FFF2-40B4-BE49-F238E27FC236}">
                <a16:creationId xmlns:a16="http://schemas.microsoft.com/office/drawing/2014/main" id="{095E3C6E-C5AA-3C49-F475-1965E106AA61}"/>
              </a:ext>
            </a:extLst>
          </p:cNvPr>
          <p:cNvSpPr/>
          <p:nvPr/>
        </p:nvSpPr>
        <p:spPr>
          <a:xfrm>
            <a:off x="2539357" y="2373999"/>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8" name="TextBox 13">
            <a:extLst>
              <a:ext uri="{FF2B5EF4-FFF2-40B4-BE49-F238E27FC236}">
                <a16:creationId xmlns:a16="http://schemas.microsoft.com/office/drawing/2014/main" id="{08ECD171-70FC-E6DD-9F0C-C70D44C8031B}"/>
              </a:ext>
            </a:extLst>
          </p:cNvPr>
          <p:cNvSpPr txBox="1"/>
          <p:nvPr/>
        </p:nvSpPr>
        <p:spPr>
          <a:xfrm>
            <a:off x="3003734" y="2111166"/>
            <a:ext cx="6571404" cy="120032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chemeClr val="bg1"/>
                </a:solidFill>
                <a:latin typeface="Montserrat" pitchFamily="2" charset="77"/>
              </a:rPr>
              <a:t>Electrical engineers </a:t>
            </a:r>
            <a:r>
              <a:rPr lang="en-US" sz="2400" dirty="0">
                <a:solidFill>
                  <a:schemeClr val="bg1"/>
                </a:solidFill>
                <a:latin typeface="Montserrat" pitchFamily="2" charset="77"/>
              </a:rPr>
              <a:t>work with batteries and wires to help power toys, tools, and machines </a:t>
            </a:r>
          </a:p>
        </p:txBody>
      </p:sp>
      <p:sp>
        <p:nvSpPr>
          <p:cNvPr id="30" name="TextBox 15">
            <a:extLst>
              <a:ext uri="{FF2B5EF4-FFF2-40B4-BE49-F238E27FC236}">
                <a16:creationId xmlns:a16="http://schemas.microsoft.com/office/drawing/2014/main" id="{5D3224C5-8E6B-05D8-4227-3278E73DF43C}"/>
              </a:ext>
            </a:extLst>
          </p:cNvPr>
          <p:cNvSpPr txBox="1"/>
          <p:nvPr/>
        </p:nvSpPr>
        <p:spPr>
          <a:xfrm>
            <a:off x="3003734" y="3429000"/>
            <a:ext cx="6455901" cy="83099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chemeClr val="bg1"/>
                </a:solidFill>
                <a:latin typeface="Montserrat" pitchFamily="2" charset="77"/>
              </a:rPr>
              <a:t>Mechanical engineers </a:t>
            </a:r>
            <a:r>
              <a:rPr lang="en-US" sz="2400" dirty="0">
                <a:solidFill>
                  <a:schemeClr val="bg1"/>
                </a:solidFill>
                <a:latin typeface="Montserrat" pitchFamily="2" charset="77"/>
              </a:rPr>
              <a:t>design parts that move and help things work together </a:t>
            </a:r>
          </a:p>
        </p:txBody>
      </p:sp>
      <p:sp>
        <p:nvSpPr>
          <p:cNvPr id="32" name="Title 1">
            <a:extLst>
              <a:ext uri="{FF2B5EF4-FFF2-40B4-BE49-F238E27FC236}">
                <a16:creationId xmlns:a16="http://schemas.microsoft.com/office/drawing/2014/main" id="{3669DF02-06AB-95BE-FA44-9C8067DF96A2}"/>
              </a:ext>
            </a:extLst>
          </p:cNvPr>
          <p:cNvSpPr txBox="1">
            <a:spLocks/>
          </p:cNvSpPr>
          <p:nvPr/>
        </p:nvSpPr>
        <p:spPr>
          <a:xfrm>
            <a:off x="2797161" y="1328070"/>
            <a:ext cx="6200031" cy="646332"/>
          </a:xfrm>
          <a:prstGeom prst="rect">
            <a:avLst/>
          </a:prstGeom>
        </p:spPr>
        <p:txBody>
          <a:bodyPr vert="horz" lIns="91440" tIns="45720" rIns="91440" bIns="45720" rtlCol="0" anchor="ctr">
            <a:normAutofit/>
          </a:bodyPr>
          <a:lstStyle>
            <a:defPPr>
              <a:defRPr lang="en-US"/>
            </a:defPPr>
            <a:lvl1pPr marL="0" algn="ctr" defTabSz="457200" rtl="0" eaLnBrk="1" latinLnBrk="0" hangingPunct="1">
              <a:spcBef>
                <a:spcPct val="0"/>
              </a:spcBef>
              <a:buNone/>
              <a:defRPr sz="4400" kern="1200">
                <a:solidFill>
                  <a:schemeClr val="tx1"/>
                </a:solidFill>
                <a:latin typeface="+mj-lt"/>
                <a:ea typeface="+mj-ea"/>
                <a:cs typeface="+mj-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2400" b="1" dirty="0">
                <a:solidFill>
                  <a:schemeClr val="bg1"/>
                </a:solidFill>
                <a:latin typeface="Montserrat" pitchFamily="2" charset="77"/>
              </a:rPr>
              <a:t>What Careers Did We Explore Today?</a:t>
            </a:r>
            <a:endParaRPr lang="en-US" sz="1800" b="1" dirty="0">
              <a:solidFill>
                <a:schemeClr val="bg1"/>
              </a:solidFill>
              <a:latin typeface="Montserrat" pitchFamily="2" charset="77"/>
            </a:endParaRPr>
          </a:p>
        </p:txBody>
      </p:sp>
      <p:sp>
        <p:nvSpPr>
          <p:cNvPr id="39" name="5-Point Star 38">
            <a:extLst>
              <a:ext uri="{FF2B5EF4-FFF2-40B4-BE49-F238E27FC236}">
                <a16:creationId xmlns:a16="http://schemas.microsoft.com/office/drawing/2014/main" id="{7E1501A4-7D09-D1D9-1E0A-45CEAC6BDCC0}"/>
              </a:ext>
            </a:extLst>
          </p:cNvPr>
          <p:cNvSpPr/>
          <p:nvPr/>
        </p:nvSpPr>
        <p:spPr>
          <a:xfrm>
            <a:off x="2506759" y="3709735"/>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44" name="Picture 43">
            <a:extLst>
              <a:ext uri="{FF2B5EF4-FFF2-40B4-BE49-F238E27FC236}">
                <a16:creationId xmlns:a16="http://schemas.microsoft.com/office/drawing/2014/main" id="{560D2143-B460-EB29-43ED-02152D230330}"/>
              </a:ext>
            </a:extLst>
          </p:cNvPr>
          <p:cNvPicPr>
            <a:picLocks noChangeAspect="1"/>
          </p:cNvPicPr>
          <p:nvPr/>
        </p:nvPicPr>
        <p:blipFill>
          <a:blip r:embed="rId7"/>
          <a:srcRect l="1710" t="46504" r="52273" b="15711"/>
          <a:stretch>
            <a:fillRect/>
          </a:stretch>
        </p:blipFill>
        <p:spPr>
          <a:xfrm>
            <a:off x="437235" y="3979622"/>
            <a:ext cx="1424528" cy="1512419"/>
          </a:xfrm>
          <a:prstGeom prst="rect">
            <a:avLst/>
          </a:prstGeom>
        </p:spPr>
      </p:pic>
      <p:pic>
        <p:nvPicPr>
          <p:cNvPr id="45" name="Picture 44">
            <a:extLst>
              <a:ext uri="{FF2B5EF4-FFF2-40B4-BE49-F238E27FC236}">
                <a16:creationId xmlns:a16="http://schemas.microsoft.com/office/drawing/2014/main" id="{7294E3AE-A949-0D35-FE5B-013820D90325}"/>
              </a:ext>
            </a:extLst>
          </p:cNvPr>
          <p:cNvPicPr>
            <a:picLocks noChangeAspect="1"/>
          </p:cNvPicPr>
          <p:nvPr/>
        </p:nvPicPr>
        <p:blipFill>
          <a:blip r:embed="rId7"/>
          <a:srcRect r="52090" b="55906"/>
          <a:stretch>
            <a:fillRect/>
          </a:stretch>
        </p:blipFill>
        <p:spPr>
          <a:xfrm>
            <a:off x="594884" y="1360802"/>
            <a:ext cx="1167201" cy="1388952"/>
          </a:xfrm>
          <a:prstGeom prst="rect">
            <a:avLst/>
          </a:prstGeom>
        </p:spPr>
      </p:pic>
      <p:sp>
        <p:nvSpPr>
          <p:cNvPr id="4" name="TextBox 15">
            <a:extLst>
              <a:ext uri="{FF2B5EF4-FFF2-40B4-BE49-F238E27FC236}">
                <a16:creationId xmlns:a16="http://schemas.microsoft.com/office/drawing/2014/main" id="{E38B04C7-F7D4-FDBC-CD22-BD9A45C0045A}"/>
              </a:ext>
            </a:extLst>
          </p:cNvPr>
          <p:cNvSpPr txBox="1"/>
          <p:nvPr/>
        </p:nvSpPr>
        <p:spPr>
          <a:xfrm>
            <a:off x="3067286" y="4296016"/>
            <a:ext cx="6970333" cy="1200329"/>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chemeClr val="bg1"/>
                </a:solidFill>
                <a:latin typeface="Montserrat"/>
              </a:rPr>
              <a:t>Manufacturing technicians </a:t>
            </a:r>
            <a:r>
              <a:rPr lang="en-US" sz="2400" dirty="0">
                <a:solidFill>
                  <a:schemeClr val="bg1"/>
                </a:solidFill>
                <a:latin typeface="Montserrat"/>
              </a:rPr>
              <a:t>put parts together, test products, and make sure </a:t>
            </a:r>
            <a:r>
              <a:rPr lang="en-US" sz="2400">
                <a:solidFill>
                  <a:schemeClr val="bg1"/>
                </a:solidFill>
                <a:latin typeface="Montserrat"/>
              </a:rPr>
              <a:t>everything works properly </a:t>
            </a:r>
          </a:p>
        </p:txBody>
      </p:sp>
      <p:pic>
        <p:nvPicPr>
          <p:cNvPr id="5" name="Picture 4">
            <a:extLst>
              <a:ext uri="{FF2B5EF4-FFF2-40B4-BE49-F238E27FC236}">
                <a16:creationId xmlns:a16="http://schemas.microsoft.com/office/drawing/2014/main" id="{9D4E6FF1-FC1D-B4E0-D3E5-45D312AB06A4}"/>
              </a:ext>
            </a:extLst>
          </p:cNvPr>
          <p:cNvPicPr>
            <a:picLocks noChangeAspect="1"/>
          </p:cNvPicPr>
          <p:nvPr/>
        </p:nvPicPr>
        <p:blipFill>
          <a:blip r:embed="rId8"/>
          <a:srcRect t="50000" r="14348"/>
          <a:stretch>
            <a:fillRect/>
          </a:stretch>
        </p:blipFill>
        <p:spPr>
          <a:xfrm>
            <a:off x="9120321" y="4059004"/>
            <a:ext cx="2601846" cy="1963818"/>
          </a:xfrm>
          <a:prstGeom prst="rect">
            <a:avLst/>
          </a:prstGeom>
        </p:spPr>
      </p:pic>
      <p:pic>
        <p:nvPicPr>
          <p:cNvPr id="8" name="Picture 7">
            <a:extLst>
              <a:ext uri="{FF2B5EF4-FFF2-40B4-BE49-F238E27FC236}">
                <a16:creationId xmlns:a16="http://schemas.microsoft.com/office/drawing/2014/main" id="{14A5627A-87D2-5EE8-392B-1BF1EDEBBCF1}"/>
              </a:ext>
            </a:extLst>
          </p:cNvPr>
          <p:cNvPicPr>
            <a:picLocks noChangeAspect="1"/>
          </p:cNvPicPr>
          <p:nvPr/>
        </p:nvPicPr>
        <p:blipFill>
          <a:blip r:embed="rId8"/>
          <a:srcRect r="-4760" b="55188"/>
          <a:stretch>
            <a:fillRect/>
          </a:stretch>
        </p:blipFill>
        <p:spPr>
          <a:xfrm>
            <a:off x="8445815" y="926691"/>
            <a:ext cx="3746185" cy="2071956"/>
          </a:xfrm>
          <a:prstGeom prst="rect">
            <a:avLst/>
          </a:prstGeom>
        </p:spPr>
      </p:pic>
      <p:sp>
        <p:nvSpPr>
          <p:cNvPr id="9" name="5-Point Star 8">
            <a:extLst>
              <a:ext uri="{FF2B5EF4-FFF2-40B4-BE49-F238E27FC236}">
                <a16:creationId xmlns:a16="http://schemas.microsoft.com/office/drawing/2014/main" id="{6ECD6A74-C9BA-CA23-8102-70414A32D578}"/>
              </a:ext>
            </a:extLst>
          </p:cNvPr>
          <p:cNvSpPr/>
          <p:nvPr/>
        </p:nvSpPr>
        <p:spPr>
          <a:xfrm>
            <a:off x="2523521" y="4581400"/>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1" name="TextBox 15">
            <a:extLst>
              <a:ext uri="{FF2B5EF4-FFF2-40B4-BE49-F238E27FC236}">
                <a16:creationId xmlns:a16="http://schemas.microsoft.com/office/drawing/2014/main" id="{73E161A1-7928-CAF8-F02C-A6301A35F0C6}"/>
              </a:ext>
            </a:extLst>
          </p:cNvPr>
          <p:cNvSpPr txBox="1"/>
          <p:nvPr/>
        </p:nvSpPr>
        <p:spPr>
          <a:xfrm>
            <a:off x="3003734" y="5562252"/>
            <a:ext cx="6970333" cy="120032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chemeClr val="bg1"/>
                </a:solidFill>
                <a:latin typeface="Montserrat" pitchFamily="2" charset="77"/>
              </a:rPr>
              <a:t>Toy and product designers </a:t>
            </a:r>
            <a:r>
              <a:rPr lang="en-US" sz="2400" dirty="0">
                <a:solidFill>
                  <a:schemeClr val="bg1"/>
                </a:solidFill>
                <a:latin typeface="Montserrat" pitchFamily="2" charset="77"/>
              </a:rPr>
              <a:t>create fun products that move, vibrate, or light up using simple electrical parts </a:t>
            </a:r>
          </a:p>
        </p:txBody>
      </p:sp>
      <p:sp>
        <p:nvSpPr>
          <p:cNvPr id="13" name="5-Point Star 12">
            <a:extLst>
              <a:ext uri="{FF2B5EF4-FFF2-40B4-BE49-F238E27FC236}">
                <a16:creationId xmlns:a16="http://schemas.microsoft.com/office/drawing/2014/main" id="{1D064834-32EF-C6B8-5CA9-95156E193451}"/>
              </a:ext>
            </a:extLst>
          </p:cNvPr>
          <p:cNvSpPr/>
          <p:nvPr/>
        </p:nvSpPr>
        <p:spPr>
          <a:xfrm>
            <a:off x="2539357" y="5895396"/>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80241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crubbed xmlns="1f6d1321-5d91-4f7a-ae77-7a79f5a80889">true</Scrubbed>
    <lcf76f155ced4ddcb4097134ff3c332f xmlns="1f6d1321-5d91-4f7a-ae77-7a79f5a80889">
      <Terms xmlns="http://schemas.microsoft.com/office/infopath/2007/PartnerControls"/>
    </lcf76f155ced4ddcb4097134ff3c332f>
    <SOWStatus xmlns="1f6d1321-5d91-4f7a-ae77-7a79f5a80889" xsi:nil="true"/>
    <TaxCatchAll xmlns="3de6ef40-c28e-4c33-ad84-c9037c327c85" xsi:nil="true"/>
    <ImagesAdded0 xmlns="1f6d1321-5d91-4f7a-ae77-7a79f5a80889" xsi:nil="true"/>
    <ImagesAdded xmlns="1f6d1321-5d91-4f7a-ae77-7a79f5a8088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446C951A69167489873FE8CAC4C2EA6" ma:contentTypeVersion="23" ma:contentTypeDescription="Create a new document." ma:contentTypeScope="" ma:versionID="b4f0f7d9022e5569520be853261881a0">
  <xsd:schema xmlns:xsd="http://www.w3.org/2001/XMLSchema" xmlns:xs="http://www.w3.org/2001/XMLSchema" xmlns:p="http://schemas.microsoft.com/office/2006/metadata/properties" xmlns:ns2="1f6d1321-5d91-4f7a-ae77-7a79f5a80889" xmlns:ns3="3de6ef40-c28e-4c33-ad84-c9037c327c85" targetNamespace="http://schemas.microsoft.com/office/2006/metadata/properties" ma:root="true" ma:fieldsID="eb275bea23504f0981b22e8754ddf98d" ns2:_="" ns3:_="">
    <xsd:import namespace="1f6d1321-5d91-4f7a-ae77-7a79f5a80889"/>
    <xsd:import namespace="3de6ef40-c28e-4c33-ad84-c9037c327c8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element ref="ns2:Scrubbed"/>
                <xsd:element ref="ns2:MediaServiceDateTaken" minOccurs="0"/>
                <xsd:element ref="ns2:SOWStatus" minOccurs="0"/>
                <xsd:element ref="ns2:MediaServiceBillingMetadata" minOccurs="0"/>
                <xsd:element ref="ns2:MediaLengthInSeconds" minOccurs="0"/>
                <xsd:element ref="ns2:MediaServiceLocation" minOccurs="0"/>
                <xsd:element ref="ns2:ImagesAdded" minOccurs="0"/>
                <xsd:element ref="ns2:ImagesAdde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6d1321-5d91-4f7a-ae77-7a79f5a808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5c7b656-8f26-4d42-9765-5028eeecbe23"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Scrubbed" ma:index="22" ma:displayName="Edited" ma:default="0" ma:format="Dropdown" ma:internalName="Scrubbed">
      <xsd:simpleType>
        <xsd:restriction base="dms:Boolean"/>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SOWStatus" ma:index="24" nillable="true" ma:displayName="SOW Status" ma:format="Dropdown" ma:internalName="SOWStatus">
      <xsd:simpleType>
        <xsd:restriction base="dms:Choice">
          <xsd:enumeration value="Inital SOW - WF Review"/>
          <xsd:enumeration value="SOW Being Reviewed by Site"/>
          <xsd:enumeration value="SOW Done - With Program Management"/>
          <xsd:enumeration value="SOW Done - Sent to Lori/Nathan"/>
          <xsd:enumeration value="SOW Done - Sent to Catherine"/>
          <xsd:enumeration value="SOW FINAL - Sent to Erin"/>
          <xsd:enumeration value="SOW FINAL - Sent to Site in Contract"/>
          <xsd:enumeration value="SOW - ON HOLD"/>
          <xsd:enumeration value="Need Budget - SOW DONE"/>
        </xsd:restriction>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MediaLengthInSeconds" ma:index="26" nillable="true" ma:displayName="MediaLengthInSeconds" ma:hidden="true" ma:internalName="MediaLengthInSeconds" ma:readOnly="true">
      <xsd:simpleType>
        <xsd:restriction base="dms:Unknown"/>
      </xsd:simpleType>
    </xsd:element>
    <xsd:element name="MediaServiceLocation" ma:index="27" nillable="true" ma:displayName="Location" ma:indexed="true" ma:internalName="MediaServiceLocation" ma:readOnly="true">
      <xsd:simpleType>
        <xsd:restriction base="dms:Text"/>
      </xsd:simpleType>
    </xsd:element>
    <xsd:element name="ImagesAdded" ma:index="28" nillable="true" ma:displayName="Images Added" ma:description="Images added in lessons and also pictures notated with same text." ma:format="Dropdown" ma:internalName="ImagesAdded">
      <xsd:simpleType>
        <xsd:restriction base="dms:Text">
          <xsd:maxLength value="255"/>
        </xsd:restriction>
      </xsd:simpleType>
    </xsd:element>
    <xsd:element name="ImagesAdded0" ma:index="29" nillable="true" ma:displayName="Images Added" ma:description="Images added in lessons and also pictures notated with same text." ma:format="Dropdown" ma:internalName="ImagesAdded0">
      <xsd:simpleType>
        <xsd:restriction base="dms:Choice">
          <xsd:enumeration value="Images Added"/>
          <xsd:enumeration value="Choice 2"/>
          <xsd:enumeration value="Choice 3"/>
        </xsd:restriction>
      </xsd:simpleType>
    </xsd:element>
  </xsd:schema>
  <xsd:schema xmlns:xsd="http://www.w3.org/2001/XMLSchema" xmlns:xs="http://www.w3.org/2001/XMLSchema" xmlns:dms="http://schemas.microsoft.com/office/2006/documentManagement/types" xmlns:pc="http://schemas.microsoft.com/office/infopath/2007/PartnerControls" targetNamespace="3de6ef40-c28e-4c33-ad84-c9037c327c8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3cba9fb-0e14-4e31-91c0-4d753f42dbed}" ma:internalName="TaxCatchAll" ma:showField="CatchAllData" ma:web="3de6ef40-c28e-4c33-ad84-c9037c327c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9CBF920-68B8-4000-978D-B63ED842DB41}">
  <ds:schemaRefs>
    <ds:schemaRef ds:uri="http://schemas.microsoft.com/sharepoint/v3/contenttype/forms"/>
  </ds:schemaRefs>
</ds:datastoreItem>
</file>

<file path=customXml/itemProps2.xml><?xml version="1.0" encoding="utf-8"?>
<ds:datastoreItem xmlns:ds="http://schemas.openxmlformats.org/officeDocument/2006/customXml" ds:itemID="{1AAB8A5B-6605-4F13-B144-3F83376A8991}">
  <ds:schemaRefs>
    <ds:schemaRef ds:uri="3de6ef40-c28e-4c33-ad84-c9037c327c85"/>
    <ds:schemaRef ds:uri="http://purl.org/dc/terms/"/>
    <ds:schemaRef ds:uri="http://www.w3.org/XML/1998/namespace"/>
    <ds:schemaRef ds:uri="http://purl.org/dc/elements/1.1/"/>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1f6d1321-5d91-4f7a-ae77-7a79f5a80889"/>
    <ds:schemaRef ds:uri="http://schemas.microsoft.com/office/2006/metadata/properties"/>
  </ds:schemaRefs>
</ds:datastoreItem>
</file>

<file path=customXml/itemProps3.xml><?xml version="1.0" encoding="utf-8"?>
<ds:datastoreItem xmlns:ds="http://schemas.openxmlformats.org/officeDocument/2006/customXml" ds:itemID="{43950FA4-0B16-4F55-979C-A300E795EC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6d1321-5d91-4f7a-ae77-7a79f5a80889"/>
    <ds:schemaRef ds:uri="3de6ef40-c28e-4c33-ad84-c9037c327c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26492</TotalTime>
  <Words>1754</Words>
  <Application>Microsoft Office PowerPoint</Application>
  <PresentationFormat>Widescreen</PresentationFormat>
  <Paragraphs>193</Paragraphs>
  <Slides>19</Slides>
  <Notes>19</Notes>
  <HiddenSlides>0</HiddenSlides>
  <MMClips>3</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Kinetic Creatures</vt:lpstr>
      <vt:lpstr>PowerPoint Presentation</vt:lpstr>
      <vt:lpstr>  </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You Just made a Kinetic Creature!</vt:lpstr>
      <vt:lpstr>Turn and Talk Time!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Shelby Bledsoe</cp:lastModifiedBy>
  <cp:revision>42</cp:revision>
  <dcterms:created xsi:type="dcterms:W3CDTF">2013-01-27T09:14:16Z</dcterms:created>
  <dcterms:modified xsi:type="dcterms:W3CDTF">2026-08-06T12:24:47Z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0x0101009446C951A69167489873FE8CAC4C2EA6</vt:lpwstr>
  </property>
  <property fmtid="{D5CDD505-2E9C-101B-9397-08002B2CF9AE}" pid="3" name="MediaServiceImageTags">
    <vt:lpwstr/>
  </property>
</Properties>
</file>