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B32_439BEAFA.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84" r:id="rId5"/>
    <p:sldId id="6928" r:id="rId6"/>
    <p:sldId id="6953" r:id="rId7"/>
    <p:sldId id="6954" r:id="rId8"/>
    <p:sldId id="6955" r:id="rId9"/>
    <p:sldId id="6930" r:id="rId10"/>
    <p:sldId id="6956" r:id="rId11"/>
    <p:sldId id="6957" r:id="rId12"/>
    <p:sldId id="6958" r:id="rId13"/>
    <p:sldId id="6959" r:id="rId14"/>
    <p:sldId id="6960" r:id="rId15"/>
    <p:sldId id="6961" r:id="rId16"/>
    <p:sldId id="267" r:id="rId17"/>
    <p:sldId id="6946" r:id="rId18"/>
    <p:sldId id="696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192"/>
    <a:srgbClr val="ED1C24"/>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CF6D1F-5F74-7C75-CC09-FE735B1BC0B6}" v="5" dt="2026-08-06T16:46:11.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bitha Harmon" userId="S::tharmon@iacmi.org::89a75948-cf51-4a65-9fa9-72397292bb2b" providerId="AD" clId="Web-{CCCF6D1F-5F74-7C75-CC09-FE735B1BC0B6}"/>
    <pc:docChg chg="mod modSld">
      <pc:chgData name="Tabitha Harmon" userId="S::tharmon@iacmi.org::89a75948-cf51-4a65-9fa9-72397292bb2b" providerId="AD" clId="Web-{CCCF6D1F-5F74-7C75-CC09-FE735B1BC0B6}" dt="2026-08-06T16:46:11.372" v="2"/>
      <pc:docMkLst>
        <pc:docMk/>
      </pc:docMkLst>
      <pc:sldChg chg="modSp">
        <pc:chgData name="Tabitha Harmon" userId="S::tharmon@iacmi.org::89a75948-cf51-4a65-9fa9-72397292bb2b" providerId="AD" clId="Web-{CCCF6D1F-5F74-7C75-CC09-FE735B1BC0B6}" dt="2026-08-06T16:43:08.825" v="1" actId="20577"/>
        <pc:sldMkLst>
          <pc:docMk/>
          <pc:sldMk cId="2643503414" sldId="6953"/>
        </pc:sldMkLst>
        <pc:spChg chg="mod">
          <ac:chgData name="Tabitha Harmon" userId="S::tharmon@iacmi.org::89a75948-cf51-4a65-9fa9-72397292bb2b" providerId="AD" clId="Web-{CCCF6D1F-5F74-7C75-CC09-FE735B1BC0B6}" dt="2026-08-06T16:43:08.825" v="1" actId="20577"/>
          <ac:spMkLst>
            <pc:docMk/>
            <pc:sldMk cId="2643503414" sldId="6953"/>
            <ac:spMk id="17" creationId="{9D898D91-4BAB-D9D4-635E-2F43796033F9}"/>
          </ac:spMkLst>
        </pc:spChg>
      </pc:sldChg>
    </pc:docChg>
  </pc:docChgLst>
  <pc:docChgLst>
    <pc:chgData name="Shelby Bledsoe" userId="c9738545-4c56-4193-a6fa-33fe679ebc37" providerId="ADAL" clId="{D1069CD9-D04A-50C0-9BB8-0A004E678B39}"/>
    <pc:docChg chg="undo redo custSel modSld">
      <pc:chgData name="Shelby Bledsoe" userId="c9738545-4c56-4193-a6fa-33fe679ebc37" providerId="ADAL" clId="{D1069CD9-D04A-50C0-9BB8-0A004E678B39}" dt="2026-08-02T23:49:47.763" v="277" actId="1076"/>
      <pc:docMkLst>
        <pc:docMk/>
      </pc:docMkLst>
      <pc:sldChg chg="addSp delSp modSp mod">
        <pc:chgData name="Shelby Bledsoe" userId="c9738545-4c56-4193-a6fa-33fe679ebc37" providerId="ADAL" clId="{D1069CD9-D04A-50C0-9BB8-0A004E678B39}" dt="2026-08-02T23:49:47.763" v="277" actId="1076"/>
        <pc:sldMkLst>
          <pc:docMk/>
          <pc:sldMk cId="0" sldId="267"/>
        </pc:sldMkLst>
        <pc:spChg chg="mod">
          <ac:chgData name="Shelby Bledsoe" userId="c9738545-4c56-4193-a6fa-33fe679ebc37" providerId="ADAL" clId="{D1069CD9-D04A-50C0-9BB8-0A004E678B39}" dt="2026-08-02T23:46:18.369" v="230" actId="403"/>
          <ac:spMkLst>
            <pc:docMk/>
            <pc:sldMk cId="0" sldId="267"/>
            <ac:spMk id="2" creationId="{00000000-0000-0000-0000-000000000000}"/>
          </ac:spMkLst>
        </pc:spChg>
        <pc:picChg chg="mod">
          <ac:chgData name="Shelby Bledsoe" userId="c9738545-4c56-4193-a6fa-33fe679ebc37" providerId="ADAL" clId="{D1069CD9-D04A-50C0-9BB8-0A004E678B39}" dt="2026-08-02T23:46:14.101" v="225" actId="1076"/>
          <ac:picMkLst>
            <pc:docMk/>
            <pc:sldMk cId="0" sldId="267"/>
            <ac:picMk id="6" creationId="{0508E345-65E7-6C36-112A-64217691C1CF}"/>
          </ac:picMkLst>
        </pc:picChg>
        <pc:picChg chg="add mod modCrop">
          <ac:chgData name="Shelby Bledsoe" userId="c9738545-4c56-4193-a6fa-33fe679ebc37" providerId="ADAL" clId="{D1069CD9-D04A-50C0-9BB8-0A004E678B39}" dt="2026-08-02T23:49:25.684" v="275" actId="1076"/>
          <ac:picMkLst>
            <pc:docMk/>
            <pc:sldMk cId="0" sldId="267"/>
            <ac:picMk id="8" creationId="{2102D841-4A4C-7548-4F1E-F911E344851B}"/>
          </ac:picMkLst>
        </pc:picChg>
        <pc:picChg chg="add mod modCrop">
          <ac:chgData name="Shelby Bledsoe" userId="c9738545-4c56-4193-a6fa-33fe679ebc37" providerId="ADAL" clId="{D1069CD9-D04A-50C0-9BB8-0A004E678B39}" dt="2026-08-02T23:49:24.217" v="274" actId="1076"/>
          <ac:picMkLst>
            <pc:docMk/>
            <pc:sldMk cId="0" sldId="267"/>
            <ac:picMk id="9" creationId="{C9548BB9-FB67-ED91-3F3E-8E19BE1A30AD}"/>
          </ac:picMkLst>
        </pc:picChg>
        <pc:picChg chg="add mod modCrop">
          <ac:chgData name="Shelby Bledsoe" userId="c9738545-4c56-4193-a6fa-33fe679ebc37" providerId="ADAL" clId="{D1069CD9-D04A-50C0-9BB8-0A004E678B39}" dt="2026-08-02T23:49:47.763" v="277" actId="1076"/>
          <ac:picMkLst>
            <pc:docMk/>
            <pc:sldMk cId="0" sldId="267"/>
            <ac:picMk id="11" creationId="{4060F7D6-5698-4E96-EFD5-4286B5C032A9}"/>
          </ac:picMkLst>
        </pc:picChg>
      </pc:sldChg>
      <pc:sldChg chg="modSp mod">
        <pc:chgData name="Shelby Bledsoe" userId="c9738545-4c56-4193-a6fa-33fe679ebc37" providerId="ADAL" clId="{D1069CD9-D04A-50C0-9BB8-0A004E678B39}" dt="2026-08-02T23:39:26.154" v="20" actId="20577"/>
        <pc:sldMkLst>
          <pc:docMk/>
          <pc:sldMk cId="2783090172" sldId="284"/>
        </pc:sldMkLst>
        <pc:spChg chg="mod">
          <ac:chgData name="Shelby Bledsoe" userId="c9738545-4c56-4193-a6fa-33fe679ebc37" providerId="ADAL" clId="{D1069CD9-D04A-50C0-9BB8-0A004E678B39}" dt="2026-08-02T23:39:26.154" v="20" actId="20577"/>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23:40:29.577" v="81"/>
        <pc:sldMkLst>
          <pc:docMk/>
          <pc:sldMk cId="2960108082" sldId="6928"/>
        </pc:sldMkLst>
        <pc:picChg chg="mod">
          <ac:chgData name="Shelby Bledsoe" userId="c9738545-4c56-4193-a6fa-33fe679ebc37" providerId="ADAL" clId="{D1069CD9-D04A-50C0-9BB8-0A004E678B39}" dt="2026-08-02T23:39:31.153" v="22" actId="1076"/>
          <ac:picMkLst>
            <pc:docMk/>
            <pc:sldMk cId="2960108082" sldId="6928"/>
            <ac:picMk id="5" creationId="{AF6E5A39-A110-87E5-B040-11499F77651B}"/>
          </ac:picMkLst>
        </pc:picChg>
      </pc:sldChg>
      <pc:sldChg chg="addSp delSp modSp mod setBg">
        <pc:chgData name="Shelby Bledsoe" userId="c9738545-4c56-4193-a6fa-33fe679ebc37" providerId="ADAL" clId="{D1069CD9-D04A-50C0-9BB8-0A004E678B39}" dt="2026-08-02T23:46:56.290" v="249" actId="1076"/>
        <pc:sldMkLst>
          <pc:docMk/>
          <pc:sldMk cId="1108528215" sldId="6946"/>
        </pc:sldMkLst>
        <pc:spChg chg="mod">
          <ac:chgData name="Shelby Bledsoe" userId="c9738545-4c56-4193-a6fa-33fe679ebc37" providerId="ADAL" clId="{D1069CD9-D04A-50C0-9BB8-0A004E678B39}" dt="2026-08-02T23:46:56.290" v="249" actId="1076"/>
          <ac:spMkLst>
            <pc:docMk/>
            <pc:sldMk cId="1108528215" sldId="6946"/>
            <ac:spMk id="7" creationId="{AA1F02CE-EE49-EA08-C34F-FB18A6AA3114}"/>
          </ac:spMkLst>
        </pc:spChg>
        <pc:spChg chg="mod">
          <ac:chgData name="Shelby Bledsoe" userId="c9738545-4c56-4193-a6fa-33fe679ebc37" providerId="ADAL" clId="{D1069CD9-D04A-50C0-9BB8-0A004E678B39}" dt="2026-08-02T23:46:56.290" v="249" actId="1076"/>
          <ac:spMkLst>
            <pc:docMk/>
            <pc:sldMk cId="1108528215" sldId="6946"/>
            <ac:spMk id="9" creationId="{EA7E9542-33D8-CD4B-66C6-C682DA1176DD}"/>
          </ac:spMkLst>
        </pc:spChg>
        <pc:cxnChg chg="mod">
          <ac:chgData name="Shelby Bledsoe" userId="c9738545-4c56-4193-a6fa-33fe679ebc37" providerId="ADAL" clId="{D1069CD9-D04A-50C0-9BB8-0A004E678B39}" dt="2026-08-02T23:46:56.290" v="249" actId="1076"/>
          <ac:cxnSpMkLst>
            <pc:docMk/>
            <pc:sldMk cId="1108528215" sldId="6946"/>
            <ac:cxnSpMk id="8" creationId="{6F6C63D1-6E32-10A1-41E0-94EDCBB9B254}"/>
          </ac:cxnSpMkLst>
        </pc:cxnChg>
      </pc:sldChg>
      <pc:sldChg chg="delSp modSp mod setBg">
        <pc:chgData name="Shelby Bledsoe" userId="c9738545-4c56-4193-a6fa-33fe679ebc37" providerId="ADAL" clId="{D1069CD9-D04A-50C0-9BB8-0A004E678B39}" dt="2026-08-02T23:45:01.666" v="182" actId="1076"/>
        <pc:sldMkLst>
          <pc:docMk/>
          <pc:sldMk cId="2643503414" sldId="6953"/>
        </pc:sldMkLst>
        <pc:spChg chg="mod">
          <ac:chgData name="Shelby Bledsoe" userId="c9738545-4c56-4193-a6fa-33fe679ebc37" providerId="ADAL" clId="{D1069CD9-D04A-50C0-9BB8-0A004E678B39}" dt="2026-08-02T23:43:33.315" v="159" actId="1076"/>
          <ac:spMkLst>
            <pc:docMk/>
            <pc:sldMk cId="2643503414" sldId="6953"/>
            <ac:spMk id="5" creationId="{1435CCD5-F546-041A-54F0-2C8E00BBE9AE}"/>
          </ac:spMkLst>
        </pc:spChg>
        <pc:spChg chg="mod">
          <ac:chgData name="Shelby Bledsoe" userId="c9738545-4c56-4193-a6fa-33fe679ebc37" providerId="ADAL" clId="{D1069CD9-D04A-50C0-9BB8-0A004E678B39}" dt="2026-08-02T23:44:34.787" v="175" actId="14100"/>
          <ac:spMkLst>
            <pc:docMk/>
            <pc:sldMk cId="2643503414" sldId="6953"/>
            <ac:spMk id="7" creationId="{C5FD0B9B-FB71-F6C1-4774-C88F2262654D}"/>
          </ac:spMkLst>
        </pc:spChg>
        <pc:spChg chg="mod">
          <ac:chgData name="Shelby Bledsoe" userId="c9738545-4c56-4193-a6fa-33fe679ebc37" providerId="ADAL" clId="{D1069CD9-D04A-50C0-9BB8-0A004E678B39}" dt="2026-08-02T23:44:30.225" v="173" actId="14100"/>
          <ac:spMkLst>
            <pc:docMk/>
            <pc:sldMk cId="2643503414" sldId="6953"/>
            <ac:spMk id="17" creationId="{9D898D91-4BAB-D9D4-635E-2F43796033F9}"/>
          </ac:spMkLst>
        </pc:spChg>
        <pc:spChg chg="mod">
          <ac:chgData name="Shelby Bledsoe" userId="c9738545-4c56-4193-a6fa-33fe679ebc37" providerId="ADAL" clId="{D1069CD9-D04A-50C0-9BB8-0A004E678B39}" dt="2026-08-02T23:44:43.362" v="177" actId="1076"/>
          <ac:spMkLst>
            <pc:docMk/>
            <pc:sldMk cId="2643503414" sldId="6953"/>
            <ac:spMk id="20" creationId="{19AF26C5-C219-DB23-9601-085D7CC91780}"/>
          </ac:spMkLst>
        </pc:spChg>
        <pc:spChg chg="mod">
          <ac:chgData name="Shelby Bledsoe" userId="c9738545-4c56-4193-a6fa-33fe679ebc37" providerId="ADAL" clId="{D1069CD9-D04A-50C0-9BB8-0A004E678B39}" dt="2026-08-02T23:43:33.315" v="159" actId="1076"/>
          <ac:spMkLst>
            <pc:docMk/>
            <pc:sldMk cId="2643503414" sldId="6953"/>
            <ac:spMk id="25" creationId="{33E71E4D-584F-E659-8C10-F504AD41A010}"/>
          </ac:spMkLst>
        </pc:spChg>
        <pc:spChg chg="mod">
          <ac:chgData name="Shelby Bledsoe" userId="c9738545-4c56-4193-a6fa-33fe679ebc37" providerId="ADAL" clId="{D1069CD9-D04A-50C0-9BB8-0A004E678B39}" dt="2026-08-02T23:44:52.948" v="178" actId="1076"/>
          <ac:spMkLst>
            <pc:docMk/>
            <pc:sldMk cId="2643503414" sldId="6953"/>
            <ac:spMk id="27" creationId="{A0489699-E1ED-BD40-527E-579AF639ECAB}"/>
          </ac:spMkLst>
        </pc:spChg>
        <pc:spChg chg="mod">
          <ac:chgData name="Shelby Bledsoe" userId="c9738545-4c56-4193-a6fa-33fe679ebc37" providerId="ADAL" clId="{D1069CD9-D04A-50C0-9BB8-0A004E678B39}" dt="2026-08-02T23:44:52.948" v="178" actId="1076"/>
          <ac:spMkLst>
            <pc:docMk/>
            <pc:sldMk cId="2643503414" sldId="6953"/>
            <ac:spMk id="28" creationId="{E3DA7A3D-146F-6EC0-1442-476E9CC2D254}"/>
          </ac:spMkLst>
        </pc:spChg>
        <pc:spChg chg="mod">
          <ac:chgData name="Shelby Bledsoe" userId="c9738545-4c56-4193-a6fa-33fe679ebc37" providerId="ADAL" clId="{D1069CD9-D04A-50C0-9BB8-0A004E678B39}" dt="2026-08-02T23:44:52.948" v="178" actId="1076"/>
          <ac:spMkLst>
            <pc:docMk/>
            <pc:sldMk cId="2643503414" sldId="6953"/>
            <ac:spMk id="29" creationId="{65692764-8821-BE3A-0A94-8FCFE799CD75}"/>
          </ac:spMkLst>
        </pc:spChg>
        <pc:spChg chg="mod">
          <ac:chgData name="Shelby Bledsoe" userId="c9738545-4c56-4193-a6fa-33fe679ebc37" providerId="ADAL" clId="{D1069CD9-D04A-50C0-9BB8-0A004E678B39}" dt="2026-08-02T23:44:54.636" v="179" actId="1076"/>
          <ac:spMkLst>
            <pc:docMk/>
            <pc:sldMk cId="2643503414" sldId="6953"/>
            <ac:spMk id="30" creationId="{93FF6880-2CC3-D83E-DC78-D10721B79CD9}"/>
          </ac:spMkLst>
        </pc:spChg>
        <pc:picChg chg="mod">
          <ac:chgData name="Shelby Bledsoe" userId="c9738545-4c56-4193-a6fa-33fe679ebc37" providerId="ADAL" clId="{D1069CD9-D04A-50C0-9BB8-0A004E678B39}" dt="2026-08-02T23:45:01.666" v="182" actId="1076"/>
          <ac:picMkLst>
            <pc:docMk/>
            <pc:sldMk cId="2643503414" sldId="6953"/>
            <ac:picMk id="14" creationId="{EB0B8866-171A-DAC6-38F2-55C362FE7DE9}"/>
          </ac:picMkLst>
        </pc:picChg>
        <pc:cxnChg chg="mod">
          <ac:chgData name="Shelby Bledsoe" userId="c9738545-4c56-4193-a6fa-33fe679ebc37" providerId="ADAL" clId="{D1069CD9-D04A-50C0-9BB8-0A004E678B39}" dt="2026-08-02T23:43:33.315" v="159" actId="1076"/>
          <ac:cxnSpMkLst>
            <pc:docMk/>
            <pc:sldMk cId="2643503414" sldId="6953"/>
            <ac:cxnSpMk id="24" creationId="{85ACACE6-7EDD-0843-A153-F0951B01F44F}"/>
          </ac:cxnSpMkLst>
        </pc:cxnChg>
      </pc:sldChg>
      <pc:sldChg chg="addSp delSp modSp mod setBg">
        <pc:chgData name="Shelby Bledsoe" userId="c9738545-4c56-4193-a6fa-33fe679ebc37" providerId="ADAL" clId="{D1069CD9-D04A-50C0-9BB8-0A004E678B39}" dt="2026-08-02T23:42:36.205" v="137" actId="33524"/>
        <pc:sldMkLst>
          <pc:docMk/>
          <pc:sldMk cId="2180171980" sldId="6954"/>
        </pc:sldMkLst>
        <pc:spChg chg="mod">
          <ac:chgData name="Shelby Bledsoe" userId="c9738545-4c56-4193-a6fa-33fe679ebc37" providerId="ADAL" clId="{D1069CD9-D04A-50C0-9BB8-0A004E678B39}" dt="2026-08-02T23:42:36.205" v="137" actId="33524"/>
          <ac:spMkLst>
            <pc:docMk/>
            <pc:sldMk cId="2180171980" sldId="6954"/>
            <ac:spMk id="4" creationId="{B5FBB350-3FF4-55D7-A11D-2934C0A1878E}"/>
          </ac:spMkLst>
        </pc:spChg>
        <pc:spChg chg="mod">
          <ac:chgData name="Shelby Bledsoe" userId="c9738545-4c56-4193-a6fa-33fe679ebc37" providerId="ADAL" clId="{D1069CD9-D04A-50C0-9BB8-0A004E678B39}" dt="2026-08-02T23:42:02.133" v="124" actId="1076"/>
          <ac:spMkLst>
            <pc:docMk/>
            <pc:sldMk cId="2180171980" sldId="6954"/>
            <ac:spMk id="6" creationId="{688AA96F-8F1A-BA32-DBBD-C3DDB6E988B1}"/>
          </ac:spMkLst>
        </pc:spChg>
        <pc:spChg chg="mod">
          <ac:chgData name="Shelby Bledsoe" userId="c9738545-4c56-4193-a6fa-33fe679ebc37" providerId="ADAL" clId="{D1069CD9-D04A-50C0-9BB8-0A004E678B39}" dt="2026-08-02T23:40:59.627" v="103" actId="1076"/>
          <ac:spMkLst>
            <pc:docMk/>
            <pc:sldMk cId="2180171980" sldId="6954"/>
            <ac:spMk id="7" creationId="{E077F1BB-1D7E-37B8-6E4F-AF0C66DFF35B}"/>
          </ac:spMkLst>
        </pc:spChg>
        <pc:spChg chg="mod">
          <ac:chgData name="Shelby Bledsoe" userId="c9738545-4c56-4193-a6fa-33fe679ebc37" providerId="ADAL" clId="{D1069CD9-D04A-50C0-9BB8-0A004E678B39}" dt="2026-08-02T23:40:59.627" v="103" actId="1076"/>
          <ac:spMkLst>
            <pc:docMk/>
            <pc:sldMk cId="2180171980" sldId="6954"/>
            <ac:spMk id="9" creationId="{F29FAB7E-044C-F58D-522A-22B9D96BDB16}"/>
          </ac:spMkLst>
        </pc:spChg>
        <pc:spChg chg="mod">
          <ac:chgData name="Shelby Bledsoe" userId="c9738545-4c56-4193-a6fa-33fe679ebc37" providerId="ADAL" clId="{D1069CD9-D04A-50C0-9BB8-0A004E678B39}" dt="2026-08-02T23:42:21.956" v="133" actId="14100"/>
          <ac:spMkLst>
            <pc:docMk/>
            <pc:sldMk cId="2180171980" sldId="6954"/>
            <ac:spMk id="60" creationId="{4E966763-D2C8-D64C-8395-BFD0492267B1}"/>
          </ac:spMkLst>
        </pc:spChg>
        <pc:spChg chg="mod">
          <ac:chgData name="Shelby Bledsoe" userId="c9738545-4c56-4193-a6fa-33fe679ebc37" providerId="ADAL" clId="{D1069CD9-D04A-50C0-9BB8-0A004E678B39}" dt="2026-08-02T23:41:54.089" v="122" actId="1076"/>
          <ac:spMkLst>
            <pc:docMk/>
            <pc:sldMk cId="2180171980" sldId="6954"/>
            <ac:spMk id="61" creationId="{77B3082D-A1B5-29FF-27A7-43D60BE12185}"/>
          </ac:spMkLst>
        </pc:spChg>
        <pc:spChg chg="mod">
          <ac:chgData name="Shelby Bledsoe" userId="c9738545-4c56-4193-a6fa-33fe679ebc37" providerId="ADAL" clId="{D1069CD9-D04A-50C0-9BB8-0A004E678B39}" dt="2026-08-02T23:42:28.547" v="135" actId="14100"/>
          <ac:spMkLst>
            <pc:docMk/>
            <pc:sldMk cId="2180171980" sldId="6954"/>
            <ac:spMk id="63" creationId="{4E632F49-0F8A-7AE1-B66B-82F6B6563F53}"/>
          </ac:spMkLst>
        </pc:spChg>
        <pc:spChg chg="mod">
          <ac:chgData name="Shelby Bledsoe" userId="c9738545-4c56-4193-a6fa-33fe679ebc37" providerId="ADAL" clId="{D1069CD9-D04A-50C0-9BB8-0A004E678B39}" dt="2026-08-02T23:41:57.537" v="123" actId="1076"/>
          <ac:spMkLst>
            <pc:docMk/>
            <pc:sldMk cId="2180171980" sldId="6954"/>
            <ac:spMk id="64" creationId="{A83B301E-F196-A1F1-324A-652ADAC1D8B4}"/>
          </ac:spMkLst>
        </pc:spChg>
        <pc:spChg chg="mod">
          <ac:chgData name="Shelby Bledsoe" userId="c9738545-4c56-4193-a6fa-33fe679ebc37" providerId="ADAL" clId="{D1069CD9-D04A-50C0-9BB8-0A004E678B39}" dt="2026-08-02T23:42:21.956" v="133" actId="14100"/>
          <ac:spMkLst>
            <pc:docMk/>
            <pc:sldMk cId="2180171980" sldId="6954"/>
            <ac:spMk id="66" creationId="{F1F7701E-34CA-2977-74DF-0E4FA3CAD442}"/>
          </ac:spMkLst>
        </pc:spChg>
        <pc:spChg chg="mod">
          <ac:chgData name="Shelby Bledsoe" userId="c9738545-4c56-4193-a6fa-33fe679ebc37" providerId="ADAL" clId="{D1069CD9-D04A-50C0-9BB8-0A004E678B39}" dt="2026-08-02T23:42:06.106" v="125" actId="1076"/>
          <ac:spMkLst>
            <pc:docMk/>
            <pc:sldMk cId="2180171980" sldId="6954"/>
            <ac:spMk id="67" creationId="{9067A55A-3B90-7CF1-9E30-457FF0E54D89}"/>
          </ac:spMkLst>
        </pc:spChg>
        <pc:spChg chg="mod">
          <ac:chgData name="Shelby Bledsoe" userId="c9738545-4c56-4193-a6fa-33fe679ebc37" providerId="ADAL" clId="{D1069CD9-D04A-50C0-9BB8-0A004E678B39}" dt="2026-08-02T23:42:21.956" v="133" actId="14100"/>
          <ac:spMkLst>
            <pc:docMk/>
            <pc:sldMk cId="2180171980" sldId="6954"/>
            <ac:spMk id="69" creationId="{2EFA7AFB-EEBF-105C-FEBC-01C59A342271}"/>
          </ac:spMkLst>
        </pc:spChg>
        <pc:spChg chg="mod">
          <ac:chgData name="Shelby Bledsoe" userId="c9738545-4c56-4193-a6fa-33fe679ebc37" providerId="ADAL" clId="{D1069CD9-D04A-50C0-9BB8-0A004E678B39}" dt="2026-08-02T23:42:09.437" v="126" actId="1076"/>
          <ac:spMkLst>
            <pc:docMk/>
            <pc:sldMk cId="2180171980" sldId="6954"/>
            <ac:spMk id="70" creationId="{90D9E582-95F5-4131-D25C-2B056DA0C37D}"/>
          </ac:spMkLst>
        </pc:spChg>
        <pc:spChg chg="mod">
          <ac:chgData name="Shelby Bledsoe" userId="c9738545-4c56-4193-a6fa-33fe679ebc37" providerId="ADAL" clId="{D1069CD9-D04A-50C0-9BB8-0A004E678B39}" dt="2026-08-02T23:41:42.944" v="120" actId="1076"/>
          <ac:spMkLst>
            <pc:docMk/>
            <pc:sldMk cId="2180171980" sldId="6954"/>
            <ac:spMk id="80" creationId="{68E4AFC8-1061-ED7C-4108-62DB57F7CE1E}"/>
          </ac:spMkLst>
        </pc:spChg>
        <pc:spChg chg="mod">
          <ac:chgData name="Shelby Bledsoe" userId="c9738545-4c56-4193-a6fa-33fe679ebc37" providerId="ADAL" clId="{D1069CD9-D04A-50C0-9BB8-0A004E678B39}" dt="2026-08-02T23:41:50.190" v="121" actId="465"/>
          <ac:spMkLst>
            <pc:docMk/>
            <pc:sldMk cId="2180171980" sldId="6954"/>
            <ac:spMk id="81" creationId="{EC1C284F-7139-436D-F84D-06C46B3E7020}"/>
          </ac:spMkLst>
        </pc:spChg>
        <pc:spChg chg="mod">
          <ac:chgData name="Shelby Bledsoe" userId="c9738545-4c56-4193-a6fa-33fe679ebc37" providerId="ADAL" clId="{D1069CD9-D04A-50C0-9BB8-0A004E678B39}" dt="2026-08-02T23:41:50.190" v="121" actId="465"/>
          <ac:spMkLst>
            <pc:docMk/>
            <pc:sldMk cId="2180171980" sldId="6954"/>
            <ac:spMk id="82" creationId="{17D8B551-CEE9-6602-8BF4-F053A0BDCCB5}"/>
          </ac:spMkLst>
        </pc:spChg>
        <pc:spChg chg="mod">
          <ac:chgData name="Shelby Bledsoe" userId="c9738545-4c56-4193-a6fa-33fe679ebc37" providerId="ADAL" clId="{D1069CD9-D04A-50C0-9BB8-0A004E678B39}" dt="2026-08-02T23:41:50.190" v="121" actId="465"/>
          <ac:spMkLst>
            <pc:docMk/>
            <pc:sldMk cId="2180171980" sldId="6954"/>
            <ac:spMk id="84" creationId="{98684A04-9900-58A9-A280-DA296AFD6A0F}"/>
          </ac:spMkLst>
        </pc:spChg>
        <pc:spChg chg="mod">
          <ac:chgData name="Shelby Bledsoe" userId="c9738545-4c56-4193-a6fa-33fe679ebc37" providerId="ADAL" clId="{D1069CD9-D04A-50C0-9BB8-0A004E678B39}" dt="2026-08-02T23:41:40.944" v="119" actId="1076"/>
          <ac:spMkLst>
            <pc:docMk/>
            <pc:sldMk cId="2180171980" sldId="6954"/>
            <ac:spMk id="85" creationId="{21420CBB-A007-C0D9-F017-BD6EF194DA8E}"/>
          </ac:spMkLst>
        </pc:spChg>
        <pc:cxnChg chg="mod">
          <ac:chgData name="Shelby Bledsoe" userId="c9738545-4c56-4193-a6fa-33fe679ebc37" providerId="ADAL" clId="{D1069CD9-D04A-50C0-9BB8-0A004E678B39}" dt="2026-08-02T23:40:59.627" v="103" actId="1076"/>
          <ac:cxnSpMkLst>
            <pc:docMk/>
            <pc:sldMk cId="2180171980" sldId="6954"/>
            <ac:cxnSpMk id="8" creationId="{23787C28-9DAC-6A2D-1103-C4DC347AFBCD}"/>
          </ac:cxnSpMkLst>
        </pc:cxnChg>
      </pc:sldChg>
      <pc:sldChg chg="modSp mod">
        <pc:chgData name="Shelby Bledsoe" userId="c9738545-4c56-4193-a6fa-33fe679ebc37" providerId="ADAL" clId="{D1069CD9-D04A-50C0-9BB8-0A004E678B39}" dt="2026-08-02T23:45:18.873" v="189" actId="1076"/>
        <pc:sldMkLst>
          <pc:docMk/>
          <pc:sldMk cId="3753443013" sldId="6957"/>
        </pc:sldMkLst>
        <pc:spChg chg="mod">
          <ac:chgData name="Shelby Bledsoe" userId="c9738545-4c56-4193-a6fa-33fe679ebc37" providerId="ADAL" clId="{D1069CD9-D04A-50C0-9BB8-0A004E678B39}" dt="2026-08-02T23:45:15.642" v="187" actId="14100"/>
          <ac:spMkLst>
            <pc:docMk/>
            <pc:sldMk cId="3753443013" sldId="6957"/>
            <ac:spMk id="9" creationId="{F7F3247D-684E-55E6-00F2-02D69759F5A2}"/>
          </ac:spMkLst>
        </pc:spChg>
        <pc:picChg chg="mod">
          <ac:chgData name="Shelby Bledsoe" userId="c9738545-4c56-4193-a6fa-33fe679ebc37" providerId="ADAL" clId="{D1069CD9-D04A-50C0-9BB8-0A004E678B39}" dt="2026-08-02T23:45:18.873" v="189" actId="1076"/>
          <ac:picMkLst>
            <pc:docMk/>
            <pc:sldMk cId="3753443013" sldId="6957"/>
            <ac:picMk id="16" creationId="{730FC388-12B0-9690-CD78-9C2F3CD74B92}"/>
          </ac:picMkLst>
        </pc:picChg>
      </pc:sldChg>
      <pc:sldChg chg="modSp mod">
        <pc:chgData name="Shelby Bledsoe" userId="c9738545-4c56-4193-a6fa-33fe679ebc37" providerId="ADAL" clId="{D1069CD9-D04A-50C0-9BB8-0A004E678B39}" dt="2026-08-02T23:45:32.561" v="197" actId="1076"/>
        <pc:sldMkLst>
          <pc:docMk/>
          <pc:sldMk cId="2638427821" sldId="6958"/>
        </pc:sldMkLst>
        <pc:spChg chg="mod">
          <ac:chgData name="Shelby Bledsoe" userId="c9738545-4c56-4193-a6fa-33fe679ebc37" providerId="ADAL" clId="{D1069CD9-D04A-50C0-9BB8-0A004E678B39}" dt="2026-08-02T23:45:32.561" v="197" actId="1076"/>
          <ac:spMkLst>
            <pc:docMk/>
            <pc:sldMk cId="2638427821" sldId="6958"/>
            <ac:spMk id="4" creationId="{339E5AAB-9A60-4782-6399-58606F343751}"/>
          </ac:spMkLst>
        </pc:spChg>
        <pc:spChg chg="mod">
          <ac:chgData name="Shelby Bledsoe" userId="c9738545-4c56-4193-a6fa-33fe679ebc37" providerId="ADAL" clId="{D1069CD9-D04A-50C0-9BB8-0A004E678B39}" dt="2026-08-02T23:45:32.561" v="197" actId="1076"/>
          <ac:spMkLst>
            <pc:docMk/>
            <pc:sldMk cId="2638427821" sldId="6958"/>
            <ac:spMk id="8" creationId="{438E795F-AF3A-F262-570B-C2D699E9112B}"/>
          </ac:spMkLst>
        </pc:spChg>
        <pc:spChg chg="mod">
          <ac:chgData name="Shelby Bledsoe" userId="c9738545-4c56-4193-a6fa-33fe679ebc37" providerId="ADAL" clId="{D1069CD9-D04A-50C0-9BB8-0A004E678B39}" dt="2026-08-02T23:45:27.707" v="196" actId="1076"/>
          <ac:spMkLst>
            <pc:docMk/>
            <pc:sldMk cId="2638427821" sldId="6958"/>
            <ac:spMk id="9" creationId="{92207680-1055-2908-0F27-DE3A44E608D5}"/>
          </ac:spMkLst>
        </pc:spChg>
        <pc:picChg chg="mod">
          <ac:chgData name="Shelby Bledsoe" userId="c9738545-4c56-4193-a6fa-33fe679ebc37" providerId="ADAL" clId="{D1069CD9-D04A-50C0-9BB8-0A004E678B39}" dt="2026-08-02T23:45:26.166" v="195" actId="1076"/>
          <ac:picMkLst>
            <pc:docMk/>
            <pc:sldMk cId="2638427821" sldId="6958"/>
            <ac:picMk id="16" creationId="{9A296C17-E5D5-753E-213E-7A7AEDF66B9E}"/>
          </ac:picMkLst>
        </pc:picChg>
        <pc:cxnChg chg="mod">
          <ac:chgData name="Shelby Bledsoe" userId="c9738545-4c56-4193-a6fa-33fe679ebc37" providerId="ADAL" clId="{D1069CD9-D04A-50C0-9BB8-0A004E678B39}" dt="2026-08-02T23:45:32.561" v="197" actId="1076"/>
          <ac:cxnSpMkLst>
            <pc:docMk/>
            <pc:sldMk cId="2638427821" sldId="6958"/>
            <ac:cxnSpMk id="7" creationId="{1D967E5A-2209-C1E0-526E-1F54A381E91A}"/>
          </ac:cxnSpMkLst>
        </pc:cxnChg>
      </pc:sldChg>
      <pc:sldChg chg="modSp mod">
        <pc:chgData name="Shelby Bledsoe" userId="c9738545-4c56-4193-a6fa-33fe679ebc37" providerId="ADAL" clId="{D1069CD9-D04A-50C0-9BB8-0A004E678B39}" dt="2026-08-02T23:45:42.941" v="203" actId="1076"/>
        <pc:sldMkLst>
          <pc:docMk/>
          <pc:sldMk cId="927206712" sldId="6959"/>
        </pc:sldMkLst>
        <pc:spChg chg="mod">
          <ac:chgData name="Shelby Bledsoe" userId="c9738545-4c56-4193-a6fa-33fe679ebc37" providerId="ADAL" clId="{D1069CD9-D04A-50C0-9BB8-0A004E678B39}" dt="2026-08-02T23:45:41.679" v="202" actId="14100"/>
          <ac:spMkLst>
            <pc:docMk/>
            <pc:sldMk cId="927206712" sldId="6959"/>
            <ac:spMk id="9" creationId="{ACE4E144-9C14-D33F-0BB2-AD65B06EC99D}"/>
          </ac:spMkLst>
        </pc:spChg>
        <pc:picChg chg="mod">
          <ac:chgData name="Shelby Bledsoe" userId="c9738545-4c56-4193-a6fa-33fe679ebc37" providerId="ADAL" clId="{D1069CD9-D04A-50C0-9BB8-0A004E678B39}" dt="2026-08-02T23:45:42.941" v="203" actId="1076"/>
          <ac:picMkLst>
            <pc:docMk/>
            <pc:sldMk cId="927206712" sldId="6959"/>
            <ac:picMk id="10" creationId="{E44198DB-C27F-8A6B-E6A7-33CA5521D0BB}"/>
          </ac:picMkLst>
        </pc:picChg>
      </pc:sldChg>
      <pc:sldChg chg="modSp mod">
        <pc:chgData name="Shelby Bledsoe" userId="c9738545-4c56-4193-a6fa-33fe679ebc37" providerId="ADAL" clId="{D1069CD9-D04A-50C0-9BB8-0A004E678B39}" dt="2026-08-02T23:45:55.941" v="213" actId="1076"/>
        <pc:sldMkLst>
          <pc:docMk/>
          <pc:sldMk cId="3404163814" sldId="6960"/>
        </pc:sldMkLst>
        <pc:spChg chg="mod">
          <ac:chgData name="Shelby Bledsoe" userId="c9738545-4c56-4193-a6fa-33fe679ebc37" providerId="ADAL" clId="{D1069CD9-D04A-50C0-9BB8-0A004E678B39}" dt="2026-08-02T23:45:55.941" v="213" actId="1076"/>
          <ac:spMkLst>
            <pc:docMk/>
            <pc:sldMk cId="3404163814" sldId="6960"/>
            <ac:spMk id="4" creationId="{6E6F2639-17DA-FB8D-4340-0D6C4B8EE0A1}"/>
          </ac:spMkLst>
        </pc:spChg>
        <pc:spChg chg="mod">
          <ac:chgData name="Shelby Bledsoe" userId="c9738545-4c56-4193-a6fa-33fe679ebc37" providerId="ADAL" clId="{D1069CD9-D04A-50C0-9BB8-0A004E678B39}" dt="2026-08-02T23:45:51.499" v="211" actId="14100"/>
          <ac:spMkLst>
            <pc:docMk/>
            <pc:sldMk cId="3404163814" sldId="6960"/>
            <ac:spMk id="9" creationId="{0B84CF7B-01C2-6E0F-8CF8-84005225DA04}"/>
          </ac:spMkLst>
        </pc:spChg>
        <pc:spChg chg="mod">
          <ac:chgData name="Shelby Bledsoe" userId="c9738545-4c56-4193-a6fa-33fe679ebc37" providerId="ADAL" clId="{D1069CD9-D04A-50C0-9BB8-0A004E678B39}" dt="2026-08-02T23:45:49.467" v="210" actId="1076"/>
          <ac:spMkLst>
            <pc:docMk/>
            <pc:sldMk cId="3404163814" sldId="6960"/>
            <ac:spMk id="21" creationId="{DDE3E1AA-456F-C05C-E63B-A85F04EB1F60}"/>
          </ac:spMkLst>
        </pc:spChg>
        <pc:picChg chg="mod">
          <ac:chgData name="Shelby Bledsoe" userId="c9738545-4c56-4193-a6fa-33fe679ebc37" providerId="ADAL" clId="{D1069CD9-D04A-50C0-9BB8-0A004E678B39}" dt="2026-08-02T23:45:53.079" v="212" actId="1076"/>
          <ac:picMkLst>
            <pc:docMk/>
            <pc:sldMk cId="3404163814" sldId="6960"/>
            <ac:picMk id="16" creationId="{7F4CAB02-5054-BDED-658B-E8E763028C7C}"/>
          </ac:picMkLst>
        </pc:picChg>
      </pc:sldChg>
      <pc:sldChg chg="modSp mod">
        <pc:chgData name="Shelby Bledsoe" userId="c9738545-4c56-4193-a6fa-33fe679ebc37" providerId="ADAL" clId="{D1069CD9-D04A-50C0-9BB8-0A004E678B39}" dt="2026-08-02T23:46:08.657" v="223" actId="14100"/>
        <pc:sldMkLst>
          <pc:docMk/>
          <pc:sldMk cId="2005508941" sldId="6961"/>
        </pc:sldMkLst>
        <pc:spChg chg="mod">
          <ac:chgData name="Shelby Bledsoe" userId="c9738545-4c56-4193-a6fa-33fe679ebc37" providerId="ADAL" clId="{D1069CD9-D04A-50C0-9BB8-0A004E678B39}" dt="2026-08-02T23:46:08.657" v="223" actId="14100"/>
          <ac:spMkLst>
            <pc:docMk/>
            <pc:sldMk cId="2005508941" sldId="6961"/>
            <ac:spMk id="9" creationId="{13860455-A881-B789-C66C-A1CBEF0D0D12}"/>
          </ac:spMkLst>
        </pc:spChg>
        <pc:picChg chg="mod">
          <ac:chgData name="Shelby Bledsoe" userId="c9738545-4c56-4193-a6fa-33fe679ebc37" providerId="ADAL" clId="{D1069CD9-D04A-50C0-9BB8-0A004E678B39}" dt="2026-08-02T23:46:06.569" v="222" actId="1076"/>
          <ac:picMkLst>
            <pc:docMk/>
            <pc:sldMk cId="2005508941" sldId="6961"/>
            <ac:picMk id="20" creationId="{F0AFCE79-145F-82B5-C652-68BFD96D1436}"/>
          </ac:picMkLst>
        </pc:picChg>
      </pc:sldChg>
    </pc:docChg>
  </pc:docChgLst>
</pc:chgInfo>
</file>

<file path=ppt/comments/modernComment_1B32_439BEAFA.xml><?xml version="1.0" encoding="utf-8"?>
<p188:cmLst xmlns:a="http://schemas.openxmlformats.org/drawingml/2006/main" xmlns:r="http://schemas.openxmlformats.org/officeDocument/2006/relationships" xmlns:p188="http://schemas.microsoft.com/office/powerpoint/2018/8/main">
  <p188:cm id="{0ADEBD53-D631-4D3C-8B7D-C3F5132FBF74}" authorId="{0C4A23ED-4D39-C8C9-FFC9-5152586F60A0}" created="2026-08-06T16:46:11.372">
    <ac:deMkLst xmlns:ac="http://schemas.microsoft.com/office/drawing/2013/main/command">
      <pc:docMk xmlns:pc="http://schemas.microsoft.com/office/powerpoint/2013/main/command"/>
      <pc:sldMk xmlns:pc="http://schemas.microsoft.com/office/powerpoint/2013/main/command" cId="1134291706" sldId="6962"/>
      <ac:spMk id="9" creationId="{4A12B498-EE48-8AED-1121-5FFDDF927AC6}"/>
    </ac:deMkLst>
    <p188:txBody>
      <a:bodyPr/>
      <a:lstStyle/>
      <a:p>
        <a:r>
          <a:rPr lang="en-US"/>
          <a:t>[@Samantha Silcox] let's remove the toy designer off this list; I think it's too wordy.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9F0EF-542D-9427-8E17-D5AC36C4F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E62860-FFC2-75EC-CB05-7C2B93B122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17C98A-31D8-A76A-F9D4-FD8C5C22D83F}"/>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Material science is when we learn about </a:t>
            </a:r>
            <a:r>
              <a:rPr lang="en-US" sz="1200" b="0" i="1" u="none" strike="noStrike" kern="1200">
                <a:solidFill>
                  <a:schemeClr val="tx1"/>
                </a:solidFill>
                <a:effectLst/>
                <a:latin typeface="+mn-lt"/>
                <a:ea typeface="+mn-ea"/>
                <a:cs typeface="+mn-cs"/>
              </a:rPr>
              <a:t>stuff; </a:t>
            </a:r>
            <a:r>
              <a:rPr lang="en-US" sz="1200" b="0" i="0" u="none" strike="noStrike" kern="1200">
                <a:solidFill>
                  <a:schemeClr val="tx1"/>
                </a:solidFill>
                <a:effectLst/>
                <a:latin typeface="+mn-lt"/>
                <a:ea typeface="+mn-ea"/>
                <a:cs typeface="+mn-cs"/>
              </a:rPr>
              <a:t>how it feels, what it does, and what happens when we mix it with other things. Today we are going to be material scientists while making kinetic sand.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What is kinetic sand?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Kinetic sand is a type of sand that can: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Hold its shape when you squeeze it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Fall apart slowly when you let it go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Act like both a solid and a liquid. When you hold it or press it, it stays together like a solid. But when you let it fall or move, it flows like a liquid.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To make kinetic sand, we will be using three materials: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Sand – Sand is made of tiny pieces called grains. By itself, sand falls apart and feels dry.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Cornstarch – Cornstarch helps things stick together just a little. It helps the sand grains “hold hands.”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Oil – Oil coats the sand so the grains can slide. This makes the sand smooth and keeps it from sticking to our hands.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When sand, cornstarch, and oil work together, they become a composite — a material made by combining different materials to create something more useful than each one would be on its own.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When we mix these ingredients, something new happens. The sand becomes soft, can be shaped, and does not feel dry. By combining our ingredients and mixing them together, we can create a new material that behaves in a new way. </a:t>
            </a:r>
            <a:endParaRPr lang="en-US"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C8BBD4F5-617E-CB0C-E98B-D982A668F7A1}"/>
              </a:ext>
            </a:extLst>
          </p:cNvPr>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1583729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a:solidFill>
                  <a:schemeClr val="bg1"/>
                </a:solidFill>
              </a:rPr>
              <a:t>Material</a:t>
            </a:r>
            <a:r>
              <a:rPr lang="en-US" sz="1600">
                <a:solidFill>
                  <a:schemeClr val="bg1"/>
                </a:solidFill>
              </a:rPr>
              <a:t> – What something is made of (example: sand, water, wood, and dirt are all materials) </a:t>
            </a:r>
          </a:p>
          <a:p>
            <a:r>
              <a:rPr lang="en-US" sz="1600" b="1">
                <a:solidFill>
                  <a:schemeClr val="bg1"/>
                </a:solidFill>
              </a:rPr>
              <a:t>Mix</a:t>
            </a:r>
            <a:r>
              <a:rPr lang="en-US" sz="1600">
                <a:solidFill>
                  <a:schemeClr val="bg1"/>
                </a:solidFill>
              </a:rPr>
              <a:t> – To put things together and stir them so they become one </a:t>
            </a:r>
          </a:p>
          <a:p>
            <a:r>
              <a:rPr lang="en-US" sz="1600" b="1">
                <a:solidFill>
                  <a:schemeClr val="bg1"/>
                </a:solidFill>
              </a:rPr>
              <a:t>Measure</a:t>
            </a:r>
            <a:r>
              <a:rPr lang="en-US" sz="1600">
                <a:solidFill>
                  <a:schemeClr val="bg1"/>
                </a:solidFill>
              </a:rPr>
              <a:t> – To use tools to make sure we have the right amount of something </a:t>
            </a:r>
          </a:p>
          <a:p>
            <a:r>
              <a:rPr lang="en-US" sz="1600" b="1">
                <a:solidFill>
                  <a:schemeClr val="bg1"/>
                </a:solidFill>
              </a:rPr>
              <a:t>Shape</a:t>
            </a:r>
            <a:r>
              <a:rPr lang="en-US" sz="1600">
                <a:solidFill>
                  <a:schemeClr val="bg1"/>
                </a:solidFill>
              </a:rPr>
              <a:t> – The way something looks or is formed </a:t>
            </a:r>
          </a:p>
          <a:p>
            <a:r>
              <a:rPr lang="en-US" sz="1600" b="1">
                <a:solidFill>
                  <a:schemeClr val="bg1"/>
                </a:solidFill>
              </a:rPr>
              <a:t>Composite</a:t>
            </a:r>
            <a:r>
              <a:rPr lang="en-US" sz="1600">
                <a:solidFill>
                  <a:schemeClr val="bg1"/>
                </a:solidFill>
              </a:rPr>
              <a:t> - A material made by combining two or more different materials so they work better together.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36917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r>
              <a:rPr lang="en-US" sz="1050">
                <a:solidFill>
                  <a:schemeClr val="bg1"/>
                </a:solidFill>
              </a:rPr>
              <a:t>Craft sand (4 tablespoons) </a:t>
            </a:r>
          </a:p>
          <a:p>
            <a:r>
              <a:rPr lang="en-US" sz="1050">
                <a:solidFill>
                  <a:schemeClr val="bg1"/>
                </a:solidFill>
              </a:rPr>
              <a:t>Cornstarch (2 teaspoons) </a:t>
            </a:r>
          </a:p>
          <a:p>
            <a:r>
              <a:rPr lang="en-US" sz="1050">
                <a:solidFill>
                  <a:schemeClr val="bg1"/>
                </a:solidFill>
              </a:rPr>
              <a:t>Oil (1 teaspoon) </a:t>
            </a:r>
          </a:p>
          <a:p>
            <a:r>
              <a:rPr lang="en-US" sz="1050">
                <a:solidFill>
                  <a:schemeClr val="bg1"/>
                </a:solidFill>
              </a:rPr>
              <a:t>1 spoon </a:t>
            </a:r>
          </a:p>
          <a:p>
            <a:r>
              <a:rPr lang="en-US" sz="1050">
                <a:solidFill>
                  <a:schemeClr val="bg1"/>
                </a:solidFill>
              </a:rPr>
              <a:t>1 paper bowl </a:t>
            </a:r>
          </a:p>
          <a:p>
            <a:r>
              <a:rPr lang="en-US" sz="1050" b="1">
                <a:solidFill>
                  <a:schemeClr val="bg1"/>
                </a:solidFill>
              </a:rPr>
              <a:t>Materials Supplied (for sharing)</a:t>
            </a:r>
            <a:r>
              <a:rPr lang="en-US" sz="1050">
                <a:solidFill>
                  <a:schemeClr val="bg1"/>
                </a:solidFill>
              </a:rPr>
              <a:t> </a:t>
            </a:r>
          </a:p>
          <a:p>
            <a:r>
              <a:rPr lang="en-US" sz="1050">
                <a:solidFill>
                  <a:schemeClr val="bg1"/>
                </a:solidFill>
              </a:rPr>
              <a:t>[5] 1 Tablespoon scoops  </a:t>
            </a:r>
          </a:p>
          <a:p>
            <a:r>
              <a:rPr lang="en-US" sz="1050">
                <a:solidFill>
                  <a:schemeClr val="bg1"/>
                </a:solidFill>
              </a:rPr>
              <a:t>[5] 1 teaspoon scoops  </a:t>
            </a:r>
          </a:p>
          <a:p>
            <a:endParaRPr lang="en-US"/>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fontAlgn="base"/>
            <a:r>
              <a:rPr lang="en-US" sz="1200">
                <a:solidFill>
                  <a:schemeClr val="bg1"/>
                </a:solidFill>
              </a:rPr>
              <a:t>Step 1: Get Ready </a:t>
            </a:r>
          </a:p>
          <a:p>
            <a:pPr fontAlgn="base"/>
            <a:r>
              <a:rPr lang="en-US" sz="1200">
                <a:solidFill>
                  <a:schemeClr val="bg1"/>
                </a:solidFill>
              </a:rPr>
              <a:t>Each student will need: </a:t>
            </a:r>
          </a:p>
          <a:p>
            <a:pPr fontAlgn="base"/>
            <a:r>
              <a:rPr lang="en-US" sz="1200">
                <a:solidFill>
                  <a:schemeClr val="bg1"/>
                </a:solidFill>
              </a:rPr>
              <a:t>A bowl </a:t>
            </a:r>
          </a:p>
          <a:p>
            <a:pPr fontAlgn="base"/>
            <a:r>
              <a:rPr lang="en-US" sz="1200">
                <a:solidFill>
                  <a:schemeClr val="bg1"/>
                </a:solidFill>
              </a:rPr>
              <a:t>Sand, cornstarch, and oil </a:t>
            </a:r>
          </a:p>
          <a:p>
            <a:pPr fontAlgn="base"/>
            <a:r>
              <a:rPr lang="en-US" sz="1200">
                <a:solidFill>
                  <a:schemeClr val="bg1"/>
                </a:solidFill>
              </a:rPr>
              <a:t>A spoon </a:t>
            </a: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CE05A-2116-2E5B-E2BB-D532D0A47F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86363D-5694-A58B-EF10-5696D0B6D9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C67502-E055-3195-DAD2-7E374DA6AFB6}"/>
              </a:ext>
            </a:extLst>
          </p:cNvPr>
          <p:cNvSpPr>
            <a:spLocks noGrp="1"/>
          </p:cNvSpPr>
          <p:nvPr>
            <p:ph type="body" idx="1"/>
          </p:nvPr>
        </p:nvSpPr>
        <p:spPr/>
        <p:txBody>
          <a:bodyPr/>
          <a:lstStyle/>
          <a:p>
            <a:r>
              <a:rPr lang="en-US" sz="1200">
                <a:solidFill>
                  <a:schemeClr val="bg1"/>
                </a:solidFill>
              </a:rPr>
              <a:t>Measure the Sand </a:t>
            </a:r>
          </a:p>
          <a:p>
            <a:r>
              <a:rPr lang="en-US" sz="1200">
                <a:solidFill>
                  <a:schemeClr val="bg1"/>
                </a:solidFill>
              </a:rPr>
              <a:t>Scoop 4 tablespoons of sand (the big scoop) </a:t>
            </a:r>
          </a:p>
          <a:p>
            <a:r>
              <a:rPr lang="en-US" sz="1200">
                <a:solidFill>
                  <a:schemeClr val="bg1"/>
                </a:solidFill>
              </a:rPr>
              <a:t>Level each scoop before adding it to your bowl </a:t>
            </a:r>
          </a:p>
          <a:p>
            <a:endParaRPr lang="en-US"/>
          </a:p>
        </p:txBody>
      </p:sp>
      <p:sp>
        <p:nvSpPr>
          <p:cNvPr id="4" name="Slide Number Placeholder 3">
            <a:extLst>
              <a:ext uri="{FF2B5EF4-FFF2-40B4-BE49-F238E27FC236}">
                <a16:creationId xmlns:a16="http://schemas.microsoft.com/office/drawing/2014/main" id="{E448CD17-6EBE-3BB3-1EC9-A3042B2EAB61}"/>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4055228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2D108-4A89-1ED1-8719-475F8B9F8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588C13-0ECF-3D61-5CDD-324ABF7717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2BACA5F-B805-8A2B-B213-23CE2818F621}"/>
              </a:ext>
            </a:extLst>
          </p:cNvPr>
          <p:cNvSpPr>
            <a:spLocks noGrp="1"/>
          </p:cNvSpPr>
          <p:nvPr>
            <p:ph type="body" idx="1"/>
          </p:nvPr>
        </p:nvSpPr>
        <p:spPr/>
        <p:txBody>
          <a:bodyPr/>
          <a:lstStyle/>
          <a:p>
            <a:r>
              <a:rPr lang="en-US" sz="1200">
                <a:solidFill>
                  <a:schemeClr val="bg1"/>
                </a:solidFill>
              </a:rPr>
              <a:t>Add the Cornstarch </a:t>
            </a:r>
          </a:p>
          <a:p>
            <a:r>
              <a:rPr lang="en-US" sz="1200">
                <a:solidFill>
                  <a:schemeClr val="bg1"/>
                </a:solidFill>
              </a:rPr>
              <a:t>Scoop 2 teaspoons (the smaller scoop) of cornstarch </a:t>
            </a:r>
          </a:p>
          <a:p>
            <a:r>
              <a:rPr lang="en-US" sz="1200">
                <a:solidFill>
                  <a:schemeClr val="bg1"/>
                </a:solidFill>
              </a:rPr>
              <a:t>Add it to the sand in your bowl </a:t>
            </a:r>
          </a:p>
          <a:p>
            <a:endParaRPr lang="en-US"/>
          </a:p>
        </p:txBody>
      </p:sp>
      <p:sp>
        <p:nvSpPr>
          <p:cNvPr id="4" name="Slide Number Placeholder 3">
            <a:extLst>
              <a:ext uri="{FF2B5EF4-FFF2-40B4-BE49-F238E27FC236}">
                <a16:creationId xmlns:a16="http://schemas.microsoft.com/office/drawing/2014/main" id="{CDC63CBD-C7D6-9BE0-4CB9-2535FF183419}"/>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3951609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FFD8C-7704-7FB1-5CCE-76E48BA2F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B1A8C1-C60E-6776-91FA-17FA674C0D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FB9E90C-AB9D-D7D2-C115-38E2572ACCD6}"/>
              </a:ext>
            </a:extLst>
          </p:cNvPr>
          <p:cNvSpPr>
            <a:spLocks noGrp="1"/>
          </p:cNvSpPr>
          <p:nvPr>
            <p:ph type="body" idx="1"/>
          </p:nvPr>
        </p:nvSpPr>
        <p:spPr/>
        <p:txBody>
          <a:bodyPr/>
          <a:lstStyle/>
          <a:p>
            <a:r>
              <a:rPr lang="en-US" sz="1200">
                <a:solidFill>
                  <a:schemeClr val="bg1"/>
                </a:solidFill>
              </a:rPr>
              <a:t>Mix the solids </a:t>
            </a:r>
          </a:p>
          <a:p>
            <a:r>
              <a:rPr lang="en-US" sz="1200">
                <a:solidFill>
                  <a:schemeClr val="bg1"/>
                </a:solidFill>
              </a:rPr>
              <a:t>Use your spoon to mix the sand and the cornstarch together. </a:t>
            </a:r>
          </a:p>
          <a:p>
            <a:endParaRPr lang="en-US"/>
          </a:p>
        </p:txBody>
      </p:sp>
      <p:sp>
        <p:nvSpPr>
          <p:cNvPr id="4" name="Slide Number Placeholder 3">
            <a:extLst>
              <a:ext uri="{FF2B5EF4-FFF2-40B4-BE49-F238E27FC236}">
                <a16:creationId xmlns:a16="http://schemas.microsoft.com/office/drawing/2014/main" id="{3DF23688-4FB4-75A9-6CA9-1B9AA9EC5CCE}"/>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765290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84B83-7A0C-EC68-F7AE-637FE4CEC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DAF7A7-2E0D-6FF3-96EE-1150FB5E06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D7FDBB-3D55-EFD5-97E8-C1ACB95EFB15}"/>
              </a:ext>
            </a:extLst>
          </p:cNvPr>
          <p:cNvSpPr>
            <a:spLocks noGrp="1"/>
          </p:cNvSpPr>
          <p:nvPr>
            <p:ph type="body" idx="1"/>
          </p:nvPr>
        </p:nvSpPr>
        <p:spPr/>
        <p:txBody>
          <a:bodyPr/>
          <a:lstStyle/>
          <a:p>
            <a:r>
              <a:rPr lang="en-US" sz="1200">
                <a:solidFill>
                  <a:schemeClr val="bg1"/>
                </a:solidFill>
              </a:rPr>
              <a:t>Add the oil </a:t>
            </a:r>
          </a:p>
          <a:p>
            <a:r>
              <a:rPr lang="en-US" sz="1200">
                <a:solidFill>
                  <a:schemeClr val="bg1"/>
                </a:solidFill>
              </a:rPr>
              <a:t>Measure 1 teaspoon of oil. </a:t>
            </a:r>
          </a:p>
          <a:p>
            <a:r>
              <a:rPr lang="en-US" sz="1200">
                <a:solidFill>
                  <a:schemeClr val="bg1"/>
                </a:solidFill>
              </a:rPr>
              <a:t>Carefully pour it into your bowl</a:t>
            </a:r>
            <a:r>
              <a:rPr lang="en-US"/>
              <a:t>. </a:t>
            </a:r>
          </a:p>
          <a:p>
            <a:endParaRPr lang="en-US"/>
          </a:p>
        </p:txBody>
      </p:sp>
      <p:sp>
        <p:nvSpPr>
          <p:cNvPr id="4" name="Slide Number Placeholder 3">
            <a:extLst>
              <a:ext uri="{FF2B5EF4-FFF2-40B4-BE49-F238E27FC236}">
                <a16:creationId xmlns:a16="http://schemas.microsoft.com/office/drawing/2014/main" id="{513E7059-3345-0F9B-AE0C-23087BEC93DA}"/>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90167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20830-A9B2-E58C-2573-91E748EA3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B2BD2-AD11-D0DD-1B7E-F0D3EC0E8F0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95AD4EC-91D2-DEED-B2B3-BCDC908452D2}"/>
              </a:ext>
            </a:extLst>
          </p:cNvPr>
          <p:cNvSpPr>
            <a:spLocks noGrp="1"/>
          </p:cNvSpPr>
          <p:nvPr>
            <p:ph type="body" idx="1"/>
          </p:nvPr>
        </p:nvSpPr>
        <p:spPr/>
        <p:txBody>
          <a:bodyPr/>
          <a:lstStyle/>
          <a:p>
            <a:r>
              <a:rPr lang="en-US" sz="1200">
                <a:solidFill>
                  <a:schemeClr val="bg1"/>
                </a:solidFill>
              </a:rPr>
              <a:t>Mix </a:t>
            </a:r>
          </a:p>
          <a:p>
            <a:r>
              <a:rPr lang="en-US" sz="1200">
                <a:solidFill>
                  <a:schemeClr val="bg1"/>
                </a:solidFill>
              </a:rPr>
              <a:t>Use your spoon to mix everything together again. </a:t>
            </a:r>
          </a:p>
          <a:p>
            <a:r>
              <a:rPr lang="en-US" sz="1200">
                <a:solidFill>
                  <a:schemeClr val="bg1"/>
                </a:solidFill>
              </a:rPr>
              <a:t>Stir until the oil spreads throughout the sand </a:t>
            </a:r>
          </a:p>
          <a:p>
            <a:endParaRPr lang="en-US"/>
          </a:p>
        </p:txBody>
      </p:sp>
      <p:sp>
        <p:nvSpPr>
          <p:cNvPr id="4" name="Slide Number Placeholder 3">
            <a:extLst>
              <a:ext uri="{FF2B5EF4-FFF2-40B4-BE49-F238E27FC236}">
                <a16:creationId xmlns:a16="http://schemas.microsoft.com/office/drawing/2014/main" id="{B18920BB-F282-E1BE-BD71-4B29071575E0}"/>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1582719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32A39-4D3E-0200-6736-49075C37F3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DB5CE-4712-4C9E-F32F-5DE8B61780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5C656D-8D92-5415-8A36-9B046050324F}"/>
              </a:ext>
            </a:extLst>
          </p:cNvPr>
          <p:cNvSpPr>
            <a:spLocks noGrp="1"/>
          </p:cNvSpPr>
          <p:nvPr>
            <p:ph type="body" idx="1"/>
          </p:nvPr>
        </p:nvSpPr>
        <p:spPr/>
        <p:txBody>
          <a:bodyPr/>
          <a:lstStyle/>
          <a:p>
            <a:r>
              <a:rPr lang="en-US" sz="1200">
                <a:solidFill>
                  <a:schemeClr val="bg1"/>
                </a:solidFill>
              </a:rPr>
              <a:t>Use your hands, observe, play </a:t>
            </a:r>
          </a:p>
          <a:p>
            <a:r>
              <a:rPr lang="en-US" sz="1200">
                <a:solidFill>
                  <a:schemeClr val="bg1"/>
                </a:solidFill>
              </a:rPr>
              <a:t>When the mixture gets thick, use your hands. </a:t>
            </a:r>
          </a:p>
          <a:p>
            <a:r>
              <a:rPr lang="en-US" sz="1200">
                <a:solidFill>
                  <a:schemeClr val="bg1"/>
                </a:solidFill>
              </a:rPr>
              <a:t>Squeeze and knead the sand until it is soft and moldable. </a:t>
            </a:r>
          </a:p>
          <a:p>
            <a:endParaRPr lang="en-US"/>
          </a:p>
        </p:txBody>
      </p:sp>
      <p:sp>
        <p:nvSpPr>
          <p:cNvPr id="4" name="Slide Number Placeholder 3">
            <a:extLst>
              <a:ext uri="{FF2B5EF4-FFF2-40B4-BE49-F238E27FC236}">
                <a16:creationId xmlns:a16="http://schemas.microsoft.com/office/drawing/2014/main" id="{6B5AD120-A339-36DA-D1F7-592A9F8E69A0}"/>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676601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13</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bg1"/>
              </a:solidFill>
              <a:effectLst/>
              <a:latin typeface="Segoe UI" panose="020B0502040204020203" pitchFamily="34" charset="0"/>
            </a:endParaRPr>
          </a:p>
          <a:p>
            <a:r>
              <a:rPr lang="en-US" sz="1200">
                <a:solidFill>
                  <a:schemeClr val="bg1"/>
                </a:solidFill>
              </a:rPr>
              <a:t>Does the sand feel different before and after we mix it? </a:t>
            </a:r>
          </a:p>
          <a:p>
            <a:r>
              <a:rPr lang="en-US" sz="1200">
                <a:solidFill>
                  <a:schemeClr val="bg1"/>
                </a:solidFill>
              </a:rPr>
              <a:t>What happens when you squeeze the sand? </a:t>
            </a:r>
          </a:p>
          <a:p>
            <a:r>
              <a:rPr lang="en-US" sz="1200">
                <a:solidFill>
                  <a:schemeClr val="bg1"/>
                </a:solidFill>
              </a:rPr>
              <a:t>What helped the sand stick together? </a:t>
            </a:r>
          </a:p>
          <a:p>
            <a:r>
              <a:rPr lang="en-US" sz="1200">
                <a:solidFill>
                  <a:schemeClr val="bg1"/>
                </a:solidFill>
              </a:rPr>
              <a:t>What do you think would happen if we added more oil or more sand?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14</a:t>
            </a:fld>
            <a:endParaRPr lang="en-US"/>
          </a:p>
        </p:txBody>
      </p:sp>
    </p:spTree>
    <p:extLst>
      <p:ext uri="{BB962C8B-B14F-4D97-AF65-F5344CB8AC3E}">
        <p14:creationId xmlns:p14="http://schemas.microsoft.com/office/powerpoint/2010/main" val="3450406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a:solidFill>
                  <a:schemeClr val="bg1"/>
                </a:solidFill>
              </a:rPr>
              <a:t>Builders use their knowledge of different materials, including concrete, sand, and water, to build stronger buildings and roads. </a:t>
            </a:r>
          </a:p>
          <a:p>
            <a:endParaRPr lang="en-US">
              <a:solidFill>
                <a:schemeClr val="bg1"/>
              </a:solidFill>
            </a:endParaRPr>
          </a:p>
          <a:p>
            <a:r>
              <a:rPr lang="en-US">
                <a:solidFill>
                  <a:schemeClr val="bg1"/>
                </a:solidFill>
              </a:rPr>
              <a:t>Chefs use their knowledge of ingredients and their properties to mix ingredients to make food that is soft, sticky, fluffy, or crunchy. </a:t>
            </a:r>
          </a:p>
          <a:p>
            <a:endParaRPr lang="en-US">
              <a:solidFill>
                <a:schemeClr val="bg1"/>
              </a:solidFill>
            </a:endParaRPr>
          </a:p>
          <a:p>
            <a:r>
              <a:rPr lang="en-US">
                <a:solidFill>
                  <a:schemeClr val="bg1"/>
                </a:solidFill>
              </a:rPr>
              <a:t>Toy designers choose materials so that toys are safe, soft, stretchy, or squishy. </a:t>
            </a:r>
          </a:p>
          <a:p>
            <a:endParaRPr lang="en-US">
              <a:solidFill>
                <a:schemeClr val="bg1"/>
              </a:solidFill>
            </a:endParaRPr>
          </a:p>
          <a:p>
            <a:r>
              <a:rPr lang="en-US">
                <a:solidFill>
                  <a:schemeClr val="bg1"/>
                </a:solidFill>
              </a:rPr>
              <a:t>Artists use clay, paint, sand, and other materials to create art with different textures. </a:t>
            </a:r>
          </a:p>
          <a:p>
            <a:endParaRPr lang="en-US">
              <a:solidFill>
                <a:schemeClr val="bg1"/>
              </a:solidFill>
            </a:endParaRPr>
          </a:p>
          <a:p>
            <a:r>
              <a:rPr lang="en-US">
                <a:solidFill>
                  <a:schemeClr val="bg1"/>
                </a:solidFill>
              </a:rPr>
              <a:t>Materials engineers study how different materials behave when they are mixed, shaped, or changed. They help create new materials with special properties. </a:t>
            </a:r>
          </a:p>
          <a:p>
            <a:endParaRPr lang="en-US">
              <a:solidFill>
                <a:schemeClr val="bg1"/>
              </a:solidFill>
            </a:endParaRPr>
          </a:p>
          <a:p>
            <a:r>
              <a:rPr lang="en-US">
                <a:solidFill>
                  <a:schemeClr val="bg1"/>
                </a:solidFill>
              </a:rPr>
              <a:t>Construction workers mix and use materials like sand, cement, and water to build sidewalks, bridges, and buildings. </a:t>
            </a:r>
          </a:p>
          <a:p>
            <a:endParaRPr lang="en-US">
              <a:solidFill>
                <a:schemeClr val="bg1"/>
              </a:solidFill>
            </a:endParaRPr>
          </a:p>
          <a:p>
            <a:r>
              <a:rPr lang="en-US">
                <a:solidFill>
                  <a:schemeClr val="bg1"/>
                </a:solidFill>
              </a:rPr>
              <a:t>Product designers choose the right materials to make everyday items like shoes, furniture, and tools work well and feel right. </a:t>
            </a:r>
          </a:p>
          <a:p>
            <a:endParaRPr lang="en-US">
              <a:solidFill>
                <a:schemeClr val="bg1"/>
              </a:solidFill>
            </a:endParaRPr>
          </a:p>
          <a:p>
            <a:r>
              <a:rPr lang="en-US">
                <a:solidFill>
                  <a:schemeClr val="bg1"/>
                </a:solidFill>
              </a:rPr>
              <a:t>Manufacturing workers combine materials and follow steps to make products used every day. </a:t>
            </a:r>
          </a:p>
          <a:p>
            <a:endParaRPr lang="en-US">
              <a:solidFill>
                <a:schemeClr val="bg1"/>
              </a:solidFill>
            </a:endParaRPr>
          </a:p>
          <a:p>
            <a:r>
              <a:rPr lang="en-US">
                <a:solidFill>
                  <a:schemeClr val="bg1"/>
                </a:solidFill>
              </a:rPr>
              <a:t>Scientists study how materials change when they are mixed together, heated, or cooled. </a:t>
            </a:r>
          </a:p>
          <a:p>
            <a:endParaRPr lang="en-US">
              <a:solidFill>
                <a:schemeClr val="bg1"/>
              </a:solidFill>
            </a:endParaRPr>
          </a:p>
          <a:p>
            <a:r>
              <a:rPr lang="en-US">
                <a:solidFill>
                  <a:schemeClr val="bg1"/>
                </a:solidFill>
              </a:rPr>
              <a:t>Composite technicians work with materials that are combined to make stronger, lighter, or more useful products. They help make parts for things like cars, airplanes, boats, sporting goods, and even wind turbine blades. </a:t>
            </a: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15</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26.jpeg"/><Relationship Id="rId3" Type="http://schemas.microsoft.com/office/2018/10/relationships/comments" Target="../comments/modernComment_1B32_439BEAFA.xml"/><Relationship Id="rId7"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a:solidFill>
                  <a:schemeClr val="bg1"/>
                </a:solidFill>
                <a:latin typeface="Montserrat" pitchFamily="2" charset="77"/>
              </a:rPr>
              <a:t>Activity Overview</a:t>
            </a:r>
          </a:p>
          <a:p>
            <a:pPr algn="ctr"/>
            <a:r>
              <a:rPr lang="en-US" sz="4800" b="1">
                <a:solidFill>
                  <a:schemeClr val="bg1"/>
                </a:solidFill>
                <a:latin typeface="Montserrat" pitchFamily="2" charset="77"/>
              </a:rPr>
              <a:t>Kinetic Sand</a:t>
            </a:r>
            <a:endParaRPr lang="en-US" sz="4000" b="1">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3000" r="-2000" b="-3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4007974" y="263197"/>
            <a:ext cx="5897728" cy="1086506"/>
          </a:xfrm>
        </p:spPr>
        <p:txBody>
          <a:bodyPr>
            <a:normAutofit/>
          </a:bodyPr>
          <a:lstStyle/>
          <a:p>
            <a:pPr algn="l"/>
            <a:r>
              <a:rPr lang="en-US" sz="4000">
                <a:solidFill>
                  <a:schemeClr val="bg1"/>
                </a:solidFill>
                <a:latin typeface="Montserrat"/>
              </a:rPr>
              <a:t>Kinetic Sand</a:t>
            </a:r>
            <a:endParaRPr lang="en-US" sz="400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5" name="Picture 4">
            <a:extLst>
              <a:ext uri="{FF2B5EF4-FFF2-40B4-BE49-F238E27FC236}">
                <a16:creationId xmlns:a16="http://schemas.microsoft.com/office/drawing/2014/main" id="{AF6E5A39-A110-87E5-B040-11499F77651B}"/>
              </a:ext>
            </a:extLst>
          </p:cNvPr>
          <p:cNvPicPr>
            <a:picLocks noChangeAspect="1"/>
          </p:cNvPicPr>
          <p:nvPr/>
        </p:nvPicPr>
        <p:blipFill>
          <a:blip r:embed="rId7"/>
          <a:srcRect b="65296"/>
          <a:stretch>
            <a:fillRect/>
          </a:stretch>
        </p:blipFill>
        <p:spPr>
          <a:xfrm>
            <a:off x="1541944" y="1316384"/>
            <a:ext cx="10628246" cy="4769032"/>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9F357171-D21A-0D95-3143-B327DF6AAABB}"/>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435CCD5-F546-041A-54F0-2C8E00BBE9AE}"/>
              </a:ext>
            </a:extLst>
          </p:cNvPr>
          <p:cNvSpPr>
            <a:spLocks noGrp="1"/>
          </p:cNvSpPr>
          <p:nvPr>
            <p:ph type="title"/>
          </p:nvPr>
        </p:nvSpPr>
        <p:spPr>
          <a:xfrm>
            <a:off x="262252" y="124727"/>
            <a:ext cx="8725084" cy="859429"/>
          </a:xfrm>
        </p:spPr>
        <p:txBody>
          <a:bodyPr>
            <a:normAutofit/>
          </a:bodyPr>
          <a:lstStyle/>
          <a:p>
            <a:pPr algn="l"/>
            <a:r>
              <a:rPr lang="en-US" sz="3200" b="1">
                <a:solidFill>
                  <a:schemeClr val="bg1"/>
                </a:solidFill>
                <a:latin typeface="Montserrat"/>
              </a:rPr>
              <a:t>Kinetic Sand- Explore. Mix. Discover.</a:t>
            </a:r>
            <a:endParaRPr lang="en-US" sz="3200" b="1">
              <a:solidFill>
                <a:schemeClr val="bg1"/>
              </a:solidFill>
              <a:latin typeface="Montserrat" pitchFamily="2" charset="77"/>
            </a:endParaRPr>
          </a:p>
        </p:txBody>
      </p:sp>
      <p:sp>
        <p:nvSpPr>
          <p:cNvPr id="3" name="Rectangle 1">
            <a:extLst>
              <a:ext uri="{FF2B5EF4-FFF2-40B4-BE49-F238E27FC236}">
                <a16:creationId xmlns:a16="http://schemas.microsoft.com/office/drawing/2014/main" id="{3CAACF48-8517-212F-4038-54FB3C42060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Rounded Rectangle 3">
            <a:extLst>
              <a:ext uri="{FF2B5EF4-FFF2-40B4-BE49-F238E27FC236}">
                <a16:creationId xmlns:a16="http://schemas.microsoft.com/office/drawing/2014/main" id="{AD19248B-3AA4-47A1-4C9D-50E446B4708A}"/>
              </a:ext>
            </a:extLst>
          </p:cNvPr>
          <p:cNvSpPr/>
          <p:nvPr/>
        </p:nvSpPr>
        <p:spPr>
          <a:xfrm>
            <a:off x="1253203" y="1036761"/>
            <a:ext cx="9924801" cy="989420"/>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b="1">
                <a:solidFill>
                  <a:srgbClr val="ED1C24"/>
                </a:solidFill>
                <a:latin typeface="Montserrat" pitchFamily="2" charset="77"/>
                <a:ea typeface="Segoe UI"/>
                <a:cs typeface="Segoe UI"/>
              </a:rPr>
              <a:t>Material science </a:t>
            </a:r>
            <a:r>
              <a:rPr lang="en-US" sz="2000" b="1">
                <a:solidFill>
                  <a:srgbClr val="3F3889"/>
                </a:solidFill>
                <a:latin typeface="Montserrat" pitchFamily="2" charset="77"/>
                <a:ea typeface="Segoe UI"/>
                <a:cs typeface="Segoe UI"/>
              </a:rPr>
              <a:t>is when we learn about </a:t>
            </a:r>
            <a:r>
              <a:rPr lang="en-US" sz="2000" b="1" i="1">
                <a:solidFill>
                  <a:srgbClr val="3F3889"/>
                </a:solidFill>
                <a:latin typeface="Montserrat" pitchFamily="2" charset="77"/>
                <a:ea typeface="Segoe UI"/>
                <a:cs typeface="Segoe UI"/>
              </a:rPr>
              <a:t>stuff</a:t>
            </a:r>
            <a:r>
              <a:rPr lang="en-US" sz="2000" b="1">
                <a:solidFill>
                  <a:srgbClr val="3F3889"/>
                </a:solidFill>
                <a:latin typeface="Montserrat" pitchFamily="2" charset="77"/>
                <a:ea typeface="Segoe UI"/>
                <a:cs typeface="Segoe UI"/>
              </a:rPr>
              <a:t>; how it </a:t>
            </a:r>
            <a:r>
              <a:rPr lang="en-US" sz="2000" b="1">
                <a:solidFill>
                  <a:srgbClr val="ED1C24"/>
                </a:solidFill>
                <a:latin typeface="Montserrat" pitchFamily="2" charset="77"/>
                <a:ea typeface="Segoe UI"/>
                <a:cs typeface="Segoe UI"/>
              </a:rPr>
              <a:t>feels</a:t>
            </a:r>
            <a:r>
              <a:rPr lang="en-US" sz="2000" b="1">
                <a:solidFill>
                  <a:srgbClr val="3F3889"/>
                </a:solidFill>
                <a:latin typeface="Montserrat" pitchFamily="2" charset="77"/>
                <a:ea typeface="Segoe UI"/>
                <a:cs typeface="Segoe UI"/>
              </a:rPr>
              <a:t>, what it </a:t>
            </a:r>
            <a:r>
              <a:rPr lang="en-US" sz="2000" b="1">
                <a:solidFill>
                  <a:srgbClr val="ED1C24"/>
                </a:solidFill>
                <a:latin typeface="Montserrat" pitchFamily="2" charset="77"/>
                <a:ea typeface="Segoe UI"/>
                <a:cs typeface="Segoe UI"/>
              </a:rPr>
              <a:t>does</a:t>
            </a:r>
            <a:r>
              <a:rPr lang="en-US" sz="2000" b="1">
                <a:solidFill>
                  <a:srgbClr val="3F3889"/>
                </a:solidFill>
                <a:latin typeface="Montserrat" pitchFamily="2" charset="77"/>
                <a:ea typeface="Segoe UI"/>
                <a:cs typeface="Segoe UI"/>
              </a:rPr>
              <a:t>, and what happens when we </a:t>
            </a:r>
            <a:r>
              <a:rPr lang="en-US" sz="2000" b="1">
                <a:solidFill>
                  <a:srgbClr val="ED1C24"/>
                </a:solidFill>
                <a:latin typeface="Montserrat" pitchFamily="2" charset="77"/>
                <a:ea typeface="Segoe UI"/>
                <a:cs typeface="Segoe UI"/>
              </a:rPr>
              <a:t>mix</a:t>
            </a:r>
            <a:r>
              <a:rPr lang="en-US" sz="2000" b="1">
                <a:solidFill>
                  <a:srgbClr val="3F3889"/>
                </a:solidFill>
                <a:latin typeface="Montserrat" pitchFamily="2" charset="77"/>
                <a:ea typeface="Segoe UI"/>
                <a:cs typeface="Segoe UI"/>
              </a:rPr>
              <a:t> it with other things. Today we are going to be material scientists while making </a:t>
            </a:r>
            <a:r>
              <a:rPr lang="en-US" sz="2000" b="1">
                <a:solidFill>
                  <a:srgbClr val="ED1C24"/>
                </a:solidFill>
                <a:latin typeface="Montserrat" pitchFamily="2" charset="77"/>
                <a:ea typeface="Segoe UI"/>
                <a:cs typeface="Segoe UI"/>
              </a:rPr>
              <a:t>kinetic sand</a:t>
            </a:r>
            <a:r>
              <a:rPr lang="en-US" sz="2000" b="1">
                <a:solidFill>
                  <a:srgbClr val="3F3889"/>
                </a:solidFill>
                <a:latin typeface="Montserrat" pitchFamily="2" charset="77"/>
                <a:ea typeface="Segoe UI"/>
                <a:cs typeface="Segoe UI"/>
              </a:rPr>
              <a:t>. ​</a:t>
            </a:r>
          </a:p>
        </p:txBody>
      </p:sp>
      <p:sp>
        <p:nvSpPr>
          <p:cNvPr id="7" name="Rounded Rectangle 6">
            <a:extLst>
              <a:ext uri="{FF2B5EF4-FFF2-40B4-BE49-F238E27FC236}">
                <a16:creationId xmlns:a16="http://schemas.microsoft.com/office/drawing/2014/main" id="{C5FD0B9B-FB71-F6C1-4774-C88F2262654D}"/>
              </a:ext>
            </a:extLst>
          </p:cNvPr>
          <p:cNvSpPr/>
          <p:nvPr/>
        </p:nvSpPr>
        <p:spPr>
          <a:xfrm>
            <a:off x="1195607" y="2239234"/>
            <a:ext cx="7540180" cy="4255350"/>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endParaRPr lang="en-US" sz="2000">
              <a:solidFill>
                <a:srgbClr val="3F3889"/>
              </a:solidFill>
              <a:latin typeface="Segoe UI"/>
              <a:ea typeface="Segoe UI"/>
              <a:cs typeface="Segoe UI"/>
            </a:endParaRPr>
          </a:p>
        </p:txBody>
      </p:sp>
      <p:cxnSp>
        <p:nvCxnSpPr>
          <p:cNvPr id="24" name="Straight Connector 23">
            <a:extLst>
              <a:ext uri="{FF2B5EF4-FFF2-40B4-BE49-F238E27FC236}">
                <a16:creationId xmlns:a16="http://schemas.microsoft.com/office/drawing/2014/main" id="{85ACACE6-7EDD-0843-A153-F0951B01F44F}"/>
              </a:ext>
            </a:extLst>
          </p:cNvPr>
          <p:cNvCxnSpPr>
            <a:cxnSpLocks/>
          </p:cNvCxnSpPr>
          <p:nvPr/>
        </p:nvCxnSpPr>
        <p:spPr>
          <a:xfrm>
            <a:off x="211307" y="848944"/>
            <a:ext cx="7774876" cy="1075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5" name="5-Point Star 24">
            <a:extLst>
              <a:ext uri="{FF2B5EF4-FFF2-40B4-BE49-F238E27FC236}">
                <a16:creationId xmlns:a16="http://schemas.microsoft.com/office/drawing/2014/main" id="{33E71E4D-584F-E659-8C10-F504AD41A010}"/>
              </a:ext>
            </a:extLst>
          </p:cNvPr>
          <p:cNvSpPr/>
          <p:nvPr/>
        </p:nvSpPr>
        <p:spPr>
          <a:xfrm>
            <a:off x="8002512" y="71126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4" name="Picture 13">
            <a:extLst>
              <a:ext uri="{FF2B5EF4-FFF2-40B4-BE49-F238E27FC236}">
                <a16:creationId xmlns:a16="http://schemas.microsoft.com/office/drawing/2014/main" id="{EB0B8866-171A-DAC6-38F2-55C362FE7DE9}"/>
              </a:ext>
            </a:extLst>
          </p:cNvPr>
          <p:cNvPicPr>
            <a:picLocks noChangeAspect="1"/>
          </p:cNvPicPr>
          <p:nvPr/>
        </p:nvPicPr>
        <p:blipFill>
          <a:blip r:embed="rId4"/>
          <a:stretch>
            <a:fillRect/>
          </a:stretch>
        </p:blipFill>
        <p:spPr>
          <a:xfrm>
            <a:off x="92892" y="2536260"/>
            <a:ext cx="3432033" cy="3284979"/>
          </a:xfrm>
          <a:prstGeom prst="roundRect">
            <a:avLst/>
          </a:prstGeom>
          <a:effectLst>
            <a:outerShdw blurRad="114300" dist="38100" dir="8100000" sx="101000" sy="101000" algn="tr" rotWithShape="0">
              <a:prstClr val="black">
                <a:alpha val="40000"/>
              </a:prstClr>
            </a:outerShdw>
          </a:effectLst>
        </p:spPr>
      </p:pic>
      <p:sp>
        <p:nvSpPr>
          <p:cNvPr id="17" name="TextBox 16">
            <a:extLst>
              <a:ext uri="{FF2B5EF4-FFF2-40B4-BE49-F238E27FC236}">
                <a16:creationId xmlns:a16="http://schemas.microsoft.com/office/drawing/2014/main" id="{9D898D91-4BAB-D9D4-635E-2F43796033F9}"/>
              </a:ext>
            </a:extLst>
          </p:cNvPr>
          <p:cNvSpPr txBox="1"/>
          <p:nvPr/>
        </p:nvSpPr>
        <p:spPr>
          <a:xfrm>
            <a:off x="3575881" y="2339600"/>
            <a:ext cx="5159906" cy="3816429"/>
          </a:xfrm>
          <a:prstGeom prst="rect">
            <a:avLst/>
          </a:prstGeom>
          <a:noFill/>
        </p:spPr>
        <p:txBody>
          <a:bodyPr wrap="square" lIns="91440" tIns="45720" rIns="91440" bIns="45720" rtlCol="0" anchor="t">
            <a:spAutoFit/>
          </a:bodyPr>
          <a:lstStyle/>
          <a:p>
            <a:r>
              <a:rPr lang="en-US" sz="2200" b="1">
                <a:solidFill>
                  <a:srgbClr val="ED1C24"/>
                </a:solidFill>
                <a:latin typeface="Montserrat" pitchFamily="2" charset="77"/>
                <a:ea typeface="Segoe UI"/>
                <a:cs typeface="Segoe UI"/>
              </a:rPr>
              <a:t>What is kinetic sand? ​</a:t>
            </a:r>
          </a:p>
          <a:p>
            <a:r>
              <a:rPr lang="en-US" sz="2200">
                <a:solidFill>
                  <a:srgbClr val="3F3889"/>
                </a:solidFill>
                <a:latin typeface="Montserrat" pitchFamily="2" charset="77"/>
                <a:ea typeface="Segoe UI"/>
                <a:cs typeface="Segoe UI"/>
              </a:rPr>
              <a:t>Kinetic sand is a type of sand that can: ​</a:t>
            </a:r>
          </a:p>
          <a:p>
            <a:pPr marL="285750" indent="-285750">
              <a:buFont typeface="Arial" panose="020B0604020202020204" pitchFamily="34" charset="0"/>
              <a:buChar char="•"/>
            </a:pPr>
            <a:r>
              <a:rPr lang="en-US" sz="2200">
                <a:solidFill>
                  <a:srgbClr val="2E3192"/>
                </a:solidFill>
                <a:latin typeface="Montserrat" pitchFamily="2" charset="77"/>
                <a:ea typeface="Segoe UI"/>
                <a:cs typeface="Segoe UI"/>
              </a:rPr>
              <a:t>Hold its </a:t>
            </a:r>
            <a:r>
              <a:rPr lang="en-US" sz="2200" b="1">
                <a:solidFill>
                  <a:srgbClr val="ED1C24"/>
                </a:solidFill>
                <a:latin typeface="Montserrat" pitchFamily="2" charset="77"/>
                <a:ea typeface="Segoe UI"/>
                <a:cs typeface="Segoe UI"/>
              </a:rPr>
              <a:t>shape</a:t>
            </a:r>
            <a:r>
              <a:rPr lang="en-US" sz="2200">
                <a:solidFill>
                  <a:srgbClr val="2E3192"/>
                </a:solidFill>
                <a:latin typeface="Montserrat" pitchFamily="2" charset="77"/>
                <a:ea typeface="Segoe UI"/>
                <a:cs typeface="Segoe UI"/>
              </a:rPr>
              <a:t> when you squeeze it ​</a:t>
            </a:r>
          </a:p>
          <a:p>
            <a:pPr marL="285750" indent="-285750">
              <a:buFont typeface="Arial" panose="020B0604020202020204" pitchFamily="34" charset="0"/>
              <a:buChar char="•"/>
            </a:pPr>
            <a:r>
              <a:rPr lang="en-US" sz="2200">
                <a:solidFill>
                  <a:srgbClr val="2E3192"/>
                </a:solidFill>
                <a:latin typeface="Montserrat" pitchFamily="2" charset="77"/>
                <a:ea typeface="Segoe UI"/>
                <a:cs typeface="Segoe UI"/>
              </a:rPr>
              <a:t>Fall apart </a:t>
            </a:r>
            <a:r>
              <a:rPr lang="en-US" sz="2200" b="1">
                <a:solidFill>
                  <a:srgbClr val="ED1C24"/>
                </a:solidFill>
                <a:latin typeface="Montserrat" pitchFamily="2" charset="77"/>
                <a:ea typeface="Segoe UI"/>
                <a:cs typeface="Segoe UI"/>
              </a:rPr>
              <a:t>slowly</a:t>
            </a:r>
            <a:r>
              <a:rPr lang="en-US" sz="2200">
                <a:solidFill>
                  <a:srgbClr val="2E3192"/>
                </a:solidFill>
                <a:latin typeface="Montserrat" pitchFamily="2" charset="77"/>
                <a:ea typeface="Segoe UI"/>
                <a:cs typeface="Segoe UI"/>
              </a:rPr>
              <a:t> when you let it go ​</a:t>
            </a:r>
          </a:p>
          <a:p>
            <a:pPr marL="285750" indent="-285750">
              <a:buFont typeface="Arial" panose="020B0604020202020204" pitchFamily="34" charset="0"/>
              <a:buChar char="•"/>
            </a:pPr>
            <a:r>
              <a:rPr lang="en-US" sz="2200">
                <a:solidFill>
                  <a:srgbClr val="2E3192"/>
                </a:solidFill>
                <a:latin typeface="Montserrat" pitchFamily="2" charset="77"/>
                <a:ea typeface="Segoe UI"/>
                <a:cs typeface="Segoe UI"/>
              </a:rPr>
              <a:t>When you </a:t>
            </a:r>
            <a:r>
              <a:rPr lang="en-US" sz="2200" b="1">
                <a:solidFill>
                  <a:srgbClr val="ED1C24"/>
                </a:solidFill>
                <a:latin typeface="Montserrat" pitchFamily="2" charset="77"/>
                <a:ea typeface="Segoe UI"/>
                <a:cs typeface="Segoe UI"/>
              </a:rPr>
              <a:t>hold</a:t>
            </a:r>
            <a:r>
              <a:rPr lang="en-US" sz="2200">
                <a:solidFill>
                  <a:srgbClr val="2E3192"/>
                </a:solidFill>
                <a:latin typeface="Montserrat" pitchFamily="2" charset="77"/>
                <a:ea typeface="Segoe UI"/>
                <a:cs typeface="Segoe UI"/>
              </a:rPr>
              <a:t> it or press it, it stays together like a solid. But when </a:t>
            </a:r>
            <a:r>
              <a:rPr lang="en-US" sz="2200">
                <a:solidFill>
                  <a:srgbClr val="3F3889"/>
                </a:solidFill>
                <a:latin typeface="Montserrat" pitchFamily="2" charset="77"/>
                <a:ea typeface="Segoe UI"/>
                <a:cs typeface="Segoe UI"/>
              </a:rPr>
              <a:t>you let it </a:t>
            </a:r>
            <a:r>
              <a:rPr lang="en-US" sz="2200" b="1">
                <a:solidFill>
                  <a:srgbClr val="ED1C24"/>
                </a:solidFill>
                <a:latin typeface="Montserrat" pitchFamily="2" charset="77"/>
                <a:ea typeface="Segoe UI"/>
                <a:cs typeface="Segoe UI"/>
              </a:rPr>
              <a:t>fall</a:t>
            </a:r>
            <a:r>
              <a:rPr lang="en-US" sz="2200">
                <a:solidFill>
                  <a:srgbClr val="3F3889"/>
                </a:solidFill>
                <a:latin typeface="Montserrat" pitchFamily="2" charset="77"/>
                <a:ea typeface="Segoe UI"/>
                <a:cs typeface="Segoe UI"/>
              </a:rPr>
              <a:t> or move, it flows like a liquid. </a:t>
            </a:r>
            <a:endParaRPr lang="en-US" sz="2200">
              <a:solidFill>
                <a:srgbClr val="3F3889"/>
              </a:solidFill>
              <a:latin typeface="Segoe UI"/>
              <a:ea typeface="Segoe UI"/>
              <a:cs typeface="Segoe UI"/>
            </a:endParaRPr>
          </a:p>
        </p:txBody>
      </p:sp>
      <p:sp>
        <p:nvSpPr>
          <p:cNvPr id="20" name="TextBox 19">
            <a:extLst>
              <a:ext uri="{FF2B5EF4-FFF2-40B4-BE49-F238E27FC236}">
                <a16:creationId xmlns:a16="http://schemas.microsoft.com/office/drawing/2014/main" id="{19AF26C5-C219-DB23-9601-085D7CC91780}"/>
              </a:ext>
            </a:extLst>
          </p:cNvPr>
          <p:cNvSpPr txBox="1"/>
          <p:nvPr/>
        </p:nvSpPr>
        <p:spPr>
          <a:xfrm>
            <a:off x="9274897" y="3703344"/>
            <a:ext cx="2824211" cy="923330"/>
          </a:xfrm>
          <a:prstGeom prst="rect">
            <a:avLst/>
          </a:prstGeom>
          <a:noFill/>
        </p:spPr>
        <p:txBody>
          <a:bodyPr wrap="square" rtlCol="0">
            <a:spAutoFit/>
          </a:bodyPr>
          <a:lstStyle/>
          <a:p>
            <a:r>
              <a:rPr lang="en-US" b="1">
                <a:solidFill>
                  <a:schemeClr val="bg1"/>
                </a:solidFill>
                <a:latin typeface="Montserrat" pitchFamily="2" charset="77"/>
              </a:rPr>
              <a:t>Sand</a:t>
            </a:r>
          </a:p>
          <a:p>
            <a:r>
              <a:rPr lang="en-US" b="1">
                <a:solidFill>
                  <a:schemeClr val="bg1"/>
                </a:solidFill>
                <a:latin typeface="Montserrat" pitchFamily="2" charset="77"/>
              </a:rPr>
              <a:t>Cornstarch</a:t>
            </a:r>
          </a:p>
          <a:p>
            <a:r>
              <a:rPr lang="en-US" b="1">
                <a:solidFill>
                  <a:schemeClr val="bg1"/>
                </a:solidFill>
                <a:latin typeface="Montserrat" pitchFamily="2" charset="77"/>
              </a:rPr>
              <a:t>Oil </a:t>
            </a:r>
            <a:endParaRPr lang="en-US" b="1">
              <a:solidFill>
                <a:schemeClr val="bg1"/>
              </a:solidFill>
            </a:endParaRPr>
          </a:p>
        </p:txBody>
      </p:sp>
      <p:sp>
        <p:nvSpPr>
          <p:cNvPr id="27" name="5-Point Star 26">
            <a:extLst>
              <a:ext uri="{FF2B5EF4-FFF2-40B4-BE49-F238E27FC236}">
                <a16:creationId xmlns:a16="http://schemas.microsoft.com/office/drawing/2014/main" id="{A0489699-E1ED-BD40-527E-579AF639ECAB}"/>
              </a:ext>
            </a:extLst>
          </p:cNvPr>
          <p:cNvSpPr/>
          <p:nvPr/>
        </p:nvSpPr>
        <p:spPr>
          <a:xfrm>
            <a:off x="9023838" y="368823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5-Point Star 27">
            <a:extLst>
              <a:ext uri="{FF2B5EF4-FFF2-40B4-BE49-F238E27FC236}">
                <a16:creationId xmlns:a16="http://schemas.microsoft.com/office/drawing/2014/main" id="{E3DA7A3D-146F-6EC0-1442-476E9CC2D254}"/>
              </a:ext>
            </a:extLst>
          </p:cNvPr>
          <p:cNvSpPr/>
          <p:nvPr/>
        </p:nvSpPr>
        <p:spPr>
          <a:xfrm>
            <a:off x="9037693" y="3979184"/>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5-Point Star 28">
            <a:extLst>
              <a:ext uri="{FF2B5EF4-FFF2-40B4-BE49-F238E27FC236}">
                <a16:creationId xmlns:a16="http://schemas.microsoft.com/office/drawing/2014/main" id="{65692764-8821-BE3A-0A94-8FCFE799CD75}"/>
              </a:ext>
            </a:extLst>
          </p:cNvPr>
          <p:cNvSpPr/>
          <p:nvPr/>
        </p:nvSpPr>
        <p:spPr>
          <a:xfrm>
            <a:off x="9037693" y="4256274"/>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TextBox 29">
            <a:extLst>
              <a:ext uri="{FF2B5EF4-FFF2-40B4-BE49-F238E27FC236}">
                <a16:creationId xmlns:a16="http://schemas.microsoft.com/office/drawing/2014/main" id="{93FF6880-2CC3-D83E-DC78-D10721B79CD9}"/>
              </a:ext>
            </a:extLst>
          </p:cNvPr>
          <p:cNvSpPr txBox="1"/>
          <p:nvPr/>
        </p:nvSpPr>
        <p:spPr>
          <a:xfrm>
            <a:off x="8922409" y="2564515"/>
            <a:ext cx="3124592" cy="923330"/>
          </a:xfrm>
          <a:prstGeom prst="rect">
            <a:avLst/>
          </a:prstGeom>
          <a:noFill/>
        </p:spPr>
        <p:txBody>
          <a:bodyPr wrap="square" rtlCol="0">
            <a:spAutoFit/>
          </a:bodyPr>
          <a:lstStyle/>
          <a:p>
            <a:r>
              <a:rPr lang="en-US">
                <a:solidFill>
                  <a:schemeClr val="bg1"/>
                </a:solidFill>
                <a:latin typeface="Montserrat" pitchFamily="2" charset="77"/>
              </a:rPr>
              <a:t>To make kinetic sand, we will be using three materials: </a:t>
            </a:r>
          </a:p>
        </p:txBody>
      </p:sp>
    </p:spTree>
    <p:extLst>
      <p:ext uri="{BB962C8B-B14F-4D97-AF65-F5344CB8AC3E}">
        <p14:creationId xmlns:p14="http://schemas.microsoft.com/office/powerpoint/2010/main" val="264350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23891" y="6013311"/>
            <a:ext cx="915816" cy="707676"/>
          </a:xfrm>
          <a:prstGeom prst="rect">
            <a:avLst/>
          </a:prstGeom>
        </p:spPr>
      </p:pic>
      <p:sp>
        <p:nvSpPr>
          <p:cNvPr id="54" name="5-Point Star 53">
            <a:extLst>
              <a:ext uri="{FF2B5EF4-FFF2-40B4-BE49-F238E27FC236}">
                <a16:creationId xmlns:a16="http://schemas.microsoft.com/office/drawing/2014/main" id="{91FD3D59-6528-1C02-1E3B-C0A17E266434}"/>
              </a:ext>
            </a:extLst>
          </p:cNvPr>
          <p:cNvSpPr/>
          <p:nvPr/>
        </p:nvSpPr>
        <p:spPr>
          <a:xfrm rot="21310741">
            <a:off x="9414024" y="225980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a:off x="10662556" y="97830"/>
            <a:ext cx="1349737" cy="381834"/>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3071801" y="3175005"/>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5">
            <a:extLst>
              <a:ext uri="{FF2B5EF4-FFF2-40B4-BE49-F238E27FC236}">
                <a16:creationId xmlns:a16="http://schemas.microsoft.com/office/drawing/2014/main" id="{E077F1BB-1D7E-37B8-6E4F-AF0C66DFF35B}"/>
              </a:ext>
            </a:extLst>
          </p:cNvPr>
          <p:cNvSpPr txBox="1"/>
          <p:nvPr/>
        </p:nvSpPr>
        <p:spPr>
          <a:xfrm>
            <a:off x="571853" y="198002"/>
            <a:ext cx="465847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Key Words to Know</a:t>
            </a:r>
          </a:p>
        </p:txBody>
      </p:sp>
      <p:cxnSp>
        <p:nvCxnSpPr>
          <p:cNvPr id="8" name="Straight Connector 7">
            <a:extLst>
              <a:ext uri="{FF2B5EF4-FFF2-40B4-BE49-F238E27FC236}">
                <a16:creationId xmlns:a16="http://schemas.microsoft.com/office/drawing/2014/main" id="{23787C28-9DAC-6A2D-1103-C4DC347AFBCD}"/>
              </a:ext>
            </a:extLst>
          </p:cNvPr>
          <p:cNvCxnSpPr>
            <a:cxnSpLocks/>
          </p:cNvCxnSpPr>
          <p:nvPr/>
        </p:nvCxnSpPr>
        <p:spPr>
          <a:xfrm>
            <a:off x="564858" y="840826"/>
            <a:ext cx="4646077" cy="1058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5220277" y="72502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0" name="TextBox 69">
            <a:extLst>
              <a:ext uri="{FF2B5EF4-FFF2-40B4-BE49-F238E27FC236}">
                <a16:creationId xmlns:a16="http://schemas.microsoft.com/office/drawing/2014/main" id="{4E966763-D2C8-D64C-8395-BFD0492267B1}"/>
              </a:ext>
            </a:extLst>
          </p:cNvPr>
          <p:cNvSpPr txBox="1"/>
          <p:nvPr/>
        </p:nvSpPr>
        <p:spPr>
          <a:xfrm>
            <a:off x="3587247" y="1092093"/>
            <a:ext cx="7346041"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What something is made of (example:</a:t>
            </a:r>
          </a:p>
          <a:p>
            <a:r>
              <a:rPr lang="en-US" sz="2400">
                <a:solidFill>
                  <a:schemeClr val="bg1"/>
                </a:solidFill>
                <a:latin typeface="Montserrat" pitchFamily="2" charset="77"/>
              </a:rPr>
              <a:t>sand, water, wood, and dirt are all materials). </a:t>
            </a:r>
          </a:p>
        </p:txBody>
      </p:sp>
      <p:sp>
        <p:nvSpPr>
          <p:cNvPr id="61" name="TextBox 70">
            <a:extLst>
              <a:ext uri="{FF2B5EF4-FFF2-40B4-BE49-F238E27FC236}">
                <a16:creationId xmlns:a16="http://schemas.microsoft.com/office/drawing/2014/main" id="{77B3082D-A1B5-29FF-27A7-43D60BE12185}"/>
              </a:ext>
            </a:extLst>
          </p:cNvPr>
          <p:cNvSpPr txBox="1"/>
          <p:nvPr/>
        </p:nvSpPr>
        <p:spPr>
          <a:xfrm>
            <a:off x="1201418" y="1274795"/>
            <a:ext cx="1917902"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MATERIAL</a:t>
            </a:r>
          </a:p>
        </p:txBody>
      </p:sp>
      <p:sp>
        <p:nvSpPr>
          <p:cNvPr id="63" name="TextBox 72">
            <a:extLst>
              <a:ext uri="{FF2B5EF4-FFF2-40B4-BE49-F238E27FC236}">
                <a16:creationId xmlns:a16="http://schemas.microsoft.com/office/drawing/2014/main" id="{4E632F49-0F8A-7AE1-B66B-82F6B6563F53}"/>
              </a:ext>
            </a:extLst>
          </p:cNvPr>
          <p:cNvSpPr txBox="1"/>
          <p:nvPr/>
        </p:nvSpPr>
        <p:spPr>
          <a:xfrm>
            <a:off x="3587247" y="2284186"/>
            <a:ext cx="8055024"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To put things together and stir them so they become one. </a:t>
            </a:r>
          </a:p>
        </p:txBody>
      </p:sp>
      <p:sp>
        <p:nvSpPr>
          <p:cNvPr id="64" name="TextBox 73">
            <a:extLst>
              <a:ext uri="{FF2B5EF4-FFF2-40B4-BE49-F238E27FC236}">
                <a16:creationId xmlns:a16="http://schemas.microsoft.com/office/drawing/2014/main" id="{A83B301E-F196-A1F1-324A-652ADAC1D8B4}"/>
              </a:ext>
            </a:extLst>
          </p:cNvPr>
          <p:cNvSpPr txBox="1"/>
          <p:nvPr/>
        </p:nvSpPr>
        <p:spPr>
          <a:xfrm>
            <a:off x="1077516" y="2399035"/>
            <a:ext cx="1075670" cy="45968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MIX</a:t>
            </a:r>
          </a:p>
        </p:txBody>
      </p:sp>
      <p:sp>
        <p:nvSpPr>
          <p:cNvPr id="66" name="TextBox 75">
            <a:extLst>
              <a:ext uri="{FF2B5EF4-FFF2-40B4-BE49-F238E27FC236}">
                <a16:creationId xmlns:a16="http://schemas.microsoft.com/office/drawing/2014/main" id="{F1F7701E-34CA-2977-74DF-0E4FA3CAD442}"/>
              </a:ext>
            </a:extLst>
          </p:cNvPr>
          <p:cNvSpPr txBox="1"/>
          <p:nvPr/>
        </p:nvSpPr>
        <p:spPr>
          <a:xfrm>
            <a:off x="3587247" y="4672430"/>
            <a:ext cx="8250967"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To use tools to make sure we have the right amount of something. </a:t>
            </a:r>
          </a:p>
        </p:txBody>
      </p:sp>
      <p:sp>
        <p:nvSpPr>
          <p:cNvPr id="67" name="TextBox 76">
            <a:extLst>
              <a:ext uri="{FF2B5EF4-FFF2-40B4-BE49-F238E27FC236}">
                <a16:creationId xmlns:a16="http://schemas.microsoft.com/office/drawing/2014/main" id="{9067A55A-3B90-7CF1-9E30-457FF0E54D89}"/>
              </a:ext>
            </a:extLst>
          </p:cNvPr>
          <p:cNvSpPr txBox="1"/>
          <p:nvPr/>
        </p:nvSpPr>
        <p:spPr>
          <a:xfrm>
            <a:off x="1036662" y="4785688"/>
            <a:ext cx="2135146"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MEASURE</a:t>
            </a:r>
          </a:p>
        </p:txBody>
      </p:sp>
      <p:sp>
        <p:nvSpPr>
          <p:cNvPr id="69" name="TextBox 78">
            <a:extLst>
              <a:ext uri="{FF2B5EF4-FFF2-40B4-BE49-F238E27FC236}">
                <a16:creationId xmlns:a16="http://schemas.microsoft.com/office/drawing/2014/main" id="{2EFA7AFB-EEBF-105C-FEBC-01C59A342271}"/>
              </a:ext>
            </a:extLst>
          </p:cNvPr>
          <p:cNvSpPr txBox="1"/>
          <p:nvPr/>
        </p:nvSpPr>
        <p:spPr>
          <a:xfrm>
            <a:off x="3587247" y="5961559"/>
            <a:ext cx="7365335"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The way something looks or is formed.</a:t>
            </a:r>
          </a:p>
        </p:txBody>
      </p:sp>
      <p:sp>
        <p:nvSpPr>
          <p:cNvPr id="70" name="TextBox 79">
            <a:extLst>
              <a:ext uri="{FF2B5EF4-FFF2-40B4-BE49-F238E27FC236}">
                <a16:creationId xmlns:a16="http://schemas.microsoft.com/office/drawing/2014/main" id="{90D9E582-95F5-4131-D25C-2B056DA0C37D}"/>
              </a:ext>
            </a:extLst>
          </p:cNvPr>
          <p:cNvSpPr txBox="1"/>
          <p:nvPr/>
        </p:nvSpPr>
        <p:spPr>
          <a:xfrm>
            <a:off x="1077516" y="5964216"/>
            <a:ext cx="1379470"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bg1"/>
                </a:solidFill>
                <a:latin typeface="Montserrat" pitchFamily="2" charset="77"/>
              </a:rPr>
              <a:t>SHAPE</a:t>
            </a:r>
          </a:p>
        </p:txBody>
      </p:sp>
      <p:sp>
        <p:nvSpPr>
          <p:cNvPr id="4" name="TextBox 78">
            <a:extLst>
              <a:ext uri="{FF2B5EF4-FFF2-40B4-BE49-F238E27FC236}">
                <a16:creationId xmlns:a16="http://schemas.microsoft.com/office/drawing/2014/main" id="{B5FBB350-3FF4-55D7-A11D-2934C0A1878E}"/>
              </a:ext>
            </a:extLst>
          </p:cNvPr>
          <p:cNvSpPr txBox="1"/>
          <p:nvPr/>
        </p:nvSpPr>
        <p:spPr>
          <a:xfrm>
            <a:off x="3587247" y="3367204"/>
            <a:ext cx="7923826"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A material made by combining two or more different materials, so they work better together. </a:t>
            </a:r>
          </a:p>
        </p:txBody>
      </p:sp>
      <p:sp>
        <p:nvSpPr>
          <p:cNvPr id="6" name="TextBox 79">
            <a:extLst>
              <a:ext uri="{FF2B5EF4-FFF2-40B4-BE49-F238E27FC236}">
                <a16:creationId xmlns:a16="http://schemas.microsoft.com/office/drawing/2014/main" id="{688AA96F-8F1A-BA32-DBBD-C3DDB6E988B1}"/>
              </a:ext>
            </a:extLst>
          </p:cNvPr>
          <p:cNvSpPr txBox="1"/>
          <p:nvPr/>
        </p:nvSpPr>
        <p:spPr>
          <a:xfrm>
            <a:off x="1161280" y="3590475"/>
            <a:ext cx="3003155"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bg1"/>
                </a:solidFill>
                <a:latin typeface="Montserrat" pitchFamily="2" charset="77"/>
              </a:rPr>
              <a:t>COMPOSITE</a:t>
            </a:r>
          </a:p>
        </p:txBody>
      </p:sp>
      <p:sp>
        <p:nvSpPr>
          <p:cNvPr id="80" name="5-Point Star 79">
            <a:extLst>
              <a:ext uri="{FF2B5EF4-FFF2-40B4-BE49-F238E27FC236}">
                <a16:creationId xmlns:a16="http://schemas.microsoft.com/office/drawing/2014/main" id="{68E4AFC8-1061-ED7C-4108-62DB57F7CE1E}"/>
              </a:ext>
            </a:extLst>
          </p:cNvPr>
          <p:cNvSpPr/>
          <p:nvPr/>
        </p:nvSpPr>
        <p:spPr>
          <a:xfrm>
            <a:off x="678563" y="1316356"/>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1" name="5-Point Star 80">
            <a:extLst>
              <a:ext uri="{FF2B5EF4-FFF2-40B4-BE49-F238E27FC236}">
                <a16:creationId xmlns:a16="http://schemas.microsoft.com/office/drawing/2014/main" id="{EC1C284F-7139-436D-F84D-06C46B3E7020}"/>
              </a:ext>
            </a:extLst>
          </p:cNvPr>
          <p:cNvSpPr/>
          <p:nvPr/>
        </p:nvSpPr>
        <p:spPr>
          <a:xfrm>
            <a:off x="678563" y="2507948"/>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2" name="5-Point Star 81">
            <a:extLst>
              <a:ext uri="{FF2B5EF4-FFF2-40B4-BE49-F238E27FC236}">
                <a16:creationId xmlns:a16="http://schemas.microsoft.com/office/drawing/2014/main" id="{17D8B551-CEE9-6602-8BF4-F053A0BDCCB5}"/>
              </a:ext>
            </a:extLst>
          </p:cNvPr>
          <p:cNvSpPr/>
          <p:nvPr/>
        </p:nvSpPr>
        <p:spPr>
          <a:xfrm>
            <a:off x="680862" y="3699540"/>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4" name="5-Point Star 83">
            <a:extLst>
              <a:ext uri="{FF2B5EF4-FFF2-40B4-BE49-F238E27FC236}">
                <a16:creationId xmlns:a16="http://schemas.microsoft.com/office/drawing/2014/main" id="{98684A04-9900-58A9-A280-DA296AFD6A0F}"/>
              </a:ext>
            </a:extLst>
          </p:cNvPr>
          <p:cNvSpPr/>
          <p:nvPr/>
        </p:nvSpPr>
        <p:spPr>
          <a:xfrm>
            <a:off x="680862" y="4891132"/>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5" name="5-Point Star 84">
            <a:extLst>
              <a:ext uri="{FF2B5EF4-FFF2-40B4-BE49-F238E27FC236}">
                <a16:creationId xmlns:a16="http://schemas.microsoft.com/office/drawing/2014/main" id="{21420CBB-A007-C0D9-F017-BD6EF194DA8E}"/>
              </a:ext>
            </a:extLst>
          </p:cNvPr>
          <p:cNvSpPr/>
          <p:nvPr/>
        </p:nvSpPr>
        <p:spPr>
          <a:xfrm>
            <a:off x="705484" y="6082724"/>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18017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DDEC7A3-937E-8744-D516-6F5A2D29894C}"/>
              </a:ext>
            </a:extLst>
          </p:cNvPr>
          <p:cNvSpPr>
            <a:spLocks/>
          </p:cNvSpPr>
          <p:nvPr/>
        </p:nvSpPr>
        <p:spPr>
          <a:xfrm>
            <a:off x="0" y="-1306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64F2ECE-D4CF-FBE2-43E8-3746EBA77D63}"/>
              </a:ext>
            </a:extLst>
          </p:cNvPr>
          <p:cNvSpPr>
            <a:spLocks noGrp="1"/>
          </p:cNvSpPr>
          <p:nvPr>
            <p:ph type="title"/>
          </p:nvPr>
        </p:nvSpPr>
        <p:spPr>
          <a:xfrm>
            <a:off x="3950853" y="197774"/>
            <a:ext cx="3651450" cy="859429"/>
          </a:xfrm>
        </p:spPr>
        <p:txBody>
          <a:bodyPr>
            <a:normAutofit/>
          </a:bodyPr>
          <a:lstStyle/>
          <a:p>
            <a:pPr algn="l"/>
            <a:r>
              <a:rPr lang="en-US" sz="2800" b="1">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317172" y="3102072"/>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itle 1">
            <a:extLst>
              <a:ext uri="{FF2B5EF4-FFF2-40B4-BE49-F238E27FC236}">
                <a16:creationId xmlns:a16="http://schemas.microsoft.com/office/drawing/2014/main" id="{D4AFEAC0-07D6-FBA2-D1CC-BF51E56BDAB1}"/>
              </a:ext>
            </a:extLst>
          </p:cNvPr>
          <p:cNvSpPr>
            <a:spLocks noGrp="1"/>
          </p:cNvSpPr>
          <p:nvPr/>
        </p:nvSpPr>
        <p:spPr>
          <a:xfrm>
            <a:off x="1132494" y="266830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2" name="5-Point Star 11">
            <a:extLst>
              <a:ext uri="{FF2B5EF4-FFF2-40B4-BE49-F238E27FC236}">
                <a16:creationId xmlns:a16="http://schemas.microsoft.com/office/drawing/2014/main" id="{A227900B-485A-914B-B252-6162127A4047}"/>
              </a:ext>
            </a:extLst>
          </p:cNvPr>
          <p:cNvSpPr/>
          <p:nvPr/>
        </p:nvSpPr>
        <p:spPr>
          <a:xfrm>
            <a:off x="1817770" y="139407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5-Point Star 14">
            <a:extLst>
              <a:ext uri="{FF2B5EF4-FFF2-40B4-BE49-F238E27FC236}">
                <a16:creationId xmlns:a16="http://schemas.microsoft.com/office/drawing/2014/main" id="{4F4291CD-C347-196E-08ED-BA16300A5F35}"/>
              </a:ext>
            </a:extLst>
          </p:cNvPr>
          <p:cNvSpPr/>
          <p:nvPr/>
        </p:nvSpPr>
        <p:spPr>
          <a:xfrm rot="20739421">
            <a:off x="2753780" y="1904376"/>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5-Point Star 15">
            <a:extLst>
              <a:ext uri="{FF2B5EF4-FFF2-40B4-BE49-F238E27FC236}">
                <a16:creationId xmlns:a16="http://schemas.microsoft.com/office/drawing/2014/main" id="{92D80689-FB46-344D-2D44-2AE665528D02}"/>
              </a:ext>
            </a:extLst>
          </p:cNvPr>
          <p:cNvSpPr/>
          <p:nvPr/>
        </p:nvSpPr>
        <p:spPr>
          <a:xfrm rot="20739421">
            <a:off x="394987" y="18948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5-Point Star 16">
            <a:extLst>
              <a:ext uri="{FF2B5EF4-FFF2-40B4-BE49-F238E27FC236}">
                <a16:creationId xmlns:a16="http://schemas.microsoft.com/office/drawing/2014/main" id="{16D0EBBF-9523-8BEF-0DF2-41C217A2BE95}"/>
              </a:ext>
            </a:extLst>
          </p:cNvPr>
          <p:cNvSpPr/>
          <p:nvPr/>
        </p:nvSpPr>
        <p:spPr>
          <a:xfrm rot="20739421">
            <a:off x="4158831" y="18459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5-Point Star 17">
            <a:extLst>
              <a:ext uri="{FF2B5EF4-FFF2-40B4-BE49-F238E27FC236}">
                <a16:creationId xmlns:a16="http://schemas.microsoft.com/office/drawing/2014/main" id="{8ED71249-82A4-2334-0210-3D1759C7AB99}"/>
              </a:ext>
            </a:extLst>
          </p:cNvPr>
          <p:cNvSpPr/>
          <p:nvPr/>
        </p:nvSpPr>
        <p:spPr>
          <a:xfrm rot="20739421">
            <a:off x="1712022" y="154348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5-Point Star 19">
            <a:extLst>
              <a:ext uri="{FF2B5EF4-FFF2-40B4-BE49-F238E27FC236}">
                <a16:creationId xmlns:a16="http://schemas.microsoft.com/office/drawing/2014/main" id="{A5B56456-6FCE-8B65-51AE-89A4F7062FAF}"/>
              </a:ext>
            </a:extLst>
          </p:cNvPr>
          <p:cNvSpPr/>
          <p:nvPr/>
        </p:nvSpPr>
        <p:spPr>
          <a:xfrm rot="20739421">
            <a:off x="3548483" y="1613014"/>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a16="http://schemas.microsoft.com/office/drawing/2014/main" id="{45E18686-25C7-4F16-9546-29B76135AACC}"/>
              </a:ext>
            </a:extLst>
          </p:cNvPr>
          <p:cNvSpPr>
            <a:spLocks noChangeArrowheads="1"/>
          </p:cNvSpPr>
          <p:nvPr/>
        </p:nvSpPr>
        <p:spPr bwMode="auto">
          <a:xfrm>
            <a:off x="2033112" y="3429195"/>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defPPr>
              <a:defRPr lang="en-US"/>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6pPr>
            <a:lvl7pPr marL="2743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7pPr>
            <a:lvl8pPr marL="3200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8pPr>
            <a:lvl9pPr marL="3657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 name="Rounded Rectangle 25">
            <a:extLst>
              <a:ext uri="{FF2B5EF4-FFF2-40B4-BE49-F238E27FC236}">
                <a16:creationId xmlns:a16="http://schemas.microsoft.com/office/drawing/2014/main" id="{B05E5582-7442-F5A4-646F-ECA36B4CC9C9}"/>
              </a:ext>
            </a:extLst>
          </p:cNvPr>
          <p:cNvSpPr/>
          <p:nvPr/>
        </p:nvSpPr>
        <p:spPr>
          <a:xfrm>
            <a:off x="4363479" y="2714107"/>
            <a:ext cx="3689451"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TextBox 67">
            <a:extLst>
              <a:ext uri="{FF2B5EF4-FFF2-40B4-BE49-F238E27FC236}">
                <a16:creationId xmlns:a16="http://schemas.microsoft.com/office/drawing/2014/main" id="{C3744DA8-2D1D-B4DB-1328-35FC448246D9}"/>
              </a:ext>
            </a:extLst>
          </p:cNvPr>
          <p:cNvSpPr txBox="1"/>
          <p:nvPr/>
        </p:nvSpPr>
        <p:spPr>
          <a:xfrm>
            <a:off x="5864489" y="3020142"/>
            <a:ext cx="1293379"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Spoon</a:t>
            </a:r>
          </a:p>
        </p:txBody>
      </p:sp>
      <p:sp>
        <p:nvSpPr>
          <p:cNvPr id="32" name="Rounded Rectangle 31">
            <a:extLst>
              <a:ext uri="{FF2B5EF4-FFF2-40B4-BE49-F238E27FC236}">
                <a16:creationId xmlns:a16="http://schemas.microsoft.com/office/drawing/2014/main" id="{0D8A18FB-CE6E-231D-1B7C-8EE3FA70EB39}"/>
              </a:ext>
            </a:extLst>
          </p:cNvPr>
          <p:cNvSpPr/>
          <p:nvPr/>
        </p:nvSpPr>
        <p:spPr>
          <a:xfrm>
            <a:off x="4363479" y="1435168"/>
            <a:ext cx="3651449"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113">
            <a:extLst>
              <a:ext uri="{FF2B5EF4-FFF2-40B4-BE49-F238E27FC236}">
                <a16:creationId xmlns:a16="http://schemas.microsoft.com/office/drawing/2014/main" id="{A86686F9-91B9-B796-A5CD-D21B69F091C5}"/>
              </a:ext>
            </a:extLst>
          </p:cNvPr>
          <p:cNvSpPr txBox="1"/>
          <p:nvPr/>
        </p:nvSpPr>
        <p:spPr>
          <a:xfrm>
            <a:off x="5579473" y="1760514"/>
            <a:ext cx="186341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Cornstarch</a:t>
            </a:r>
          </a:p>
        </p:txBody>
      </p:sp>
      <p:cxnSp>
        <p:nvCxnSpPr>
          <p:cNvPr id="38" name="Straight Connector 37">
            <a:extLst>
              <a:ext uri="{FF2B5EF4-FFF2-40B4-BE49-F238E27FC236}">
                <a16:creationId xmlns:a16="http://schemas.microsoft.com/office/drawing/2014/main" id="{8889B26A-3B86-3436-30AF-8277BCD18835}"/>
              </a:ext>
            </a:extLst>
          </p:cNvPr>
          <p:cNvCxnSpPr>
            <a:cxnSpLocks/>
          </p:cNvCxnSpPr>
          <p:nvPr/>
        </p:nvCxnSpPr>
        <p:spPr>
          <a:xfrm flipV="1">
            <a:off x="4095944" y="859191"/>
            <a:ext cx="3423351" cy="458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9" name="5-Point Star 38">
            <a:extLst>
              <a:ext uri="{FF2B5EF4-FFF2-40B4-BE49-F238E27FC236}">
                <a16:creationId xmlns:a16="http://schemas.microsoft.com/office/drawing/2014/main" id="{974CB6BD-3D2B-7675-076C-C2960038DB1D}"/>
              </a:ext>
            </a:extLst>
          </p:cNvPr>
          <p:cNvSpPr/>
          <p:nvPr/>
        </p:nvSpPr>
        <p:spPr>
          <a:xfrm>
            <a:off x="7522474" y="73433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7" name="Rounded Rectangle 46">
            <a:extLst>
              <a:ext uri="{FF2B5EF4-FFF2-40B4-BE49-F238E27FC236}">
                <a16:creationId xmlns:a16="http://schemas.microsoft.com/office/drawing/2014/main" id="{2FBFBD94-2B35-217D-BE66-F1CED170307A}"/>
              </a:ext>
            </a:extLst>
          </p:cNvPr>
          <p:cNvSpPr/>
          <p:nvPr/>
        </p:nvSpPr>
        <p:spPr>
          <a:xfrm>
            <a:off x="4853209" y="5551922"/>
            <a:ext cx="7028482" cy="1141018"/>
          </a:xfrm>
          <a:prstGeom prst="roundRect">
            <a:avLst/>
          </a:prstGeom>
          <a:gradFill>
            <a:gsLst>
              <a:gs pos="6000">
                <a:srgbClr val="ED1C24"/>
              </a:gs>
              <a:gs pos="67000">
                <a:srgbClr val="2E3192"/>
              </a:gs>
            </a:gsLst>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8" name="TextBox 47">
            <a:extLst>
              <a:ext uri="{FF2B5EF4-FFF2-40B4-BE49-F238E27FC236}">
                <a16:creationId xmlns:a16="http://schemas.microsoft.com/office/drawing/2014/main" id="{A25B4BD3-38E3-0BE8-C6CE-B4F2FCC1FB46}"/>
              </a:ext>
            </a:extLst>
          </p:cNvPr>
          <p:cNvSpPr txBox="1"/>
          <p:nvPr/>
        </p:nvSpPr>
        <p:spPr>
          <a:xfrm>
            <a:off x="5184529" y="5971541"/>
            <a:ext cx="6697162" cy="615553"/>
          </a:xfrm>
          <a:prstGeom prst="rect">
            <a:avLst/>
          </a:prstGeom>
          <a:noFill/>
        </p:spPr>
        <p:txBody>
          <a:bodyPr wrap="square">
            <a:spAutoFit/>
          </a:bodyPr>
          <a:lstStyle/>
          <a:p>
            <a:r>
              <a:rPr lang="en-US" sz="1700">
                <a:solidFill>
                  <a:schemeClr val="bg1"/>
                </a:solidFill>
                <a:latin typeface="Montserrat" pitchFamily="2" charset="77"/>
              </a:rPr>
              <a:t>Gather your materials and get ready to use them to create a new material!</a:t>
            </a:r>
          </a:p>
        </p:txBody>
      </p:sp>
      <p:sp>
        <p:nvSpPr>
          <p:cNvPr id="49" name="TextBox 48">
            <a:extLst>
              <a:ext uri="{FF2B5EF4-FFF2-40B4-BE49-F238E27FC236}">
                <a16:creationId xmlns:a16="http://schemas.microsoft.com/office/drawing/2014/main" id="{55CB62C2-F70E-F179-9593-7A306E27BA3E}"/>
              </a:ext>
            </a:extLst>
          </p:cNvPr>
          <p:cNvSpPr txBox="1"/>
          <p:nvPr/>
        </p:nvSpPr>
        <p:spPr>
          <a:xfrm>
            <a:off x="5184529" y="5648631"/>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Get Ready to Experiment!</a:t>
            </a:r>
            <a:endParaRPr lang="en-US" b="1">
              <a:solidFill>
                <a:schemeClr val="bg1"/>
              </a:solidFill>
              <a:latin typeface="Montserrat" pitchFamily="2" charset="77"/>
            </a:endParaRPr>
          </a:p>
        </p:txBody>
      </p:sp>
      <p:pic>
        <p:nvPicPr>
          <p:cNvPr id="4" name="Picture 3">
            <a:extLst>
              <a:ext uri="{FF2B5EF4-FFF2-40B4-BE49-F238E27FC236}">
                <a16:creationId xmlns:a16="http://schemas.microsoft.com/office/drawing/2014/main" id="{B1969367-5CE1-4803-EBAC-28E53BAF9A23}"/>
              </a:ext>
            </a:extLst>
          </p:cNvPr>
          <p:cNvPicPr>
            <a:picLocks noChangeAspect="1"/>
          </p:cNvPicPr>
          <p:nvPr/>
        </p:nvPicPr>
        <p:blipFill>
          <a:blip r:embed="rId6"/>
          <a:srcRect l="37434" t="51852"/>
          <a:stretch>
            <a:fillRect/>
          </a:stretch>
        </p:blipFill>
        <p:spPr>
          <a:xfrm>
            <a:off x="8277738" y="923995"/>
            <a:ext cx="5154194" cy="5128497"/>
          </a:xfrm>
          <a:prstGeom prst="rect">
            <a:avLst/>
          </a:prstGeom>
        </p:spPr>
      </p:pic>
      <p:sp>
        <p:nvSpPr>
          <p:cNvPr id="11" name="Rounded Rectangle 10">
            <a:extLst>
              <a:ext uri="{FF2B5EF4-FFF2-40B4-BE49-F238E27FC236}">
                <a16:creationId xmlns:a16="http://schemas.microsoft.com/office/drawing/2014/main" id="{1A181524-940F-119C-F61B-E22D600EF9F4}"/>
              </a:ext>
            </a:extLst>
          </p:cNvPr>
          <p:cNvSpPr/>
          <p:nvPr/>
        </p:nvSpPr>
        <p:spPr>
          <a:xfrm>
            <a:off x="4363479" y="3959356"/>
            <a:ext cx="3735968"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TextBox 82">
            <a:extLst>
              <a:ext uri="{FF2B5EF4-FFF2-40B4-BE49-F238E27FC236}">
                <a16:creationId xmlns:a16="http://schemas.microsoft.com/office/drawing/2014/main" id="{34073204-4182-5799-6DF2-7975763EF264}"/>
              </a:ext>
            </a:extLst>
          </p:cNvPr>
          <p:cNvSpPr txBox="1"/>
          <p:nvPr/>
        </p:nvSpPr>
        <p:spPr>
          <a:xfrm>
            <a:off x="4166297" y="4110654"/>
            <a:ext cx="3989285"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1 Tablespoon Scoop</a:t>
            </a:r>
          </a:p>
          <a:p>
            <a:pPr algn="r"/>
            <a:r>
              <a:rPr lang="en-US" sz="2200" b="1">
                <a:solidFill>
                  <a:srgbClr val="2E3192"/>
                </a:solidFill>
                <a:latin typeface="Montserrat" pitchFamily="2" charset="77"/>
              </a:rPr>
              <a:t>1 Teaspoon Scoop</a:t>
            </a:r>
          </a:p>
        </p:txBody>
      </p:sp>
      <p:sp>
        <p:nvSpPr>
          <p:cNvPr id="24" name="Rounded Rectangle 23">
            <a:extLst>
              <a:ext uri="{FF2B5EF4-FFF2-40B4-BE49-F238E27FC236}">
                <a16:creationId xmlns:a16="http://schemas.microsoft.com/office/drawing/2014/main" id="{D83AF7F8-7A52-7A95-811C-ECE048ABD508}"/>
              </a:ext>
            </a:extLst>
          </p:cNvPr>
          <p:cNvSpPr/>
          <p:nvPr/>
        </p:nvSpPr>
        <p:spPr>
          <a:xfrm>
            <a:off x="283065" y="2704556"/>
            <a:ext cx="3651449"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Rounded Rectangle 27">
            <a:extLst>
              <a:ext uri="{FF2B5EF4-FFF2-40B4-BE49-F238E27FC236}">
                <a16:creationId xmlns:a16="http://schemas.microsoft.com/office/drawing/2014/main" id="{DB228872-C7A2-2165-4C22-9D8171491A09}"/>
              </a:ext>
            </a:extLst>
          </p:cNvPr>
          <p:cNvSpPr/>
          <p:nvPr/>
        </p:nvSpPr>
        <p:spPr>
          <a:xfrm>
            <a:off x="283065" y="1425617"/>
            <a:ext cx="3651449"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Rounded Rectangle 30">
            <a:extLst>
              <a:ext uri="{FF2B5EF4-FFF2-40B4-BE49-F238E27FC236}">
                <a16:creationId xmlns:a16="http://schemas.microsoft.com/office/drawing/2014/main" id="{F51F6E0F-9742-8BE0-1178-2D69F959B5B9}"/>
              </a:ext>
            </a:extLst>
          </p:cNvPr>
          <p:cNvSpPr/>
          <p:nvPr/>
        </p:nvSpPr>
        <p:spPr>
          <a:xfrm>
            <a:off x="283065" y="3992335"/>
            <a:ext cx="3651449"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70">
            <a:extLst>
              <a:ext uri="{FF2B5EF4-FFF2-40B4-BE49-F238E27FC236}">
                <a16:creationId xmlns:a16="http://schemas.microsoft.com/office/drawing/2014/main" id="{50776FFA-2AF4-782C-A7BB-D83E483EA3C2}"/>
              </a:ext>
            </a:extLst>
          </p:cNvPr>
          <p:cNvSpPr txBox="1"/>
          <p:nvPr/>
        </p:nvSpPr>
        <p:spPr>
          <a:xfrm>
            <a:off x="1552313" y="1753280"/>
            <a:ext cx="1807067"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Craft Sand</a:t>
            </a:r>
          </a:p>
        </p:txBody>
      </p:sp>
      <p:sp>
        <p:nvSpPr>
          <p:cNvPr id="30" name="TextBox 82">
            <a:extLst>
              <a:ext uri="{FF2B5EF4-FFF2-40B4-BE49-F238E27FC236}">
                <a16:creationId xmlns:a16="http://schemas.microsoft.com/office/drawing/2014/main" id="{2B7EED8C-7E15-2E3B-8520-CA9770D75B7C}"/>
              </a:ext>
            </a:extLst>
          </p:cNvPr>
          <p:cNvSpPr txBox="1"/>
          <p:nvPr/>
        </p:nvSpPr>
        <p:spPr>
          <a:xfrm>
            <a:off x="969346" y="3061778"/>
            <a:ext cx="1856822"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Oil</a:t>
            </a:r>
          </a:p>
        </p:txBody>
      </p:sp>
      <p:sp>
        <p:nvSpPr>
          <p:cNvPr id="9" name="TextBox 82">
            <a:extLst>
              <a:ext uri="{FF2B5EF4-FFF2-40B4-BE49-F238E27FC236}">
                <a16:creationId xmlns:a16="http://schemas.microsoft.com/office/drawing/2014/main" id="{113B8059-87D9-5C5F-9DE1-04B3D96F9086}"/>
              </a:ext>
            </a:extLst>
          </p:cNvPr>
          <p:cNvSpPr txBox="1"/>
          <p:nvPr/>
        </p:nvSpPr>
        <p:spPr>
          <a:xfrm>
            <a:off x="1211098" y="4272288"/>
            <a:ext cx="2249764"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Paper Bowl</a:t>
            </a:r>
          </a:p>
        </p:txBody>
      </p:sp>
      <p:pic>
        <p:nvPicPr>
          <p:cNvPr id="37" name="Picture 36">
            <a:extLst>
              <a:ext uri="{FF2B5EF4-FFF2-40B4-BE49-F238E27FC236}">
                <a16:creationId xmlns:a16="http://schemas.microsoft.com/office/drawing/2014/main" id="{F807638C-0D23-4993-0D95-C9B5851FF541}"/>
              </a:ext>
            </a:extLst>
          </p:cNvPr>
          <p:cNvPicPr>
            <a:picLocks noChangeAspect="1"/>
          </p:cNvPicPr>
          <p:nvPr/>
        </p:nvPicPr>
        <p:blipFill>
          <a:blip r:embed="rId7"/>
          <a:srcRect l="48623" t="34914" r="30874" b="33457"/>
          <a:stretch>
            <a:fillRect/>
          </a:stretch>
        </p:blipFill>
        <p:spPr>
          <a:xfrm>
            <a:off x="3718375" y="3895971"/>
            <a:ext cx="1581286" cy="1372203"/>
          </a:xfrm>
          <a:prstGeom prst="rect">
            <a:avLst/>
          </a:prstGeom>
          <a:effectLst>
            <a:outerShdw blurRad="152400" dist="38100" dir="8100000" sx="103000" sy="103000" algn="tr" rotWithShape="0">
              <a:prstClr val="black">
                <a:alpha val="40000"/>
              </a:prstClr>
            </a:outerShdw>
          </a:effectLst>
        </p:spPr>
      </p:pic>
      <p:pic>
        <p:nvPicPr>
          <p:cNvPr id="50" name="Picture 49">
            <a:extLst>
              <a:ext uri="{FF2B5EF4-FFF2-40B4-BE49-F238E27FC236}">
                <a16:creationId xmlns:a16="http://schemas.microsoft.com/office/drawing/2014/main" id="{A6AA09C7-DC3E-680D-D427-1B6074EBB00B}"/>
              </a:ext>
            </a:extLst>
          </p:cNvPr>
          <p:cNvPicPr>
            <a:picLocks noChangeAspect="1"/>
          </p:cNvPicPr>
          <p:nvPr/>
        </p:nvPicPr>
        <p:blipFill>
          <a:blip r:embed="rId7"/>
          <a:srcRect l="47862" t="4250" r="31212" b="64364"/>
          <a:stretch>
            <a:fillRect/>
          </a:stretch>
        </p:blipFill>
        <p:spPr>
          <a:xfrm>
            <a:off x="-144654" y="3889725"/>
            <a:ext cx="1626425" cy="1372203"/>
          </a:xfrm>
          <a:prstGeom prst="rect">
            <a:avLst/>
          </a:prstGeom>
          <a:effectLst>
            <a:outerShdw blurRad="152400" dist="38100" dir="8100000" sx="103000" sy="103000" algn="tr" rotWithShape="0">
              <a:prstClr val="black">
                <a:alpha val="40000"/>
              </a:prstClr>
            </a:outerShdw>
          </a:effectLst>
        </p:spPr>
      </p:pic>
      <p:pic>
        <p:nvPicPr>
          <p:cNvPr id="52" name="Picture 51">
            <a:extLst>
              <a:ext uri="{FF2B5EF4-FFF2-40B4-BE49-F238E27FC236}">
                <a16:creationId xmlns:a16="http://schemas.microsoft.com/office/drawing/2014/main" id="{DAA8C2ED-AF23-EE03-5305-092CD75EA670}"/>
              </a:ext>
            </a:extLst>
          </p:cNvPr>
          <p:cNvPicPr>
            <a:picLocks noChangeAspect="1"/>
          </p:cNvPicPr>
          <p:nvPr/>
        </p:nvPicPr>
        <p:blipFill>
          <a:blip r:embed="rId7"/>
          <a:srcRect l="27496" r="51206" b="63252"/>
          <a:stretch>
            <a:fillRect/>
          </a:stretch>
        </p:blipFill>
        <p:spPr>
          <a:xfrm>
            <a:off x="-199313" y="1133203"/>
            <a:ext cx="1655335" cy="1606618"/>
          </a:xfrm>
          <a:prstGeom prst="rect">
            <a:avLst/>
          </a:prstGeom>
          <a:effectLst>
            <a:outerShdw blurRad="152400" dist="38100" dir="8100000" sx="103000" sy="103000" algn="tr" rotWithShape="0">
              <a:prstClr val="black">
                <a:alpha val="40000"/>
              </a:prstClr>
            </a:outerShdw>
          </a:effectLst>
        </p:spPr>
      </p:pic>
      <p:pic>
        <p:nvPicPr>
          <p:cNvPr id="53" name="Picture 52">
            <a:extLst>
              <a:ext uri="{FF2B5EF4-FFF2-40B4-BE49-F238E27FC236}">
                <a16:creationId xmlns:a16="http://schemas.microsoft.com/office/drawing/2014/main" id="{F27AC8E7-679C-648F-4114-EE2E3578CF69}"/>
              </a:ext>
            </a:extLst>
          </p:cNvPr>
          <p:cNvPicPr>
            <a:picLocks noChangeAspect="1"/>
          </p:cNvPicPr>
          <p:nvPr/>
        </p:nvPicPr>
        <p:blipFill>
          <a:blip r:embed="rId7"/>
          <a:srcRect t="33742" r="71200" b="29173"/>
          <a:stretch>
            <a:fillRect/>
          </a:stretch>
        </p:blipFill>
        <p:spPr>
          <a:xfrm>
            <a:off x="3274483" y="1150582"/>
            <a:ext cx="2238465" cy="1621338"/>
          </a:xfrm>
          <a:prstGeom prst="rect">
            <a:avLst/>
          </a:prstGeom>
          <a:effectLst>
            <a:outerShdw blurRad="152400" dist="38100" dir="8100000" sx="103000" sy="103000" algn="tr" rotWithShape="0">
              <a:prstClr val="black">
                <a:alpha val="40000"/>
              </a:prstClr>
            </a:outerShdw>
          </a:effectLst>
        </p:spPr>
      </p:pic>
      <p:pic>
        <p:nvPicPr>
          <p:cNvPr id="54" name="Picture 53">
            <a:extLst>
              <a:ext uri="{FF2B5EF4-FFF2-40B4-BE49-F238E27FC236}">
                <a16:creationId xmlns:a16="http://schemas.microsoft.com/office/drawing/2014/main" id="{850E5AC6-FCF0-D6E7-C3BB-1C05BF9EF026}"/>
              </a:ext>
            </a:extLst>
          </p:cNvPr>
          <p:cNvPicPr>
            <a:picLocks noChangeAspect="1"/>
          </p:cNvPicPr>
          <p:nvPr/>
        </p:nvPicPr>
        <p:blipFill>
          <a:blip r:embed="rId7"/>
          <a:srcRect r="73978" b="64798"/>
          <a:stretch>
            <a:fillRect/>
          </a:stretch>
        </p:blipFill>
        <p:spPr>
          <a:xfrm>
            <a:off x="-642839" y="2426141"/>
            <a:ext cx="2022536" cy="1539020"/>
          </a:xfrm>
          <a:prstGeom prst="rect">
            <a:avLst/>
          </a:prstGeom>
          <a:effectLst>
            <a:outerShdw blurRad="152400" dist="38100" dir="8100000" sx="103000" sy="103000" algn="tr" rotWithShape="0">
              <a:prstClr val="black">
                <a:alpha val="40000"/>
              </a:prstClr>
            </a:outerShdw>
          </a:effectLst>
        </p:spPr>
      </p:pic>
      <p:pic>
        <p:nvPicPr>
          <p:cNvPr id="55" name="Picture 54">
            <a:extLst>
              <a:ext uri="{FF2B5EF4-FFF2-40B4-BE49-F238E27FC236}">
                <a16:creationId xmlns:a16="http://schemas.microsoft.com/office/drawing/2014/main" id="{B01AA0FD-8640-55B5-EE0A-69ABCD6F8578}"/>
              </a:ext>
            </a:extLst>
          </p:cNvPr>
          <p:cNvPicPr>
            <a:picLocks noChangeAspect="1"/>
          </p:cNvPicPr>
          <p:nvPr/>
        </p:nvPicPr>
        <p:blipFill>
          <a:blip r:embed="rId7"/>
          <a:srcRect l="29219" t="34790" r="51023" b="32182"/>
          <a:stretch>
            <a:fillRect/>
          </a:stretch>
        </p:blipFill>
        <p:spPr>
          <a:xfrm>
            <a:off x="3812073" y="2512052"/>
            <a:ext cx="1515969" cy="1425454"/>
          </a:xfrm>
          <a:prstGeom prst="rect">
            <a:avLst/>
          </a:prstGeom>
          <a:effectLst>
            <a:outerShdw blurRad="152400" dist="38100" dir="8100000" sx="103000" sy="103000" algn="tr" rotWithShape="0">
              <a:prstClr val="black">
                <a:alpha val="40000"/>
              </a:prstClr>
            </a:outerShdw>
          </a:effectLst>
        </p:spPr>
      </p:pic>
      <p:pic>
        <p:nvPicPr>
          <p:cNvPr id="57" name="Picture 56">
            <a:extLst>
              <a:ext uri="{FF2B5EF4-FFF2-40B4-BE49-F238E27FC236}">
                <a16:creationId xmlns:a16="http://schemas.microsoft.com/office/drawing/2014/main" id="{E6816A30-DF13-94AA-C5E8-47A7D42C154A}"/>
              </a:ext>
            </a:extLst>
          </p:cNvPr>
          <p:cNvPicPr>
            <a:picLocks noChangeAspect="1"/>
          </p:cNvPicPr>
          <p:nvPr/>
        </p:nvPicPr>
        <p:blipFill>
          <a:blip r:embed="rId8"/>
          <a:srcRect l="71932" t="50624"/>
          <a:stretch>
            <a:fillRect/>
          </a:stretch>
        </p:blipFill>
        <p:spPr>
          <a:xfrm>
            <a:off x="3832319" y="5453761"/>
            <a:ext cx="2012288" cy="1991235"/>
          </a:xfrm>
          <a:prstGeom prst="rect">
            <a:avLst/>
          </a:prstGeom>
          <a:effectLst>
            <a:outerShdw blurRad="152400" dist="38100" dir="8100000" sx="104000" sy="104000" algn="tr" rotWithShape="0">
              <a:prstClr val="black">
                <a:alpha val="40000"/>
              </a:prstClr>
            </a:outerShdw>
          </a:effectLst>
        </p:spPr>
      </p:pic>
    </p:spTree>
    <p:extLst>
      <p:ext uri="{BB962C8B-B14F-4D97-AF65-F5344CB8AC3E}">
        <p14:creationId xmlns:p14="http://schemas.microsoft.com/office/powerpoint/2010/main" val="4149443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B3C53F0-6767-93BC-FC9E-4ACF5985BF3A}"/>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1</a:t>
            </a: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443E642B-760C-86CE-45BF-01F8A9FAA08F}"/>
              </a:ext>
            </a:extLst>
          </p:cNvPr>
          <p:cNvSpPr txBox="1">
            <a:spLocks/>
          </p:cNvSpPr>
          <p:nvPr/>
        </p:nvSpPr>
        <p:spPr>
          <a:xfrm>
            <a:off x="4715551" y="206536"/>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Get Ready!</a:t>
            </a:r>
          </a:p>
        </p:txBody>
      </p:sp>
      <p:cxnSp>
        <p:nvCxnSpPr>
          <p:cNvPr id="7" name="Straight Connector 6">
            <a:extLst>
              <a:ext uri="{FF2B5EF4-FFF2-40B4-BE49-F238E27FC236}">
                <a16:creationId xmlns:a16="http://schemas.microsoft.com/office/drawing/2014/main" id="{244E37FF-9C6C-F26B-8E56-830E96F3D218}"/>
              </a:ext>
            </a:extLst>
          </p:cNvPr>
          <p:cNvCxnSpPr>
            <a:cxnSpLocks/>
          </p:cNvCxnSpPr>
          <p:nvPr/>
        </p:nvCxnSpPr>
        <p:spPr>
          <a:xfrm>
            <a:off x="4744954" y="909735"/>
            <a:ext cx="217960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79B35B6-BC39-4563-9CE3-134A8228183C}"/>
              </a:ext>
            </a:extLst>
          </p:cNvPr>
          <p:cNvSpPr/>
          <p:nvPr/>
        </p:nvSpPr>
        <p:spPr>
          <a:xfrm>
            <a:off x="6978903" y="74710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DDF8FB6A-777B-690C-0471-198B36063B6B}"/>
              </a:ext>
            </a:extLst>
          </p:cNvPr>
          <p:cNvSpPr/>
          <p:nvPr/>
        </p:nvSpPr>
        <p:spPr>
          <a:xfrm>
            <a:off x="4098850" y="1681897"/>
            <a:ext cx="4079360" cy="3272876"/>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endParaRPr lang="en-US" sz="2000" b="1">
              <a:solidFill>
                <a:srgbClr val="3F3889"/>
              </a:solidFill>
              <a:latin typeface="Montserrat" pitchFamily="2" charset="77"/>
            </a:endParaRPr>
          </a:p>
        </p:txBody>
      </p:sp>
      <p:sp>
        <p:nvSpPr>
          <p:cNvPr id="16" name="TextBox 15">
            <a:extLst>
              <a:ext uri="{FF2B5EF4-FFF2-40B4-BE49-F238E27FC236}">
                <a16:creationId xmlns:a16="http://schemas.microsoft.com/office/drawing/2014/main" id="{8C664995-87AB-AE86-7BD8-6BF0B971BF05}"/>
              </a:ext>
            </a:extLst>
          </p:cNvPr>
          <p:cNvSpPr txBox="1"/>
          <p:nvPr/>
        </p:nvSpPr>
        <p:spPr>
          <a:xfrm>
            <a:off x="4563138" y="1878355"/>
            <a:ext cx="3572541" cy="400110"/>
          </a:xfrm>
          <a:prstGeom prst="rect">
            <a:avLst/>
          </a:prstGeom>
          <a:noFill/>
        </p:spPr>
        <p:txBody>
          <a:bodyPr wrap="square" rtlCol="0">
            <a:spAutoFit/>
          </a:bodyPr>
          <a:lstStyle/>
          <a:p>
            <a:r>
              <a:rPr lang="en-US" sz="2000" b="1">
                <a:solidFill>
                  <a:srgbClr val="2E3192"/>
                </a:solidFill>
                <a:latin typeface="Montserrat" pitchFamily="2" charset="77"/>
              </a:rPr>
              <a:t>Each Student Will Need:</a:t>
            </a:r>
          </a:p>
        </p:txBody>
      </p:sp>
      <p:sp>
        <p:nvSpPr>
          <p:cNvPr id="17" name="TextBox 16">
            <a:extLst>
              <a:ext uri="{FF2B5EF4-FFF2-40B4-BE49-F238E27FC236}">
                <a16:creationId xmlns:a16="http://schemas.microsoft.com/office/drawing/2014/main" id="{906F08D9-AE8E-08E3-A3C8-3C2B3BD046E0}"/>
              </a:ext>
            </a:extLst>
          </p:cNvPr>
          <p:cNvSpPr txBox="1"/>
          <p:nvPr/>
        </p:nvSpPr>
        <p:spPr>
          <a:xfrm>
            <a:off x="5140197" y="2269058"/>
            <a:ext cx="3572541" cy="2348592"/>
          </a:xfrm>
          <a:prstGeom prst="rect">
            <a:avLst/>
          </a:prstGeom>
          <a:noFill/>
        </p:spPr>
        <p:txBody>
          <a:bodyPr wrap="square" rtlCol="0">
            <a:spAutoFit/>
          </a:bodyPr>
          <a:lstStyle/>
          <a:p>
            <a:pPr>
              <a:lnSpc>
                <a:spcPct val="150000"/>
              </a:lnSpc>
            </a:pPr>
            <a:r>
              <a:rPr lang="en-US" sz="2000" b="1">
                <a:solidFill>
                  <a:srgbClr val="2E3192"/>
                </a:solidFill>
                <a:latin typeface="Montserrat" pitchFamily="2" charset="77"/>
              </a:rPr>
              <a:t>A bowl </a:t>
            </a:r>
          </a:p>
          <a:p>
            <a:pPr>
              <a:lnSpc>
                <a:spcPct val="150000"/>
              </a:lnSpc>
            </a:pPr>
            <a:r>
              <a:rPr lang="en-US" sz="2000" b="1">
                <a:solidFill>
                  <a:srgbClr val="2E3192"/>
                </a:solidFill>
                <a:latin typeface="Montserrat" pitchFamily="2" charset="77"/>
              </a:rPr>
              <a:t>Sand</a:t>
            </a:r>
          </a:p>
          <a:p>
            <a:pPr>
              <a:lnSpc>
                <a:spcPct val="150000"/>
              </a:lnSpc>
            </a:pPr>
            <a:r>
              <a:rPr lang="en-US" sz="2000" b="1">
                <a:solidFill>
                  <a:srgbClr val="2E3192"/>
                </a:solidFill>
                <a:latin typeface="Montserrat" pitchFamily="2" charset="77"/>
              </a:rPr>
              <a:t>Cornstarch</a:t>
            </a:r>
          </a:p>
          <a:p>
            <a:pPr>
              <a:lnSpc>
                <a:spcPct val="150000"/>
              </a:lnSpc>
            </a:pPr>
            <a:r>
              <a:rPr lang="en-US" sz="2000" b="1">
                <a:solidFill>
                  <a:srgbClr val="2E3192"/>
                </a:solidFill>
                <a:latin typeface="Montserrat" pitchFamily="2" charset="77"/>
              </a:rPr>
              <a:t>Oil </a:t>
            </a:r>
          </a:p>
          <a:p>
            <a:pPr>
              <a:lnSpc>
                <a:spcPct val="150000"/>
              </a:lnSpc>
            </a:pPr>
            <a:r>
              <a:rPr lang="en-US" sz="2000" b="1">
                <a:solidFill>
                  <a:srgbClr val="2E3192"/>
                </a:solidFill>
                <a:latin typeface="Montserrat" pitchFamily="2" charset="77"/>
              </a:rPr>
              <a:t>A spoon </a:t>
            </a:r>
          </a:p>
        </p:txBody>
      </p:sp>
      <p:sp>
        <p:nvSpPr>
          <p:cNvPr id="20" name="5-Point Star 19">
            <a:extLst>
              <a:ext uri="{FF2B5EF4-FFF2-40B4-BE49-F238E27FC236}">
                <a16:creationId xmlns:a16="http://schemas.microsoft.com/office/drawing/2014/main" id="{86BE2991-F47E-BDEC-4D05-D4392B2FEE76}"/>
              </a:ext>
            </a:extLst>
          </p:cNvPr>
          <p:cNvSpPr/>
          <p:nvPr/>
        </p:nvSpPr>
        <p:spPr>
          <a:xfrm>
            <a:off x="4902993" y="242451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5-Point Star 22">
            <a:extLst>
              <a:ext uri="{FF2B5EF4-FFF2-40B4-BE49-F238E27FC236}">
                <a16:creationId xmlns:a16="http://schemas.microsoft.com/office/drawing/2014/main" id="{5D47FA51-242D-1E34-408C-3EF69B9931D5}"/>
              </a:ext>
            </a:extLst>
          </p:cNvPr>
          <p:cNvSpPr/>
          <p:nvPr/>
        </p:nvSpPr>
        <p:spPr>
          <a:xfrm>
            <a:off x="4900837" y="289619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5-Point Star 23">
            <a:extLst>
              <a:ext uri="{FF2B5EF4-FFF2-40B4-BE49-F238E27FC236}">
                <a16:creationId xmlns:a16="http://schemas.microsoft.com/office/drawing/2014/main" id="{25E4DA26-5F32-F39A-35DB-C9A61CDC5A69}"/>
              </a:ext>
            </a:extLst>
          </p:cNvPr>
          <p:cNvSpPr/>
          <p:nvPr/>
        </p:nvSpPr>
        <p:spPr>
          <a:xfrm>
            <a:off x="4912660" y="336960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5-Point Star 24">
            <a:extLst>
              <a:ext uri="{FF2B5EF4-FFF2-40B4-BE49-F238E27FC236}">
                <a16:creationId xmlns:a16="http://schemas.microsoft.com/office/drawing/2014/main" id="{874EC7A6-9DC6-606E-7AA5-F623C7DF3A2F}"/>
              </a:ext>
            </a:extLst>
          </p:cNvPr>
          <p:cNvSpPr/>
          <p:nvPr/>
        </p:nvSpPr>
        <p:spPr>
          <a:xfrm>
            <a:off x="4917808" y="381554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6" name="5-Point Star 25">
            <a:extLst>
              <a:ext uri="{FF2B5EF4-FFF2-40B4-BE49-F238E27FC236}">
                <a16:creationId xmlns:a16="http://schemas.microsoft.com/office/drawing/2014/main" id="{751B0BC2-6EE3-ADFE-889F-09BAFCCD3445}"/>
              </a:ext>
            </a:extLst>
          </p:cNvPr>
          <p:cNvSpPr/>
          <p:nvPr/>
        </p:nvSpPr>
        <p:spPr>
          <a:xfrm>
            <a:off x="4917808" y="4271514"/>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28" name="Picture 27">
            <a:extLst>
              <a:ext uri="{FF2B5EF4-FFF2-40B4-BE49-F238E27FC236}">
                <a16:creationId xmlns:a16="http://schemas.microsoft.com/office/drawing/2014/main" id="{1C166A6B-F1C2-5375-2E28-ADF5541C2BD1}"/>
              </a:ext>
            </a:extLst>
          </p:cNvPr>
          <p:cNvPicPr>
            <a:picLocks noChangeAspect="1"/>
          </p:cNvPicPr>
          <p:nvPr/>
        </p:nvPicPr>
        <p:blipFill>
          <a:blip r:embed="rId6"/>
          <a:srcRect t="79360" r="42249"/>
          <a:stretch>
            <a:fillRect/>
          </a:stretch>
        </p:blipFill>
        <p:spPr>
          <a:xfrm rot="20444629">
            <a:off x="6841295" y="4893832"/>
            <a:ext cx="3063176" cy="1415487"/>
          </a:xfrm>
          <a:prstGeom prst="rect">
            <a:avLst/>
          </a:prstGeom>
        </p:spPr>
      </p:pic>
      <p:pic>
        <p:nvPicPr>
          <p:cNvPr id="29" name="Picture 28">
            <a:extLst>
              <a:ext uri="{FF2B5EF4-FFF2-40B4-BE49-F238E27FC236}">
                <a16:creationId xmlns:a16="http://schemas.microsoft.com/office/drawing/2014/main" id="{19FA4E3A-BEE1-07F5-AD1F-B3AA8624ACA9}"/>
              </a:ext>
            </a:extLst>
          </p:cNvPr>
          <p:cNvPicPr>
            <a:picLocks noChangeAspect="1"/>
          </p:cNvPicPr>
          <p:nvPr/>
        </p:nvPicPr>
        <p:blipFill>
          <a:blip r:embed="rId6"/>
          <a:srcRect b="74833"/>
          <a:stretch>
            <a:fillRect/>
          </a:stretch>
        </p:blipFill>
        <p:spPr>
          <a:xfrm>
            <a:off x="-162481" y="1332823"/>
            <a:ext cx="4139982" cy="1347151"/>
          </a:xfrm>
          <a:prstGeom prst="rect">
            <a:avLst/>
          </a:prstGeom>
        </p:spPr>
      </p:pic>
      <p:pic>
        <p:nvPicPr>
          <p:cNvPr id="31" name="Picture 30">
            <a:extLst>
              <a:ext uri="{FF2B5EF4-FFF2-40B4-BE49-F238E27FC236}">
                <a16:creationId xmlns:a16="http://schemas.microsoft.com/office/drawing/2014/main" id="{11D6536F-A0FD-2399-238E-74E7D2987107}"/>
              </a:ext>
            </a:extLst>
          </p:cNvPr>
          <p:cNvPicPr>
            <a:picLocks noChangeAspect="1"/>
          </p:cNvPicPr>
          <p:nvPr/>
        </p:nvPicPr>
        <p:blipFill>
          <a:blip r:embed="rId6"/>
          <a:srcRect l="50802" t="22945" b="41849"/>
          <a:stretch>
            <a:fillRect/>
          </a:stretch>
        </p:blipFill>
        <p:spPr>
          <a:xfrm>
            <a:off x="8336803" y="594421"/>
            <a:ext cx="2609519" cy="2414425"/>
          </a:xfrm>
          <a:prstGeom prst="rect">
            <a:avLst/>
          </a:prstGeom>
        </p:spPr>
      </p:pic>
      <p:pic>
        <p:nvPicPr>
          <p:cNvPr id="32" name="Picture 31">
            <a:extLst>
              <a:ext uri="{FF2B5EF4-FFF2-40B4-BE49-F238E27FC236}">
                <a16:creationId xmlns:a16="http://schemas.microsoft.com/office/drawing/2014/main" id="{B54EE2C3-6C5E-5FF6-581D-D9375ABE3003}"/>
              </a:ext>
            </a:extLst>
          </p:cNvPr>
          <p:cNvPicPr>
            <a:picLocks noChangeAspect="1"/>
          </p:cNvPicPr>
          <p:nvPr/>
        </p:nvPicPr>
        <p:blipFill>
          <a:blip r:embed="rId6"/>
          <a:srcRect t="35568" r="60491" b="20689"/>
          <a:stretch>
            <a:fillRect/>
          </a:stretch>
        </p:blipFill>
        <p:spPr>
          <a:xfrm>
            <a:off x="1284586" y="2655649"/>
            <a:ext cx="2095594" cy="2999900"/>
          </a:xfrm>
          <a:prstGeom prst="rect">
            <a:avLst/>
          </a:prstGeom>
        </p:spPr>
      </p:pic>
      <p:pic>
        <p:nvPicPr>
          <p:cNvPr id="34" name="Picture 33">
            <a:extLst>
              <a:ext uri="{FF2B5EF4-FFF2-40B4-BE49-F238E27FC236}">
                <a16:creationId xmlns:a16="http://schemas.microsoft.com/office/drawing/2014/main" id="{4DBF1DFE-0EC9-1CA8-E4E3-57686374736F}"/>
              </a:ext>
            </a:extLst>
          </p:cNvPr>
          <p:cNvPicPr>
            <a:picLocks noChangeAspect="1"/>
          </p:cNvPicPr>
          <p:nvPr/>
        </p:nvPicPr>
        <p:blipFill>
          <a:blip r:embed="rId7"/>
          <a:srcRect l="37132" t="61742"/>
          <a:stretch>
            <a:fillRect/>
          </a:stretch>
        </p:blipFill>
        <p:spPr>
          <a:xfrm>
            <a:off x="9279038" y="2995496"/>
            <a:ext cx="3334568" cy="2623704"/>
          </a:xfrm>
          <a:prstGeom prst="rect">
            <a:avLst/>
          </a:prstGeom>
        </p:spPr>
      </p:pic>
    </p:spTree>
    <p:extLst>
      <p:ext uri="{BB962C8B-B14F-4D97-AF65-F5344CB8AC3E}">
        <p14:creationId xmlns:p14="http://schemas.microsoft.com/office/powerpoint/2010/main" val="394287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0D8F2-DB0E-17BF-2608-6097999A5F1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305E9F9C-9E1D-6C61-70EB-93F1C277702B}"/>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itle 1">
            <a:extLst>
              <a:ext uri="{FF2B5EF4-FFF2-40B4-BE49-F238E27FC236}">
                <a16:creationId xmlns:a16="http://schemas.microsoft.com/office/drawing/2014/main" id="{3D68A1D5-41B2-EA04-9097-0BB7041AFEEF}"/>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2</a:t>
            </a:r>
          </a:p>
        </p:txBody>
      </p:sp>
      <p:pic>
        <p:nvPicPr>
          <p:cNvPr id="6" name="Picture 5" descr="A black and white logo&#10;&#10;AI-generated content may be incorrect.">
            <a:extLst>
              <a:ext uri="{FF2B5EF4-FFF2-40B4-BE49-F238E27FC236}">
                <a16:creationId xmlns:a16="http://schemas.microsoft.com/office/drawing/2014/main" id="{90BD01F1-9553-D32E-005F-FC93241E894F}"/>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D941D59-2E5F-6A96-10E8-3B78C8360D74}"/>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F1897585-DB66-2518-34FF-9E50C0B3B231}"/>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BFCBB8E9-3EDF-AC86-557C-B829F2DF13BB}"/>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EACCFE5A-26D4-37A7-A8CB-8D1A76465FA4}"/>
              </a:ext>
            </a:extLst>
          </p:cNvPr>
          <p:cNvSpPr txBox="1">
            <a:spLocks/>
          </p:cNvSpPr>
          <p:nvPr/>
        </p:nvSpPr>
        <p:spPr>
          <a:xfrm>
            <a:off x="3511310" y="438898"/>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Measure the Sand</a:t>
            </a:r>
          </a:p>
        </p:txBody>
      </p:sp>
      <p:cxnSp>
        <p:nvCxnSpPr>
          <p:cNvPr id="7" name="Straight Connector 6">
            <a:extLst>
              <a:ext uri="{FF2B5EF4-FFF2-40B4-BE49-F238E27FC236}">
                <a16:creationId xmlns:a16="http://schemas.microsoft.com/office/drawing/2014/main" id="{08074DAC-0BED-1055-242B-5CAB8F40E767}"/>
              </a:ext>
            </a:extLst>
          </p:cNvPr>
          <p:cNvCxnSpPr>
            <a:cxnSpLocks/>
          </p:cNvCxnSpPr>
          <p:nvPr/>
        </p:nvCxnSpPr>
        <p:spPr>
          <a:xfrm flipV="1">
            <a:off x="3604508" y="1130572"/>
            <a:ext cx="3484525" cy="1152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0D86BFD7-FAED-951F-D436-4F233026EC39}"/>
              </a:ext>
            </a:extLst>
          </p:cNvPr>
          <p:cNvSpPr/>
          <p:nvPr/>
        </p:nvSpPr>
        <p:spPr>
          <a:xfrm>
            <a:off x="7101856" y="98003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24DE70BF-B4A5-0024-E9D2-FADFCB00185B}"/>
              </a:ext>
            </a:extLst>
          </p:cNvPr>
          <p:cNvSpPr/>
          <p:nvPr/>
        </p:nvSpPr>
        <p:spPr>
          <a:xfrm>
            <a:off x="2355648" y="1826044"/>
            <a:ext cx="6307253" cy="741113"/>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r>
              <a:rPr lang="en-US" sz="2000" b="1">
                <a:solidFill>
                  <a:srgbClr val="3F3889"/>
                </a:solidFill>
                <a:latin typeface="Montserrat" pitchFamily="2" charset="77"/>
              </a:rPr>
              <a:t>Scoop </a:t>
            </a:r>
            <a:r>
              <a:rPr lang="en-US" sz="2000" b="1">
                <a:solidFill>
                  <a:srgbClr val="ED1C24"/>
                </a:solidFill>
                <a:latin typeface="Montserrat" pitchFamily="2" charset="77"/>
              </a:rPr>
              <a:t>4 tablespoons </a:t>
            </a:r>
            <a:r>
              <a:rPr lang="en-US" sz="2000" b="1">
                <a:solidFill>
                  <a:srgbClr val="3F3889"/>
                </a:solidFill>
                <a:latin typeface="Montserrat" pitchFamily="2" charset="77"/>
              </a:rPr>
              <a:t>of </a:t>
            </a:r>
            <a:r>
              <a:rPr lang="en-US" sz="2000" b="1">
                <a:solidFill>
                  <a:srgbClr val="ED1C24"/>
                </a:solidFill>
                <a:latin typeface="Montserrat" pitchFamily="2" charset="77"/>
              </a:rPr>
              <a:t>sand</a:t>
            </a:r>
            <a:r>
              <a:rPr lang="en-US" sz="2000" b="1">
                <a:solidFill>
                  <a:srgbClr val="3F3889"/>
                </a:solidFill>
                <a:latin typeface="Montserrat" pitchFamily="2" charset="77"/>
              </a:rPr>
              <a:t> into your bowl</a:t>
            </a:r>
          </a:p>
        </p:txBody>
      </p:sp>
      <p:sp>
        <p:nvSpPr>
          <p:cNvPr id="13" name="Rounded Rectangle 12">
            <a:extLst>
              <a:ext uri="{FF2B5EF4-FFF2-40B4-BE49-F238E27FC236}">
                <a16:creationId xmlns:a16="http://schemas.microsoft.com/office/drawing/2014/main" id="{A3576B81-751C-147B-4BF1-993AF67F2ADB}"/>
              </a:ext>
            </a:extLst>
          </p:cNvPr>
          <p:cNvSpPr/>
          <p:nvPr/>
        </p:nvSpPr>
        <p:spPr>
          <a:xfrm>
            <a:off x="2748111" y="5559673"/>
            <a:ext cx="9269865" cy="859429"/>
          </a:xfrm>
          <a:prstGeom prst="roundRect">
            <a:avLst/>
          </a:prstGeom>
          <a:gradFill>
            <a:gsLst>
              <a:gs pos="6000">
                <a:srgbClr val="ED1C24"/>
              </a:gs>
              <a:gs pos="67000">
                <a:srgbClr val="2E3192"/>
              </a:gs>
            </a:gsLst>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TextBox 13">
            <a:extLst>
              <a:ext uri="{FF2B5EF4-FFF2-40B4-BE49-F238E27FC236}">
                <a16:creationId xmlns:a16="http://schemas.microsoft.com/office/drawing/2014/main" id="{9D1CE8CE-4B34-5751-62C0-5FC6A36805C8}"/>
              </a:ext>
            </a:extLst>
          </p:cNvPr>
          <p:cNvSpPr txBox="1"/>
          <p:nvPr/>
        </p:nvSpPr>
        <p:spPr>
          <a:xfrm>
            <a:off x="3757513" y="5902341"/>
            <a:ext cx="7905324" cy="353943"/>
          </a:xfrm>
          <a:prstGeom prst="rect">
            <a:avLst/>
          </a:prstGeom>
          <a:noFill/>
        </p:spPr>
        <p:txBody>
          <a:bodyPr wrap="square">
            <a:spAutoFit/>
          </a:bodyPr>
          <a:lstStyle/>
          <a:p>
            <a:pPr algn="r"/>
            <a:r>
              <a:rPr lang="en-US" sz="1700">
                <a:solidFill>
                  <a:schemeClr val="bg1"/>
                </a:solidFill>
                <a:latin typeface="Montserrat" pitchFamily="2" charset="77"/>
              </a:rPr>
              <a:t>Measuring carefully helps the reaction work the way scientists expect.</a:t>
            </a:r>
          </a:p>
        </p:txBody>
      </p:sp>
      <p:sp>
        <p:nvSpPr>
          <p:cNvPr id="15" name="TextBox 14">
            <a:extLst>
              <a:ext uri="{FF2B5EF4-FFF2-40B4-BE49-F238E27FC236}">
                <a16:creationId xmlns:a16="http://schemas.microsoft.com/office/drawing/2014/main" id="{FF2BF3CE-87DA-CB45-1ECA-C59C3A2E4F81}"/>
              </a:ext>
            </a:extLst>
          </p:cNvPr>
          <p:cNvSpPr txBox="1"/>
          <p:nvPr/>
        </p:nvSpPr>
        <p:spPr>
          <a:xfrm>
            <a:off x="3925384" y="5635549"/>
            <a:ext cx="3896149" cy="369332"/>
          </a:xfrm>
          <a:prstGeom prst="rect">
            <a:avLst/>
          </a:prstGeom>
          <a:noFill/>
        </p:spPr>
        <p:txBody>
          <a:bodyPr wrap="square">
            <a:spAutoFit/>
          </a:bodyPr>
          <a:lstStyle/>
          <a:p>
            <a:r>
              <a:rPr lang="en-US" b="1" i="0" u="none" strike="noStrike">
                <a:solidFill>
                  <a:schemeClr val="bg1"/>
                </a:solidFill>
                <a:effectLst/>
                <a:latin typeface="Montserrat" pitchFamily="2" charset="77"/>
              </a:rPr>
              <a:t>Scientist Tip:</a:t>
            </a:r>
            <a:endParaRPr lang="en-US" b="1">
              <a:solidFill>
                <a:schemeClr val="bg1"/>
              </a:solidFill>
              <a:latin typeface="Montserrat" pitchFamily="2" charset="77"/>
            </a:endParaRPr>
          </a:p>
        </p:txBody>
      </p:sp>
      <p:sp>
        <p:nvSpPr>
          <p:cNvPr id="10" name="Rounded Rectangle 9">
            <a:extLst>
              <a:ext uri="{FF2B5EF4-FFF2-40B4-BE49-F238E27FC236}">
                <a16:creationId xmlns:a16="http://schemas.microsoft.com/office/drawing/2014/main" id="{13112EF5-BF5E-AF35-A805-604C82BB16FE}"/>
              </a:ext>
            </a:extLst>
          </p:cNvPr>
          <p:cNvSpPr/>
          <p:nvPr/>
        </p:nvSpPr>
        <p:spPr>
          <a:xfrm>
            <a:off x="3776393" y="3146848"/>
            <a:ext cx="3465765" cy="156754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sz="2000" b="1" u="sng">
                <a:solidFill>
                  <a:srgbClr val="ED1C24"/>
                </a:solidFill>
                <a:latin typeface="Montserrat" pitchFamily="2" charset="77"/>
              </a:rPr>
              <a:t>Measuring Tip</a:t>
            </a:r>
            <a:r>
              <a:rPr lang="en-US" sz="2000" b="1">
                <a:solidFill>
                  <a:srgbClr val="3F3889"/>
                </a:solidFill>
                <a:latin typeface="Montserrat" pitchFamily="2" charset="77"/>
              </a:rPr>
              <a:t>: Level each scoop before adding it to your bowl</a:t>
            </a:r>
          </a:p>
        </p:txBody>
      </p:sp>
      <p:pic>
        <p:nvPicPr>
          <p:cNvPr id="23" name="Picture 22">
            <a:extLst>
              <a:ext uri="{FF2B5EF4-FFF2-40B4-BE49-F238E27FC236}">
                <a16:creationId xmlns:a16="http://schemas.microsoft.com/office/drawing/2014/main" id="{D2154373-EB80-3E3D-7478-75B86F9EC2F7}"/>
              </a:ext>
            </a:extLst>
          </p:cNvPr>
          <p:cNvPicPr>
            <a:picLocks noChangeAspect="1"/>
          </p:cNvPicPr>
          <p:nvPr/>
        </p:nvPicPr>
        <p:blipFill>
          <a:blip r:embed="rId6"/>
          <a:srcRect l="55342" t="55063"/>
          <a:stretch>
            <a:fillRect/>
          </a:stretch>
        </p:blipFill>
        <p:spPr>
          <a:xfrm>
            <a:off x="8713584" y="2519372"/>
            <a:ext cx="2368732" cy="3081809"/>
          </a:xfrm>
          <a:prstGeom prst="rect">
            <a:avLst/>
          </a:prstGeom>
        </p:spPr>
      </p:pic>
    </p:spTree>
    <p:extLst>
      <p:ext uri="{BB962C8B-B14F-4D97-AF65-F5344CB8AC3E}">
        <p14:creationId xmlns:p14="http://schemas.microsoft.com/office/powerpoint/2010/main" val="3604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812DC-8643-2BB9-A9A8-78C2FC263DC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3911F31E-451D-7FB7-8E23-ABE50F1F4D79}"/>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itle 1">
            <a:extLst>
              <a:ext uri="{FF2B5EF4-FFF2-40B4-BE49-F238E27FC236}">
                <a16:creationId xmlns:a16="http://schemas.microsoft.com/office/drawing/2014/main" id="{FA1CECF5-719F-DBA0-9A00-0F9825958179}"/>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3</a:t>
            </a:r>
          </a:p>
        </p:txBody>
      </p:sp>
      <p:pic>
        <p:nvPicPr>
          <p:cNvPr id="6" name="Picture 5" descr="A black and white logo&#10;&#10;AI-generated content may be incorrect.">
            <a:extLst>
              <a:ext uri="{FF2B5EF4-FFF2-40B4-BE49-F238E27FC236}">
                <a16:creationId xmlns:a16="http://schemas.microsoft.com/office/drawing/2014/main" id="{7807BE82-9A0F-D75B-58DC-A304F7850007}"/>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376B4B6B-EB32-1B4E-8A44-EF2E5F02AA98}"/>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47BB5233-40F8-4B9C-EF55-8670B2DB1C5F}"/>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B8ADD34-7490-0D53-5B4B-F555AB0A4F0A}"/>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06FFD4A5-2D0E-355E-DAA5-E62D0AED230E}"/>
              </a:ext>
            </a:extLst>
          </p:cNvPr>
          <p:cNvSpPr txBox="1">
            <a:spLocks/>
          </p:cNvSpPr>
          <p:nvPr/>
        </p:nvSpPr>
        <p:spPr>
          <a:xfrm>
            <a:off x="3511310" y="438898"/>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Add the Cornstarch</a:t>
            </a:r>
          </a:p>
        </p:txBody>
      </p:sp>
      <p:cxnSp>
        <p:nvCxnSpPr>
          <p:cNvPr id="7" name="Straight Connector 6">
            <a:extLst>
              <a:ext uri="{FF2B5EF4-FFF2-40B4-BE49-F238E27FC236}">
                <a16:creationId xmlns:a16="http://schemas.microsoft.com/office/drawing/2014/main" id="{4DBFCA49-3277-CD99-51A2-ACACB29D318B}"/>
              </a:ext>
            </a:extLst>
          </p:cNvPr>
          <p:cNvCxnSpPr>
            <a:cxnSpLocks/>
          </p:cNvCxnSpPr>
          <p:nvPr/>
        </p:nvCxnSpPr>
        <p:spPr>
          <a:xfrm flipV="1">
            <a:off x="3604508" y="1130572"/>
            <a:ext cx="3655626" cy="1152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DF6BBDBA-E731-E105-402D-1EF155981643}"/>
              </a:ext>
            </a:extLst>
          </p:cNvPr>
          <p:cNvSpPr/>
          <p:nvPr/>
        </p:nvSpPr>
        <p:spPr>
          <a:xfrm>
            <a:off x="7260134" y="95565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F7F3247D-684E-55E6-00F2-02D69759F5A2}"/>
              </a:ext>
            </a:extLst>
          </p:cNvPr>
          <p:cNvSpPr/>
          <p:nvPr/>
        </p:nvSpPr>
        <p:spPr>
          <a:xfrm>
            <a:off x="1317172" y="2393067"/>
            <a:ext cx="6608647" cy="2864232"/>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3600" b="1">
                <a:solidFill>
                  <a:srgbClr val="2E3192"/>
                </a:solidFill>
                <a:latin typeface="Montserrat" pitchFamily="2" charset="77"/>
              </a:rPr>
              <a:t>Scoop </a:t>
            </a:r>
            <a:r>
              <a:rPr lang="en-US" sz="3600" b="1">
                <a:solidFill>
                  <a:srgbClr val="ED1C24"/>
                </a:solidFill>
                <a:latin typeface="Montserrat" pitchFamily="2" charset="77"/>
              </a:rPr>
              <a:t>2 teaspoons </a:t>
            </a:r>
            <a:r>
              <a:rPr lang="en-US" sz="3600" b="1">
                <a:solidFill>
                  <a:srgbClr val="2E3192"/>
                </a:solidFill>
                <a:latin typeface="Montserrat" pitchFamily="2" charset="77"/>
              </a:rPr>
              <a:t>of </a:t>
            </a:r>
            <a:r>
              <a:rPr lang="en-US" sz="3600" b="1">
                <a:solidFill>
                  <a:srgbClr val="ED1C24"/>
                </a:solidFill>
                <a:latin typeface="Montserrat" pitchFamily="2" charset="77"/>
              </a:rPr>
              <a:t>cornstarch</a:t>
            </a:r>
            <a:r>
              <a:rPr lang="en-US" sz="3600" b="1">
                <a:solidFill>
                  <a:srgbClr val="2E3192"/>
                </a:solidFill>
                <a:latin typeface="Montserrat" pitchFamily="2" charset="77"/>
              </a:rPr>
              <a:t> into the bowl with your sand.</a:t>
            </a:r>
          </a:p>
        </p:txBody>
      </p:sp>
      <p:pic>
        <p:nvPicPr>
          <p:cNvPr id="16" name="Picture 15">
            <a:extLst>
              <a:ext uri="{FF2B5EF4-FFF2-40B4-BE49-F238E27FC236}">
                <a16:creationId xmlns:a16="http://schemas.microsoft.com/office/drawing/2014/main" id="{730FC388-12B0-9690-CD78-9C2F3CD74B92}"/>
              </a:ext>
            </a:extLst>
          </p:cNvPr>
          <p:cNvPicPr>
            <a:picLocks noChangeAspect="1"/>
          </p:cNvPicPr>
          <p:nvPr/>
        </p:nvPicPr>
        <p:blipFill>
          <a:blip r:embed="rId6"/>
          <a:srcRect t="41877" r="38391" b="34018"/>
          <a:stretch>
            <a:fillRect/>
          </a:stretch>
        </p:blipFill>
        <p:spPr>
          <a:xfrm>
            <a:off x="7378736" y="2331522"/>
            <a:ext cx="5065340" cy="2562426"/>
          </a:xfrm>
          <a:prstGeom prst="rect">
            <a:avLst/>
          </a:prstGeom>
        </p:spPr>
      </p:pic>
    </p:spTree>
    <p:extLst>
      <p:ext uri="{BB962C8B-B14F-4D97-AF65-F5344CB8AC3E}">
        <p14:creationId xmlns:p14="http://schemas.microsoft.com/office/powerpoint/2010/main" val="375344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74D4A-B324-BC3D-1B13-DAC0D7C5B5D4}"/>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72B18B7A-38FF-3CC4-11CE-D34EA43B04A9}"/>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itle 1">
            <a:extLst>
              <a:ext uri="{FF2B5EF4-FFF2-40B4-BE49-F238E27FC236}">
                <a16:creationId xmlns:a16="http://schemas.microsoft.com/office/drawing/2014/main" id="{5B945374-D651-13F9-6753-2E3EDB9E20E6}"/>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4</a:t>
            </a:r>
          </a:p>
        </p:txBody>
      </p:sp>
      <p:pic>
        <p:nvPicPr>
          <p:cNvPr id="6" name="Picture 5" descr="A black and white logo&#10;&#10;AI-generated content may be incorrect.">
            <a:extLst>
              <a:ext uri="{FF2B5EF4-FFF2-40B4-BE49-F238E27FC236}">
                <a16:creationId xmlns:a16="http://schemas.microsoft.com/office/drawing/2014/main" id="{892F7B2E-4092-D402-201B-A7234187F4D0}"/>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1FB2E9BA-FBAA-F45B-DE91-C8925F162D3F}"/>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E8ED7CB-F103-E161-A7B0-429B23E913C0}"/>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76D83652-D110-B6F0-B08A-2152608B6F45}"/>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339E5AAB-9A60-4782-6399-58606F343751}"/>
              </a:ext>
            </a:extLst>
          </p:cNvPr>
          <p:cNvSpPr txBox="1">
            <a:spLocks/>
          </p:cNvSpPr>
          <p:nvPr/>
        </p:nvSpPr>
        <p:spPr>
          <a:xfrm>
            <a:off x="3751106" y="67461"/>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Mix the Solids</a:t>
            </a:r>
          </a:p>
        </p:txBody>
      </p:sp>
      <p:cxnSp>
        <p:nvCxnSpPr>
          <p:cNvPr id="7" name="Straight Connector 6">
            <a:extLst>
              <a:ext uri="{FF2B5EF4-FFF2-40B4-BE49-F238E27FC236}">
                <a16:creationId xmlns:a16="http://schemas.microsoft.com/office/drawing/2014/main" id="{1D967E5A-2209-C1E0-526E-1F54A381E91A}"/>
              </a:ext>
            </a:extLst>
          </p:cNvPr>
          <p:cNvCxnSpPr>
            <a:cxnSpLocks/>
          </p:cNvCxnSpPr>
          <p:nvPr/>
        </p:nvCxnSpPr>
        <p:spPr>
          <a:xfrm>
            <a:off x="3655360" y="748900"/>
            <a:ext cx="288135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438E795F-AF3A-F262-570B-C2D699E9112B}"/>
              </a:ext>
            </a:extLst>
          </p:cNvPr>
          <p:cNvSpPr/>
          <p:nvPr/>
        </p:nvSpPr>
        <p:spPr>
          <a:xfrm>
            <a:off x="6570001" y="62734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92207680-1055-2908-0F27-DE3A44E608D5}"/>
              </a:ext>
            </a:extLst>
          </p:cNvPr>
          <p:cNvSpPr/>
          <p:nvPr/>
        </p:nvSpPr>
        <p:spPr>
          <a:xfrm>
            <a:off x="936913" y="2238518"/>
            <a:ext cx="7057039" cy="239232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3600" b="1">
                <a:solidFill>
                  <a:srgbClr val="2E3192"/>
                </a:solidFill>
                <a:latin typeface="Montserrat" pitchFamily="2" charset="77"/>
              </a:rPr>
              <a:t>Use your spoon to mix the </a:t>
            </a:r>
            <a:r>
              <a:rPr lang="en-US" sz="3600" b="1">
                <a:solidFill>
                  <a:srgbClr val="ED1C24"/>
                </a:solidFill>
                <a:latin typeface="Montserrat" pitchFamily="2" charset="77"/>
              </a:rPr>
              <a:t>sand</a:t>
            </a:r>
            <a:r>
              <a:rPr lang="en-US" sz="3600" b="1">
                <a:solidFill>
                  <a:srgbClr val="2E3192"/>
                </a:solidFill>
                <a:latin typeface="Montserrat" pitchFamily="2" charset="77"/>
              </a:rPr>
              <a:t> and the </a:t>
            </a:r>
            <a:r>
              <a:rPr lang="en-US" sz="3600" b="1">
                <a:solidFill>
                  <a:srgbClr val="ED1C24"/>
                </a:solidFill>
                <a:latin typeface="Montserrat" pitchFamily="2" charset="77"/>
              </a:rPr>
              <a:t>cornstarch</a:t>
            </a:r>
            <a:r>
              <a:rPr lang="en-US" sz="3600" b="1">
                <a:solidFill>
                  <a:srgbClr val="2E3192"/>
                </a:solidFill>
                <a:latin typeface="Montserrat" pitchFamily="2" charset="77"/>
              </a:rPr>
              <a:t> together</a:t>
            </a:r>
          </a:p>
        </p:txBody>
      </p:sp>
      <p:pic>
        <p:nvPicPr>
          <p:cNvPr id="16" name="Picture 15">
            <a:extLst>
              <a:ext uri="{FF2B5EF4-FFF2-40B4-BE49-F238E27FC236}">
                <a16:creationId xmlns:a16="http://schemas.microsoft.com/office/drawing/2014/main" id="{9A296C17-E5D5-753E-213E-7A7AEDF66B9E}"/>
              </a:ext>
            </a:extLst>
          </p:cNvPr>
          <p:cNvPicPr>
            <a:picLocks noChangeAspect="1"/>
          </p:cNvPicPr>
          <p:nvPr/>
        </p:nvPicPr>
        <p:blipFill>
          <a:blip r:embed="rId6"/>
          <a:srcRect t="65116" r="42650"/>
          <a:stretch>
            <a:fillRect/>
          </a:stretch>
        </p:blipFill>
        <p:spPr>
          <a:xfrm>
            <a:off x="8264680" y="2551556"/>
            <a:ext cx="3041910" cy="2392326"/>
          </a:xfrm>
          <a:prstGeom prst="rect">
            <a:avLst/>
          </a:prstGeom>
        </p:spPr>
      </p:pic>
    </p:spTree>
    <p:extLst>
      <p:ext uri="{BB962C8B-B14F-4D97-AF65-F5344CB8AC3E}">
        <p14:creationId xmlns:p14="http://schemas.microsoft.com/office/powerpoint/2010/main" val="2638427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3911E-1262-190B-E4B1-2EE62C2E9616}"/>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CB8163B-ABA2-7FAA-F890-FB406850A7C4}"/>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itle 1">
            <a:extLst>
              <a:ext uri="{FF2B5EF4-FFF2-40B4-BE49-F238E27FC236}">
                <a16:creationId xmlns:a16="http://schemas.microsoft.com/office/drawing/2014/main" id="{B5D00EE3-E506-DA57-5B2D-D08AF731A611}"/>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5</a:t>
            </a:r>
          </a:p>
        </p:txBody>
      </p:sp>
      <p:pic>
        <p:nvPicPr>
          <p:cNvPr id="6" name="Picture 5" descr="A black and white logo&#10;&#10;AI-generated content may be incorrect.">
            <a:extLst>
              <a:ext uri="{FF2B5EF4-FFF2-40B4-BE49-F238E27FC236}">
                <a16:creationId xmlns:a16="http://schemas.microsoft.com/office/drawing/2014/main" id="{1AC55109-AF24-0AC1-ABAE-D5959825EC0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E79415B7-5D6D-2B55-E282-89DB30DEED67}"/>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5CF47047-766C-B563-FC01-4DF88BF959CC}"/>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43160B85-98F6-2FF3-A192-9DE14D0EEC9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FA152863-908B-2AEC-5C62-D8D2AB48B4AF}"/>
              </a:ext>
            </a:extLst>
          </p:cNvPr>
          <p:cNvSpPr txBox="1">
            <a:spLocks/>
          </p:cNvSpPr>
          <p:nvPr/>
        </p:nvSpPr>
        <p:spPr>
          <a:xfrm>
            <a:off x="4400580" y="271143"/>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Add the Oil</a:t>
            </a:r>
          </a:p>
        </p:txBody>
      </p:sp>
      <p:cxnSp>
        <p:nvCxnSpPr>
          <p:cNvPr id="7" name="Straight Connector 6">
            <a:extLst>
              <a:ext uri="{FF2B5EF4-FFF2-40B4-BE49-F238E27FC236}">
                <a16:creationId xmlns:a16="http://schemas.microsoft.com/office/drawing/2014/main" id="{769231F2-4BF3-5797-1003-A919CB8A9F1F}"/>
              </a:ext>
            </a:extLst>
          </p:cNvPr>
          <p:cNvCxnSpPr>
            <a:cxnSpLocks/>
          </p:cNvCxnSpPr>
          <p:nvPr/>
        </p:nvCxnSpPr>
        <p:spPr>
          <a:xfrm>
            <a:off x="4304834" y="952582"/>
            <a:ext cx="288135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B325ED1E-F78C-CDC1-9DB9-0C57DB29A7A5}"/>
              </a:ext>
            </a:extLst>
          </p:cNvPr>
          <p:cNvSpPr/>
          <p:nvPr/>
        </p:nvSpPr>
        <p:spPr>
          <a:xfrm>
            <a:off x="7219475" y="83102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ACE4E144-9C14-D33F-0BB2-AD65B06EC99D}"/>
              </a:ext>
            </a:extLst>
          </p:cNvPr>
          <p:cNvSpPr/>
          <p:nvPr/>
        </p:nvSpPr>
        <p:spPr>
          <a:xfrm>
            <a:off x="914401" y="2274838"/>
            <a:ext cx="6140590" cy="2535701"/>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r>
              <a:rPr lang="en-US" sz="3600" b="1">
                <a:solidFill>
                  <a:srgbClr val="3F3889"/>
                </a:solidFill>
                <a:latin typeface="Montserrat" pitchFamily="2" charset="77"/>
              </a:rPr>
              <a:t>Measure </a:t>
            </a:r>
            <a:r>
              <a:rPr lang="en-US" sz="3600" b="1">
                <a:solidFill>
                  <a:srgbClr val="ED1C24"/>
                </a:solidFill>
                <a:latin typeface="Montserrat" pitchFamily="2" charset="77"/>
              </a:rPr>
              <a:t>1 teaspoon </a:t>
            </a:r>
            <a:r>
              <a:rPr lang="en-US" sz="3600" b="1">
                <a:solidFill>
                  <a:srgbClr val="3F3889"/>
                </a:solidFill>
                <a:latin typeface="Montserrat" pitchFamily="2" charset="77"/>
              </a:rPr>
              <a:t>of </a:t>
            </a:r>
            <a:r>
              <a:rPr lang="en-US" sz="3600" b="1">
                <a:solidFill>
                  <a:srgbClr val="ED1C24"/>
                </a:solidFill>
                <a:latin typeface="Montserrat" pitchFamily="2" charset="77"/>
              </a:rPr>
              <a:t>oil</a:t>
            </a:r>
            <a:r>
              <a:rPr lang="en-US" sz="3600" b="1">
                <a:solidFill>
                  <a:srgbClr val="3F3889"/>
                </a:solidFill>
                <a:latin typeface="Montserrat" pitchFamily="2" charset="77"/>
              </a:rPr>
              <a:t> and carefully pour it into your bowl</a:t>
            </a:r>
          </a:p>
        </p:txBody>
      </p:sp>
      <p:pic>
        <p:nvPicPr>
          <p:cNvPr id="10" name="Picture 9">
            <a:extLst>
              <a:ext uri="{FF2B5EF4-FFF2-40B4-BE49-F238E27FC236}">
                <a16:creationId xmlns:a16="http://schemas.microsoft.com/office/drawing/2014/main" id="{E44198DB-C27F-8A6B-E6A7-33CA5521D0BB}"/>
              </a:ext>
            </a:extLst>
          </p:cNvPr>
          <p:cNvPicPr>
            <a:picLocks noChangeAspect="1"/>
          </p:cNvPicPr>
          <p:nvPr/>
        </p:nvPicPr>
        <p:blipFill>
          <a:blip r:embed="rId6"/>
          <a:srcRect l="58379" t="-53421" r="776" b="53421"/>
          <a:stretch>
            <a:fillRect/>
          </a:stretch>
        </p:blipFill>
        <p:spPr>
          <a:xfrm>
            <a:off x="7654258" y="-1817305"/>
            <a:ext cx="2166443" cy="6858000"/>
          </a:xfrm>
          <a:prstGeom prst="rect">
            <a:avLst/>
          </a:prstGeom>
        </p:spPr>
      </p:pic>
    </p:spTree>
    <p:extLst>
      <p:ext uri="{BB962C8B-B14F-4D97-AF65-F5344CB8AC3E}">
        <p14:creationId xmlns:p14="http://schemas.microsoft.com/office/powerpoint/2010/main" val="92720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CF1CC-8276-2EB8-EC6C-3C4BAFFEE7A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DE3E1AA-456F-C05C-E63B-A85F04EB1F60}"/>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itle 1">
            <a:extLst>
              <a:ext uri="{FF2B5EF4-FFF2-40B4-BE49-F238E27FC236}">
                <a16:creationId xmlns:a16="http://schemas.microsoft.com/office/drawing/2014/main" id="{7BF8172F-1D7E-5AF4-3FBF-B4C88F3E993F}"/>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6</a:t>
            </a:r>
          </a:p>
        </p:txBody>
      </p:sp>
      <p:pic>
        <p:nvPicPr>
          <p:cNvPr id="6" name="Picture 5" descr="A black and white logo&#10;&#10;AI-generated content may be incorrect.">
            <a:extLst>
              <a:ext uri="{FF2B5EF4-FFF2-40B4-BE49-F238E27FC236}">
                <a16:creationId xmlns:a16="http://schemas.microsoft.com/office/drawing/2014/main" id="{4BCD2501-C188-546B-D9BD-96348F5F01C1}"/>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4AA0FCAB-96A1-2B19-4B5F-1E6C26F73D65}"/>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D25C34BC-D75C-DE03-8ABC-1A6241DDCE0F}"/>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83A2B3E9-5474-7886-7A06-8E49B63083F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6E6F2639-17DA-FB8D-4340-0D6C4B8EE0A1}"/>
              </a:ext>
            </a:extLst>
          </p:cNvPr>
          <p:cNvSpPr txBox="1">
            <a:spLocks/>
          </p:cNvSpPr>
          <p:nvPr/>
        </p:nvSpPr>
        <p:spPr>
          <a:xfrm>
            <a:off x="5100509" y="121368"/>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Mix!</a:t>
            </a:r>
          </a:p>
        </p:txBody>
      </p:sp>
      <p:cxnSp>
        <p:nvCxnSpPr>
          <p:cNvPr id="7" name="Straight Connector 6">
            <a:extLst>
              <a:ext uri="{FF2B5EF4-FFF2-40B4-BE49-F238E27FC236}">
                <a16:creationId xmlns:a16="http://schemas.microsoft.com/office/drawing/2014/main" id="{A8740784-DA15-56BF-CD0F-0D01CD506741}"/>
              </a:ext>
            </a:extLst>
          </p:cNvPr>
          <p:cNvCxnSpPr>
            <a:cxnSpLocks/>
          </p:cNvCxnSpPr>
          <p:nvPr/>
        </p:nvCxnSpPr>
        <p:spPr>
          <a:xfrm>
            <a:off x="5064393" y="952582"/>
            <a:ext cx="1201408"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731FEC3B-400F-1720-EA19-AC9CAC63D461}"/>
              </a:ext>
            </a:extLst>
          </p:cNvPr>
          <p:cNvSpPr/>
          <p:nvPr/>
        </p:nvSpPr>
        <p:spPr>
          <a:xfrm>
            <a:off x="6337355" y="83102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0B84CF7B-01C2-6E0F-8CF8-84005225DA04}"/>
              </a:ext>
            </a:extLst>
          </p:cNvPr>
          <p:cNvSpPr/>
          <p:nvPr/>
        </p:nvSpPr>
        <p:spPr>
          <a:xfrm>
            <a:off x="1317173" y="2417212"/>
            <a:ext cx="5969300" cy="2413590"/>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r>
              <a:rPr lang="en-US" sz="4000" b="1">
                <a:solidFill>
                  <a:srgbClr val="2E3192"/>
                </a:solidFill>
                <a:latin typeface="Montserrat" pitchFamily="2" charset="77"/>
              </a:rPr>
              <a:t>Use your </a:t>
            </a:r>
            <a:r>
              <a:rPr lang="en-US" sz="4000" b="1">
                <a:solidFill>
                  <a:srgbClr val="ED1C24"/>
                </a:solidFill>
                <a:latin typeface="Montserrat" pitchFamily="2" charset="77"/>
              </a:rPr>
              <a:t>spoon</a:t>
            </a:r>
            <a:r>
              <a:rPr lang="en-US" sz="4000" b="1">
                <a:solidFill>
                  <a:srgbClr val="2E3192"/>
                </a:solidFill>
                <a:latin typeface="Montserrat" pitchFamily="2" charset="77"/>
              </a:rPr>
              <a:t> to </a:t>
            </a:r>
            <a:r>
              <a:rPr lang="en-US" sz="4000" b="1">
                <a:solidFill>
                  <a:srgbClr val="ED1C24"/>
                </a:solidFill>
                <a:latin typeface="Montserrat" pitchFamily="2" charset="77"/>
              </a:rPr>
              <a:t>mix</a:t>
            </a:r>
            <a:r>
              <a:rPr lang="en-US" sz="4000" b="1">
                <a:solidFill>
                  <a:srgbClr val="2E3192"/>
                </a:solidFill>
                <a:latin typeface="Montserrat" pitchFamily="2" charset="77"/>
              </a:rPr>
              <a:t> everything together again</a:t>
            </a:r>
          </a:p>
        </p:txBody>
      </p:sp>
      <p:pic>
        <p:nvPicPr>
          <p:cNvPr id="16" name="Picture 15">
            <a:extLst>
              <a:ext uri="{FF2B5EF4-FFF2-40B4-BE49-F238E27FC236}">
                <a16:creationId xmlns:a16="http://schemas.microsoft.com/office/drawing/2014/main" id="{7F4CAB02-5054-BDED-658B-E8E763028C7C}"/>
              </a:ext>
            </a:extLst>
          </p:cNvPr>
          <p:cNvPicPr>
            <a:picLocks noChangeAspect="1"/>
          </p:cNvPicPr>
          <p:nvPr/>
        </p:nvPicPr>
        <p:blipFill>
          <a:blip r:embed="rId6"/>
          <a:srcRect t="64806" r="46799"/>
          <a:stretch>
            <a:fillRect/>
          </a:stretch>
        </p:blipFill>
        <p:spPr>
          <a:xfrm>
            <a:off x="7769919" y="2505671"/>
            <a:ext cx="2821851" cy="2413591"/>
          </a:xfrm>
          <a:prstGeom prst="rect">
            <a:avLst/>
          </a:prstGeom>
        </p:spPr>
      </p:pic>
    </p:spTree>
    <p:extLst>
      <p:ext uri="{BB962C8B-B14F-4D97-AF65-F5344CB8AC3E}">
        <p14:creationId xmlns:p14="http://schemas.microsoft.com/office/powerpoint/2010/main" val="340416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9B1F4-478B-3C9A-99DD-29EDFBE79A85}"/>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9A704867-1F90-C2BE-613A-DA825A441C86}"/>
              </a:ext>
            </a:extLst>
          </p:cNvPr>
          <p:cNvSpPr>
            <a:spLocks/>
          </p:cNvSpPr>
          <p:nvPr/>
        </p:nvSpPr>
        <p:spPr>
          <a:xfrm>
            <a:off x="-15361" y="-3211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Title 1">
            <a:extLst>
              <a:ext uri="{FF2B5EF4-FFF2-40B4-BE49-F238E27FC236}">
                <a16:creationId xmlns:a16="http://schemas.microsoft.com/office/drawing/2014/main" id="{4BC74E68-6355-2720-FF24-17FB1F8905F0}"/>
              </a:ext>
            </a:extLst>
          </p:cNvPr>
          <p:cNvSpPr>
            <a:spLocks noGrp="1"/>
          </p:cNvSpPr>
          <p:nvPr>
            <p:ph type="title"/>
          </p:nvPr>
        </p:nvSpPr>
        <p:spPr>
          <a:xfrm>
            <a:off x="1085088" y="271143"/>
            <a:ext cx="10268712" cy="859429"/>
          </a:xfrm>
        </p:spPr>
        <p:txBody>
          <a:bodyPr>
            <a:normAutofit/>
          </a:bodyPr>
          <a:lstStyle/>
          <a:p>
            <a:pPr algn="l"/>
            <a:r>
              <a:rPr lang="en-US" sz="2800" b="1">
                <a:solidFill>
                  <a:schemeClr val="bg1"/>
                </a:solidFill>
                <a:latin typeface="Montserrat" pitchFamily="2" charset="77"/>
              </a:rPr>
              <a:t>Step 7</a:t>
            </a:r>
          </a:p>
        </p:txBody>
      </p:sp>
      <p:pic>
        <p:nvPicPr>
          <p:cNvPr id="6" name="Picture 5" descr="A black and white logo&#10;&#10;AI-generated content may be incorrect.">
            <a:extLst>
              <a:ext uri="{FF2B5EF4-FFF2-40B4-BE49-F238E27FC236}">
                <a16:creationId xmlns:a16="http://schemas.microsoft.com/office/drawing/2014/main" id="{8A2E85AE-6655-F39B-97B6-48EA18738F53}"/>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BD659132-3F00-87E9-86DC-5735D9D70803}"/>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F6FE49FE-0914-5A24-D502-D04C27BE9296}"/>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2E550B3-53F2-9D85-9878-D13AC9CD4ED3}"/>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EFDF57A6-83C1-81E1-246D-46E4C9B492DF}"/>
              </a:ext>
            </a:extLst>
          </p:cNvPr>
          <p:cNvSpPr txBox="1">
            <a:spLocks/>
          </p:cNvSpPr>
          <p:nvPr/>
        </p:nvSpPr>
        <p:spPr>
          <a:xfrm>
            <a:off x="3453166" y="206536"/>
            <a:ext cx="4936675"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Observe and Play!</a:t>
            </a:r>
          </a:p>
        </p:txBody>
      </p:sp>
      <p:cxnSp>
        <p:nvCxnSpPr>
          <p:cNvPr id="7" name="Straight Connector 6">
            <a:extLst>
              <a:ext uri="{FF2B5EF4-FFF2-40B4-BE49-F238E27FC236}">
                <a16:creationId xmlns:a16="http://schemas.microsoft.com/office/drawing/2014/main" id="{1E4D2D0B-C827-230F-4245-A544A6B406C1}"/>
              </a:ext>
            </a:extLst>
          </p:cNvPr>
          <p:cNvCxnSpPr>
            <a:cxnSpLocks/>
          </p:cNvCxnSpPr>
          <p:nvPr/>
        </p:nvCxnSpPr>
        <p:spPr>
          <a:xfrm>
            <a:off x="3548113" y="940769"/>
            <a:ext cx="330583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9742E178-225A-08DA-673E-C30E07F22E8E}"/>
              </a:ext>
            </a:extLst>
          </p:cNvPr>
          <p:cNvSpPr/>
          <p:nvPr/>
        </p:nvSpPr>
        <p:spPr>
          <a:xfrm>
            <a:off x="6872824" y="79275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Rounded Rectangle 8">
            <a:extLst>
              <a:ext uri="{FF2B5EF4-FFF2-40B4-BE49-F238E27FC236}">
                <a16:creationId xmlns:a16="http://schemas.microsoft.com/office/drawing/2014/main" id="{13860455-A881-B789-C66C-A1CBEF0D0D12}"/>
              </a:ext>
            </a:extLst>
          </p:cNvPr>
          <p:cNvSpPr/>
          <p:nvPr/>
        </p:nvSpPr>
        <p:spPr>
          <a:xfrm>
            <a:off x="348609" y="1836044"/>
            <a:ext cx="5952800" cy="3650355"/>
          </a:xfrm>
          <a:prstGeom prst="roundRect">
            <a:avLst/>
          </a:prstGeom>
          <a:solidFill>
            <a:schemeClr val="bg1"/>
          </a:solidFill>
          <a:ln w="28575">
            <a:solidFill>
              <a:schemeClr val="bg1"/>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defTabSz="914400">
              <a:defRPr/>
            </a:pPr>
            <a:r>
              <a:rPr lang="en-US" sz="3200" b="1">
                <a:solidFill>
                  <a:srgbClr val="3F3889"/>
                </a:solidFill>
                <a:latin typeface="Montserrat" pitchFamily="2" charset="77"/>
              </a:rPr>
              <a:t>Once the mixture gets thick, use your </a:t>
            </a:r>
            <a:r>
              <a:rPr lang="en-US" sz="3200" b="1">
                <a:solidFill>
                  <a:srgbClr val="ED1C24"/>
                </a:solidFill>
                <a:latin typeface="Montserrat" pitchFamily="2" charset="77"/>
              </a:rPr>
              <a:t>hands</a:t>
            </a:r>
            <a:r>
              <a:rPr lang="en-US" sz="3200" b="1">
                <a:solidFill>
                  <a:srgbClr val="3F3889"/>
                </a:solidFill>
                <a:latin typeface="Montserrat" pitchFamily="2" charset="77"/>
              </a:rPr>
              <a:t> to play with it. </a:t>
            </a:r>
            <a:r>
              <a:rPr lang="en-US" sz="3200" b="1">
                <a:solidFill>
                  <a:srgbClr val="ED1C24"/>
                </a:solidFill>
                <a:latin typeface="Montserrat" pitchFamily="2" charset="77"/>
              </a:rPr>
              <a:t>Squeeze</a:t>
            </a:r>
            <a:r>
              <a:rPr lang="en-US" sz="3200" b="1">
                <a:solidFill>
                  <a:srgbClr val="3F3889"/>
                </a:solidFill>
                <a:latin typeface="Montserrat" pitchFamily="2" charset="77"/>
              </a:rPr>
              <a:t> and </a:t>
            </a:r>
            <a:r>
              <a:rPr lang="en-US" sz="3200" b="1">
                <a:solidFill>
                  <a:srgbClr val="ED1C24"/>
                </a:solidFill>
                <a:latin typeface="Montserrat" pitchFamily="2" charset="77"/>
              </a:rPr>
              <a:t>knead</a:t>
            </a:r>
            <a:r>
              <a:rPr lang="en-US" sz="3200" b="1">
                <a:solidFill>
                  <a:srgbClr val="3F3889"/>
                </a:solidFill>
                <a:latin typeface="Montserrat" pitchFamily="2" charset="77"/>
              </a:rPr>
              <a:t> the </a:t>
            </a:r>
            <a:r>
              <a:rPr lang="en-US" sz="3200" b="1">
                <a:solidFill>
                  <a:srgbClr val="ED1C24"/>
                </a:solidFill>
                <a:latin typeface="Montserrat" pitchFamily="2" charset="77"/>
              </a:rPr>
              <a:t>sand</a:t>
            </a:r>
            <a:r>
              <a:rPr lang="en-US" sz="3200" b="1">
                <a:solidFill>
                  <a:srgbClr val="3F3889"/>
                </a:solidFill>
                <a:latin typeface="Montserrat" pitchFamily="2" charset="77"/>
              </a:rPr>
              <a:t> until it is soft and moldable. </a:t>
            </a:r>
          </a:p>
        </p:txBody>
      </p:sp>
      <p:pic>
        <p:nvPicPr>
          <p:cNvPr id="20" name="Picture 19">
            <a:extLst>
              <a:ext uri="{FF2B5EF4-FFF2-40B4-BE49-F238E27FC236}">
                <a16:creationId xmlns:a16="http://schemas.microsoft.com/office/drawing/2014/main" id="{F0AFCE79-145F-82B5-C652-68BFD96D1436}"/>
              </a:ext>
            </a:extLst>
          </p:cNvPr>
          <p:cNvPicPr>
            <a:picLocks noChangeAspect="1"/>
          </p:cNvPicPr>
          <p:nvPr/>
        </p:nvPicPr>
        <p:blipFill>
          <a:blip r:embed="rId6"/>
          <a:stretch>
            <a:fillRect/>
          </a:stretch>
        </p:blipFill>
        <p:spPr>
          <a:xfrm>
            <a:off x="6687168" y="1917722"/>
            <a:ext cx="4780598" cy="3185912"/>
          </a:xfrm>
          <a:prstGeom prst="roundRect">
            <a:avLst/>
          </a:prstGeom>
          <a:effectLst>
            <a:outerShdw blurRad="139700" dist="38100" dir="8100000" sx="103000" sy="103000" algn="tr" rotWithShape="0">
              <a:prstClr val="black">
                <a:alpha val="40000"/>
              </a:prstClr>
            </a:outerShdw>
          </a:effectLst>
        </p:spPr>
      </p:pic>
    </p:spTree>
    <p:extLst>
      <p:ext uri="{BB962C8B-B14F-4D97-AF65-F5344CB8AC3E}">
        <p14:creationId xmlns:p14="http://schemas.microsoft.com/office/powerpoint/2010/main" val="20055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4805778" y="-29301"/>
            <a:ext cx="7294707"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008772" y="29301"/>
            <a:ext cx="6888720" cy="1143000"/>
          </a:xfrm>
        </p:spPr>
        <p:txBody>
          <a:bodyPr>
            <a:normAutofit/>
          </a:bodyPr>
          <a:lstStyle/>
          <a:p>
            <a:r>
              <a:rPr lang="en-US" sz="3600" b="1">
                <a:solidFill>
                  <a:srgbClr val="ED1C24"/>
                </a:solidFill>
                <a:latin typeface="Montserrat" pitchFamily="2" charset="77"/>
              </a:rPr>
              <a:t>You just made kinetic sand!</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6" name="Picture 5">
            <a:extLst>
              <a:ext uri="{FF2B5EF4-FFF2-40B4-BE49-F238E27FC236}">
                <a16:creationId xmlns:a16="http://schemas.microsoft.com/office/drawing/2014/main" id="{0508E345-65E7-6C36-112A-64217691C1CF}"/>
              </a:ext>
            </a:extLst>
          </p:cNvPr>
          <p:cNvPicPr>
            <a:picLocks noChangeAspect="1"/>
          </p:cNvPicPr>
          <p:nvPr/>
        </p:nvPicPr>
        <p:blipFill>
          <a:blip r:embed="rId5"/>
          <a:stretch>
            <a:fillRect/>
          </a:stretch>
        </p:blipFill>
        <p:spPr>
          <a:xfrm>
            <a:off x="5287190" y="1496673"/>
            <a:ext cx="6423396" cy="4282264"/>
          </a:xfrm>
          <a:prstGeom prst="rect">
            <a:avLst/>
          </a:prstGeom>
        </p:spPr>
      </p:pic>
      <p:pic>
        <p:nvPicPr>
          <p:cNvPr id="8" name="Picture 7">
            <a:extLst>
              <a:ext uri="{FF2B5EF4-FFF2-40B4-BE49-F238E27FC236}">
                <a16:creationId xmlns:a16="http://schemas.microsoft.com/office/drawing/2014/main" id="{2102D841-4A4C-7548-4F1E-F911E344851B}"/>
              </a:ext>
            </a:extLst>
          </p:cNvPr>
          <p:cNvPicPr>
            <a:picLocks noChangeAspect="1"/>
          </p:cNvPicPr>
          <p:nvPr/>
        </p:nvPicPr>
        <p:blipFill>
          <a:blip r:embed="rId6"/>
          <a:srcRect r="42524" b="53015"/>
          <a:stretch>
            <a:fillRect/>
          </a:stretch>
        </p:blipFill>
        <p:spPr>
          <a:xfrm>
            <a:off x="487643" y="377401"/>
            <a:ext cx="3928236" cy="2012041"/>
          </a:xfrm>
          <a:prstGeom prst="rect">
            <a:avLst/>
          </a:prstGeom>
        </p:spPr>
      </p:pic>
      <p:pic>
        <p:nvPicPr>
          <p:cNvPr id="9" name="Picture 8">
            <a:extLst>
              <a:ext uri="{FF2B5EF4-FFF2-40B4-BE49-F238E27FC236}">
                <a16:creationId xmlns:a16="http://schemas.microsoft.com/office/drawing/2014/main" id="{C9548BB9-FB67-ED91-3F3E-8E19BE1A30AD}"/>
              </a:ext>
            </a:extLst>
          </p:cNvPr>
          <p:cNvPicPr>
            <a:picLocks noChangeAspect="1"/>
          </p:cNvPicPr>
          <p:nvPr/>
        </p:nvPicPr>
        <p:blipFill>
          <a:blip r:embed="rId6"/>
          <a:srcRect l="-6641" t="59407" r="49165" b="-6392"/>
          <a:stretch>
            <a:fillRect/>
          </a:stretch>
        </p:blipFill>
        <p:spPr>
          <a:xfrm>
            <a:off x="481414" y="2372508"/>
            <a:ext cx="3217691" cy="1648100"/>
          </a:xfrm>
          <a:prstGeom prst="rect">
            <a:avLst/>
          </a:prstGeom>
        </p:spPr>
      </p:pic>
      <p:pic>
        <p:nvPicPr>
          <p:cNvPr id="11" name="Picture 10">
            <a:extLst>
              <a:ext uri="{FF2B5EF4-FFF2-40B4-BE49-F238E27FC236}">
                <a16:creationId xmlns:a16="http://schemas.microsoft.com/office/drawing/2014/main" id="{4060F7D6-5698-4E96-EFD5-4286B5C032A9}"/>
              </a:ext>
            </a:extLst>
          </p:cNvPr>
          <p:cNvPicPr>
            <a:picLocks noChangeAspect="1"/>
          </p:cNvPicPr>
          <p:nvPr/>
        </p:nvPicPr>
        <p:blipFill>
          <a:blip r:embed="rId6"/>
          <a:srcRect l="49149" t="27897" r="-2072" b="3405"/>
          <a:stretch>
            <a:fillRect/>
          </a:stretch>
        </p:blipFill>
        <p:spPr>
          <a:xfrm flipH="1">
            <a:off x="1187163" y="3863981"/>
            <a:ext cx="3617079" cy="29418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FF7E828-D9C3-7889-2100-4CD96A11C9EA}"/>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2D805E14-9279-3E25-68F2-CCEE382D2143}"/>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8" name="5-Point Star 27">
            <a:extLst>
              <a:ext uri="{FF2B5EF4-FFF2-40B4-BE49-F238E27FC236}">
                <a16:creationId xmlns:a16="http://schemas.microsoft.com/office/drawing/2014/main" id="{D4613603-0EB3-811F-B721-82B581E66479}"/>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A9E6F573-DDFF-D5FB-0186-82D897E8CAF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C9B36000-E765-7BD3-5BDE-BA522CFEBA45}"/>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4A5EECF1-313F-0F2B-DBB2-9949FD356669}"/>
              </a:ext>
            </a:extLst>
          </p:cNvPr>
          <p:cNvPicPr>
            <a:picLocks noChangeAspect="1"/>
          </p:cNvPicPr>
          <p:nvPr/>
        </p:nvPicPr>
        <p:blipFill>
          <a:blip r:embed="rId6"/>
          <a:stretch>
            <a:fillRect/>
          </a:stretch>
        </p:blipFill>
        <p:spPr>
          <a:xfrm>
            <a:off x="9934337" y="237608"/>
            <a:ext cx="1832812" cy="518493"/>
          </a:xfrm>
          <a:prstGeom prst="rect">
            <a:avLst/>
          </a:prstGeom>
        </p:spPr>
      </p:pic>
      <p:sp>
        <p:nvSpPr>
          <p:cNvPr id="7" name="Title 1">
            <a:extLst>
              <a:ext uri="{FF2B5EF4-FFF2-40B4-BE49-F238E27FC236}">
                <a16:creationId xmlns:a16="http://schemas.microsoft.com/office/drawing/2014/main" id="{AA1F02CE-EE49-EA08-C34F-FB18A6AA3114}"/>
              </a:ext>
            </a:extLst>
          </p:cNvPr>
          <p:cNvSpPr>
            <a:spLocks noGrp="1"/>
          </p:cNvSpPr>
          <p:nvPr>
            <p:ph type="title"/>
          </p:nvPr>
        </p:nvSpPr>
        <p:spPr>
          <a:xfrm>
            <a:off x="424851" y="254009"/>
            <a:ext cx="4986589" cy="859429"/>
          </a:xfrm>
        </p:spPr>
        <p:txBody>
          <a:bodyPr>
            <a:normAutofit/>
          </a:bodyPr>
          <a:lstStyle/>
          <a:p>
            <a:pPr algn="l"/>
            <a:r>
              <a:rPr lang="en-US" sz="3200" b="1">
                <a:solidFill>
                  <a:schemeClr val="bg1"/>
                </a:solidFill>
                <a:latin typeface="Montserrat" pitchFamily="2" charset="77"/>
              </a:rPr>
              <a:t>Turn and Talk Time!</a:t>
            </a:r>
          </a:p>
        </p:txBody>
      </p:sp>
      <p:cxnSp>
        <p:nvCxnSpPr>
          <p:cNvPr id="8" name="Straight Connector 7">
            <a:extLst>
              <a:ext uri="{FF2B5EF4-FFF2-40B4-BE49-F238E27FC236}">
                <a16:creationId xmlns:a16="http://schemas.microsoft.com/office/drawing/2014/main" id="{6F6C63D1-6E32-10A1-41E0-94EDCBB9B254}"/>
              </a:ext>
            </a:extLst>
          </p:cNvPr>
          <p:cNvCxnSpPr>
            <a:cxnSpLocks/>
          </p:cNvCxnSpPr>
          <p:nvPr/>
        </p:nvCxnSpPr>
        <p:spPr>
          <a:xfrm>
            <a:off x="565530" y="946835"/>
            <a:ext cx="4139521" cy="7977"/>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EA7E9542-33D8-CD4B-66C6-C682DA1176DD}"/>
              </a:ext>
            </a:extLst>
          </p:cNvPr>
          <p:cNvSpPr/>
          <p:nvPr/>
        </p:nvSpPr>
        <p:spPr>
          <a:xfrm>
            <a:off x="4705051" y="83103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CEDCF081-B1F1-42D5-3BC6-CB1C45009047}"/>
              </a:ext>
            </a:extLst>
          </p:cNvPr>
          <p:cNvSpPr/>
          <p:nvPr/>
        </p:nvSpPr>
        <p:spPr>
          <a:xfrm>
            <a:off x="2699095" y="1640739"/>
            <a:ext cx="782398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31E78F-5537-280C-E63E-B2541B5D9097}"/>
              </a:ext>
            </a:extLst>
          </p:cNvPr>
          <p:cNvSpPr txBox="1"/>
          <p:nvPr/>
        </p:nvSpPr>
        <p:spPr>
          <a:xfrm>
            <a:off x="3581496" y="1781681"/>
            <a:ext cx="6949869" cy="830997"/>
          </a:xfrm>
          <a:prstGeom prst="rect">
            <a:avLst/>
          </a:prstGeom>
          <a:noFill/>
        </p:spPr>
        <p:txBody>
          <a:bodyPr wrap="square">
            <a:spAutoFit/>
          </a:bodyPr>
          <a:lstStyle/>
          <a:p>
            <a:r>
              <a:rPr lang="en-US" sz="2400" b="1">
                <a:solidFill>
                  <a:srgbClr val="2E3192"/>
                </a:solidFill>
                <a:latin typeface="Montserrat" pitchFamily="2" charset="77"/>
              </a:rPr>
              <a:t>Does the sand feel different before and after we mix it? </a:t>
            </a:r>
          </a:p>
        </p:txBody>
      </p:sp>
      <p:sp>
        <p:nvSpPr>
          <p:cNvPr id="55" name="Rounded Rectangle 54">
            <a:extLst>
              <a:ext uri="{FF2B5EF4-FFF2-40B4-BE49-F238E27FC236}">
                <a16:creationId xmlns:a16="http://schemas.microsoft.com/office/drawing/2014/main" id="{F50CBB82-4E16-2064-441A-690AAF4FA039}"/>
              </a:ext>
            </a:extLst>
          </p:cNvPr>
          <p:cNvSpPr/>
          <p:nvPr/>
        </p:nvSpPr>
        <p:spPr>
          <a:xfrm>
            <a:off x="2699095" y="2826789"/>
            <a:ext cx="7832271"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533291BE-7AEC-15BE-9A35-F56788BBFF26}"/>
              </a:ext>
            </a:extLst>
          </p:cNvPr>
          <p:cNvSpPr txBox="1"/>
          <p:nvPr/>
        </p:nvSpPr>
        <p:spPr>
          <a:xfrm>
            <a:off x="3575939" y="2887553"/>
            <a:ext cx="7089839" cy="830997"/>
          </a:xfrm>
          <a:prstGeom prst="rect">
            <a:avLst/>
          </a:prstGeom>
          <a:noFill/>
        </p:spPr>
        <p:txBody>
          <a:bodyPr wrap="square">
            <a:spAutoFit/>
          </a:bodyPr>
          <a:lstStyle/>
          <a:p>
            <a:r>
              <a:rPr lang="en-US" sz="2400" b="1">
                <a:solidFill>
                  <a:srgbClr val="2E3192"/>
                </a:solidFill>
                <a:latin typeface="Montserrat" pitchFamily="2" charset="77"/>
              </a:rPr>
              <a:t>What happens when you squeeze the sand? </a:t>
            </a:r>
          </a:p>
        </p:txBody>
      </p:sp>
      <p:sp>
        <p:nvSpPr>
          <p:cNvPr id="60" name="Rounded Rectangle 59">
            <a:extLst>
              <a:ext uri="{FF2B5EF4-FFF2-40B4-BE49-F238E27FC236}">
                <a16:creationId xmlns:a16="http://schemas.microsoft.com/office/drawing/2014/main" id="{BB0E9E90-DFF7-7B9F-5F61-25542D097E24}"/>
              </a:ext>
            </a:extLst>
          </p:cNvPr>
          <p:cNvSpPr/>
          <p:nvPr/>
        </p:nvSpPr>
        <p:spPr>
          <a:xfrm>
            <a:off x="2699095" y="4012839"/>
            <a:ext cx="7832271"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46FB01DF-C551-B4D6-9BD7-4BACA16165BF}"/>
              </a:ext>
            </a:extLst>
          </p:cNvPr>
          <p:cNvSpPr txBox="1"/>
          <p:nvPr/>
        </p:nvSpPr>
        <p:spPr>
          <a:xfrm>
            <a:off x="3631435" y="4291183"/>
            <a:ext cx="6547485" cy="461665"/>
          </a:xfrm>
          <a:prstGeom prst="rect">
            <a:avLst/>
          </a:prstGeom>
          <a:noFill/>
        </p:spPr>
        <p:txBody>
          <a:bodyPr wrap="square">
            <a:spAutoFit/>
          </a:bodyPr>
          <a:lstStyle/>
          <a:p>
            <a:r>
              <a:rPr lang="en-US" sz="2400" b="1">
                <a:solidFill>
                  <a:srgbClr val="2E3192"/>
                </a:solidFill>
                <a:latin typeface="Montserrat" pitchFamily="2" charset="77"/>
              </a:rPr>
              <a:t>What helped the sand stick together? </a:t>
            </a:r>
          </a:p>
        </p:txBody>
      </p:sp>
      <p:sp>
        <p:nvSpPr>
          <p:cNvPr id="62" name="Rounded Rectangle 61">
            <a:extLst>
              <a:ext uri="{FF2B5EF4-FFF2-40B4-BE49-F238E27FC236}">
                <a16:creationId xmlns:a16="http://schemas.microsoft.com/office/drawing/2014/main" id="{F0DCA0D7-19D5-EAAD-A1B6-E3C08D304AE0}"/>
              </a:ext>
            </a:extLst>
          </p:cNvPr>
          <p:cNvSpPr/>
          <p:nvPr/>
        </p:nvSpPr>
        <p:spPr>
          <a:xfrm>
            <a:off x="2687639" y="5239795"/>
            <a:ext cx="7843727"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00CBDA83-29AB-E9CE-B806-B5678808BD16}"/>
              </a:ext>
            </a:extLst>
          </p:cNvPr>
          <p:cNvSpPr txBox="1"/>
          <p:nvPr/>
        </p:nvSpPr>
        <p:spPr>
          <a:xfrm>
            <a:off x="3578334" y="5346312"/>
            <a:ext cx="7252721" cy="830997"/>
          </a:xfrm>
          <a:prstGeom prst="rect">
            <a:avLst/>
          </a:prstGeom>
          <a:noFill/>
        </p:spPr>
        <p:txBody>
          <a:bodyPr wrap="square">
            <a:spAutoFit/>
          </a:bodyPr>
          <a:lstStyle/>
          <a:p>
            <a:r>
              <a:rPr lang="en-US" sz="2400" b="1">
                <a:solidFill>
                  <a:srgbClr val="2E3192"/>
                </a:solidFill>
                <a:latin typeface="Montserrat" pitchFamily="2" charset="77"/>
              </a:rPr>
              <a:t>What do you think would happen if we added more oil or more sand? </a:t>
            </a:r>
          </a:p>
        </p:txBody>
      </p:sp>
      <p:pic>
        <p:nvPicPr>
          <p:cNvPr id="5" name="Picture 4">
            <a:extLst>
              <a:ext uri="{FF2B5EF4-FFF2-40B4-BE49-F238E27FC236}">
                <a16:creationId xmlns:a16="http://schemas.microsoft.com/office/drawing/2014/main" id="{1D5C53F8-D042-D8C5-1643-08BC23D2FF70}"/>
              </a:ext>
            </a:extLst>
          </p:cNvPr>
          <p:cNvPicPr>
            <a:picLocks noChangeAspect="1"/>
          </p:cNvPicPr>
          <p:nvPr/>
        </p:nvPicPr>
        <p:blipFill>
          <a:blip r:embed="rId7"/>
          <a:srcRect l="52544" t="5919" b="61790"/>
          <a:stretch>
            <a:fillRect/>
          </a:stretch>
        </p:blipFill>
        <p:spPr>
          <a:xfrm>
            <a:off x="2235336" y="2689936"/>
            <a:ext cx="1562037" cy="1374268"/>
          </a:xfrm>
          <a:prstGeom prst="rect">
            <a:avLst/>
          </a:prstGeom>
          <a:effectLst>
            <a:outerShdw blurRad="127000" dist="38100" dir="8100000" sx="104000" sy="104000" algn="tr" rotWithShape="0">
              <a:prstClr val="black">
                <a:alpha val="40000"/>
              </a:prstClr>
            </a:outerShdw>
          </a:effectLst>
        </p:spPr>
      </p:pic>
      <p:pic>
        <p:nvPicPr>
          <p:cNvPr id="6" name="Picture 5">
            <a:extLst>
              <a:ext uri="{FF2B5EF4-FFF2-40B4-BE49-F238E27FC236}">
                <a16:creationId xmlns:a16="http://schemas.microsoft.com/office/drawing/2014/main" id="{EC46324C-3D87-200B-476A-37E433231031}"/>
              </a:ext>
            </a:extLst>
          </p:cNvPr>
          <p:cNvPicPr>
            <a:picLocks noChangeAspect="1"/>
          </p:cNvPicPr>
          <p:nvPr/>
        </p:nvPicPr>
        <p:blipFill>
          <a:blip r:embed="rId7"/>
          <a:srcRect t="45750" r="52904" b="21129"/>
          <a:stretch>
            <a:fillRect/>
          </a:stretch>
        </p:blipFill>
        <p:spPr>
          <a:xfrm>
            <a:off x="2270640" y="3908790"/>
            <a:ext cx="1516320" cy="1378773"/>
          </a:xfrm>
          <a:prstGeom prst="rect">
            <a:avLst/>
          </a:prstGeom>
          <a:effectLst>
            <a:outerShdw blurRad="127000" dist="38100" dir="8100000" sx="104000" sy="104000" algn="tr" rotWithShape="0">
              <a:prstClr val="black">
                <a:alpha val="40000"/>
              </a:prstClr>
            </a:outerShdw>
          </a:effectLst>
        </p:spPr>
      </p:pic>
      <p:pic>
        <p:nvPicPr>
          <p:cNvPr id="14" name="Picture 13">
            <a:extLst>
              <a:ext uri="{FF2B5EF4-FFF2-40B4-BE49-F238E27FC236}">
                <a16:creationId xmlns:a16="http://schemas.microsoft.com/office/drawing/2014/main" id="{8C35A635-E2D6-49F5-C30A-87AB4A8A0202}"/>
              </a:ext>
            </a:extLst>
          </p:cNvPr>
          <p:cNvPicPr>
            <a:picLocks noChangeAspect="1"/>
          </p:cNvPicPr>
          <p:nvPr/>
        </p:nvPicPr>
        <p:blipFill>
          <a:blip r:embed="rId7"/>
          <a:srcRect t="2028" r="56437" b="65447"/>
          <a:stretch>
            <a:fillRect/>
          </a:stretch>
        </p:blipFill>
        <p:spPr>
          <a:xfrm>
            <a:off x="2170150" y="1425660"/>
            <a:ext cx="1461285" cy="1410668"/>
          </a:xfrm>
          <a:prstGeom prst="rect">
            <a:avLst/>
          </a:prstGeom>
          <a:effectLst>
            <a:outerShdw blurRad="127000" dist="38100" dir="8100000" sx="104000" sy="104000" algn="tr" rotWithShape="0">
              <a:prstClr val="black">
                <a:alpha val="40000"/>
              </a:prstClr>
            </a:outerShdw>
          </a:effectLst>
        </p:spPr>
      </p:pic>
      <p:pic>
        <p:nvPicPr>
          <p:cNvPr id="68" name="Picture 67">
            <a:extLst>
              <a:ext uri="{FF2B5EF4-FFF2-40B4-BE49-F238E27FC236}">
                <a16:creationId xmlns:a16="http://schemas.microsoft.com/office/drawing/2014/main" id="{6DB708A0-3463-13E5-2F85-C82C8160AC2D}"/>
              </a:ext>
            </a:extLst>
          </p:cNvPr>
          <p:cNvPicPr>
            <a:picLocks noChangeAspect="1"/>
          </p:cNvPicPr>
          <p:nvPr/>
        </p:nvPicPr>
        <p:blipFill>
          <a:blip r:embed="rId7"/>
          <a:srcRect l="52842" t="50299" b="12726"/>
          <a:stretch>
            <a:fillRect/>
          </a:stretch>
        </p:blipFill>
        <p:spPr>
          <a:xfrm>
            <a:off x="2270640" y="5053270"/>
            <a:ext cx="1556883" cy="1578348"/>
          </a:xfrm>
          <a:prstGeom prst="rect">
            <a:avLst/>
          </a:prstGeom>
          <a:effectLst>
            <a:outerShdw blurRad="127000" dist="38100" dir="8100000" sx="104000" sy="104000" algn="tr" rotWithShape="0">
              <a:prstClr val="black">
                <a:alpha val="40000"/>
              </a:prstClr>
            </a:outerShdw>
          </a:effectLst>
        </p:spPr>
      </p:pic>
    </p:spTree>
    <p:extLst>
      <p:ext uri="{BB962C8B-B14F-4D97-AF65-F5344CB8AC3E}">
        <p14:creationId xmlns:p14="http://schemas.microsoft.com/office/powerpoint/2010/main" val="110852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3753989" y="-30398"/>
            <a:ext cx="5400790" cy="1086506"/>
          </a:xfrm>
        </p:spPr>
        <p:txBody>
          <a:bodyPr>
            <a:normAutofit/>
          </a:bodyPr>
          <a:lstStyle/>
          <a:p>
            <a:pPr algn="l"/>
            <a:r>
              <a:rPr lang="en-US" sz="3200">
                <a:solidFill>
                  <a:schemeClr val="bg1"/>
                </a:solidFill>
                <a:latin typeface="Montserrat"/>
              </a:rPr>
              <a:t>Career Exploration</a:t>
            </a:r>
            <a:endParaRPr lang="en-US" sz="320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1259418" y="51868"/>
            <a:ext cx="985793" cy="761749"/>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5"/>
          <a:stretch>
            <a:fillRect/>
          </a:stretch>
        </p:blipFill>
        <p:spPr>
          <a:xfrm>
            <a:off x="135293" y="102208"/>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46162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42931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5" name="Straight Connector 4">
            <a:extLst>
              <a:ext uri="{FF2B5EF4-FFF2-40B4-BE49-F238E27FC236}">
                <a16:creationId xmlns:a16="http://schemas.microsoft.com/office/drawing/2014/main" id="{F3355CC8-2D90-AE69-3346-05E3C88E765E}"/>
              </a:ext>
            </a:extLst>
          </p:cNvPr>
          <p:cNvCxnSpPr>
            <a:cxnSpLocks/>
          </p:cNvCxnSpPr>
          <p:nvPr/>
        </p:nvCxnSpPr>
        <p:spPr>
          <a:xfrm>
            <a:off x="3771662" y="836071"/>
            <a:ext cx="4074998"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BC9D2AD0-7D95-DFBC-767C-084724DC0EF8}"/>
              </a:ext>
            </a:extLst>
          </p:cNvPr>
          <p:cNvSpPr/>
          <p:nvPr/>
        </p:nvSpPr>
        <p:spPr>
          <a:xfrm>
            <a:off x="7880998" y="69843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Rounded Rectangle 23">
            <a:extLst>
              <a:ext uri="{FF2B5EF4-FFF2-40B4-BE49-F238E27FC236}">
                <a16:creationId xmlns:a16="http://schemas.microsoft.com/office/drawing/2014/main" id="{DA31D928-077C-F8C3-0A53-09B6F3351F2B}"/>
              </a:ext>
            </a:extLst>
          </p:cNvPr>
          <p:cNvSpPr/>
          <p:nvPr/>
        </p:nvSpPr>
        <p:spPr>
          <a:xfrm>
            <a:off x="252255" y="1158316"/>
            <a:ext cx="5609071" cy="5597475"/>
          </a:xfrm>
          <a:prstGeom prst="roundRect">
            <a:avLst/>
          </a:prstGeom>
          <a:solidFill>
            <a:schemeClr val="bg1"/>
          </a:solidFill>
          <a:ln w="28575">
            <a:solidFill>
              <a:srgbClr val="ED1C24"/>
            </a:solidFill>
          </a:ln>
          <a:effectLst>
            <a:outerShdw blurRad="1270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a:defRPr/>
            </a:pPr>
            <a:endParaRPr lang="en-US" altLang="en-US" sz="2000" b="1">
              <a:solidFill>
                <a:srgbClr val="3F3889"/>
              </a:solidFill>
              <a:latin typeface="Montserrat" pitchFamily="2" charset="77"/>
            </a:endParaRPr>
          </a:p>
        </p:txBody>
      </p:sp>
      <p:sp>
        <p:nvSpPr>
          <p:cNvPr id="23" name="TextBox 22">
            <a:extLst>
              <a:ext uri="{FF2B5EF4-FFF2-40B4-BE49-F238E27FC236}">
                <a16:creationId xmlns:a16="http://schemas.microsoft.com/office/drawing/2014/main" id="{9DD56E79-A774-6C62-F414-9D875C5751F2}"/>
              </a:ext>
            </a:extLst>
          </p:cNvPr>
          <p:cNvSpPr txBox="1"/>
          <p:nvPr/>
        </p:nvSpPr>
        <p:spPr>
          <a:xfrm>
            <a:off x="460537" y="1525760"/>
            <a:ext cx="5400789" cy="923330"/>
          </a:xfrm>
          <a:prstGeom prst="rect">
            <a:avLst/>
          </a:prstGeom>
          <a:noFill/>
        </p:spPr>
        <p:txBody>
          <a:bodyPr wrap="square">
            <a:spAutoFit/>
          </a:bodyPr>
          <a:lstStyle/>
          <a:p>
            <a:pPr defTabSz="914400"/>
            <a:r>
              <a:rPr lang="en-US" b="1">
                <a:solidFill>
                  <a:srgbClr val="ED1C24"/>
                </a:solidFill>
                <a:latin typeface="Montserrat" pitchFamily="2" charset="77"/>
                <a:cs typeface="Segoe UI"/>
              </a:rPr>
              <a:t>Builders</a:t>
            </a:r>
            <a:r>
              <a:rPr lang="en-US">
                <a:solidFill>
                  <a:srgbClr val="2E3192"/>
                </a:solidFill>
                <a:latin typeface="Montserrat" pitchFamily="2" charset="77"/>
                <a:cs typeface="Segoe UI"/>
              </a:rPr>
              <a:t> use their knowledge of different materials, including concrete, sand, and water, to build stronger buildings and roads. </a:t>
            </a:r>
          </a:p>
        </p:txBody>
      </p:sp>
      <p:sp>
        <p:nvSpPr>
          <p:cNvPr id="7" name="TextBox 6">
            <a:extLst>
              <a:ext uri="{FF2B5EF4-FFF2-40B4-BE49-F238E27FC236}">
                <a16:creationId xmlns:a16="http://schemas.microsoft.com/office/drawing/2014/main" id="{C3D97A27-A303-E703-1C07-D33BDBAF0A2F}"/>
              </a:ext>
            </a:extLst>
          </p:cNvPr>
          <p:cNvSpPr txBox="1"/>
          <p:nvPr/>
        </p:nvSpPr>
        <p:spPr>
          <a:xfrm>
            <a:off x="434574" y="2700816"/>
            <a:ext cx="5822927" cy="923330"/>
          </a:xfrm>
          <a:prstGeom prst="rect">
            <a:avLst/>
          </a:prstGeom>
          <a:noFill/>
        </p:spPr>
        <p:txBody>
          <a:bodyPr wrap="square">
            <a:spAutoFit/>
          </a:bodyPr>
          <a:lstStyle/>
          <a:p>
            <a:pPr defTabSz="914400"/>
            <a:r>
              <a:rPr lang="en-US" b="1">
                <a:solidFill>
                  <a:srgbClr val="ED1C24"/>
                </a:solidFill>
                <a:latin typeface="Montserrat" pitchFamily="2" charset="77"/>
                <a:cs typeface="Segoe UI"/>
              </a:rPr>
              <a:t>Chefs</a:t>
            </a:r>
            <a:r>
              <a:rPr lang="en-US">
                <a:solidFill>
                  <a:srgbClr val="2E3192"/>
                </a:solidFill>
                <a:latin typeface="Montserrat" pitchFamily="2" charset="77"/>
                <a:cs typeface="Segoe UI"/>
              </a:rPr>
              <a:t> use their knowledge of ingredients and their properties to mix ingredients to make</a:t>
            </a:r>
          </a:p>
          <a:p>
            <a:pPr defTabSz="914400"/>
            <a:r>
              <a:rPr lang="en-US">
                <a:solidFill>
                  <a:srgbClr val="2E3192"/>
                </a:solidFill>
                <a:latin typeface="Montserrat" pitchFamily="2" charset="77"/>
                <a:cs typeface="Segoe UI"/>
              </a:rPr>
              <a:t>food that is soft, sticky, fluffy, or crunchy. </a:t>
            </a:r>
          </a:p>
        </p:txBody>
      </p:sp>
      <p:sp>
        <p:nvSpPr>
          <p:cNvPr id="9" name="TextBox 8">
            <a:extLst>
              <a:ext uri="{FF2B5EF4-FFF2-40B4-BE49-F238E27FC236}">
                <a16:creationId xmlns:a16="http://schemas.microsoft.com/office/drawing/2014/main" id="{4A12B498-EE48-8AED-1121-5FFDDF927AC6}"/>
              </a:ext>
            </a:extLst>
          </p:cNvPr>
          <p:cNvSpPr txBox="1"/>
          <p:nvPr/>
        </p:nvSpPr>
        <p:spPr>
          <a:xfrm>
            <a:off x="392044" y="3810513"/>
            <a:ext cx="4948335" cy="646331"/>
          </a:xfrm>
          <a:prstGeom prst="rect">
            <a:avLst/>
          </a:prstGeom>
          <a:noFill/>
        </p:spPr>
        <p:txBody>
          <a:bodyPr wrap="square">
            <a:spAutoFit/>
          </a:bodyPr>
          <a:lstStyle/>
          <a:p>
            <a:r>
              <a:rPr lang="en-US" b="1">
                <a:solidFill>
                  <a:srgbClr val="ED1C24"/>
                </a:solidFill>
                <a:latin typeface="Montserrat" pitchFamily="2" charset="77"/>
              </a:rPr>
              <a:t>Toy designers </a:t>
            </a:r>
            <a:r>
              <a:rPr lang="en-US">
                <a:solidFill>
                  <a:srgbClr val="2E3192"/>
                </a:solidFill>
                <a:latin typeface="Montserrat" pitchFamily="2" charset="77"/>
              </a:rPr>
              <a:t>choose materials so that toys are safe, soft, stretchy, or squishy. </a:t>
            </a:r>
          </a:p>
        </p:txBody>
      </p:sp>
      <p:cxnSp>
        <p:nvCxnSpPr>
          <p:cNvPr id="10" name="Straight Connector 9">
            <a:extLst>
              <a:ext uri="{FF2B5EF4-FFF2-40B4-BE49-F238E27FC236}">
                <a16:creationId xmlns:a16="http://schemas.microsoft.com/office/drawing/2014/main" id="{567718F6-FB32-1B65-BA96-5241E72F5132}"/>
              </a:ext>
            </a:extLst>
          </p:cNvPr>
          <p:cNvCxnSpPr>
            <a:cxnSpLocks/>
          </p:cNvCxnSpPr>
          <p:nvPr/>
        </p:nvCxnSpPr>
        <p:spPr>
          <a:xfrm>
            <a:off x="434574" y="2511120"/>
            <a:ext cx="4948335"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178A087B-E26C-1003-E5F2-42084D0F5278}"/>
              </a:ext>
            </a:extLst>
          </p:cNvPr>
          <p:cNvCxnSpPr>
            <a:cxnSpLocks/>
          </p:cNvCxnSpPr>
          <p:nvPr/>
        </p:nvCxnSpPr>
        <p:spPr>
          <a:xfrm>
            <a:off x="405792" y="3667154"/>
            <a:ext cx="4974282"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9427257-B1BF-62B3-18CF-82DDD62706EA}"/>
              </a:ext>
            </a:extLst>
          </p:cNvPr>
          <p:cNvCxnSpPr>
            <a:cxnSpLocks/>
          </p:cNvCxnSpPr>
          <p:nvPr/>
        </p:nvCxnSpPr>
        <p:spPr>
          <a:xfrm>
            <a:off x="346679" y="4573749"/>
            <a:ext cx="4948335"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1371328A-98E2-0529-F415-61812F5F4514}"/>
              </a:ext>
            </a:extLst>
          </p:cNvPr>
          <p:cNvSpPr txBox="1"/>
          <p:nvPr/>
        </p:nvSpPr>
        <p:spPr>
          <a:xfrm>
            <a:off x="392044" y="4649472"/>
            <a:ext cx="5556871" cy="646331"/>
          </a:xfrm>
          <a:prstGeom prst="rect">
            <a:avLst/>
          </a:prstGeom>
          <a:noFill/>
        </p:spPr>
        <p:txBody>
          <a:bodyPr wrap="square">
            <a:spAutoFit/>
          </a:bodyPr>
          <a:lstStyle/>
          <a:p>
            <a:r>
              <a:rPr lang="en-US" b="1">
                <a:solidFill>
                  <a:srgbClr val="ED1C24"/>
                </a:solidFill>
                <a:latin typeface="Montserrat" pitchFamily="2" charset="77"/>
              </a:rPr>
              <a:t>Artists</a:t>
            </a:r>
            <a:r>
              <a:rPr lang="en-US">
                <a:solidFill>
                  <a:srgbClr val="2E3192"/>
                </a:solidFill>
                <a:latin typeface="Montserrat" pitchFamily="2" charset="77"/>
              </a:rPr>
              <a:t> use clay, paint, sand, and other materials to create art with different textures. </a:t>
            </a:r>
          </a:p>
        </p:txBody>
      </p:sp>
      <p:cxnSp>
        <p:nvCxnSpPr>
          <p:cNvPr id="29" name="Straight Connector 28">
            <a:extLst>
              <a:ext uri="{FF2B5EF4-FFF2-40B4-BE49-F238E27FC236}">
                <a16:creationId xmlns:a16="http://schemas.microsoft.com/office/drawing/2014/main" id="{6EC46B30-A1CA-9F3D-5755-C92AF6AD0CB5}"/>
              </a:ext>
            </a:extLst>
          </p:cNvPr>
          <p:cNvCxnSpPr>
            <a:cxnSpLocks/>
          </p:cNvCxnSpPr>
          <p:nvPr/>
        </p:nvCxnSpPr>
        <p:spPr>
          <a:xfrm flipV="1">
            <a:off x="392044" y="5463830"/>
            <a:ext cx="4902970" cy="11125"/>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16C05A50-5328-C3E5-8D27-60E9BBC581A2}"/>
              </a:ext>
            </a:extLst>
          </p:cNvPr>
          <p:cNvSpPr txBox="1"/>
          <p:nvPr/>
        </p:nvSpPr>
        <p:spPr>
          <a:xfrm>
            <a:off x="507748" y="5536985"/>
            <a:ext cx="4948335" cy="923330"/>
          </a:xfrm>
          <a:prstGeom prst="rect">
            <a:avLst/>
          </a:prstGeom>
          <a:noFill/>
        </p:spPr>
        <p:txBody>
          <a:bodyPr wrap="square">
            <a:spAutoFit/>
          </a:bodyPr>
          <a:lstStyle/>
          <a:p>
            <a:r>
              <a:rPr lang="en-US" b="1">
                <a:solidFill>
                  <a:srgbClr val="ED1C24"/>
                </a:solidFill>
                <a:latin typeface="Montserrat" pitchFamily="2" charset="77"/>
              </a:rPr>
              <a:t>Scientists</a:t>
            </a:r>
            <a:r>
              <a:rPr lang="en-US">
                <a:solidFill>
                  <a:srgbClr val="2E3192"/>
                </a:solidFill>
                <a:latin typeface="Montserrat" pitchFamily="2" charset="77"/>
              </a:rPr>
              <a:t> study how materials change when they are mixed together, heated, or cooled. </a:t>
            </a:r>
          </a:p>
        </p:txBody>
      </p:sp>
      <p:pic>
        <p:nvPicPr>
          <p:cNvPr id="32" name="Picture 31">
            <a:extLst>
              <a:ext uri="{FF2B5EF4-FFF2-40B4-BE49-F238E27FC236}">
                <a16:creationId xmlns:a16="http://schemas.microsoft.com/office/drawing/2014/main" id="{2BB5FB1B-A5A7-F965-1938-0097DB70A5A7}"/>
              </a:ext>
            </a:extLst>
          </p:cNvPr>
          <p:cNvPicPr>
            <a:picLocks noChangeAspect="1"/>
          </p:cNvPicPr>
          <p:nvPr/>
        </p:nvPicPr>
        <p:blipFill>
          <a:blip r:embed="rId6"/>
          <a:stretch>
            <a:fillRect/>
          </a:stretch>
        </p:blipFill>
        <p:spPr>
          <a:xfrm>
            <a:off x="8357203" y="138355"/>
            <a:ext cx="2923220" cy="1948024"/>
          </a:xfrm>
          <a:prstGeom prst="roundRect">
            <a:avLst/>
          </a:prstGeom>
          <a:effectLst>
            <a:outerShdw blurRad="177800" dist="38100" dir="8100000" sx="102000" sy="102000" algn="tr" rotWithShape="0">
              <a:prstClr val="black">
                <a:alpha val="40000"/>
              </a:prstClr>
            </a:outerShdw>
          </a:effectLst>
        </p:spPr>
      </p:pic>
      <p:pic>
        <p:nvPicPr>
          <p:cNvPr id="34" name="Picture 33">
            <a:extLst>
              <a:ext uri="{FF2B5EF4-FFF2-40B4-BE49-F238E27FC236}">
                <a16:creationId xmlns:a16="http://schemas.microsoft.com/office/drawing/2014/main" id="{E325FB76-8BC5-21C8-822C-4B12452DED5D}"/>
              </a:ext>
            </a:extLst>
          </p:cNvPr>
          <p:cNvPicPr>
            <a:picLocks noChangeAspect="1"/>
          </p:cNvPicPr>
          <p:nvPr/>
        </p:nvPicPr>
        <p:blipFill>
          <a:blip r:embed="rId7"/>
          <a:stretch>
            <a:fillRect/>
          </a:stretch>
        </p:blipFill>
        <p:spPr>
          <a:xfrm>
            <a:off x="6207790" y="2264665"/>
            <a:ext cx="3417707" cy="2278471"/>
          </a:xfrm>
          <a:prstGeom prst="roundRect">
            <a:avLst/>
          </a:prstGeom>
          <a:effectLst>
            <a:outerShdw blurRad="127000" dist="38100" dir="8100000" sx="102000" sy="102000" algn="tr" rotWithShape="0">
              <a:prstClr val="black">
                <a:alpha val="40000"/>
              </a:prstClr>
            </a:outerShdw>
          </a:effectLst>
        </p:spPr>
      </p:pic>
      <p:pic>
        <p:nvPicPr>
          <p:cNvPr id="41" name="Picture 40">
            <a:extLst>
              <a:ext uri="{FF2B5EF4-FFF2-40B4-BE49-F238E27FC236}">
                <a16:creationId xmlns:a16="http://schemas.microsoft.com/office/drawing/2014/main" id="{DD6B79EB-65B1-A262-AC78-952647D5B6E6}"/>
              </a:ext>
            </a:extLst>
          </p:cNvPr>
          <p:cNvPicPr>
            <a:picLocks noChangeAspect="1"/>
          </p:cNvPicPr>
          <p:nvPr/>
        </p:nvPicPr>
        <p:blipFill>
          <a:blip r:embed="rId8"/>
          <a:stretch>
            <a:fillRect/>
          </a:stretch>
        </p:blipFill>
        <p:spPr>
          <a:xfrm>
            <a:off x="8612371" y="4789249"/>
            <a:ext cx="2945057" cy="1962534"/>
          </a:xfrm>
          <a:prstGeom prst="roundRect">
            <a:avLst/>
          </a:prstGeom>
          <a:effectLst>
            <a:outerShdw blurRad="152400" dist="38100" dir="8100000" sx="102000" sy="102000" algn="tr" rotWithShape="0">
              <a:prstClr val="black">
                <a:alpha val="40000"/>
              </a:prstClr>
            </a:outerShdw>
          </a:effectLst>
        </p:spPr>
      </p:pic>
    </p:spTree>
    <p:extLst>
      <p:ext uri="{BB962C8B-B14F-4D97-AF65-F5344CB8AC3E}">
        <p14:creationId xmlns:p14="http://schemas.microsoft.com/office/powerpoint/2010/main" val="1134291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AB8A5B-6605-4F13-B144-3F83376A8991}">
  <ds:schemaRefs>
    <ds:schemaRef ds:uri="1f6d1321-5d91-4f7a-ae77-7a79f5a80889"/>
    <ds:schemaRef ds:uri="3de6ef40-c28e-4c33-ad84-c9037c327c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3950FA4-0B16-4F55-979C-A300E795EC92}">
  <ds:schemaRefs>
    <ds:schemaRef ds:uri="1f6d1321-5d91-4f7a-ae77-7a79f5a80889"/>
    <ds:schemaRef ds:uri="3de6ef40-c28e-4c33-ad84-c9037c327c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9CBF920-68B8-4000-978D-B63ED842DB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15</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Kinetic Sand</vt:lpstr>
      <vt:lpstr>Kinetic Sand- Explore. Mix. Discover.</vt:lpstr>
      <vt:lpstr>PowerPoint Presentation</vt:lpstr>
      <vt:lpstr>Today’s Materials</vt:lpstr>
      <vt:lpstr>Step 1</vt:lpstr>
      <vt:lpstr>Step 2</vt:lpstr>
      <vt:lpstr>Step 3</vt:lpstr>
      <vt:lpstr>Step 4</vt:lpstr>
      <vt:lpstr>Step 5</vt:lpstr>
      <vt:lpstr>Step 6</vt:lpstr>
      <vt:lpstr>Step 7</vt:lpstr>
      <vt:lpstr>You just made kinetic sand!</vt:lpstr>
      <vt:lpstr>Turn and Talk Time!</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revision>4</cp:revision>
  <dcterms:created xsi:type="dcterms:W3CDTF">2013-01-27T09:14:16Z</dcterms:created>
  <dcterms:modified xsi:type="dcterms:W3CDTF">2026-08-06T16:46:11Z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