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B32_C8381E6D.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84" r:id="rId5"/>
    <p:sldId id="6928" r:id="rId6"/>
    <p:sldId id="280" r:id="rId7"/>
    <p:sldId id="6953" r:id="rId8"/>
    <p:sldId id="6954" r:id="rId9"/>
    <p:sldId id="6930" r:id="rId10"/>
    <p:sldId id="6955" r:id="rId11"/>
    <p:sldId id="6956" r:id="rId12"/>
    <p:sldId id="6957" r:id="rId13"/>
    <p:sldId id="6958" r:id="rId14"/>
    <p:sldId id="6959" r:id="rId15"/>
    <p:sldId id="6960" r:id="rId16"/>
    <p:sldId id="267" r:id="rId17"/>
    <p:sldId id="6961" r:id="rId18"/>
    <p:sldId id="6962"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97A0E3-D5DD-C8DA-71ED-E7EAA1092841}" name="Crystal Bentley" initials="CB" userId="S::cbentley@iacmi.org::bb9e5ed0-0fac-4efc-b5ed-e1831b331c9b" providerId="AD"/>
  <p188:author id="{0C4A23ED-4D39-C8C9-FFC9-5152586F60A0}" name="Tabitha Harmon" initials="TH" userId="S::tharmon@iacmi.org::89a75948-cf51-4a65-9fa9-72397292bb2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1C24"/>
    <a:srgbClr val="2E3192"/>
    <a:srgbClr val="23183B"/>
    <a:srgbClr val="C17EB6"/>
    <a:srgbClr val="3F388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FA2211-F345-71ED-143F-892787695669}" v="2" dt="2026-08-06T18:05:50.7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68"/>
    <p:restoredTop sz="86712"/>
  </p:normalViewPr>
  <p:slideViewPr>
    <p:cSldViewPr snapToGrid="0">
      <p:cViewPr>
        <p:scale>
          <a:sx n="78" d="100"/>
          <a:sy n="78" d="100"/>
        </p:scale>
        <p:origin x="192" y="8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bitha Harmon" userId="S::tharmon@iacmi.org::89a75948-cf51-4a65-9fa9-72397292bb2b" providerId="AD" clId="Web-{F2FA2211-F345-71ED-143F-892787695669}"/>
    <pc:docChg chg="mod">
      <pc:chgData name="Tabitha Harmon" userId="S::tharmon@iacmi.org::89a75948-cf51-4a65-9fa9-72397292bb2b" providerId="AD" clId="Web-{F2FA2211-F345-71ED-143F-892787695669}" dt="2026-08-06T18:05:50.799" v="0"/>
      <pc:docMkLst>
        <pc:docMk/>
      </pc:docMkLst>
    </pc:docChg>
  </pc:docChgLst>
  <pc:docChgLst>
    <pc:chgData name="Shelby Bledsoe" userId="c9738545-4c56-4193-a6fa-33fe679ebc37" providerId="ADAL" clId="{D1069CD9-D04A-50C0-9BB8-0A004E678B39}"/>
    <pc:docChg chg="undo custSel modSld">
      <pc:chgData name="Shelby Bledsoe" userId="c9738545-4c56-4193-a6fa-33fe679ebc37" providerId="ADAL" clId="{D1069CD9-D04A-50C0-9BB8-0A004E678B39}" dt="2026-08-03T00:00:19.104" v="238" actId="1076"/>
      <pc:docMkLst>
        <pc:docMk/>
      </pc:docMkLst>
      <pc:sldChg chg="addSp delSp modSp mod">
        <pc:chgData name="Shelby Bledsoe" userId="c9738545-4c56-4193-a6fa-33fe679ebc37" providerId="ADAL" clId="{D1069CD9-D04A-50C0-9BB8-0A004E678B39}" dt="2026-08-03T00:00:19.104" v="238" actId="1076"/>
        <pc:sldMkLst>
          <pc:docMk/>
          <pc:sldMk cId="0" sldId="267"/>
        </pc:sldMkLst>
        <pc:spChg chg="mod">
          <ac:chgData name="Shelby Bledsoe" userId="c9738545-4c56-4193-a6fa-33fe679ebc37" providerId="ADAL" clId="{D1069CD9-D04A-50C0-9BB8-0A004E678B39}" dt="2026-08-02T23:58:56.928" v="234" actId="1076"/>
          <ac:spMkLst>
            <pc:docMk/>
            <pc:sldMk cId="0" sldId="267"/>
            <ac:spMk id="2" creationId="{00000000-0000-0000-0000-000000000000}"/>
          </ac:spMkLst>
        </pc:spChg>
        <pc:spChg chg="mod">
          <ac:chgData name="Shelby Bledsoe" userId="c9738545-4c56-4193-a6fa-33fe679ebc37" providerId="ADAL" clId="{D1069CD9-D04A-50C0-9BB8-0A004E678B39}" dt="2026-08-02T23:58:53.518" v="233" actId="14100"/>
          <ac:spMkLst>
            <pc:docMk/>
            <pc:sldMk cId="0" sldId="267"/>
            <ac:spMk id="10" creationId="{12BEE624-251B-D34A-F736-CF806E28868D}"/>
          </ac:spMkLst>
        </pc:spChg>
        <pc:picChg chg="add mod">
          <ac:chgData name="Shelby Bledsoe" userId="c9738545-4c56-4193-a6fa-33fe679ebc37" providerId="ADAL" clId="{D1069CD9-D04A-50C0-9BB8-0A004E678B39}" dt="2026-08-03T00:00:19.104" v="238" actId="1076"/>
          <ac:picMkLst>
            <pc:docMk/>
            <pc:sldMk cId="0" sldId="267"/>
            <ac:picMk id="6" creationId="{48F97D41-78DE-694F-BF3E-0CE241BF3752}"/>
          </ac:picMkLst>
        </pc:picChg>
        <pc:picChg chg="mod">
          <ac:chgData name="Shelby Bledsoe" userId="c9738545-4c56-4193-a6fa-33fe679ebc37" providerId="ADAL" clId="{D1069CD9-D04A-50C0-9BB8-0A004E678B39}" dt="2026-08-02T23:58:50.788" v="232" actId="1076"/>
          <ac:picMkLst>
            <pc:docMk/>
            <pc:sldMk cId="0" sldId="267"/>
            <ac:picMk id="9" creationId="{491CFFC8-D21C-BA3B-7351-59911B05895F}"/>
          </ac:picMkLst>
        </pc:picChg>
      </pc:sldChg>
      <pc:sldChg chg="modSp mod">
        <pc:chgData name="Shelby Bledsoe" userId="c9738545-4c56-4193-a6fa-33fe679ebc37" providerId="ADAL" clId="{D1069CD9-D04A-50C0-9BB8-0A004E678B39}" dt="2026-08-02T23:52:46.314" v="100" actId="1076"/>
        <pc:sldMkLst>
          <pc:docMk/>
          <pc:sldMk cId="2045947811" sldId="280"/>
        </pc:sldMkLst>
        <pc:spChg chg="mod">
          <ac:chgData name="Shelby Bledsoe" userId="c9738545-4c56-4193-a6fa-33fe679ebc37" providerId="ADAL" clId="{D1069CD9-D04A-50C0-9BB8-0A004E678B39}" dt="2026-08-02T23:52:16.028" v="72" actId="207"/>
          <ac:spMkLst>
            <pc:docMk/>
            <pc:sldMk cId="2045947811" sldId="280"/>
            <ac:spMk id="15" creationId="{EA016FC2-8E53-E08A-6639-E9B546F786C8}"/>
          </ac:spMkLst>
        </pc:spChg>
        <pc:spChg chg="mod">
          <ac:chgData name="Shelby Bledsoe" userId="c9738545-4c56-4193-a6fa-33fe679ebc37" providerId="ADAL" clId="{D1069CD9-D04A-50C0-9BB8-0A004E678B39}" dt="2026-08-02T23:52:21.411" v="74" actId="207"/>
          <ac:spMkLst>
            <pc:docMk/>
            <pc:sldMk cId="2045947811" sldId="280"/>
            <ac:spMk id="16" creationId="{EF5168B7-0908-6275-E1F4-88015A4B5786}"/>
          </ac:spMkLst>
        </pc:spChg>
        <pc:spChg chg="mod">
          <ac:chgData name="Shelby Bledsoe" userId="c9738545-4c56-4193-a6fa-33fe679ebc37" providerId="ADAL" clId="{D1069CD9-D04A-50C0-9BB8-0A004E678B39}" dt="2026-08-02T23:52:46.314" v="100" actId="1076"/>
          <ac:spMkLst>
            <pc:docMk/>
            <pc:sldMk cId="2045947811" sldId="280"/>
            <ac:spMk id="24" creationId="{1139D804-B41D-E273-5880-66F6E149B617}"/>
          </ac:spMkLst>
        </pc:spChg>
        <pc:spChg chg="mod">
          <ac:chgData name="Shelby Bledsoe" userId="c9738545-4c56-4193-a6fa-33fe679ebc37" providerId="ADAL" clId="{D1069CD9-D04A-50C0-9BB8-0A004E678B39}" dt="2026-08-02T23:52:46.314" v="100" actId="1076"/>
          <ac:spMkLst>
            <pc:docMk/>
            <pc:sldMk cId="2045947811" sldId="280"/>
            <ac:spMk id="25" creationId="{AFC236CD-BA55-BC52-173A-EEE9D5AC2D5B}"/>
          </ac:spMkLst>
        </pc:spChg>
        <pc:spChg chg="mod">
          <ac:chgData name="Shelby Bledsoe" userId="c9738545-4c56-4193-a6fa-33fe679ebc37" providerId="ADAL" clId="{D1069CD9-D04A-50C0-9BB8-0A004E678B39}" dt="2026-08-02T23:52:46.314" v="100" actId="1076"/>
          <ac:spMkLst>
            <pc:docMk/>
            <pc:sldMk cId="2045947811" sldId="280"/>
            <ac:spMk id="26" creationId="{4C48E65A-B1AC-32FF-3AC3-80A9E7868D76}"/>
          </ac:spMkLst>
        </pc:spChg>
        <pc:spChg chg="mod">
          <ac:chgData name="Shelby Bledsoe" userId="c9738545-4c56-4193-a6fa-33fe679ebc37" providerId="ADAL" clId="{D1069CD9-D04A-50C0-9BB8-0A004E678B39}" dt="2026-08-02T23:52:26.622" v="77" actId="207"/>
          <ac:spMkLst>
            <pc:docMk/>
            <pc:sldMk cId="2045947811" sldId="280"/>
            <ac:spMk id="27" creationId="{255A25FB-E796-7A80-AC1C-FE1BFF4F15DF}"/>
          </ac:spMkLst>
        </pc:spChg>
        <pc:spChg chg="mod">
          <ac:chgData name="Shelby Bledsoe" userId="c9738545-4c56-4193-a6fa-33fe679ebc37" providerId="ADAL" clId="{D1069CD9-D04A-50C0-9BB8-0A004E678B39}" dt="2026-08-02T23:52:38.850" v="99" actId="207"/>
          <ac:spMkLst>
            <pc:docMk/>
            <pc:sldMk cId="2045947811" sldId="280"/>
            <ac:spMk id="32" creationId="{001159B2-3953-20F9-E66C-0C2BEDAA8787}"/>
          </ac:spMkLst>
        </pc:spChg>
        <pc:picChg chg="mod">
          <ac:chgData name="Shelby Bledsoe" userId="c9738545-4c56-4193-a6fa-33fe679ebc37" providerId="ADAL" clId="{D1069CD9-D04A-50C0-9BB8-0A004E678B39}" dt="2026-08-02T23:52:46.314" v="100" actId="1076"/>
          <ac:picMkLst>
            <pc:docMk/>
            <pc:sldMk cId="2045947811" sldId="280"/>
            <ac:picMk id="9" creationId="{7A55DAA7-4DFD-E29D-1BC7-6B38DCDFB9F4}"/>
          </ac:picMkLst>
        </pc:picChg>
        <pc:picChg chg="mod">
          <ac:chgData name="Shelby Bledsoe" userId="c9738545-4c56-4193-a6fa-33fe679ebc37" providerId="ADAL" clId="{D1069CD9-D04A-50C0-9BB8-0A004E678B39}" dt="2026-08-02T23:52:46.314" v="100" actId="1076"/>
          <ac:picMkLst>
            <pc:docMk/>
            <pc:sldMk cId="2045947811" sldId="280"/>
            <ac:picMk id="12" creationId="{944886D4-7C4A-3185-3905-708E58D67EAE}"/>
          </ac:picMkLst>
        </pc:picChg>
        <pc:picChg chg="mod">
          <ac:chgData name="Shelby Bledsoe" userId="c9738545-4c56-4193-a6fa-33fe679ebc37" providerId="ADAL" clId="{D1069CD9-D04A-50C0-9BB8-0A004E678B39}" dt="2026-08-02T23:52:46.314" v="100" actId="1076"/>
          <ac:picMkLst>
            <pc:docMk/>
            <pc:sldMk cId="2045947811" sldId="280"/>
            <ac:picMk id="14" creationId="{1FAC44CD-8F24-0937-4904-C6B509CBF92B}"/>
          </ac:picMkLst>
        </pc:picChg>
      </pc:sldChg>
      <pc:sldChg chg="modSp mod">
        <pc:chgData name="Shelby Bledsoe" userId="c9738545-4c56-4193-a6fa-33fe679ebc37" providerId="ADAL" clId="{D1069CD9-D04A-50C0-9BB8-0A004E678B39}" dt="2026-08-02T23:51:37.628" v="46" actId="1076"/>
        <pc:sldMkLst>
          <pc:docMk/>
          <pc:sldMk cId="2783090172" sldId="284"/>
        </pc:sldMkLst>
        <pc:spChg chg="mod">
          <ac:chgData name="Shelby Bledsoe" userId="c9738545-4c56-4193-a6fa-33fe679ebc37" providerId="ADAL" clId="{D1069CD9-D04A-50C0-9BB8-0A004E678B39}" dt="2026-08-02T23:51:37.628" v="46" actId="1076"/>
          <ac:spMkLst>
            <pc:docMk/>
            <pc:sldMk cId="2783090172" sldId="284"/>
            <ac:spMk id="65" creationId="{123F62CE-6078-28F3-A129-54615E50A2CB}"/>
          </ac:spMkLst>
        </pc:spChg>
      </pc:sldChg>
      <pc:sldChg chg="addSp delSp modSp mod setBg">
        <pc:chgData name="Shelby Bledsoe" userId="c9738545-4c56-4193-a6fa-33fe679ebc37" providerId="ADAL" clId="{D1069CD9-D04A-50C0-9BB8-0A004E678B39}" dt="2026-08-02T23:52:09.098" v="70" actId="1076"/>
        <pc:sldMkLst>
          <pc:docMk/>
          <pc:sldMk cId="2960108082" sldId="6928"/>
        </pc:sldMkLst>
        <pc:spChg chg="mod">
          <ac:chgData name="Shelby Bledsoe" userId="c9738545-4c56-4193-a6fa-33fe679ebc37" providerId="ADAL" clId="{D1069CD9-D04A-50C0-9BB8-0A004E678B39}" dt="2026-08-02T23:51:51.415" v="50" actId="1076"/>
          <ac:spMkLst>
            <pc:docMk/>
            <pc:sldMk cId="2960108082" sldId="6928"/>
            <ac:spMk id="3" creationId="{FDA8F8DE-CCB7-0CD1-B976-36B21FBE93FE}"/>
          </ac:spMkLst>
        </pc:spChg>
        <pc:picChg chg="mod modCrop">
          <ac:chgData name="Shelby Bledsoe" userId="c9738545-4c56-4193-a6fa-33fe679ebc37" providerId="ADAL" clId="{D1069CD9-D04A-50C0-9BB8-0A004E678B39}" dt="2026-08-02T23:52:09.098" v="70" actId="1076"/>
          <ac:picMkLst>
            <pc:docMk/>
            <pc:sldMk cId="2960108082" sldId="6928"/>
            <ac:picMk id="9" creationId="{47F301F4-E006-1210-54EC-8ECBF54AC202}"/>
          </ac:picMkLst>
        </pc:picChg>
      </pc:sldChg>
      <pc:sldChg chg="addSp delSp modSp mod setBg">
        <pc:chgData name="Shelby Bledsoe" userId="c9738545-4c56-4193-a6fa-33fe679ebc37" providerId="ADAL" clId="{D1069CD9-D04A-50C0-9BB8-0A004E678B39}" dt="2026-08-02T23:55:01.023" v="147" actId="1076"/>
        <pc:sldMkLst>
          <pc:docMk/>
          <pc:sldMk cId="2048670023" sldId="6953"/>
        </pc:sldMkLst>
        <pc:spChg chg="mod">
          <ac:chgData name="Shelby Bledsoe" userId="c9738545-4c56-4193-a6fa-33fe679ebc37" providerId="ADAL" clId="{D1069CD9-D04A-50C0-9BB8-0A004E678B39}" dt="2026-08-02T23:53:13.283" v="104" actId="1076"/>
          <ac:spMkLst>
            <pc:docMk/>
            <pc:sldMk cId="2048670023" sldId="6953"/>
            <ac:spMk id="7" creationId="{E077F1BB-1D7E-37B8-6E4F-AF0C66DFF35B}"/>
          </ac:spMkLst>
        </pc:spChg>
        <pc:spChg chg="mod">
          <ac:chgData name="Shelby Bledsoe" userId="c9738545-4c56-4193-a6fa-33fe679ebc37" providerId="ADAL" clId="{D1069CD9-D04A-50C0-9BB8-0A004E678B39}" dt="2026-08-02T23:53:13.283" v="104" actId="1076"/>
          <ac:spMkLst>
            <pc:docMk/>
            <pc:sldMk cId="2048670023" sldId="6953"/>
            <ac:spMk id="9" creationId="{F29FAB7E-044C-F58D-522A-22B9D96BDB16}"/>
          </ac:spMkLst>
        </pc:spChg>
        <pc:spChg chg="mod">
          <ac:chgData name="Shelby Bledsoe" userId="c9738545-4c56-4193-a6fa-33fe679ebc37" providerId="ADAL" clId="{D1069CD9-D04A-50C0-9BB8-0A004E678B39}" dt="2026-08-02T23:54:42.361" v="142" actId="552"/>
          <ac:spMkLst>
            <pc:docMk/>
            <pc:sldMk cId="2048670023" sldId="6953"/>
            <ac:spMk id="60" creationId="{4E966763-D2C8-D64C-8395-BFD0492267B1}"/>
          </ac:spMkLst>
        </pc:spChg>
        <pc:spChg chg="mod">
          <ac:chgData name="Shelby Bledsoe" userId="c9738545-4c56-4193-a6fa-33fe679ebc37" providerId="ADAL" clId="{D1069CD9-D04A-50C0-9BB8-0A004E678B39}" dt="2026-08-02T23:55:01.023" v="147" actId="1076"/>
          <ac:spMkLst>
            <pc:docMk/>
            <pc:sldMk cId="2048670023" sldId="6953"/>
            <ac:spMk id="61" creationId="{77B3082D-A1B5-29FF-27A7-43D60BE12185}"/>
          </ac:spMkLst>
        </pc:spChg>
        <pc:spChg chg="mod">
          <ac:chgData name="Shelby Bledsoe" userId="c9738545-4c56-4193-a6fa-33fe679ebc37" providerId="ADAL" clId="{D1069CD9-D04A-50C0-9BB8-0A004E678B39}" dt="2026-08-02T23:54:55.902" v="146" actId="14100"/>
          <ac:spMkLst>
            <pc:docMk/>
            <pc:sldMk cId="2048670023" sldId="6953"/>
            <ac:spMk id="63" creationId="{4E632F49-0F8A-7AE1-B66B-82F6B6563F53}"/>
          </ac:spMkLst>
        </pc:spChg>
        <pc:spChg chg="mod">
          <ac:chgData name="Shelby Bledsoe" userId="c9738545-4c56-4193-a6fa-33fe679ebc37" providerId="ADAL" clId="{D1069CD9-D04A-50C0-9BB8-0A004E678B39}" dt="2026-08-02T23:55:01.023" v="147" actId="1076"/>
          <ac:spMkLst>
            <pc:docMk/>
            <pc:sldMk cId="2048670023" sldId="6953"/>
            <ac:spMk id="64" creationId="{A83B301E-F196-A1F1-324A-652ADAC1D8B4}"/>
          </ac:spMkLst>
        </pc:spChg>
        <pc:spChg chg="mod">
          <ac:chgData name="Shelby Bledsoe" userId="c9738545-4c56-4193-a6fa-33fe679ebc37" providerId="ADAL" clId="{D1069CD9-D04A-50C0-9BB8-0A004E678B39}" dt="2026-08-02T23:54:42.361" v="142" actId="552"/>
          <ac:spMkLst>
            <pc:docMk/>
            <pc:sldMk cId="2048670023" sldId="6953"/>
            <ac:spMk id="66" creationId="{F1F7701E-34CA-2977-74DF-0E4FA3CAD442}"/>
          </ac:spMkLst>
        </pc:spChg>
        <pc:spChg chg="mod">
          <ac:chgData name="Shelby Bledsoe" userId="c9738545-4c56-4193-a6fa-33fe679ebc37" providerId="ADAL" clId="{D1069CD9-D04A-50C0-9BB8-0A004E678B39}" dt="2026-08-02T23:55:01.023" v="147" actId="1076"/>
          <ac:spMkLst>
            <pc:docMk/>
            <pc:sldMk cId="2048670023" sldId="6953"/>
            <ac:spMk id="67" creationId="{9067A55A-3B90-7CF1-9E30-457FF0E54D89}"/>
          </ac:spMkLst>
        </pc:spChg>
        <pc:spChg chg="mod">
          <ac:chgData name="Shelby Bledsoe" userId="c9738545-4c56-4193-a6fa-33fe679ebc37" providerId="ADAL" clId="{D1069CD9-D04A-50C0-9BB8-0A004E678B39}" dt="2026-08-02T23:54:42.361" v="142" actId="552"/>
          <ac:spMkLst>
            <pc:docMk/>
            <pc:sldMk cId="2048670023" sldId="6953"/>
            <ac:spMk id="69" creationId="{2EFA7AFB-EEBF-105C-FEBC-01C59A342271}"/>
          </ac:spMkLst>
        </pc:spChg>
        <pc:spChg chg="mod">
          <ac:chgData name="Shelby Bledsoe" userId="c9738545-4c56-4193-a6fa-33fe679ebc37" providerId="ADAL" clId="{D1069CD9-D04A-50C0-9BB8-0A004E678B39}" dt="2026-08-02T23:55:01.023" v="147" actId="1076"/>
          <ac:spMkLst>
            <pc:docMk/>
            <pc:sldMk cId="2048670023" sldId="6953"/>
            <ac:spMk id="70" creationId="{90D9E582-95F5-4131-D25C-2B056DA0C37D}"/>
          </ac:spMkLst>
        </pc:spChg>
        <pc:cxnChg chg="mod">
          <ac:chgData name="Shelby Bledsoe" userId="c9738545-4c56-4193-a6fa-33fe679ebc37" providerId="ADAL" clId="{D1069CD9-D04A-50C0-9BB8-0A004E678B39}" dt="2026-08-02T23:53:13.283" v="104" actId="1076"/>
          <ac:cxnSpMkLst>
            <pc:docMk/>
            <pc:sldMk cId="2048670023" sldId="6953"/>
            <ac:cxnSpMk id="8" creationId="{23787C28-9DAC-6A2D-1103-C4DC347AFBCD}"/>
          </ac:cxnSpMkLst>
        </pc:cxnChg>
      </pc:sldChg>
      <pc:sldChg chg="delSp modSp mod setBg">
        <pc:chgData name="Shelby Bledsoe" userId="c9738545-4c56-4193-a6fa-33fe679ebc37" providerId="ADAL" clId="{D1069CD9-D04A-50C0-9BB8-0A004E678B39}" dt="2026-08-02T23:55:55.197" v="171" actId="478"/>
        <pc:sldMkLst>
          <pc:docMk/>
          <pc:sldMk cId="510344029" sldId="6954"/>
        </pc:sldMkLst>
        <pc:spChg chg="mod">
          <ac:chgData name="Shelby Bledsoe" userId="c9738545-4c56-4193-a6fa-33fe679ebc37" providerId="ADAL" clId="{D1069CD9-D04A-50C0-9BB8-0A004E678B39}" dt="2026-08-02T23:55:41.273" v="167" actId="1076"/>
          <ac:spMkLst>
            <pc:docMk/>
            <pc:sldMk cId="510344029" sldId="6954"/>
            <ac:spMk id="7" creationId="{F5ED3DF9-DC05-E673-DCC1-8F0969A87172}"/>
          </ac:spMkLst>
        </pc:spChg>
        <pc:spChg chg="mod">
          <ac:chgData name="Shelby Bledsoe" userId="c9738545-4c56-4193-a6fa-33fe679ebc37" providerId="ADAL" clId="{D1069CD9-D04A-50C0-9BB8-0A004E678B39}" dt="2026-08-02T23:55:41.273" v="167" actId="1076"/>
          <ac:spMkLst>
            <pc:docMk/>
            <pc:sldMk cId="510344029" sldId="6954"/>
            <ac:spMk id="9" creationId="{62409B6F-AB06-78A0-0CC3-5168A09A3026}"/>
          </ac:spMkLst>
        </pc:spChg>
        <pc:spChg chg="mod">
          <ac:chgData name="Shelby Bledsoe" userId="c9738545-4c56-4193-a6fa-33fe679ebc37" providerId="ADAL" clId="{D1069CD9-D04A-50C0-9BB8-0A004E678B39}" dt="2026-08-02T23:55:10.233" v="148" actId="14100"/>
          <ac:spMkLst>
            <pc:docMk/>
            <pc:sldMk cId="510344029" sldId="6954"/>
            <ac:spMk id="11" creationId="{6F8484A1-B440-09DD-5503-EC7FA5C9781C}"/>
          </ac:spMkLst>
        </pc:spChg>
        <pc:spChg chg="mod">
          <ac:chgData name="Shelby Bledsoe" userId="c9738545-4c56-4193-a6fa-33fe679ebc37" providerId="ADAL" clId="{D1069CD9-D04A-50C0-9BB8-0A004E678B39}" dt="2026-08-02T23:55:53.795" v="170" actId="1076"/>
          <ac:spMkLst>
            <pc:docMk/>
            <pc:sldMk cId="510344029" sldId="6954"/>
            <ac:spMk id="28" creationId="{0529D7D8-68F3-74BE-3C8D-8B8D7BA8261B}"/>
          </ac:spMkLst>
        </pc:spChg>
        <pc:spChg chg="mod">
          <ac:chgData name="Shelby Bledsoe" userId="c9738545-4c56-4193-a6fa-33fe679ebc37" providerId="ADAL" clId="{D1069CD9-D04A-50C0-9BB8-0A004E678B39}" dt="2026-08-02T23:55:46.578" v="168" actId="1076"/>
          <ac:spMkLst>
            <pc:docMk/>
            <pc:sldMk cId="510344029" sldId="6954"/>
            <ac:spMk id="29" creationId="{CCD888F5-313F-1B49-01A9-0B9D81D2F99C}"/>
          </ac:spMkLst>
        </pc:spChg>
        <pc:spChg chg="mod">
          <ac:chgData name="Shelby Bledsoe" userId="c9738545-4c56-4193-a6fa-33fe679ebc37" providerId="ADAL" clId="{D1069CD9-D04A-50C0-9BB8-0A004E678B39}" dt="2026-08-02T23:55:46.578" v="168" actId="1076"/>
          <ac:spMkLst>
            <pc:docMk/>
            <pc:sldMk cId="510344029" sldId="6954"/>
            <ac:spMk id="30" creationId="{2B7EED8C-7E15-2E3B-8520-CA9770D75B7C}"/>
          </ac:spMkLst>
        </pc:spChg>
        <pc:spChg chg="mod">
          <ac:chgData name="Shelby Bledsoe" userId="c9738545-4c56-4193-a6fa-33fe679ebc37" providerId="ADAL" clId="{D1069CD9-D04A-50C0-9BB8-0A004E678B39}" dt="2026-08-02T23:55:53.795" v="170" actId="1076"/>
          <ac:spMkLst>
            <pc:docMk/>
            <pc:sldMk cId="510344029" sldId="6954"/>
            <ac:spMk id="31" creationId="{2B6FDF08-72A2-9908-1A6B-A88A4F777370}"/>
          </ac:spMkLst>
        </pc:spChg>
        <pc:spChg chg="mod">
          <ac:chgData name="Shelby Bledsoe" userId="c9738545-4c56-4193-a6fa-33fe679ebc37" providerId="ADAL" clId="{D1069CD9-D04A-50C0-9BB8-0A004E678B39}" dt="2026-08-02T23:55:15.675" v="150" actId="14100"/>
          <ac:spMkLst>
            <pc:docMk/>
            <pc:sldMk cId="510344029" sldId="6954"/>
            <ac:spMk id="32" creationId="{0D8A18FB-CE6E-231D-1B7C-8EE3FA70EB39}"/>
          </ac:spMkLst>
        </pc:spChg>
        <pc:spChg chg="mod">
          <ac:chgData name="Shelby Bledsoe" userId="c9738545-4c56-4193-a6fa-33fe679ebc37" providerId="ADAL" clId="{D1069CD9-D04A-50C0-9BB8-0A004E678B39}" dt="2026-08-02T23:55:49.828" v="169" actId="1076"/>
          <ac:spMkLst>
            <pc:docMk/>
            <pc:sldMk cId="510344029" sldId="6954"/>
            <ac:spMk id="33" creationId="{DA6981EA-4DA7-0A5C-BE47-B076A51AEAC9}"/>
          </ac:spMkLst>
        </pc:spChg>
        <pc:spChg chg="mod">
          <ac:chgData name="Shelby Bledsoe" userId="c9738545-4c56-4193-a6fa-33fe679ebc37" providerId="ADAL" clId="{D1069CD9-D04A-50C0-9BB8-0A004E678B39}" dt="2026-08-02T23:55:49.828" v="169" actId="1076"/>
          <ac:spMkLst>
            <pc:docMk/>
            <pc:sldMk cId="510344029" sldId="6954"/>
            <ac:spMk id="37" creationId="{79B76CBA-47D3-833D-9107-912FEF3C87DE}"/>
          </ac:spMkLst>
        </pc:spChg>
        <pc:picChg chg="mod">
          <ac:chgData name="Shelby Bledsoe" userId="c9738545-4c56-4193-a6fa-33fe679ebc37" providerId="ADAL" clId="{D1069CD9-D04A-50C0-9BB8-0A004E678B39}" dt="2026-08-02T23:55:26.140" v="165" actId="1076"/>
          <ac:picMkLst>
            <pc:docMk/>
            <pc:sldMk cId="510344029" sldId="6954"/>
            <ac:picMk id="4" creationId="{F8306566-2D44-012B-B7DD-ECBDDB280C17}"/>
          </ac:picMkLst>
        </pc:picChg>
        <pc:picChg chg="mod">
          <ac:chgData name="Shelby Bledsoe" userId="c9738545-4c56-4193-a6fa-33fe679ebc37" providerId="ADAL" clId="{D1069CD9-D04A-50C0-9BB8-0A004E678B39}" dt="2026-08-02T23:55:53.795" v="170" actId="1076"/>
          <ac:picMkLst>
            <pc:docMk/>
            <pc:sldMk cId="510344029" sldId="6954"/>
            <ac:picMk id="50" creationId="{13BCB145-1B59-F214-A34F-FA27C10AB9B8}"/>
          </ac:picMkLst>
        </pc:picChg>
        <pc:picChg chg="mod">
          <ac:chgData name="Shelby Bledsoe" userId="c9738545-4c56-4193-a6fa-33fe679ebc37" providerId="ADAL" clId="{D1069CD9-D04A-50C0-9BB8-0A004E678B39}" dt="2026-08-02T23:55:49.828" v="169" actId="1076"/>
          <ac:picMkLst>
            <pc:docMk/>
            <pc:sldMk cId="510344029" sldId="6954"/>
            <ac:picMk id="52" creationId="{794EC3B7-B864-68A7-7B1F-EEE649F7C662}"/>
          </ac:picMkLst>
        </pc:picChg>
        <pc:picChg chg="mod">
          <ac:chgData name="Shelby Bledsoe" userId="c9738545-4c56-4193-a6fa-33fe679ebc37" providerId="ADAL" clId="{D1069CD9-D04A-50C0-9BB8-0A004E678B39}" dt="2026-08-02T23:55:41.273" v="167" actId="1076"/>
          <ac:picMkLst>
            <pc:docMk/>
            <pc:sldMk cId="510344029" sldId="6954"/>
            <ac:picMk id="53" creationId="{56C40EE1-1FF2-76C8-DB02-3316ED549349}"/>
          </ac:picMkLst>
        </pc:picChg>
        <pc:picChg chg="mod">
          <ac:chgData name="Shelby Bledsoe" userId="c9738545-4c56-4193-a6fa-33fe679ebc37" providerId="ADAL" clId="{D1069CD9-D04A-50C0-9BB8-0A004E678B39}" dt="2026-08-02T23:55:46.578" v="168" actId="1076"/>
          <ac:picMkLst>
            <pc:docMk/>
            <pc:sldMk cId="510344029" sldId="6954"/>
            <ac:picMk id="54" creationId="{2A11C01C-54F2-44C3-0F83-E7CABE6089F1}"/>
          </ac:picMkLst>
        </pc:picChg>
      </pc:sldChg>
      <pc:sldChg chg="modSp mod">
        <pc:chgData name="Shelby Bledsoe" userId="c9738545-4c56-4193-a6fa-33fe679ebc37" providerId="ADAL" clId="{D1069CD9-D04A-50C0-9BB8-0A004E678B39}" dt="2026-08-02T23:56:20.562" v="178" actId="1076"/>
        <pc:sldMkLst>
          <pc:docMk/>
          <pc:sldMk cId="360588878" sldId="6956"/>
        </pc:sldMkLst>
        <pc:spChg chg="mod">
          <ac:chgData name="Shelby Bledsoe" userId="c9738545-4c56-4193-a6fa-33fe679ebc37" providerId="ADAL" clId="{D1069CD9-D04A-50C0-9BB8-0A004E678B39}" dt="2026-08-02T23:56:20.562" v="178" actId="1076"/>
          <ac:spMkLst>
            <pc:docMk/>
            <pc:sldMk cId="360588878" sldId="6956"/>
            <ac:spMk id="9" creationId="{E1DF7383-0EC3-7451-6FD8-4AFEF6F55BA4}"/>
          </ac:spMkLst>
        </pc:spChg>
        <pc:spChg chg="mod">
          <ac:chgData name="Shelby Bledsoe" userId="c9738545-4c56-4193-a6fa-33fe679ebc37" providerId="ADAL" clId="{D1069CD9-D04A-50C0-9BB8-0A004E678B39}" dt="2026-08-02T23:56:20.562" v="178" actId="1076"/>
          <ac:spMkLst>
            <pc:docMk/>
            <pc:sldMk cId="360588878" sldId="6956"/>
            <ac:spMk id="11" creationId="{D4ED976E-B3A3-D3DD-E2AB-91B0F10EDDBD}"/>
          </ac:spMkLst>
        </pc:spChg>
        <pc:spChg chg="mod">
          <ac:chgData name="Shelby Bledsoe" userId="c9738545-4c56-4193-a6fa-33fe679ebc37" providerId="ADAL" clId="{D1069CD9-D04A-50C0-9BB8-0A004E678B39}" dt="2026-08-02T23:56:20.562" v="178" actId="1076"/>
          <ac:spMkLst>
            <pc:docMk/>
            <pc:sldMk cId="360588878" sldId="6956"/>
            <ac:spMk id="12" creationId="{C30EF1C5-A726-883B-D44B-DBC25CFC393D}"/>
          </ac:spMkLst>
        </pc:spChg>
        <pc:spChg chg="mod">
          <ac:chgData name="Shelby Bledsoe" userId="c9738545-4c56-4193-a6fa-33fe679ebc37" providerId="ADAL" clId="{D1069CD9-D04A-50C0-9BB8-0A004E678B39}" dt="2026-08-02T23:56:20.562" v="178" actId="1076"/>
          <ac:spMkLst>
            <pc:docMk/>
            <pc:sldMk cId="360588878" sldId="6956"/>
            <ac:spMk id="17" creationId="{F588FEE8-7286-761F-C619-2B65F1151342}"/>
          </ac:spMkLst>
        </pc:spChg>
        <pc:picChg chg="mod">
          <ac:chgData name="Shelby Bledsoe" userId="c9738545-4c56-4193-a6fa-33fe679ebc37" providerId="ADAL" clId="{D1069CD9-D04A-50C0-9BB8-0A004E678B39}" dt="2026-08-02T23:56:16.173" v="177" actId="1076"/>
          <ac:picMkLst>
            <pc:docMk/>
            <pc:sldMk cId="360588878" sldId="6956"/>
            <ac:picMk id="10" creationId="{8D7C9C40-5C0A-0A65-3C65-91ED7AB39815}"/>
          </ac:picMkLst>
        </pc:picChg>
      </pc:sldChg>
      <pc:sldChg chg="modSp mod">
        <pc:chgData name="Shelby Bledsoe" userId="c9738545-4c56-4193-a6fa-33fe679ebc37" providerId="ADAL" clId="{D1069CD9-D04A-50C0-9BB8-0A004E678B39}" dt="2026-08-02T23:56:53.094" v="189" actId="1076"/>
        <pc:sldMkLst>
          <pc:docMk/>
          <pc:sldMk cId="708998300" sldId="6957"/>
        </pc:sldMkLst>
        <pc:spChg chg="mod">
          <ac:chgData name="Shelby Bledsoe" userId="c9738545-4c56-4193-a6fa-33fe679ebc37" providerId="ADAL" clId="{D1069CD9-D04A-50C0-9BB8-0A004E678B39}" dt="2026-08-02T23:56:34.851" v="184" actId="1076"/>
          <ac:spMkLst>
            <pc:docMk/>
            <pc:sldMk cId="708998300" sldId="6957"/>
            <ac:spMk id="9" creationId="{55913ED1-9CFD-F490-85C9-E5E341390F7D}"/>
          </ac:spMkLst>
        </pc:spChg>
        <pc:spChg chg="mod">
          <ac:chgData name="Shelby Bledsoe" userId="c9738545-4c56-4193-a6fa-33fe679ebc37" providerId="ADAL" clId="{D1069CD9-D04A-50C0-9BB8-0A004E678B39}" dt="2026-08-02T23:56:50.490" v="187" actId="1076"/>
          <ac:spMkLst>
            <pc:docMk/>
            <pc:sldMk cId="708998300" sldId="6957"/>
            <ac:spMk id="11" creationId="{5C7ACF66-9C57-7B1A-07FF-662F17CD2D3F}"/>
          </ac:spMkLst>
        </pc:spChg>
        <pc:spChg chg="mod">
          <ac:chgData name="Shelby Bledsoe" userId="c9738545-4c56-4193-a6fa-33fe679ebc37" providerId="ADAL" clId="{D1069CD9-D04A-50C0-9BB8-0A004E678B39}" dt="2026-08-02T23:56:34.851" v="184" actId="1076"/>
          <ac:spMkLst>
            <pc:docMk/>
            <pc:sldMk cId="708998300" sldId="6957"/>
            <ac:spMk id="12" creationId="{87C353CC-5DEF-9F6E-059E-7F9A759EA364}"/>
          </ac:spMkLst>
        </pc:spChg>
        <pc:spChg chg="mod">
          <ac:chgData name="Shelby Bledsoe" userId="c9738545-4c56-4193-a6fa-33fe679ebc37" providerId="ADAL" clId="{D1069CD9-D04A-50C0-9BB8-0A004E678B39}" dt="2026-08-02T23:56:46.681" v="186" actId="1076"/>
          <ac:spMkLst>
            <pc:docMk/>
            <pc:sldMk cId="708998300" sldId="6957"/>
            <ac:spMk id="13" creationId="{8F1FD1AD-AC46-3DE2-0CF3-6D94820E018A}"/>
          </ac:spMkLst>
        </pc:spChg>
        <pc:spChg chg="mod">
          <ac:chgData name="Shelby Bledsoe" userId="c9738545-4c56-4193-a6fa-33fe679ebc37" providerId="ADAL" clId="{D1069CD9-D04A-50C0-9BB8-0A004E678B39}" dt="2026-08-02T23:56:39.740" v="185" actId="1076"/>
          <ac:spMkLst>
            <pc:docMk/>
            <pc:sldMk cId="708998300" sldId="6957"/>
            <ac:spMk id="14" creationId="{A0BA4D57-D4AB-C207-D024-AD010D9C7BAA}"/>
          </ac:spMkLst>
        </pc:spChg>
        <pc:spChg chg="mod">
          <ac:chgData name="Shelby Bledsoe" userId="c9738545-4c56-4193-a6fa-33fe679ebc37" providerId="ADAL" clId="{D1069CD9-D04A-50C0-9BB8-0A004E678B39}" dt="2026-08-02T23:56:39.740" v="185" actId="1076"/>
          <ac:spMkLst>
            <pc:docMk/>
            <pc:sldMk cId="708998300" sldId="6957"/>
            <ac:spMk id="17" creationId="{4696E314-9049-9A47-22EC-29BF8DE27892}"/>
          </ac:spMkLst>
        </pc:spChg>
        <pc:spChg chg="mod">
          <ac:chgData name="Shelby Bledsoe" userId="c9738545-4c56-4193-a6fa-33fe679ebc37" providerId="ADAL" clId="{D1069CD9-D04A-50C0-9BB8-0A004E678B39}" dt="2026-08-02T23:56:53.094" v="189" actId="1076"/>
          <ac:spMkLst>
            <pc:docMk/>
            <pc:sldMk cId="708998300" sldId="6957"/>
            <ac:spMk id="21" creationId="{138306E1-D365-66DF-BCD4-0689BC6CCB04}"/>
          </ac:spMkLst>
        </pc:spChg>
      </pc:sldChg>
      <pc:sldChg chg="delSp modSp mod setBg">
        <pc:chgData name="Shelby Bledsoe" userId="c9738545-4c56-4193-a6fa-33fe679ebc37" providerId="ADAL" clId="{D1069CD9-D04A-50C0-9BB8-0A004E678B39}" dt="2026-08-02T23:57:52.564" v="211" actId="1076"/>
        <pc:sldMkLst>
          <pc:docMk/>
          <pc:sldMk cId="2473549114" sldId="6961"/>
        </pc:sldMkLst>
        <pc:spChg chg="mod">
          <ac:chgData name="Shelby Bledsoe" userId="c9738545-4c56-4193-a6fa-33fe679ebc37" providerId="ADAL" clId="{D1069CD9-D04A-50C0-9BB8-0A004E678B39}" dt="2026-08-02T23:57:19.410" v="192" actId="1076"/>
          <ac:spMkLst>
            <pc:docMk/>
            <pc:sldMk cId="2473549114" sldId="6961"/>
            <ac:spMk id="4" creationId="{F43A795B-5C65-EAA6-3761-2CAA29E86F4C}"/>
          </ac:spMkLst>
        </pc:spChg>
        <pc:spChg chg="mod">
          <ac:chgData name="Shelby Bledsoe" userId="c9738545-4c56-4193-a6fa-33fe679ebc37" providerId="ADAL" clId="{D1069CD9-D04A-50C0-9BB8-0A004E678B39}" dt="2026-08-02T23:57:19.410" v="192" actId="1076"/>
          <ac:spMkLst>
            <pc:docMk/>
            <pc:sldMk cId="2473549114" sldId="6961"/>
            <ac:spMk id="6" creationId="{4943F3D2-8A42-601C-5EE9-4D384FDE257C}"/>
          </ac:spMkLst>
        </pc:spChg>
        <pc:spChg chg="mod">
          <ac:chgData name="Shelby Bledsoe" userId="c9738545-4c56-4193-a6fa-33fe679ebc37" providerId="ADAL" clId="{D1069CD9-D04A-50C0-9BB8-0A004E678B39}" dt="2026-08-02T23:57:52.564" v="211" actId="1076"/>
          <ac:spMkLst>
            <pc:docMk/>
            <pc:sldMk cId="2473549114" sldId="6961"/>
            <ac:spMk id="63" creationId="{9B26E65E-BF11-26D6-A614-0581A342E4FE}"/>
          </ac:spMkLst>
        </pc:spChg>
        <pc:spChg chg="mod">
          <ac:chgData name="Shelby Bledsoe" userId="c9738545-4c56-4193-a6fa-33fe679ebc37" providerId="ADAL" clId="{D1069CD9-D04A-50C0-9BB8-0A004E678B39}" dt="2026-08-02T23:57:52.564" v="211" actId="1076"/>
          <ac:spMkLst>
            <pc:docMk/>
            <pc:sldMk cId="2473549114" sldId="6961"/>
            <ac:spMk id="64" creationId="{D3C9C9BA-0F2F-14AB-E7AC-D877AFE7CC60}"/>
          </ac:spMkLst>
        </pc:spChg>
        <pc:picChg chg="mod">
          <ac:chgData name="Shelby Bledsoe" userId="c9738545-4c56-4193-a6fa-33fe679ebc37" providerId="ADAL" clId="{D1069CD9-D04A-50C0-9BB8-0A004E678B39}" dt="2026-08-02T23:57:52.564" v="211" actId="1076"/>
          <ac:picMkLst>
            <pc:docMk/>
            <pc:sldMk cId="2473549114" sldId="6961"/>
            <ac:picMk id="7" creationId="{29DB012A-B07E-916D-30EE-98657C3EA0B2}"/>
          </ac:picMkLst>
        </pc:picChg>
        <pc:picChg chg="mod">
          <ac:chgData name="Shelby Bledsoe" userId="c9738545-4c56-4193-a6fa-33fe679ebc37" providerId="ADAL" clId="{D1069CD9-D04A-50C0-9BB8-0A004E678B39}" dt="2026-08-02T23:57:19.410" v="192" actId="1076"/>
          <ac:picMkLst>
            <pc:docMk/>
            <pc:sldMk cId="2473549114" sldId="6961"/>
            <ac:picMk id="9" creationId="{CE2BB416-3C2F-BAD1-DB46-DF78D063FADB}"/>
          </ac:picMkLst>
        </pc:picChg>
        <pc:picChg chg="mod">
          <ac:chgData name="Shelby Bledsoe" userId="c9738545-4c56-4193-a6fa-33fe679ebc37" providerId="ADAL" clId="{D1069CD9-D04A-50C0-9BB8-0A004E678B39}" dt="2026-08-02T23:57:52.564" v="211" actId="1076"/>
          <ac:picMkLst>
            <pc:docMk/>
            <pc:sldMk cId="2473549114" sldId="6961"/>
            <ac:picMk id="59" creationId="{AB87D57E-0183-C8E7-D397-1DC3FC9A7206}"/>
          </ac:picMkLst>
        </pc:picChg>
        <pc:cxnChg chg="mod">
          <ac:chgData name="Shelby Bledsoe" userId="c9738545-4c56-4193-a6fa-33fe679ebc37" providerId="ADAL" clId="{D1069CD9-D04A-50C0-9BB8-0A004E678B39}" dt="2026-08-02T23:57:19.410" v="192" actId="1076"/>
          <ac:cxnSpMkLst>
            <pc:docMk/>
            <pc:sldMk cId="2473549114" sldId="6961"/>
            <ac:cxnSpMk id="8" creationId="{5B830415-C0C0-AEBD-12A6-C967F192C603}"/>
          </ac:cxnSpMkLst>
        </pc:cxnChg>
      </pc:sldChg>
      <pc:sldChg chg="addSp delSp modSp mod">
        <pc:chgData name="Shelby Bledsoe" userId="c9738545-4c56-4193-a6fa-33fe679ebc37" providerId="ADAL" clId="{D1069CD9-D04A-50C0-9BB8-0A004E678B39}" dt="2026-08-02T23:58:28.634" v="222" actId="1076"/>
        <pc:sldMkLst>
          <pc:docMk/>
          <pc:sldMk cId="3359121005" sldId="6962"/>
        </pc:sldMkLst>
        <pc:spChg chg="add del">
          <ac:chgData name="Shelby Bledsoe" userId="c9738545-4c56-4193-a6fa-33fe679ebc37" providerId="ADAL" clId="{D1069CD9-D04A-50C0-9BB8-0A004E678B39}" dt="2026-08-02T23:58:21.023" v="219" actId="478"/>
          <ac:spMkLst>
            <pc:docMk/>
            <pc:sldMk cId="3359121005" sldId="6962"/>
            <ac:spMk id="5" creationId="{CB7F7CBB-AB9C-7050-CEF0-39DE6FA5DA99}"/>
          </ac:spMkLst>
        </pc:spChg>
        <pc:spChg chg="mod">
          <ac:chgData name="Shelby Bledsoe" userId="c9738545-4c56-4193-a6fa-33fe679ebc37" providerId="ADAL" clId="{D1069CD9-D04A-50C0-9BB8-0A004E678B39}" dt="2026-08-02T23:58:28.634" v="222" actId="1076"/>
          <ac:spMkLst>
            <pc:docMk/>
            <pc:sldMk cId="3359121005" sldId="6962"/>
            <ac:spMk id="34" creationId="{AD744C97-41C7-C0B1-F0B5-C26C656AD801}"/>
          </ac:spMkLst>
        </pc:spChg>
      </pc:sldChg>
    </pc:docChg>
  </pc:docChgLst>
</pc:chgInfo>
</file>

<file path=ppt/comments/modernComment_1B32_C8381E6D.xml><?xml version="1.0" encoding="utf-8"?>
<p188:cmLst xmlns:a="http://schemas.openxmlformats.org/drawingml/2006/main" xmlns:r="http://schemas.openxmlformats.org/officeDocument/2006/relationships" xmlns:p188="http://schemas.microsoft.com/office/powerpoint/2018/8/main">
  <p188:cm id="{C8754D2A-859A-4A11-964A-B40B452D9E46}" authorId="{0C4A23ED-4D39-C8C9-FFC9-5152586F60A0}" created="2026-08-06T18:05:50.799">
    <pc:sldMkLst xmlns:pc="http://schemas.microsoft.com/office/powerpoint/2013/main/command">
      <pc:docMk/>
      <pc:sldMk cId="3359121005" sldId="6962"/>
    </pc:sldMkLst>
    <p188:txBody>
      <a:bodyPr/>
      <a:lstStyle/>
      <a:p>
        <a:r>
          <a:rPr lang="en-US"/>
          <a:t>[@Samantha Silcox]n I like all of these and am having trouble eliminating any of the jobs but think it's two wordy. Could we divide this into 2 slides and then add some photos of the careers?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E193D0-20F3-2F4B-BCCA-2E3F7898E8DF}" type="datetimeFigureOut">
              <a:rPr lang="en-US" smtClean="0"/>
              <a:t>8/6/2026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9DE4C-BFBE-0A4C-B2BC-852F4F936737}" type="slidenum">
              <a:rPr lang="en-US" smtClean="0"/>
              <a:t>‹#›</a:t>
            </a:fld>
            <a:endParaRPr lang="en-US"/>
          </a:p>
        </p:txBody>
      </p:sp>
    </p:spTree>
    <p:extLst>
      <p:ext uri="{BB962C8B-B14F-4D97-AF65-F5344CB8AC3E}">
        <p14:creationId xmlns:p14="http://schemas.microsoft.com/office/powerpoint/2010/main" val="3770166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1</a:t>
            </a:fld>
            <a:endParaRPr lang="en-US"/>
          </a:p>
        </p:txBody>
      </p:sp>
    </p:spTree>
    <p:extLst>
      <p:ext uri="{BB962C8B-B14F-4D97-AF65-F5344CB8AC3E}">
        <p14:creationId xmlns:p14="http://schemas.microsoft.com/office/powerpoint/2010/main" val="1871389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863557-D366-4D3F-BC0C-F3272CC15D5F}" type="slidenum">
              <a:rPr lang="en-US" smtClean="0"/>
              <a:t>2</a:t>
            </a:fld>
            <a:endParaRPr lang="en-US"/>
          </a:p>
        </p:txBody>
      </p:sp>
    </p:spTree>
    <p:extLst>
      <p:ext uri="{BB962C8B-B14F-4D97-AF65-F5344CB8AC3E}">
        <p14:creationId xmlns:p14="http://schemas.microsoft.com/office/powerpoint/2010/main" val="3073310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a:solidFill>
                  <a:schemeClr val="bg1"/>
                </a:solidFill>
              </a:rPr>
              <a:t>Material science is when we learn about materials—how they feel, how they behave, and how they change when we combine them.  </a:t>
            </a:r>
          </a:p>
          <a:p>
            <a:r>
              <a:rPr lang="en-US" sz="1200">
                <a:solidFill>
                  <a:schemeClr val="bg1"/>
                </a:solidFill>
              </a:rPr>
              <a:t>Today, we are going to be material scientists by building a braided cord.  </a:t>
            </a:r>
          </a:p>
          <a:p>
            <a:r>
              <a:rPr lang="en-US" sz="1200">
                <a:solidFill>
                  <a:schemeClr val="bg1"/>
                </a:solidFill>
              </a:rPr>
              <a:t>What happens when we combine fibers? A single piece of string can be pulled apart easily. But when multiple strands are combined, something new happens. The strands work together to become: </a:t>
            </a:r>
          </a:p>
          <a:p>
            <a:r>
              <a:rPr lang="en-US" sz="1200">
                <a:solidFill>
                  <a:schemeClr val="bg1"/>
                </a:solidFill>
              </a:rPr>
              <a:t>Stronger </a:t>
            </a:r>
          </a:p>
          <a:p>
            <a:r>
              <a:rPr lang="en-US" sz="1200">
                <a:solidFill>
                  <a:schemeClr val="bg1"/>
                </a:solidFill>
              </a:rPr>
              <a:t>More stable </a:t>
            </a:r>
          </a:p>
          <a:p>
            <a:r>
              <a:rPr lang="en-US" sz="1200">
                <a:solidFill>
                  <a:schemeClr val="bg1"/>
                </a:solidFill>
              </a:rPr>
              <a:t>Less likely to break </a:t>
            </a:r>
          </a:p>
          <a:p>
            <a:r>
              <a:rPr lang="en-US" sz="1200">
                <a:solidFill>
                  <a:schemeClr val="bg1"/>
                </a:solidFill>
              </a:rPr>
              <a:t>This happens because of how the strands are arranged. This arrangement is called structure. For thousands of years, people have used braiding to make rope, clothing, and tools. Today, engineers still use this same idea to create strong materials used in everyday life.  </a:t>
            </a:r>
          </a:p>
          <a:p>
            <a:r>
              <a:rPr lang="en-US" sz="1200">
                <a:solidFill>
                  <a:schemeClr val="bg1"/>
                </a:solidFill>
              </a:rPr>
              <a:t>Engineers combine fibers to create cables, composite materials, medical sutures, climbing ropes, and advanced braided materials used in aerospace and manufacturing. </a:t>
            </a:r>
          </a:p>
          <a:p>
            <a:r>
              <a:rPr lang="en-US" sz="1200">
                <a:solidFill>
                  <a:schemeClr val="bg1"/>
                </a:solidFill>
              </a:rPr>
              <a:t>This activity introduces a braiding method that demonstrates how structure can increase strength. </a:t>
            </a:r>
          </a:p>
          <a:p>
            <a:endParaRPr lang="en-US"/>
          </a:p>
        </p:txBody>
      </p:sp>
      <p:sp>
        <p:nvSpPr>
          <p:cNvPr id="4" name="Slide Number Placeholder 3"/>
          <p:cNvSpPr>
            <a:spLocks noGrp="1"/>
          </p:cNvSpPr>
          <p:nvPr>
            <p:ph type="sldNum" sz="quarter" idx="5"/>
          </p:nvPr>
        </p:nvSpPr>
        <p:spPr/>
        <p:txBody>
          <a:bodyPr/>
          <a:lstStyle/>
          <a:p>
            <a:fld id="{53A1E88B-61F8-314F-BB87-E84ADBA74B87}" type="slidenum">
              <a:rPr lang="en-US" smtClean="0"/>
              <a:t>3</a:t>
            </a:fld>
            <a:endParaRPr lang="en-US"/>
          </a:p>
        </p:txBody>
      </p:sp>
    </p:spTree>
    <p:extLst>
      <p:ext uri="{BB962C8B-B14F-4D97-AF65-F5344CB8AC3E}">
        <p14:creationId xmlns:p14="http://schemas.microsoft.com/office/powerpoint/2010/main" val="2411858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a:solidFill>
                  <a:schemeClr val="bg1"/>
                </a:solidFill>
              </a:rPr>
              <a:t>Fiber: A thin strand of material such as thread, yarn, or plant fiber.  </a:t>
            </a:r>
          </a:p>
          <a:p>
            <a:r>
              <a:rPr lang="en-US" sz="1600">
                <a:solidFill>
                  <a:schemeClr val="bg1"/>
                </a:solidFill>
              </a:rPr>
              <a:t>Braiding: A method of crossing strands over one another to create a stronger cord or material.  </a:t>
            </a:r>
          </a:p>
          <a:p>
            <a:r>
              <a:rPr lang="en-US" sz="1600">
                <a:solidFill>
                  <a:schemeClr val="bg1"/>
                </a:solidFill>
              </a:rPr>
              <a:t>Structure: The way parts are arranged or combined to form a stronger system.  </a:t>
            </a:r>
          </a:p>
          <a:p>
            <a:r>
              <a:rPr lang="en-US" sz="1600">
                <a:solidFill>
                  <a:schemeClr val="bg1"/>
                </a:solidFill>
              </a:rPr>
              <a:t>Tensile Strength: A material’s ability to resist pulling forces. </a:t>
            </a:r>
          </a:p>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4</a:t>
            </a:fld>
            <a:endParaRPr lang="en-US"/>
          </a:p>
        </p:txBody>
      </p:sp>
    </p:spTree>
    <p:extLst>
      <p:ext uri="{BB962C8B-B14F-4D97-AF65-F5344CB8AC3E}">
        <p14:creationId xmlns:p14="http://schemas.microsoft.com/office/powerpoint/2010/main" val="369177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A2D-6E73-08F5-0605-181E7EFD3D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C0F54-89EA-8A11-165A-1338F5DB8A0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C8359F9-E2E2-45EF-7B20-44950FB17375}"/>
              </a:ext>
            </a:extLst>
          </p:cNvPr>
          <p:cNvSpPr>
            <a:spLocks noGrp="1"/>
          </p:cNvSpPr>
          <p:nvPr>
            <p:ph type="body" idx="1"/>
          </p:nvPr>
        </p:nvSpPr>
        <p:spPr/>
        <p:txBody>
          <a:bodyPr/>
          <a:lstStyle/>
          <a:p>
            <a:r>
              <a:rPr lang="en-US" sz="1050">
                <a:solidFill>
                  <a:schemeClr val="bg1"/>
                </a:solidFill>
              </a:rPr>
              <a:t>4-inch cardboard coaster (kumihimo disk) </a:t>
            </a:r>
            <a:br>
              <a:rPr lang="en-US" sz="1050">
                <a:solidFill>
                  <a:schemeClr val="bg1"/>
                </a:solidFill>
              </a:rPr>
            </a:br>
            <a:r>
              <a:rPr lang="en-US" sz="1050">
                <a:solidFill>
                  <a:schemeClr val="bg1"/>
                </a:solidFill>
              </a:rPr>
              <a:t>7 lengths of string (approximately 12 inches each) </a:t>
            </a:r>
          </a:p>
          <a:p>
            <a:r>
              <a:rPr lang="en-US" sz="1050">
                <a:solidFill>
                  <a:schemeClr val="bg1"/>
                </a:solidFill>
              </a:rPr>
              <a:t>Teacher-supplied materials </a:t>
            </a:r>
            <a:br>
              <a:rPr lang="en-US" sz="1050">
                <a:solidFill>
                  <a:schemeClr val="bg1"/>
                </a:solidFill>
              </a:rPr>
            </a:br>
            <a:r>
              <a:rPr lang="en-US" sz="1050">
                <a:solidFill>
                  <a:schemeClr val="bg1"/>
                </a:solidFill>
              </a:rPr>
              <a:t>Scissors </a:t>
            </a:r>
            <a:br>
              <a:rPr lang="en-US" sz="1050">
                <a:solidFill>
                  <a:schemeClr val="bg1"/>
                </a:solidFill>
              </a:rPr>
            </a:br>
            <a:r>
              <a:rPr lang="en-US" sz="1050">
                <a:solidFill>
                  <a:schemeClr val="bg1"/>
                </a:solidFill>
              </a:rPr>
              <a:t>Ruler </a:t>
            </a:r>
            <a:br>
              <a:rPr lang="en-US" sz="1050">
                <a:solidFill>
                  <a:schemeClr val="bg1"/>
                </a:solidFill>
              </a:rPr>
            </a:br>
            <a:r>
              <a:rPr lang="en-US" sz="1050">
                <a:solidFill>
                  <a:schemeClr val="bg1"/>
                </a:solidFill>
              </a:rPr>
              <a:t>Pencil </a:t>
            </a:r>
            <a:br>
              <a:rPr lang="en-US" sz="1050">
                <a:solidFill>
                  <a:schemeClr val="bg1"/>
                </a:solidFill>
              </a:rPr>
            </a:br>
            <a:r>
              <a:rPr lang="en-US" sz="1050">
                <a:solidFill>
                  <a:schemeClr val="bg1"/>
                </a:solidFill>
              </a:rPr>
              <a:t>Optional: key ring or lanyard clip </a:t>
            </a:r>
            <a:br>
              <a:rPr lang="en-US" sz="1050">
                <a:solidFill>
                  <a:schemeClr val="bg1"/>
                </a:solidFill>
              </a:rPr>
            </a:br>
            <a:r>
              <a:rPr lang="en-US" sz="1050">
                <a:solidFill>
                  <a:schemeClr val="bg1"/>
                </a:solidFill>
              </a:rPr>
              <a:t>Optional: magnifier </a:t>
            </a:r>
            <a:br>
              <a:rPr lang="en-US" sz="1050">
                <a:solidFill>
                  <a:schemeClr val="bg1"/>
                </a:solidFill>
              </a:rPr>
            </a:br>
            <a:r>
              <a:rPr lang="en-US" sz="1050">
                <a:solidFill>
                  <a:schemeClr val="bg1"/>
                </a:solidFill>
              </a:rPr>
              <a:t>Optional: tape measure or digital calipers </a:t>
            </a:r>
          </a:p>
          <a:p>
            <a:r>
              <a:rPr lang="en-US" sz="1100">
                <a:solidFill>
                  <a:schemeClr val="bg1"/>
                </a:solidFill>
              </a:rPr>
              <a:t> </a:t>
            </a:r>
          </a:p>
          <a:p>
            <a:endParaRPr lang="en-US"/>
          </a:p>
        </p:txBody>
      </p:sp>
      <p:sp>
        <p:nvSpPr>
          <p:cNvPr id="4" name="Slide Number Placeholder 3">
            <a:extLst>
              <a:ext uri="{FF2B5EF4-FFF2-40B4-BE49-F238E27FC236}">
                <a16:creationId xmlns:a16="http://schemas.microsoft.com/office/drawing/2014/main" id="{186A724D-9FF8-2DEE-99E1-743B72DE6E36}"/>
              </a:ext>
            </a:extLst>
          </p:cNvPr>
          <p:cNvSpPr>
            <a:spLocks noGrp="1"/>
          </p:cNvSpPr>
          <p:nvPr>
            <p:ph type="sldNum" sz="quarter" idx="5"/>
          </p:nvPr>
        </p:nvSpPr>
        <p:spPr/>
        <p:txBody>
          <a:bodyPr/>
          <a:lstStyle/>
          <a:p>
            <a:fld id="{53A1E88B-61F8-314F-BB87-E84ADBA74B87}" type="slidenum">
              <a:rPr lang="en-US" smtClean="0"/>
              <a:t>5</a:t>
            </a:fld>
            <a:endParaRPr lang="en-US"/>
          </a:p>
        </p:txBody>
      </p:sp>
    </p:spTree>
    <p:extLst>
      <p:ext uri="{BB962C8B-B14F-4D97-AF65-F5344CB8AC3E}">
        <p14:creationId xmlns:p14="http://schemas.microsoft.com/office/powerpoint/2010/main" val="1678607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2F62B-879C-7147-279A-9870C95A52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E03EF1-4322-CBF3-007D-7F88D3840D4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94BC315-D307-2502-2C64-9AFEAB682845}"/>
              </a:ext>
            </a:extLst>
          </p:cNvPr>
          <p:cNvSpPr>
            <a:spLocks noGrp="1"/>
          </p:cNvSpPr>
          <p:nvPr>
            <p:ph type="body" idx="1"/>
          </p:nvPr>
        </p:nvSpPr>
        <p:spPr/>
        <p:txBody>
          <a:bodyPr/>
          <a:lstStyle/>
          <a:p>
            <a:pPr fontAlgn="base"/>
            <a:r>
              <a:rPr lang="en-US" sz="1200">
                <a:solidFill>
                  <a:schemeClr val="bg1"/>
                </a:solidFill>
              </a:rPr>
              <a:t>Prepare your disk</a:t>
            </a:r>
          </a:p>
          <a:p>
            <a:pPr fontAlgn="base"/>
            <a:endParaRPr lang="en-US" sz="1200">
              <a:solidFill>
                <a:schemeClr val="bg1"/>
              </a:solidFill>
            </a:endParaRPr>
          </a:p>
          <a:p>
            <a:pPr fontAlgn="base"/>
            <a:r>
              <a:rPr lang="en-US" sz="1200">
                <a:solidFill>
                  <a:schemeClr val="bg1"/>
                </a:solidFill>
              </a:rPr>
              <a:t>Cut eight evenly spaced slits around the edge of your disk </a:t>
            </a:r>
          </a:p>
          <a:p>
            <a:pPr fontAlgn="base"/>
            <a:endParaRPr lang="en-US" sz="1200">
              <a:solidFill>
                <a:schemeClr val="bg1"/>
              </a:solidFill>
            </a:endParaRPr>
          </a:p>
          <a:p>
            <a:pPr fontAlgn="base"/>
            <a:r>
              <a:rPr lang="en-US" sz="1200">
                <a:solidFill>
                  <a:schemeClr val="bg1"/>
                </a:solidFill>
              </a:rPr>
              <a:t>Using the tip of a pencil, punch one small hole in the center of the disk </a:t>
            </a:r>
          </a:p>
          <a:p>
            <a:endParaRPr lang="en-US"/>
          </a:p>
        </p:txBody>
      </p:sp>
      <p:sp>
        <p:nvSpPr>
          <p:cNvPr id="4" name="Slide Number Placeholder 3">
            <a:extLst>
              <a:ext uri="{FF2B5EF4-FFF2-40B4-BE49-F238E27FC236}">
                <a16:creationId xmlns:a16="http://schemas.microsoft.com/office/drawing/2014/main" id="{1EDC8758-6AA2-1664-7495-940BEEB2B290}"/>
              </a:ext>
            </a:extLst>
          </p:cNvPr>
          <p:cNvSpPr>
            <a:spLocks noGrp="1"/>
          </p:cNvSpPr>
          <p:nvPr>
            <p:ph type="sldNum" sz="quarter" idx="5"/>
          </p:nvPr>
        </p:nvSpPr>
        <p:spPr/>
        <p:txBody>
          <a:bodyPr/>
          <a:lstStyle/>
          <a:p>
            <a:fld id="{53A1E88B-61F8-314F-BB87-E84ADBA74B87}" type="slidenum">
              <a:rPr lang="en-US" smtClean="0"/>
              <a:t>6</a:t>
            </a:fld>
            <a:endParaRPr lang="en-US"/>
          </a:p>
        </p:txBody>
      </p:sp>
    </p:spTree>
    <p:extLst>
      <p:ext uri="{BB962C8B-B14F-4D97-AF65-F5344CB8AC3E}">
        <p14:creationId xmlns:p14="http://schemas.microsoft.com/office/powerpoint/2010/main" val="2734740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3915D-72D3-6CAA-2923-6CF5D6E03A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DA5D86-AED0-81EE-FBB8-4608D6CCDE8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5A119A9-0132-8539-42F7-2D80F033492D}"/>
              </a:ext>
            </a:extLst>
          </p:cNvPr>
          <p:cNvSpPr>
            <a:spLocks noGrp="1"/>
          </p:cNvSpPr>
          <p:nvPr>
            <p:ph type="body" idx="1"/>
          </p:nvPr>
        </p:nvSpPr>
        <p:spPr/>
        <p:txBody>
          <a:bodyPr/>
          <a:lstStyle/>
          <a:p>
            <a:r>
              <a:rPr lang="en-US" sz="1200">
                <a:solidFill>
                  <a:schemeClr val="bg1"/>
                </a:solidFill>
              </a:rPr>
              <a:t>Prepare your strings</a:t>
            </a:r>
          </a:p>
          <a:p>
            <a:r>
              <a:rPr lang="en-US" sz="1200">
                <a:solidFill>
                  <a:schemeClr val="bg1"/>
                </a:solidFill>
              </a:rPr>
              <a:t>Cut seven strings, each the length of your arm from your elbow to your hand </a:t>
            </a:r>
          </a:p>
          <a:p>
            <a:r>
              <a:rPr lang="en-US" sz="1200">
                <a:solidFill>
                  <a:schemeClr val="bg1"/>
                </a:solidFill>
              </a:rPr>
              <a:t>Take your strings and tie them together in a knot at one end </a:t>
            </a:r>
          </a:p>
          <a:p>
            <a:r>
              <a:rPr lang="en-US" sz="1200">
                <a:solidFill>
                  <a:schemeClr val="bg1"/>
                </a:solidFill>
              </a:rPr>
              <a:t>Push the knot through the hole in the center so it hangs underneath </a:t>
            </a:r>
          </a:p>
          <a:p>
            <a:endParaRPr lang="en-US"/>
          </a:p>
        </p:txBody>
      </p:sp>
      <p:sp>
        <p:nvSpPr>
          <p:cNvPr id="4" name="Slide Number Placeholder 3">
            <a:extLst>
              <a:ext uri="{FF2B5EF4-FFF2-40B4-BE49-F238E27FC236}">
                <a16:creationId xmlns:a16="http://schemas.microsoft.com/office/drawing/2014/main" id="{1F6A524F-E97F-3A23-5A86-7492727FEFB7}"/>
              </a:ext>
            </a:extLst>
          </p:cNvPr>
          <p:cNvSpPr>
            <a:spLocks noGrp="1"/>
          </p:cNvSpPr>
          <p:nvPr>
            <p:ph type="sldNum" sz="quarter" idx="5"/>
          </p:nvPr>
        </p:nvSpPr>
        <p:spPr/>
        <p:txBody>
          <a:bodyPr/>
          <a:lstStyle/>
          <a:p>
            <a:fld id="{53A1E88B-61F8-314F-BB87-E84ADBA74B87}" type="slidenum">
              <a:rPr lang="en-US" smtClean="0"/>
              <a:t>7</a:t>
            </a:fld>
            <a:endParaRPr lang="en-US"/>
          </a:p>
        </p:txBody>
      </p:sp>
    </p:spTree>
    <p:extLst>
      <p:ext uri="{BB962C8B-B14F-4D97-AF65-F5344CB8AC3E}">
        <p14:creationId xmlns:p14="http://schemas.microsoft.com/office/powerpoint/2010/main" val="1393905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848B9-D4E0-F841-E98C-F787613DCB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C8A315-4293-0898-4608-1C7101B2B29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D2500A6-9813-609D-BD12-B26F14D9F320}"/>
              </a:ext>
            </a:extLst>
          </p:cNvPr>
          <p:cNvSpPr>
            <a:spLocks noGrp="1"/>
          </p:cNvSpPr>
          <p:nvPr>
            <p:ph type="body" idx="1"/>
          </p:nvPr>
        </p:nvSpPr>
        <p:spPr/>
        <p:txBody>
          <a:bodyPr/>
          <a:lstStyle/>
          <a:p>
            <a:r>
              <a:rPr lang="en-US" sz="1200">
                <a:solidFill>
                  <a:srgbClr val="2E3192"/>
                </a:solidFill>
                <a:latin typeface="Montserrat" pitchFamily="2" charset="77"/>
              </a:rPr>
              <a:t>Put </a:t>
            </a:r>
            <a:r>
              <a:rPr lang="en-US" sz="1200" b="1">
                <a:solidFill>
                  <a:srgbClr val="ED1C24"/>
                </a:solidFill>
                <a:latin typeface="Montserrat" pitchFamily="2" charset="77"/>
              </a:rPr>
              <a:t>one</a:t>
            </a:r>
            <a:r>
              <a:rPr lang="en-US" sz="1200">
                <a:solidFill>
                  <a:srgbClr val="2E3192"/>
                </a:solidFill>
                <a:latin typeface="Montserrat" pitchFamily="2" charset="77"/>
              </a:rPr>
              <a:t> string in each slit.</a:t>
            </a:r>
          </a:p>
          <a:p>
            <a:r>
              <a:rPr lang="en-US" sz="1200">
                <a:solidFill>
                  <a:srgbClr val="2E3192"/>
                </a:solidFill>
                <a:latin typeface="Montserrat" pitchFamily="2" charset="77"/>
              </a:rPr>
              <a:t>One slit will be empty.</a:t>
            </a:r>
          </a:p>
          <a:p>
            <a:endParaRPr lang="en-US"/>
          </a:p>
        </p:txBody>
      </p:sp>
      <p:sp>
        <p:nvSpPr>
          <p:cNvPr id="4" name="Slide Number Placeholder 3">
            <a:extLst>
              <a:ext uri="{FF2B5EF4-FFF2-40B4-BE49-F238E27FC236}">
                <a16:creationId xmlns:a16="http://schemas.microsoft.com/office/drawing/2014/main" id="{103BE78F-9A8D-2773-0055-4D2357E5C753}"/>
              </a:ext>
            </a:extLst>
          </p:cNvPr>
          <p:cNvSpPr>
            <a:spLocks noGrp="1"/>
          </p:cNvSpPr>
          <p:nvPr>
            <p:ph type="sldNum" sz="quarter" idx="5"/>
          </p:nvPr>
        </p:nvSpPr>
        <p:spPr/>
        <p:txBody>
          <a:bodyPr/>
          <a:lstStyle/>
          <a:p>
            <a:fld id="{53A1E88B-61F8-314F-BB87-E84ADBA74B87}" type="slidenum">
              <a:rPr lang="en-US" smtClean="0"/>
              <a:t>8</a:t>
            </a:fld>
            <a:endParaRPr lang="en-US"/>
          </a:p>
        </p:txBody>
      </p:sp>
    </p:spTree>
    <p:extLst>
      <p:ext uri="{BB962C8B-B14F-4D97-AF65-F5344CB8AC3E}">
        <p14:creationId xmlns:p14="http://schemas.microsoft.com/office/powerpoint/2010/main" val="2320494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D8508-D0F4-7187-3AE7-5E7130C4EA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551DE9-34C3-1895-A4D3-BC01717BC58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38E0C4E-513E-13BD-7DAE-94C7DA9197EC}"/>
              </a:ext>
            </a:extLst>
          </p:cNvPr>
          <p:cNvSpPr>
            <a:spLocks noGrp="1"/>
          </p:cNvSpPr>
          <p:nvPr>
            <p:ph type="body" idx="1"/>
          </p:nvPr>
        </p:nvSpPr>
        <p:spPr/>
        <p:txBody>
          <a:bodyPr/>
          <a:lstStyle/>
          <a:p>
            <a:r>
              <a:rPr lang="en-US" sz="1200">
                <a:solidFill>
                  <a:schemeClr val="bg1"/>
                </a:solidFill>
              </a:rPr>
              <a:t>Find the empty slit </a:t>
            </a:r>
          </a:p>
          <a:p>
            <a:r>
              <a:rPr lang="en-US" sz="1200">
                <a:solidFill>
                  <a:schemeClr val="bg1"/>
                </a:solidFill>
              </a:rPr>
              <a:t>Turn the disk so that the empty slit is pointing towards you </a:t>
            </a:r>
          </a:p>
          <a:p>
            <a:endParaRPr lang="en-US"/>
          </a:p>
        </p:txBody>
      </p:sp>
      <p:sp>
        <p:nvSpPr>
          <p:cNvPr id="4" name="Slide Number Placeholder 3">
            <a:extLst>
              <a:ext uri="{FF2B5EF4-FFF2-40B4-BE49-F238E27FC236}">
                <a16:creationId xmlns:a16="http://schemas.microsoft.com/office/drawing/2014/main" id="{0876118A-7D49-4AC7-BA92-F96BCC3E9F51}"/>
              </a:ext>
            </a:extLst>
          </p:cNvPr>
          <p:cNvSpPr>
            <a:spLocks noGrp="1"/>
          </p:cNvSpPr>
          <p:nvPr>
            <p:ph type="sldNum" sz="quarter" idx="5"/>
          </p:nvPr>
        </p:nvSpPr>
        <p:spPr/>
        <p:txBody>
          <a:bodyPr/>
          <a:lstStyle/>
          <a:p>
            <a:fld id="{53A1E88B-61F8-314F-BB87-E84ADBA74B87}" type="slidenum">
              <a:rPr lang="en-US" smtClean="0"/>
              <a:t>9</a:t>
            </a:fld>
            <a:endParaRPr lang="en-US"/>
          </a:p>
        </p:txBody>
      </p:sp>
    </p:spTree>
    <p:extLst>
      <p:ext uri="{BB962C8B-B14F-4D97-AF65-F5344CB8AC3E}">
        <p14:creationId xmlns:p14="http://schemas.microsoft.com/office/powerpoint/2010/main" val="19414212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CF200-F507-0113-02D4-BA44409021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BC8A68-B622-6725-9EFD-F2767AE1FB8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337BE99-7A74-10D3-D967-18E6EA3C4E79}"/>
              </a:ext>
            </a:extLst>
          </p:cNvPr>
          <p:cNvSpPr>
            <a:spLocks noGrp="1"/>
          </p:cNvSpPr>
          <p:nvPr>
            <p:ph type="body" idx="1"/>
          </p:nvPr>
        </p:nvSpPr>
        <p:spPr/>
        <p:txBody>
          <a:bodyPr/>
          <a:lstStyle/>
          <a:p>
            <a:r>
              <a:rPr lang="en-US" sz="1200">
                <a:solidFill>
                  <a:schemeClr val="bg1"/>
                </a:solidFill>
              </a:rPr>
              <a:t>Move one string </a:t>
            </a:r>
          </a:p>
          <a:p>
            <a:r>
              <a:rPr lang="en-US" sz="1200">
                <a:solidFill>
                  <a:schemeClr val="bg1"/>
                </a:solidFill>
              </a:rPr>
              <a:t>Starting at the empty slit, count three slits to the left.</a:t>
            </a:r>
          </a:p>
          <a:p>
            <a:r>
              <a:rPr lang="en-US" sz="1200">
                <a:solidFill>
                  <a:schemeClr val="bg1"/>
                </a:solidFill>
              </a:rPr>
              <a:t>. </a:t>
            </a:r>
          </a:p>
          <a:p>
            <a:r>
              <a:rPr lang="en-US" sz="1200">
                <a:solidFill>
                  <a:schemeClr val="bg1"/>
                </a:solidFill>
              </a:rPr>
              <a:t>Take the string out of that slit, and move it to the empty slit </a:t>
            </a:r>
          </a:p>
          <a:p>
            <a:endParaRPr lang="en-US"/>
          </a:p>
        </p:txBody>
      </p:sp>
      <p:sp>
        <p:nvSpPr>
          <p:cNvPr id="4" name="Slide Number Placeholder 3">
            <a:extLst>
              <a:ext uri="{FF2B5EF4-FFF2-40B4-BE49-F238E27FC236}">
                <a16:creationId xmlns:a16="http://schemas.microsoft.com/office/drawing/2014/main" id="{F3E0ED10-FCB4-A85B-77F7-815B689A69B5}"/>
              </a:ext>
            </a:extLst>
          </p:cNvPr>
          <p:cNvSpPr>
            <a:spLocks noGrp="1"/>
          </p:cNvSpPr>
          <p:nvPr>
            <p:ph type="sldNum" sz="quarter" idx="5"/>
          </p:nvPr>
        </p:nvSpPr>
        <p:spPr/>
        <p:txBody>
          <a:bodyPr/>
          <a:lstStyle/>
          <a:p>
            <a:fld id="{53A1E88B-61F8-314F-BB87-E84ADBA74B87}" type="slidenum">
              <a:rPr lang="en-US" smtClean="0"/>
              <a:t>10</a:t>
            </a:fld>
            <a:endParaRPr lang="en-US"/>
          </a:p>
        </p:txBody>
      </p:sp>
    </p:spTree>
    <p:extLst>
      <p:ext uri="{BB962C8B-B14F-4D97-AF65-F5344CB8AC3E}">
        <p14:creationId xmlns:p14="http://schemas.microsoft.com/office/powerpoint/2010/main" val="28826101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9A006-4F87-E8B1-C041-B57380A0AC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2FAECD-C65E-3C9E-CE1F-686F9593063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6B8C519-3FA9-F800-9B3D-E82C07F8D66C}"/>
              </a:ext>
            </a:extLst>
          </p:cNvPr>
          <p:cNvSpPr>
            <a:spLocks noGrp="1"/>
          </p:cNvSpPr>
          <p:nvPr>
            <p:ph type="body" idx="1"/>
          </p:nvPr>
        </p:nvSpPr>
        <p:spPr/>
        <p:txBody>
          <a:bodyPr/>
          <a:lstStyle/>
          <a:p>
            <a:r>
              <a:rPr lang="en-US" sz="1200">
                <a:solidFill>
                  <a:schemeClr val="bg1"/>
                </a:solidFill>
              </a:rPr>
              <a:t>Turn and repeat </a:t>
            </a:r>
          </a:p>
          <a:p>
            <a:r>
              <a:rPr lang="en-US" sz="1200">
                <a:solidFill>
                  <a:schemeClr val="bg1"/>
                </a:solidFill>
              </a:rPr>
              <a:t>Turn the disk so that the new empty slit is pointing towards you </a:t>
            </a:r>
          </a:p>
          <a:p>
            <a:r>
              <a:rPr lang="en-US" sz="1200">
                <a:solidFill>
                  <a:schemeClr val="bg1"/>
                </a:solidFill>
              </a:rPr>
              <a:t>Repeat step 5 </a:t>
            </a:r>
          </a:p>
          <a:p>
            <a:endParaRPr lang="en-US"/>
          </a:p>
        </p:txBody>
      </p:sp>
      <p:sp>
        <p:nvSpPr>
          <p:cNvPr id="4" name="Slide Number Placeholder 3">
            <a:extLst>
              <a:ext uri="{FF2B5EF4-FFF2-40B4-BE49-F238E27FC236}">
                <a16:creationId xmlns:a16="http://schemas.microsoft.com/office/drawing/2014/main" id="{3904F932-3795-BDA6-D111-43E64AEA7D53}"/>
              </a:ext>
            </a:extLst>
          </p:cNvPr>
          <p:cNvSpPr>
            <a:spLocks noGrp="1"/>
          </p:cNvSpPr>
          <p:nvPr>
            <p:ph type="sldNum" sz="quarter" idx="5"/>
          </p:nvPr>
        </p:nvSpPr>
        <p:spPr/>
        <p:txBody>
          <a:bodyPr/>
          <a:lstStyle/>
          <a:p>
            <a:fld id="{53A1E88B-61F8-314F-BB87-E84ADBA74B87}" type="slidenum">
              <a:rPr lang="en-US" smtClean="0"/>
              <a:t>11</a:t>
            </a:fld>
            <a:endParaRPr lang="en-US"/>
          </a:p>
        </p:txBody>
      </p:sp>
    </p:spTree>
    <p:extLst>
      <p:ext uri="{BB962C8B-B14F-4D97-AF65-F5344CB8AC3E}">
        <p14:creationId xmlns:p14="http://schemas.microsoft.com/office/powerpoint/2010/main" val="35772621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33C56-36E8-CF61-3FE7-5B2A3D84ED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4CEEAB-C047-0271-AD41-8C1601DB035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26F8905-15AE-8961-0A04-64D7E672D02C}"/>
              </a:ext>
            </a:extLst>
          </p:cNvPr>
          <p:cNvSpPr>
            <a:spLocks noGrp="1"/>
          </p:cNvSpPr>
          <p:nvPr>
            <p:ph type="body" idx="1"/>
          </p:nvPr>
        </p:nvSpPr>
        <p:spPr/>
        <p:txBody>
          <a:bodyPr/>
          <a:lstStyle/>
          <a:p>
            <a:r>
              <a:rPr lang="en-US" sz="1200">
                <a:solidFill>
                  <a:schemeClr val="bg1"/>
                </a:solidFill>
              </a:rPr>
              <a:t> Keep going</a:t>
            </a:r>
          </a:p>
          <a:p>
            <a:r>
              <a:rPr lang="en-US" sz="1200">
                <a:solidFill>
                  <a:schemeClr val="bg1"/>
                </a:solidFill>
              </a:rPr>
              <a:t>Repeat steps 4-6 many times. As you work, a braided cord will grow underneath the disk </a:t>
            </a:r>
          </a:p>
          <a:p>
            <a:endParaRPr lang="en-US"/>
          </a:p>
        </p:txBody>
      </p:sp>
      <p:sp>
        <p:nvSpPr>
          <p:cNvPr id="4" name="Slide Number Placeholder 3">
            <a:extLst>
              <a:ext uri="{FF2B5EF4-FFF2-40B4-BE49-F238E27FC236}">
                <a16:creationId xmlns:a16="http://schemas.microsoft.com/office/drawing/2014/main" id="{54E7E2AB-91AA-A41E-9475-B30BC5A3ED56}"/>
              </a:ext>
            </a:extLst>
          </p:cNvPr>
          <p:cNvSpPr>
            <a:spLocks noGrp="1"/>
          </p:cNvSpPr>
          <p:nvPr>
            <p:ph type="sldNum" sz="quarter" idx="5"/>
          </p:nvPr>
        </p:nvSpPr>
        <p:spPr/>
        <p:txBody>
          <a:bodyPr/>
          <a:lstStyle/>
          <a:p>
            <a:fld id="{53A1E88B-61F8-314F-BB87-E84ADBA74B87}" type="slidenum">
              <a:rPr lang="en-US" smtClean="0"/>
              <a:t>12</a:t>
            </a:fld>
            <a:endParaRPr lang="en-US"/>
          </a:p>
        </p:txBody>
      </p:sp>
    </p:spTree>
    <p:extLst>
      <p:ext uri="{BB962C8B-B14F-4D97-AF65-F5344CB8AC3E}">
        <p14:creationId xmlns:p14="http://schemas.microsoft.com/office/powerpoint/2010/main" val="999068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13</a:t>
            </a:fld>
            <a:endParaRPr lang="en-US"/>
          </a:p>
        </p:txBody>
      </p:sp>
    </p:spTree>
    <p:extLst>
      <p:ext uri="{BB962C8B-B14F-4D97-AF65-F5344CB8AC3E}">
        <p14:creationId xmlns:p14="http://schemas.microsoft.com/office/powerpoint/2010/main" val="12116663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bg1"/>
              </a:solidFill>
              <a:effectLst/>
              <a:latin typeface="Segoe UI" panose="020B0502040204020203" pitchFamily="34" charset="0"/>
            </a:endParaRPr>
          </a:p>
          <a:p>
            <a:r>
              <a:rPr lang="en-US" sz="1200">
                <a:solidFill>
                  <a:schemeClr val="bg1"/>
                </a:solidFill>
              </a:rPr>
              <a:t>How does the strength of a single strand compare to the braided cord? </a:t>
            </a:r>
            <a:br>
              <a:rPr lang="en-US" sz="1200">
                <a:solidFill>
                  <a:schemeClr val="bg1"/>
                </a:solidFill>
              </a:rPr>
            </a:br>
            <a:r>
              <a:rPr lang="en-US" sz="1200">
                <a:solidFill>
                  <a:schemeClr val="bg1"/>
                </a:solidFill>
              </a:rPr>
              <a:t>What happens when multiple strands combine? </a:t>
            </a:r>
            <a:br>
              <a:rPr lang="en-US" sz="1200">
                <a:solidFill>
                  <a:schemeClr val="bg1"/>
                </a:solidFill>
              </a:rPr>
            </a:br>
            <a:r>
              <a:rPr lang="en-US" sz="1200">
                <a:solidFill>
                  <a:schemeClr val="bg1"/>
                </a:solidFill>
              </a:rPr>
              <a:t>How does the braided structure affect strength? </a:t>
            </a:r>
            <a:br>
              <a:rPr lang="en-US" sz="1200">
                <a:solidFill>
                  <a:schemeClr val="bg1"/>
                </a:solidFill>
              </a:rPr>
            </a:br>
            <a:r>
              <a:rPr lang="en-US" sz="1200">
                <a:solidFill>
                  <a:schemeClr val="bg1"/>
                </a:solidFill>
              </a:rPr>
              <a:t>Why might engineers combine fibers instead of using a single strand? </a:t>
            </a:r>
            <a:endParaRPr kumimoji="0" lang="en-US" altLang="en-US" sz="1200" b="0" i="0" u="none" strike="noStrike" cap="none" normalizeH="0" baseline="0">
              <a:ln>
                <a:noFill/>
              </a:ln>
              <a:solidFill>
                <a:schemeClr val="bg1"/>
              </a:solidFill>
              <a:effectLst/>
              <a:latin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14</a:t>
            </a:fld>
            <a:endParaRPr lang="en-US"/>
          </a:p>
        </p:txBody>
      </p:sp>
    </p:spTree>
    <p:extLst>
      <p:ext uri="{BB962C8B-B14F-4D97-AF65-F5344CB8AC3E}">
        <p14:creationId xmlns:p14="http://schemas.microsoft.com/office/powerpoint/2010/main" val="3627685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B58D1-82C7-E6D0-B4C4-D61E61D0C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9A715-650D-21F4-0988-A0C25FD855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F49BEF-188E-898A-8204-A547C4EE6124}"/>
              </a:ext>
            </a:extLst>
          </p:cNvPr>
          <p:cNvSpPr>
            <a:spLocks noGrp="1"/>
          </p:cNvSpPr>
          <p:nvPr>
            <p:ph type="body" idx="1"/>
          </p:nvPr>
        </p:nvSpPr>
        <p:spPr/>
        <p:txBody>
          <a:bodyPr/>
          <a:lstStyle/>
          <a:p>
            <a:r>
              <a:rPr lang="en-US" sz="1600">
                <a:solidFill>
                  <a:schemeClr val="bg1"/>
                </a:solidFill>
              </a:rPr>
              <a:t>Materials engineers study how fibers and materials behave when they are combined into structures such as cables, fabrics, and composites. </a:t>
            </a:r>
          </a:p>
          <a:p>
            <a:endParaRPr lang="en-US" sz="1600">
              <a:solidFill>
                <a:schemeClr val="bg1"/>
              </a:solidFill>
            </a:endParaRPr>
          </a:p>
          <a:p>
            <a:r>
              <a:rPr lang="en-US" sz="1600">
                <a:solidFill>
                  <a:schemeClr val="bg1"/>
                </a:solidFill>
              </a:rPr>
              <a:t>Manufacturing engineers design processes that braid or weave fibers into strong industrial materials used in equipment, vehicles, and aerospace systems. </a:t>
            </a:r>
          </a:p>
          <a:p>
            <a:endParaRPr lang="en-US" sz="1600">
              <a:solidFill>
                <a:schemeClr val="bg1"/>
              </a:solidFill>
            </a:endParaRPr>
          </a:p>
          <a:p>
            <a:r>
              <a:rPr lang="en-US" sz="1600">
                <a:solidFill>
                  <a:schemeClr val="bg1"/>
                </a:solidFill>
              </a:rPr>
              <a:t>Engineers also design braided materials used in climbing ropes, parachute lines, medical sutures, reinforced composites, and protective textiles. </a:t>
            </a:r>
          </a:p>
          <a:p>
            <a:endParaRPr lang="en-US" sz="1600">
              <a:solidFill>
                <a:schemeClr val="bg1"/>
              </a:solidFill>
            </a:endParaRPr>
          </a:p>
          <a:p>
            <a:r>
              <a:rPr lang="en-US" sz="1600">
                <a:solidFill>
                  <a:schemeClr val="bg1"/>
                </a:solidFill>
              </a:rPr>
              <a:t>Aerospace engineers use advanced braided materials to build lightweight parts for airplanes, rockets, and spacecraft. </a:t>
            </a:r>
          </a:p>
          <a:p>
            <a:endParaRPr lang="en-US" sz="1600">
              <a:solidFill>
                <a:schemeClr val="bg1"/>
              </a:solidFill>
            </a:endParaRPr>
          </a:p>
          <a:p>
            <a:r>
              <a:rPr lang="en-US" sz="1600">
                <a:solidFill>
                  <a:schemeClr val="bg1"/>
                </a:solidFill>
              </a:rPr>
              <a:t>Medical engineers design materials like sutures and implants that must be strong, flexible, and safe for the human body. </a:t>
            </a:r>
          </a:p>
          <a:p>
            <a:endParaRPr lang="en-US" sz="1600">
              <a:solidFill>
                <a:schemeClr val="bg1"/>
              </a:solidFill>
            </a:endParaRPr>
          </a:p>
          <a:p>
            <a:r>
              <a:rPr lang="en-US" sz="1600">
                <a:solidFill>
                  <a:schemeClr val="bg1"/>
                </a:solidFill>
              </a:rPr>
              <a:t>Construction workers and rigging specialists use ropes and cables made from braided fibers to lift, secure, and move heavy objects safely. </a:t>
            </a:r>
          </a:p>
          <a:p>
            <a:endParaRPr lang="en-US" sz="1600">
              <a:solidFill>
                <a:schemeClr val="bg1"/>
              </a:solidFill>
            </a:endParaRPr>
          </a:p>
          <a:p>
            <a:r>
              <a:rPr lang="en-US" sz="1600">
                <a:solidFill>
                  <a:schemeClr val="bg1"/>
                </a:solidFill>
              </a:rPr>
              <a:t>Outdoor and safety equipment designers create products like harnesses, ropes, and protective gear that rely on strong braided materials. </a:t>
            </a:r>
          </a:p>
          <a:p>
            <a:endParaRPr lang="en-US"/>
          </a:p>
        </p:txBody>
      </p:sp>
      <p:sp>
        <p:nvSpPr>
          <p:cNvPr id="4" name="Slide Number Placeholder 3">
            <a:extLst>
              <a:ext uri="{FF2B5EF4-FFF2-40B4-BE49-F238E27FC236}">
                <a16:creationId xmlns:a16="http://schemas.microsoft.com/office/drawing/2014/main" id="{6B603AB1-988E-D721-B940-209F66EE841F}"/>
              </a:ext>
            </a:extLst>
          </p:cNvPr>
          <p:cNvSpPr>
            <a:spLocks noGrp="1"/>
          </p:cNvSpPr>
          <p:nvPr>
            <p:ph type="sldNum" sz="quarter" idx="5"/>
          </p:nvPr>
        </p:nvSpPr>
        <p:spPr/>
        <p:txBody>
          <a:bodyPr/>
          <a:lstStyle/>
          <a:p>
            <a:fld id="{5D863557-D366-4D3F-BC0C-F3272CC15D5F}" type="slidenum">
              <a:rPr lang="en-US" smtClean="0"/>
              <a:t>15</a:t>
            </a:fld>
            <a:endParaRPr lang="en-US"/>
          </a:p>
        </p:txBody>
      </p:sp>
    </p:spTree>
    <p:extLst>
      <p:ext uri="{BB962C8B-B14F-4D97-AF65-F5344CB8AC3E}">
        <p14:creationId xmlns:p14="http://schemas.microsoft.com/office/powerpoint/2010/main" val="194257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8DD67E-BC89-93FA-9554-925EDEF329A3}"/>
              </a:ext>
            </a:extLst>
          </p:cNvPr>
          <p:cNvSpPr/>
          <p:nvPr userDrawn="1"/>
        </p:nvSpPr>
        <p:spPr>
          <a:xfrm>
            <a:off x="0" y="0"/>
            <a:ext cx="12192000"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
            </a:endParaRPr>
          </a:p>
        </p:txBody>
      </p:sp>
      <p:sp>
        <p:nvSpPr>
          <p:cNvPr id="3" name="Content Placeholder 2">
            <a:extLst>
              <a:ext uri="{FF2B5EF4-FFF2-40B4-BE49-F238E27FC236}">
                <a16:creationId xmlns:a16="http://schemas.microsoft.com/office/drawing/2014/main" id="{8F616484-2568-850B-1A82-7F000C04755A}"/>
              </a:ext>
            </a:extLst>
          </p:cNvPr>
          <p:cNvSpPr>
            <a:spLocks noGrp="1"/>
          </p:cNvSpPr>
          <p:nvPr>
            <p:ph idx="1"/>
          </p:nvPr>
        </p:nvSpPr>
        <p:spPr>
          <a:xfrm>
            <a:off x="838200" y="1382751"/>
            <a:ext cx="10515600" cy="4839973"/>
          </a:xfrm>
        </p:spPr>
        <p:txBody>
          <a:bodyPr/>
          <a:lstStyle>
            <a:lvl1pPr marL="228600" indent="-228600">
              <a:buClr>
                <a:schemeClr val="accent2"/>
              </a:buClr>
              <a:buFont typeface="Wingdings" pitchFamily="2" charset="2"/>
              <a:buChar char="§"/>
              <a:defRPr b="1">
                <a:solidFill>
                  <a:schemeClr val="bg1"/>
                </a:solidFill>
                <a:latin typeface="Montserrat" pitchFamily="2" charset="77"/>
              </a:defRPr>
            </a:lvl1pPr>
            <a:lvl2pPr marL="685800" indent="-228600">
              <a:buClr>
                <a:schemeClr val="accent2"/>
              </a:buClr>
              <a:buFont typeface="Wingdings" pitchFamily="2" charset="2"/>
              <a:buChar char="§"/>
              <a:defRPr b="1">
                <a:solidFill>
                  <a:schemeClr val="bg1"/>
                </a:solidFill>
                <a:latin typeface="Montserrat" pitchFamily="2" charset="77"/>
              </a:defRPr>
            </a:lvl2pPr>
            <a:lvl3pPr marL="1143000" indent="-228600">
              <a:buClr>
                <a:schemeClr val="accent2"/>
              </a:buClr>
              <a:buFont typeface="Wingdings" pitchFamily="2" charset="2"/>
              <a:buChar char="§"/>
              <a:defRPr b="1">
                <a:solidFill>
                  <a:schemeClr val="bg1"/>
                </a:solidFill>
                <a:latin typeface="Montserrat" pitchFamily="2" charset="77"/>
              </a:defRPr>
            </a:lvl3pPr>
            <a:lvl4pPr marL="1600200" indent="-228600">
              <a:buClr>
                <a:schemeClr val="accent2"/>
              </a:buClr>
              <a:buFont typeface="Wingdings" pitchFamily="2" charset="2"/>
              <a:buChar char="§"/>
              <a:defRPr b="1">
                <a:solidFill>
                  <a:schemeClr val="bg1"/>
                </a:solidFill>
                <a:latin typeface="Montserrat" pitchFamily="2" charset="77"/>
              </a:defRPr>
            </a:lvl4pPr>
            <a:lvl5pPr marL="2057400" indent="-228600">
              <a:buClr>
                <a:schemeClr val="accent2"/>
              </a:buClr>
              <a:buFont typeface="Wingdings" pitchFamily="2" charset="2"/>
              <a:buChar char="§"/>
              <a:defRPr b="1">
                <a:solidFill>
                  <a:schemeClr val="bg1"/>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black and white logo&#10;&#10;AI-generated content may be incorrect.">
            <a:extLst>
              <a:ext uri="{FF2B5EF4-FFF2-40B4-BE49-F238E27FC236}">
                <a16:creationId xmlns:a16="http://schemas.microsoft.com/office/drawing/2014/main" id="{B4738BF2-0807-DE76-C570-68E32287CA0F}"/>
              </a:ext>
            </a:extLst>
          </p:cNvPr>
          <p:cNvPicPr>
            <a:picLocks noChangeAspect="1"/>
          </p:cNvPicPr>
          <p:nvPr userDrawn="1"/>
        </p:nvPicPr>
        <p:blipFill>
          <a:blip r:embed="rId2"/>
          <a:stretch>
            <a:fillRect/>
          </a:stretch>
        </p:blipFill>
        <p:spPr>
          <a:xfrm>
            <a:off x="47357" y="124204"/>
            <a:ext cx="1084730" cy="838200"/>
          </a:xfrm>
          <a:prstGeom prst="rect">
            <a:avLst/>
          </a:prstGeom>
        </p:spPr>
      </p:pic>
      <p:sp>
        <p:nvSpPr>
          <p:cNvPr id="12" name="Title 11">
            <a:extLst>
              <a:ext uri="{FF2B5EF4-FFF2-40B4-BE49-F238E27FC236}">
                <a16:creationId xmlns:a16="http://schemas.microsoft.com/office/drawing/2014/main" id="{8828A0FF-9626-E204-39F9-485984B8EE23}"/>
              </a:ext>
            </a:extLst>
          </p:cNvPr>
          <p:cNvSpPr>
            <a:spLocks noGrp="1"/>
          </p:cNvSpPr>
          <p:nvPr>
            <p:ph type="title"/>
          </p:nvPr>
        </p:nvSpPr>
        <p:spPr>
          <a:xfrm>
            <a:off x="1086678" y="22190"/>
            <a:ext cx="10515600" cy="1086506"/>
          </a:xfrm>
          <a:prstGeom prst="rect">
            <a:avLst/>
          </a:prstGeom>
        </p:spPr>
        <p:txBody>
          <a:bodyPr/>
          <a:lstStyle>
            <a:lvl1pPr>
              <a:defRPr b="1">
                <a:latin typeface="Montserrat" pitchFamily="2" charset="77"/>
              </a:defRPr>
            </a:lvl1pPr>
          </a:lstStyle>
          <a:p>
            <a:r>
              <a:rPr lang="en-US"/>
              <a:t>Click to edit Master title style</a:t>
            </a:r>
          </a:p>
        </p:txBody>
      </p:sp>
      <p:pic>
        <p:nvPicPr>
          <p:cNvPr id="2" name="Picture 1" descr="A logo with colorful circles and text&#10;&#10;AI-generated content may be incorrect.">
            <a:extLst>
              <a:ext uri="{FF2B5EF4-FFF2-40B4-BE49-F238E27FC236}">
                <a16:creationId xmlns:a16="http://schemas.microsoft.com/office/drawing/2014/main" id="{14589EAD-18C6-A7FD-5879-E91349D55F3D}"/>
              </a:ext>
            </a:extLst>
          </p:cNvPr>
          <p:cNvPicPr>
            <a:picLocks noChangeAspect="1"/>
          </p:cNvPicPr>
          <p:nvPr userDrawn="1"/>
        </p:nvPicPr>
        <p:blipFill>
          <a:blip r:embed="rId3"/>
          <a:stretch>
            <a:fillRect/>
          </a:stretch>
        </p:blipFill>
        <p:spPr>
          <a:xfrm>
            <a:off x="9682843" y="6179648"/>
            <a:ext cx="2509157" cy="634262"/>
          </a:xfrm>
          <a:prstGeom prst="rect">
            <a:avLst/>
          </a:prstGeom>
          <a:noFill/>
        </p:spPr>
      </p:pic>
    </p:spTree>
    <p:extLst>
      <p:ext uri="{BB962C8B-B14F-4D97-AF65-F5344CB8AC3E}">
        <p14:creationId xmlns:p14="http://schemas.microsoft.com/office/powerpoint/2010/main" val="164250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8/6/2026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3.sv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4.svg"/><Relationship Id="rId7"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microsoft.com/office/2018/10/relationships/comments" Target="../comments/modernComment_1B32_C8381E6D.xml"/><Relationship Id="rId7"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C9ECC5B3-0CED-C082-AC17-2D5D01CF26A9}"/>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717E8E90-6514-6CB6-8DF9-168AACE5B166}"/>
              </a:ext>
            </a:extLst>
          </p:cNvPr>
          <p:cNvPicPr>
            <a:picLocks noChangeAspect="1"/>
          </p:cNvPicPr>
          <p:nvPr/>
        </p:nvPicPr>
        <p:blipFill>
          <a:blip r:embed="rId3"/>
          <a:stretch>
            <a:fillRect/>
          </a:stretch>
        </p:blipFill>
        <p:spPr>
          <a:xfrm>
            <a:off x="4189354" y="859636"/>
            <a:ext cx="3498900" cy="659577"/>
          </a:xfrm>
          <a:prstGeom prst="rect">
            <a:avLst/>
          </a:prstGeom>
        </p:spPr>
      </p:pic>
      <p:sp>
        <p:nvSpPr>
          <p:cNvPr id="58" name="Rectangle 57">
            <a:extLst>
              <a:ext uri="{FF2B5EF4-FFF2-40B4-BE49-F238E27FC236}">
                <a16:creationId xmlns:a16="http://schemas.microsoft.com/office/drawing/2014/main" id="{78807C62-9DAA-A39F-3F13-24DA51632155}"/>
              </a:ext>
            </a:extLst>
          </p:cNvPr>
          <p:cNvSpPr/>
          <p:nvPr/>
        </p:nvSpPr>
        <p:spPr>
          <a:xfrm>
            <a:off x="51706" y="2262298"/>
            <a:ext cx="12192000" cy="1830145"/>
          </a:xfrm>
          <a:prstGeom prst="rect">
            <a:avLst/>
          </a:prstGeom>
          <a:gradFill>
            <a:gsLst>
              <a:gs pos="73000">
                <a:schemeClr val="bg1"/>
              </a:gs>
              <a:gs pos="87000">
                <a:schemeClr val="bg1">
                  <a:alpha val="0"/>
                </a:schemeClr>
              </a:gs>
            </a:gsLst>
            <a:lin ang="21594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A93D99B6-247C-7F40-5B52-4EA37476D839}"/>
              </a:ext>
            </a:extLst>
          </p:cNvPr>
          <p:cNvPicPr>
            <a:picLocks noChangeAspect="1"/>
          </p:cNvPicPr>
          <p:nvPr/>
        </p:nvPicPr>
        <p:blipFill>
          <a:blip r:embed="rId4"/>
          <a:stretch>
            <a:fillRect/>
          </a:stretch>
        </p:blipFill>
        <p:spPr>
          <a:xfrm>
            <a:off x="10087082" y="418140"/>
            <a:ext cx="1966499" cy="6061684"/>
          </a:xfrm>
          <a:prstGeom prst="rect">
            <a:avLst/>
          </a:prstGeom>
        </p:spPr>
      </p:pic>
      <p:sp>
        <p:nvSpPr>
          <p:cNvPr id="8" name="5-Point Star 7">
            <a:extLst>
              <a:ext uri="{FF2B5EF4-FFF2-40B4-BE49-F238E27FC236}">
                <a16:creationId xmlns:a16="http://schemas.microsoft.com/office/drawing/2014/main" id="{BA9C3B94-1F1C-2796-5A94-35C1804B35DA}"/>
              </a:ext>
            </a:extLst>
          </p:cNvPr>
          <p:cNvSpPr/>
          <p:nvPr/>
        </p:nvSpPr>
        <p:spPr>
          <a:xfrm>
            <a:off x="388764" y="551529"/>
            <a:ext cx="325924" cy="325924"/>
          </a:xfrm>
          <a:prstGeom prst="star5">
            <a:avLst>
              <a:gd name="adj" fmla="val 15886"/>
              <a:gd name="hf" fmla="val 105146"/>
              <a:gd name="vf" fmla="val 110557"/>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AB5CFDCB-D37B-4DDD-73A0-25F920DDD5C1}"/>
              </a:ext>
            </a:extLst>
          </p:cNvPr>
          <p:cNvSpPr/>
          <p:nvPr/>
        </p:nvSpPr>
        <p:spPr>
          <a:xfrm>
            <a:off x="4353360" y="1709410"/>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9">
            <a:extLst>
              <a:ext uri="{FF2B5EF4-FFF2-40B4-BE49-F238E27FC236}">
                <a16:creationId xmlns:a16="http://schemas.microsoft.com/office/drawing/2014/main" id="{26E450CC-61F8-2659-6381-A5C5F04C74AD}"/>
              </a:ext>
            </a:extLst>
          </p:cNvPr>
          <p:cNvSpPr/>
          <p:nvPr/>
        </p:nvSpPr>
        <p:spPr>
          <a:xfrm rot="902708">
            <a:off x="7693798" y="22560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41BAE186-B67C-3592-D411-A65D0DEE9BA7}"/>
              </a:ext>
            </a:extLst>
          </p:cNvPr>
          <p:cNvSpPr/>
          <p:nvPr/>
        </p:nvSpPr>
        <p:spPr>
          <a:xfrm rot="20307316">
            <a:off x="1671983" y="33872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C9E93AA8-62C0-C578-CD39-64DC355AA078}"/>
              </a:ext>
            </a:extLst>
          </p:cNvPr>
          <p:cNvSpPr/>
          <p:nvPr/>
        </p:nvSpPr>
        <p:spPr>
          <a:xfrm rot="2148141">
            <a:off x="6772780" y="1741064"/>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DAE76AE9-8E80-3F8D-AE98-7E319CC4D6AA}"/>
              </a:ext>
            </a:extLst>
          </p:cNvPr>
          <p:cNvSpPr/>
          <p:nvPr/>
        </p:nvSpPr>
        <p:spPr>
          <a:xfrm>
            <a:off x="2712588" y="46666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04130F70-8E79-4B78-0DF3-4BE3FCB56FD2}"/>
              </a:ext>
            </a:extLst>
          </p:cNvPr>
          <p:cNvSpPr/>
          <p:nvPr/>
        </p:nvSpPr>
        <p:spPr>
          <a:xfrm>
            <a:off x="4052185" y="28632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499019DD-F2D6-5E70-B50F-2C9C914E08F3}"/>
              </a:ext>
            </a:extLst>
          </p:cNvPr>
          <p:cNvSpPr/>
          <p:nvPr/>
        </p:nvSpPr>
        <p:spPr>
          <a:xfrm rot="902708">
            <a:off x="11648778" y="1289183"/>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768DE1BF-3150-354A-1C5B-FD5C94D50BEC}"/>
              </a:ext>
            </a:extLst>
          </p:cNvPr>
          <p:cNvSpPr/>
          <p:nvPr/>
        </p:nvSpPr>
        <p:spPr>
          <a:xfrm rot="20335936">
            <a:off x="10414343" y="211351"/>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F241931A-3114-4EE7-A4D4-2743269C5C37}"/>
              </a:ext>
            </a:extLst>
          </p:cNvPr>
          <p:cNvSpPr/>
          <p:nvPr/>
        </p:nvSpPr>
        <p:spPr>
          <a:xfrm>
            <a:off x="8721088" y="1728412"/>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FADC267-77AA-B162-D3D7-442AEDB5641F}"/>
              </a:ext>
            </a:extLst>
          </p:cNvPr>
          <p:cNvPicPr>
            <a:picLocks noChangeAspect="1"/>
          </p:cNvPicPr>
          <p:nvPr/>
        </p:nvPicPr>
        <p:blipFill>
          <a:blip r:embed="rId5"/>
          <a:stretch>
            <a:fillRect/>
          </a:stretch>
        </p:blipFill>
        <p:spPr>
          <a:xfrm>
            <a:off x="91720" y="5925596"/>
            <a:ext cx="985793" cy="761749"/>
          </a:xfrm>
          <a:prstGeom prst="rect">
            <a:avLst/>
          </a:prstGeom>
        </p:spPr>
      </p:pic>
      <p:sp>
        <p:nvSpPr>
          <p:cNvPr id="24" name="5-Point Star 23">
            <a:extLst>
              <a:ext uri="{FF2B5EF4-FFF2-40B4-BE49-F238E27FC236}">
                <a16:creationId xmlns:a16="http://schemas.microsoft.com/office/drawing/2014/main" id="{08A4F9EA-BD54-8A76-1F77-FD6280A0EB26}"/>
              </a:ext>
            </a:extLst>
          </p:cNvPr>
          <p:cNvSpPr/>
          <p:nvPr/>
        </p:nvSpPr>
        <p:spPr>
          <a:xfrm>
            <a:off x="1668915" y="153322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ECBBD424-549F-540C-C3B0-F27D55132553}"/>
              </a:ext>
            </a:extLst>
          </p:cNvPr>
          <p:cNvSpPr/>
          <p:nvPr/>
        </p:nvSpPr>
        <p:spPr>
          <a:xfrm>
            <a:off x="347412" y="125246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1F9AEB78-2E98-86DA-0618-96EABDC085D1}"/>
              </a:ext>
            </a:extLst>
          </p:cNvPr>
          <p:cNvSpPr/>
          <p:nvPr/>
        </p:nvSpPr>
        <p:spPr>
          <a:xfrm>
            <a:off x="5656784" y="1624980"/>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B5C21F75-14C8-832D-1568-ABFD1DFF2909}"/>
              </a:ext>
            </a:extLst>
          </p:cNvPr>
          <p:cNvSpPr/>
          <p:nvPr/>
        </p:nvSpPr>
        <p:spPr>
          <a:xfrm>
            <a:off x="3203425" y="151363"/>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0C629C08-1294-27A4-9777-87B066DB7297}"/>
              </a:ext>
            </a:extLst>
          </p:cNvPr>
          <p:cNvSpPr/>
          <p:nvPr/>
        </p:nvSpPr>
        <p:spPr>
          <a:xfrm>
            <a:off x="8639005" y="967248"/>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CCBF6FD5-C751-647B-812B-698B5772FA3C}"/>
              </a:ext>
            </a:extLst>
          </p:cNvPr>
          <p:cNvSpPr/>
          <p:nvPr/>
        </p:nvSpPr>
        <p:spPr>
          <a:xfrm>
            <a:off x="11593589" y="51889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7E25052E-8234-8290-FBFA-3D0E54C37173}"/>
              </a:ext>
            </a:extLst>
          </p:cNvPr>
          <p:cNvSpPr/>
          <p:nvPr/>
        </p:nvSpPr>
        <p:spPr>
          <a:xfrm rot="19955312">
            <a:off x="9536608" y="188124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3976D5CE-F371-37DC-79CE-052F37F09E6E}"/>
              </a:ext>
            </a:extLst>
          </p:cNvPr>
          <p:cNvSpPr/>
          <p:nvPr/>
        </p:nvSpPr>
        <p:spPr>
          <a:xfrm rot="19955312">
            <a:off x="11312334"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F57FAB9-1EE3-E1E9-89FE-A04764C1FD75}"/>
              </a:ext>
            </a:extLst>
          </p:cNvPr>
          <p:cNvSpPr/>
          <p:nvPr/>
        </p:nvSpPr>
        <p:spPr>
          <a:xfrm rot="21310741">
            <a:off x="11702801" y="187500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6BFA1513-9217-EE78-D49C-1BFDACEA6645}"/>
              </a:ext>
            </a:extLst>
          </p:cNvPr>
          <p:cNvSpPr/>
          <p:nvPr/>
        </p:nvSpPr>
        <p:spPr>
          <a:xfrm rot="21310741">
            <a:off x="10168825" y="118811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31A0943C-37E6-4239-E86C-07FA21CB69CD}"/>
              </a:ext>
            </a:extLst>
          </p:cNvPr>
          <p:cNvSpPr/>
          <p:nvPr/>
        </p:nvSpPr>
        <p:spPr>
          <a:xfrm rot="21310741">
            <a:off x="9990342" y="28426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168CB79C-59EB-FCCB-9E92-F65ACB0BEE86}"/>
              </a:ext>
            </a:extLst>
          </p:cNvPr>
          <p:cNvSpPr/>
          <p:nvPr/>
        </p:nvSpPr>
        <p:spPr>
          <a:xfrm rot="1366578">
            <a:off x="11312333" y="1565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AD46E7F3-16C8-A7D7-8E9D-8FFACD2436CC}"/>
              </a:ext>
            </a:extLst>
          </p:cNvPr>
          <p:cNvSpPr/>
          <p:nvPr/>
        </p:nvSpPr>
        <p:spPr>
          <a:xfrm rot="20739421">
            <a:off x="8997704" y="4233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B8641C70-12FD-39AB-F5DA-F10974B54D31}"/>
              </a:ext>
            </a:extLst>
          </p:cNvPr>
          <p:cNvSpPr/>
          <p:nvPr/>
        </p:nvSpPr>
        <p:spPr>
          <a:xfrm rot="20739421">
            <a:off x="7137190" y="57991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D5D2A92-CF09-F70F-B7B7-59F4097E262A}"/>
              </a:ext>
            </a:extLst>
          </p:cNvPr>
          <p:cNvSpPr/>
          <p:nvPr/>
        </p:nvSpPr>
        <p:spPr>
          <a:xfrm rot="20739421">
            <a:off x="5751355" y="284261"/>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74923EB9-BB9B-8B61-8BC7-9D88D25444A4}"/>
              </a:ext>
            </a:extLst>
          </p:cNvPr>
          <p:cNvSpPr/>
          <p:nvPr/>
        </p:nvSpPr>
        <p:spPr>
          <a:xfrm rot="20739421">
            <a:off x="3080196" y="112971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29CD7CC1-5FAC-FB9C-1AC6-79E44DE8668D}"/>
              </a:ext>
            </a:extLst>
          </p:cNvPr>
          <p:cNvSpPr/>
          <p:nvPr/>
        </p:nvSpPr>
        <p:spPr>
          <a:xfrm rot="20739421">
            <a:off x="1253568" y="1040305"/>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66E93CEB-CEF1-505E-D3FC-D4A43050F3FD}"/>
              </a:ext>
            </a:extLst>
          </p:cNvPr>
          <p:cNvSpPr/>
          <p:nvPr/>
        </p:nvSpPr>
        <p:spPr>
          <a:xfrm rot="20739421">
            <a:off x="2114281" y="204352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6EAA9B5B-CF3D-C377-DEBB-1415413D8148}"/>
              </a:ext>
            </a:extLst>
          </p:cNvPr>
          <p:cNvSpPr/>
          <p:nvPr/>
        </p:nvSpPr>
        <p:spPr>
          <a:xfrm rot="20739421">
            <a:off x="246132" y="2033963"/>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DF339C9D-AFF6-A7C9-9EEE-A0CF9374670E}"/>
              </a:ext>
            </a:extLst>
          </p:cNvPr>
          <p:cNvSpPr/>
          <p:nvPr/>
        </p:nvSpPr>
        <p:spPr>
          <a:xfrm rot="20739421">
            <a:off x="3668187" y="198510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A16D065-17D3-EB79-BF57-D0E02B71E9DB}"/>
              </a:ext>
            </a:extLst>
          </p:cNvPr>
          <p:cNvSpPr/>
          <p:nvPr/>
        </p:nvSpPr>
        <p:spPr>
          <a:xfrm rot="20739421">
            <a:off x="1072523" y="16826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6E34F9FF-CD39-FCAE-5215-C73DF1D42210}"/>
              </a:ext>
            </a:extLst>
          </p:cNvPr>
          <p:cNvSpPr/>
          <p:nvPr/>
        </p:nvSpPr>
        <p:spPr>
          <a:xfrm rot="20739421">
            <a:off x="2261766" y="10675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ADC7BBC4-D4B7-41A1-FD32-A247E415416D}"/>
              </a:ext>
            </a:extLst>
          </p:cNvPr>
          <p:cNvSpPr/>
          <p:nvPr/>
        </p:nvSpPr>
        <p:spPr>
          <a:xfrm rot="20739421">
            <a:off x="2908984" y="1752160"/>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1FD64866-4CDF-6DCA-3925-F7B77E2FDA3A}"/>
              </a:ext>
            </a:extLst>
          </p:cNvPr>
          <p:cNvSpPr/>
          <p:nvPr/>
        </p:nvSpPr>
        <p:spPr>
          <a:xfrm rot="20739421">
            <a:off x="4676949" y="624308"/>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B10A4B0E-E010-A3A2-628B-3FE12C54D8CD}"/>
              </a:ext>
            </a:extLst>
          </p:cNvPr>
          <p:cNvSpPr/>
          <p:nvPr/>
        </p:nvSpPr>
        <p:spPr>
          <a:xfrm rot="20739421">
            <a:off x="6683476" y="26552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BED3DD10-73B0-0622-02F6-567B338E56FB}"/>
              </a:ext>
            </a:extLst>
          </p:cNvPr>
          <p:cNvSpPr/>
          <p:nvPr/>
        </p:nvSpPr>
        <p:spPr>
          <a:xfrm rot="20739421">
            <a:off x="5040506" y="282327"/>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CE53589-3669-528C-1227-00B5D19D7656}"/>
              </a:ext>
            </a:extLst>
          </p:cNvPr>
          <p:cNvSpPr/>
          <p:nvPr/>
        </p:nvSpPr>
        <p:spPr>
          <a:xfrm rot="20739421">
            <a:off x="6255339"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4F278538-C320-AAC0-C9B0-3584AC6DE09F}"/>
              </a:ext>
            </a:extLst>
          </p:cNvPr>
          <p:cNvSpPr/>
          <p:nvPr/>
        </p:nvSpPr>
        <p:spPr>
          <a:xfrm rot="20739421">
            <a:off x="8163767" y="801169"/>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D7C39DF8-B1C8-D95B-ED95-E52D8D07842D}"/>
              </a:ext>
            </a:extLst>
          </p:cNvPr>
          <p:cNvSpPr/>
          <p:nvPr/>
        </p:nvSpPr>
        <p:spPr>
          <a:xfrm rot="20739421">
            <a:off x="9945553"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5-Point Star 54">
            <a:extLst>
              <a:ext uri="{FF2B5EF4-FFF2-40B4-BE49-F238E27FC236}">
                <a16:creationId xmlns:a16="http://schemas.microsoft.com/office/drawing/2014/main" id="{64E3DD8E-BE56-1674-55E6-80B308D370F1}"/>
              </a:ext>
            </a:extLst>
          </p:cNvPr>
          <p:cNvSpPr/>
          <p:nvPr/>
        </p:nvSpPr>
        <p:spPr>
          <a:xfrm rot="21310741">
            <a:off x="9316313"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5-Point Star 55">
            <a:extLst>
              <a:ext uri="{FF2B5EF4-FFF2-40B4-BE49-F238E27FC236}">
                <a16:creationId xmlns:a16="http://schemas.microsoft.com/office/drawing/2014/main" id="{B7CB6DB2-1008-AA6B-D8DA-A7ABAC7ABE74}"/>
              </a:ext>
            </a:extLst>
          </p:cNvPr>
          <p:cNvSpPr/>
          <p:nvPr/>
        </p:nvSpPr>
        <p:spPr>
          <a:xfrm rot="21310741">
            <a:off x="11960883" y="211224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5-Point Star 56">
            <a:extLst>
              <a:ext uri="{FF2B5EF4-FFF2-40B4-BE49-F238E27FC236}">
                <a16:creationId xmlns:a16="http://schemas.microsoft.com/office/drawing/2014/main" id="{F237E039-2044-0D12-1DE3-4B88C1000F85}"/>
              </a:ext>
            </a:extLst>
          </p:cNvPr>
          <p:cNvSpPr/>
          <p:nvPr/>
        </p:nvSpPr>
        <p:spPr>
          <a:xfrm rot="21310741">
            <a:off x="7837427" y="205227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123F62CE-6078-28F3-A129-54615E50A2CB}"/>
              </a:ext>
            </a:extLst>
          </p:cNvPr>
          <p:cNvSpPr txBox="1"/>
          <p:nvPr/>
        </p:nvSpPr>
        <p:spPr>
          <a:xfrm>
            <a:off x="2453759" y="4180167"/>
            <a:ext cx="6970090" cy="2062103"/>
          </a:xfrm>
          <a:prstGeom prst="rect">
            <a:avLst/>
          </a:prstGeom>
          <a:noFill/>
        </p:spPr>
        <p:txBody>
          <a:bodyPr wrap="square">
            <a:spAutoFit/>
          </a:bodyPr>
          <a:lstStyle/>
          <a:p>
            <a:pPr algn="ctr"/>
            <a:r>
              <a:rPr lang="en-US" sz="4800" b="1" dirty="0">
                <a:solidFill>
                  <a:schemeClr val="bg1"/>
                </a:solidFill>
                <a:latin typeface="Montserrat" pitchFamily="2" charset="77"/>
              </a:rPr>
              <a:t>Activity Overview</a:t>
            </a:r>
          </a:p>
          <a:p>
            <a:pPr algn="ctr"/>
            <a:r>
              <a:rPr lang="en-US" sz="4000" b="1" dirty="0">
                <a:solidFill>
                  <a:schemeClr val="bg1"/>
                </a:solidFill>
                <a:latin typeface="Montserrat" pitchFamily="2" charset="77"/>
              </a:rPr>
              <a:t>Modern Materials,</a:t>
            </a:r>
          </a:p>
          <a:p>
            <a:pPr algn="ctr"/>
            <a:r>
              <a:rPr lang="en-US" sz="4000" b="1" dirty="0">
                <a:solidFill>
                  <a:schemeClr val="bg1"/>
                </a:solidFill>
                <a:latin typeface="Montserrat" pitchFamily="2" charset="77"/>
              </a:rPr>
              <a:t>Ancient Technology</a:t>
            </a:r>
            <a:endParaRPr lang="en-US" sz="3200" b="1" dirty="0">
              <a:solidFill>
                <a:schemeClr val="bg1"/>
              </a:solidFill>
              <a:latin typeface="Montserrat" pitchFamily="2" charset="77"/>
            </a:endParaRPr>
          </a:p>
        </p:txBody>
      </p:sp>
      <p:pic>
        <p:nvPicPr>
          <p:cNvPr id="6" name="Picture 5">
            <a:extLst>
              <a:ext uri="{FF2B5EF4-FFF2-40B4-BE49-F238E27FC236}">
                <a16:creationId xmlns:a16="http://schemas.microsoft.com/office/drawing/2014/main" id="{D373D653-65EA-56FA-CF0F-57576545DD2D}"/>
              </a:ext>
            </a:extLst>
          </p:cNvPr>
          <p:cNvPicPr>
            <a:picLocks noChangeAspect="1"/>
          </p:cNvPicPr>
          <p:nvPr/>
        </p:nvPicPr>
        <p:blipFill>
          <a:blip r:embed="rId6"/>
          <a:stretch>
            <a:fillRect/>
          </a:stretch>
        </p:blipFill>
        <p:spPr>
          <a:xfrm>
            <a:off x="2724973" y="2491864"/>
            <a:ext cx="6128304" cy="1542100"/>
          </a:xfrm>
          <a:prstGeom prst="rect">
            <a:avLst/>
          </a:prstGeom>
        </p:spPr>
      </p:pic>
    </p:spTree>
    <p:extLst>
      <p:ext uri="{BB962C8B-B14F-4D97-AF65-F5344CB8AC3E}">
        <p14:creationId xmlns:p14="http://schemas.microsoft.com/office/powerpoint/2010/main" val="278309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A8F8DE-CCB7-0CD1-B976-36B21FBE93FE}"/>
              </a:ext>
            </a:extLst>
          </p:cNvPr>
          <p:cNvSpPr>
            <a:spLocks noGrp="1"/>
          </p:cNvSpPr>
          <p:nvPr>
            <p:ph type="title"/>
          </p:nvPr>
        </p:nvSpPr>
        <p:spPr>
          <a:xfrm>
            <a:off x="838200" y="200983"/>
            <a:ext cx="10515600" cy="1086506"/>
          </a:xfrm>
        </p:spPr>
        <p:txBody>
          <a:bodyPr>
            <a:normAutofit fontScale="90000"/>
          </a:bodyPr>
          <a:lstStyle/>
          <a:p>
            <a:r>
              <a:rPr lang="en-US" sz="4000" dirty="0">
                <a:solidFill>
                  <a:schemeClr val="bg1"/>
                </a:solidFill>
                <a:latin typeface="Montserrat"/>
              </a:rPr>
              <a:t>Modern Material: Ancient Technology</a:t>
            </a:r>
            <a:br>
              <a:rPr lang="en-US" sz="4000" dirty="0">
                <a:solidFill>
                  <a:schemeClr val="bg1"/>
                </a:solidFill>
                <a:latin typeface="Montserrat"/>
              </a:rPr>
            </a:br>
            <a:r>
              <a:rPr lang="en-US" sz="4000" dirty="0" err="1">
                <a:solidFill>
                  <a:schemeClr val="bg1"/>
                </a:solidFill>
                <a:latin typeface="Montserrat"/>
              </a:rPr>
              <a:t>Kumihimo</a:t>
            </a:r>
            <a:endParaRPr lang="en-US" sz="4000" dirty="0">
              <a:solidFill>
                <a:schemeClr val="bg1"/>
              </a:solidFill>
            </a:endParaRPr>
          </a:p>
        </p:txBody>
      </p:sp>
      <p:pic>
        <p:nvPicPr>
          <p:cNvPr id="6" name="Picture 5">
            <a:extLst>
              <a:ext uri="{FF2B5EF4-FFF2-40B4-BE49-F238E27FC236}">
                <a16:creationId xmlns:a16="http://schemas.microsoft.com/office/drawing/2014/main" id="{64AEF7AC-FA8A-CE88-8383-4D9E9AC856FF}"/>
              </a:ext>
            </a:extLst>
          </p:cNvPr>
          <p:cNvPicPr>
            <a:picLocks noChangeAspect="1"/>
          </p:cNvPicPr>
          <p:nvPr/>
        </p:nvPicPr>
        <p:blipFill>
          <a:blip r:embed="rId4"/>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8951F22D-D604-5F70-6E4D-705629504890}"/>
              </a:ext>
            </a:extLst>
          </p:cNvPr>
          <p:cNvPicPr>
            <a:picLocks noChangeAspect="1"/>
          </p:cNvPicPr>
          <p:nvPr/>
        </p:nvPicPr>
        <p:blipFill>
          <a:blip r:embed="rId5"/>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6F342714-C70C-D69E-9888-BBF1DC935050}"/>
              </a:ext>
            </a:extLst>
          </p:cNvPr>
          <p:cNvPicPr>
            <a:picLocks noChangeAspect="1"/>
          </p:cNvPicPr>
          <p:nvPr/>
        </p:nvPicPr>
        <p:blipFill>
          <a:blip r:embed="rId6"/>
          <a:stretch>
            <a:fillRect/>
          </a:stretch>
        </p:blipFill>
        <p:spPr>
          <a:xfrm>
            <a:off x="252255" y="6085416"/>
            <a:ext cx="2080127" cy="532414"/>
          </a:xfrm>
          <a:prstGeom prst="rect">
            <a:avLst/>
          </a:prstGeom>
        </p:spPr>
      </p:pic>
      <p:pic>
        <p:nvPicPr>
          <p:cNvPr id="9" name="Picture 8">
            <a:extLst>
              <a:ext uri="{FF2B5EF4-FFF2-40B4-BE49-F238E27FC236}">
                <a16:creationId xmlns:a16="http://schemas.microsoft.com/office/drawing/2014/main" id="{47F301F4-E006-1210-54EC-8ECBF54AC202}"/>
              </a:ext>
            </a:extLst>
          </p:cNvPr>
          <p:cNvPicPr>
            <a:picLocks noChangeAspect="1"/>
          </p:cNvPicPr>
          <p:nvPr/>
        </p:nvPicPr>
        <p:blipFill>
          <a:blip r:embed="rId7"/>
          <a:srcRect r="40068" b="65442"/>
          <a:stretch>
            <a:fillRect/>
          </a:stretch>
        </p:blipFill>
        <p:spPr>
          <a:xfrm>
            <a:off x="1908619" y="865898"/>
            <a:ext cx="7566409" cy="5641110"/>
          </a:xfrm>
          <a:prstGeom prst="rect">
            <a:avLst/>
          </a:prstGeom>
        </p:spPr>
      </p:pic>
    </p:spTree>
    <p:extLst>
      <p:ext uri="{BB962C8B-B14F-4D97-AF65-F5344CB8AC3E}">
        <p14:creationId xmlns:p14="http://schemas.microsoft.com/office/powerpoint/2010/main" val="2960108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78A5D6C-5B63-9D1F-9FA5-CECF0AD8B9F2}"/>
              </a:ext>
            </a:extLst>
          </p:cNvPr>
          <p:cNvSpPr>
            <a:spLocks/>
          </p:cNvSpPr>
          <p:nvPr/>
        </p:nvSpPr>
        <p:spPr>
          <a:xfrm>
            <a:off x="15361" y="-6532"/>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1FE7E07E-BF3D-BF29-E1CE-7C7D2232CAEA}"/>
              </a:ext>
            </a:extLst>
          </p:cNvPr>
          <p:cNvSpPr>
            <a:spLocks noGrp="1"/>
          </p:cNvSpPr>
          <p:nvPr>
            <p:ph type="title"/>
          </p:nvPr>
        </p:nvSpPr>
        <p:spPr>
          <a:xfrm>
            <a:off x="3809403" y="11493"/>
            <a:ext cx="4282779" cy="859429"/>
          </a:xfrm>
        </p:spPr>
        <p:txBody>
          <a:bodyPr>
            <a:normAutofit/>
          </a:bodyPr>
          <a:lstStyle/>
          <a:p>
            <a:pPr algn="l"/>
            <a:r>
              <a:rPr lang="en-US" sz="2800" b="1">
                <a:solidFill>
                  <a:schemeClr val="bg1"/>
                </a:solidFill>
                <a:latin typeface="Montserrat" pitchFamily="2" charset="77"/>
              </a:rPr>
              <a:t>Modern Material</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853C6600-860B-B207-0B9E-3383C72C2BAB}"/>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DB99A8FE-D85F-19F3-881F-8EC8BED94E3B}"/>
              </a:ext>
            </a:extLst>
          </p:cNvPr>
          <p:cNvPicPr>
            <a:picLocks noChangeAspect="1"/>
          </p:cNvPicPr>
          <p:nvPr/>
        </p:nvPicPr>
        <p:blipFill>
          <a:blip r:embed="rId4"/>
          <a:stretch>
            <a:fillRect/>
          </a:stretch>
        </p:blipFill>
        <p:spPr>
          <a:xfrm>
            <a:off x="7025129" y="37403"/>
            <a:ext cx="1659973" cy="469598"/>
          </a:xfrm>
          <a:prstGeom prst="rect">
            <a:avLst/>
          </a:prstGeom>
        </p:spPr>
      </p:pic>
      <p:pic>
        <p:nvPicPr>
          <p:cNvPr id="19" name="Picture 18">
            <a:extLst>
              <a:ext uri="{FF2B5EF4-FFF2-40B4-BE49-F238E27FC236}">
                <a16:creationId xmlns:a16="http://schemas.microsoft.com/office/drawing/2014/main" id="{96C9A1E2-D295-C9BB-1EA2-FE97D8302731}"/>
              </a:ext>
            </a:extLst>
          </p:cNvPr>
          <p:cNvPicPr>
            <a:picLocks noChangeAspect="1"/>
          </p:cNvPicPr>
          <p:nvPr/>
        </p:nvPicPr>
        <p:blipFill>
          <a:blip r:embed="rId5"/>
          <a:stretch>
            <a:fillRect/>
          </a:stretch>
        </p:blipFill>
        <p:spPr>
          <a:xfrm>
            <a:off x="150632" y="6208074"/>
            <a:ext cx="2158360" cy="552438"/>
          </a:xfrm>
          <a:prstGeom prst="rect">
            <a:avLst/>
          </a:prstGeom>
        </p:spPr>
      </p:pic>
      <p:sp>
        <p:nvSpPr>
          <p:cNvPr id="3" name="Rectangle 1">
            <a:extLst>
              <a:ext uri="{FF2B5EF4-FFF2-40B4-BE49-F238E27FC236}">
                <a16:creationId xmlns:a16="http://schemas.microsoft.com/office/drawing/2014/main" id="{317F4F12-DEEA-93EE-FFC1-37840148E591}"/>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pic>
        <p:nvPicPr>
          <p:cNvPr id="9" name="Picture 8">
            <a:extLst>
              <a:ext uri="{FF2B5EF4-FFF2-40B4-BE49-F238E27FC236}">
                <a16:creationId xmlns:a16="http://schemas.microsoft.com/office/drawing/2014/main" id="{7A55DAA7-4DFD-E29D-1BC7-6B38DCDFB9F4}"/>
              </a:ext>
            </a:extLst>
          </p:cNvPr>
          <p:cNvPicPr>
            <a:picLocks noChangeAspect="1"/>
          </p:cNvPicPr>
          <p:nvPr/>
        </p:nvPicPr>
        <p:blipFill>
          <a:blip r:embed="rId6"/>
          <a:srcRect t="30949" r="45530" b="36049"/>
          <a:stretch>
            <a:fillRect/>
          </a:stretch>
        </p:blipFill>
        <p:spPr>
          <a:xfrm>
            <a:off x="2238518" y="4186900"/>
            <a:ext cx="1225970" cy="960408"/>
          </a:xfrm>
          <a:prstGeom prst="rect">
            <a:avLst/>
          </a:prstGeom>
        </p:spPr>
      </p:pic>
      <p:pic>
        <p:nvPicPr>
          <p:cNvPr id="10" name="Picture 9">
            <a:extLst>
              <a:ext uri="{FF2B5EF4-FFF2-40B4-BE49-F238E27FC236}">
                <a16:creationId xmlns:a16="http://schemas.microsoft.com/office/drawing/2014/main" id="{1DE8E8A3-5ED9-D3EF-B372-824F67771A22}"/>
              </a:ext>
            </a:extLst>
          </p:cNvPr>
          <p:cNvPicPr>
            <a:picLocks noChangeAspect="1"/>
          </p:cNvPicPr>
          <p:nvPr/>
        </p:nvPicPr>
        <p:blipFill>
          <a:blip r:embed="rId6"/>
          <a:srcRect r="52700" b="67407"/>
          <a:stretch>
            <a:fillRect/>
          </a:stretch>
        </p:blipFill>
        <p:spPr>
          <a:xfrm>
            <a:off x="2534171" y="1597870"/>
            <a:ext cx="871642" cy="776582"/>
          </a:xfrm>
          <a:prstGeom prst="rect">
            <a:avLst/>
          </a:prstGeom>
        </p:spPr>
      </p:pic>
      <p:pic>
        <p:nvPicPr>
          <p:cNvPr id="12" name="Picture 11">
            <a:extLst>
              <a:ext uri="{FF2B5EF4-FFF2-40B4-BE49-F238E27FC236}">
                <a16:creationId xmlns:a16="http://schemas.microsoft.com/office/drawing/2014/main" id="{944886D4-7C4A-3185-3905-708E58D67EAE}"/>
              </a:ext>
            </a:extLst>
          </p:cNvPr>
          <p:cNvPicPr>
            <a:picLocks noChangeAspect="1"/>
          </p:cNvPicPr>
          <p:nvPr/>
        </p:nvPicPr>
        <p:blipFill>
          <a:blip r:embed="rId6"/>
          <a:srcRect l="51596" b="67509"/>
          <a:stretch>
            <a:fillRect/>
          </a:stretch>
        </p:blipFill>
        <p:spPr>
          <a:xfrm>
            <a:off x="490934" y="4167338"/>
            <a:ext cx="1058659" cy="918820"/>
          </a:xfrm>
          <a:prstGeom prst="rect">
            <a:avLst/>
          </a:prstGeom>
        </p:spPr>
      </p:pic>
      <p:pic>
        <p:nvPicPr>
          <p:cNvPr id="14" name="Picture 13">
            <a:extLst>
              <a:ext uri="{FF2B5EF4-FFF2-40B4-BE49-F238E27FC236}">
                <a16:creationId xmlns:a16="http://schemas.microsoft.com/office/drawing/2014/main" id="{1FAC44CD-8F24-0937-4904-C6B509CBF92B}"/>
              </a:ext>
            </a:extLst>
          </p:cNvPr>
          <p:cNvPicPr>
            <a:picLocks noChangeAspect="1"/>
          </p:cNvPicPr>
          <p:nvPr/>
        </p:nvPicPr>
        <p:blipFill>
          <a:blip r:embed="rId6"/>
          <a:srcRect l="54150" t="32730" b="34074"/>
          <a:stretch>
            <a:fillRect/>
          </a:stretch>
        </p:blipFill>
        <p:spPr>
          <a:xfrm>
            <a:off x="4393132" y="4153196"/>
            <a:ext cx="1002799" cy="938755"/>
          </a:xfrm>
          <a:prstGeom prst="rect">
            <a:avLst/>
          </a:prstGeom>
        </p:spPr>
      </p:pic>
      <p:sp>
        <p:nvSpPr>
          <p:cNvPr id="15" name="TextBox 14">
            <a:extLst>
              <a:ext uri="{FF2B5EF4-FFF2-40B4-BE49-F238E27FC236}">
                <a16:creationId xmlns:a16="http://schemas.microsoft.com/office/drawing/2014/main" id="{EA016FC2-8E53-E08A-6639-E9B546F786C8}"/>
              </a:ext>
            </a:extLst>
          </p:cNvPr>
          <p:cNvSpPr txBox="1"/>
          <p:nvPr/>
        </p:nvSpPr>
        <p:spPr>
          <a:xfrm>
            <a:off x="1873952" y="873866"/>
            <a:ext cx="8075845" cy="646331"/>
          </a:xfrm>
          <a:prstGeom prst="rect">
            <a:avLst/>
          </a:prstGeom>
          <a:noFill/>
        </p:spPr>
        <p:txBody>
          <a:bodyPr wrap="square" rtlCol="0">
            <a:spAutoFit/>
          </a:bodyPr>
          <a:lstStyle/>
          <a:p>
            <a:r>
              <a:rPr lang="en-US" b="1" dirty="0">
                <a:solidFill>
                  <a:schemeClr val="bg1"/>
                </a:solidFill>
                <a:latin typeface="Montserrat" pitchFamily="2" charset="77"/>
              </a:rPr>
              <a:t>Material science </a:t>
            </a:r>
            <a:r>
              <a:rPr lang="en-US" dirty="0">
                <a:solidFill>
                  <a:schemeClr val="bg1"/>
                </a:solidFill>
                <a:latin typeface="Montserrat" pitchFamily="2" charset="77"/>
              </a:rPr>
              <a:t>is when we learn about materials- how they feel, how they behave, and how they change when we combine them. </a:t>
            </a:r>
          </a:p>
        </p:txBody>
      </p:sp>
      <p:sp>
        <p:nvSpPr>
          <p:cNvPr id="16" name="TextBox 15">
            <a:extLst>
              <a:ext uri="{FF2B5EF4-FFF2-40B4-BE49-F238E27FC236}">
                <a16:creationId xmlns:a16="http://schemas.microsoft.com/office/drawing/2014/main" id="{EF5168B7-0908-6275-E1F4-88015A4B5786}"/>
              </a:ext>
            </a:extLst>
          </p:cNvPr>
          <p:cNvSpPr txBox="1"/>
          <p:nvPr/>
        </p:nvSpPr>
        <p:spPr>
          <a:xfrm>
            <a:off x="3388880" y="1638597"/>
            <a:ext cx="4910929" cy="646331"/>
          </a:xfrm>
          <a:prstGeom prst="rect">
            <a:avLst/>
          </a:prstGeom>
          <a:noFill/>
        </p:spPr>
        <p:txBody>
          <a:bodyPr wrap="square" rtlCol="0">
            <a:spAutoFit/>
          </a:bodyPr>
          <a:lstStyle/>
          <a:p>
            <a:r>
              <a:rPr lang="en-US" b="1" dirty="0">
                <a:solidFill>
                  <a:schemeClr val="bg1"/>
                </a:solidFill>
                <a:latin typeface="Montserrat" pitchFamily="2" charset="77"/>
              </a:rPr>
              <a:t>Today, we are going to be material scientists by building a braided cord.  </a:t>
            </a:r>
          </a:p>
        </p:txBody>
      </p:sp>
      <p:sp>
        <p:nvSpPr>
          <p:cNvPr id="17" name="Rounded Rectangle 16">
            <a:extLst>
              <a:ext uri="{FF2B5EF4-FFF2-40B4-BE49-F238E27FC236}">
                <a16:creationId xmlns:a16="http://schemas.microsoft.com/office/drawing/2014/main" id="{F63AF7B3-AF82-5932-E524-327570A2C6AB}"/>
              </a:ext>
            </a:extLst>
          </p:cNvPr>
          <p:cNvSpPr/>
          <p:nvPr/>
        </p:nvSpPr>
        <p:spPr>
          <a:xfrm>
            <a:off x="1822128" y="790348"/>
            <a:ext cx="7947051" cy="716895"/>
          </a:xfrm>
          <a:prstGeom prst="roundRect">
            <a:avLst/>
          </a:prstGeom>
          <a:noFill/>
          <a:ln w="28575">
            <a:solidFill>
              <a:srgbClr val="ED1C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ounded Rectangle 21">
            <a:extLst>
              <a:ext uri="{FF2B5EF4-FFF2-40B4-BE49-F238E27FC236}">
                <a16:creationId xmlns:a16="http://schemas.microsoft.com/office/drawing/2014/main" id="{9CEB0E9C-4153-0BAB-802F-26BEA3C2E596}"/>
              </a:ext>
            </a:extLst>
          </p:cNvPr>
          <p:cNvSpPr/>
          <p:nvPr/>
        </p:nvSpPr>
        <p:spPr>
          <a:xfrm>
            <a:off x="213792" y="2425418"/>
            <a:ext cx="5182139" cy="1524126"/>
          </a:xfrm>
          <a:prstGeom prst="roundRect">
            <a:avLst/>
          </a:prstGeom>
          <a:solidFill>
            <a:schemeClr val="bg1"/>
          </a:solidFill>
          <a:ln w="28575">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61078282-FE83-7173-A96C-8B7EC215B1E4}"/>
              </a:ext>
            </a:extLst>
          </p:cNvPr>
          <p:cNvSpPr txBox="1"/>
          <p:nvPr/>
        </p:nvSpPr>
        <p:spPr>
          <a:xfrm>
            <a:off x="295733" y="2474484"/>
            <a:ext cx="5187647" cy="369332"/>
          </a:xfrm>
          <a:prstGeom prst="rect">
            <a:avLst/>
          </a:prstGeom>
          <a:noFill/>
        </p:spPr>
        <p:txBody>
          <a:bodyPr wrap="square" rtlCol="0">
            <a:spAutoFit/>
          </a:bodyPr>
          <a:lstStyle/>
          <a:p>
            <a:r>
              <a:rPr lang="en-US" b="1">
                <a:solidFill>
                  <a:srgbClr val="ED1C24"/>
                </a:solidFill>
                <a:latin typeface="Montserrat" pitchFamily="2" charset="77"/>
              </a:rPr>
              <a:t>What happens when we combine fibers? </a:t>
            </a:r>
          </a:p>
        </p:txBody>
      </p:sp>
      <p:sp>
        <p:nvSpPr>
          <p:cNvPr id="20" name="TextBox 19">
            <a:extLst>
              <a:ext uri="{FF2B5EF4-FFF2-40B4-BE49-F238E27FC236}">
                <a16:creationId xmlns:a16="http://schemas.microsoft.com/office/drawing/2014/main" id="{BC59B8D8-2077-888E-FE63-F1DF5BFB2D0C}"/>
              </a:ext>
            </a:extLst>
          </p:cNvPr>
          <p:cNvSpPr txBox="1"/>
          <p:nvPr/>
        </p:nvSpPr>
        <p:spPr>
          <a:xfrm>
            <a:off x="311458" y="2725443"/>
            <a:ext cx="4970194" cy="1200329"/>
          </a:xfrm>
          <a:prstGeom prst="rect">
            <a:avLst/>
          </a:prstGeom>
          <a:noFill/>
        </p:spPr>
        <p:txBody>
          <a:bodyPr wrap="square" rtlCol="0">
            <a:spAutoFit/>
          </a:bodyPr>
          <a:lstStyle/>
          <a:p>
            <a:r>
              <a:rPr lang="en-US" dirty="0">
                <a:solidFill>
                  <a:srgbClr val="2E3192"/>
                </a:solidFill>
                <a:latin typeface="Montserrat" pitchFamily="2" charset="77"/>
              </a:rPr>
              <a:t>A single piece of string can be pulled apart easily. But when multiple strands are combined, something new happens. The strands work together to become: </a:t>
            </a:r>
            <a:endParaRPr lang="en-US" b="1" dirty="0">
              <a:solidFill>
                <a:srgbClr val="2E3192"/>
              </a:solidFill>
              <a:latin typeface="Montserrat" pitchFamily="2" charset="77"/>
            </a:endParaRPr>
          </a:p>
        </p:txBody>
      </p:sp>
      <p:sp>
        <p:nvSpPr>
          <p:cNvPr id="24" name="TextBox 23">
            <a:extLst>
              <a:ext uri="{FF2B5EF4-FFF2-40B4-BE49-F238E27FC236}">
                <a16:creationId xmlns:a16="http://schemas.microsoft.com/office/drawing/2014/main" id="{1139D804-B41D-E273-5880-66F6E149B617}"/>
              </a:ext>
            </a:extLst>
          </p:cNvPr>
          <p:cNvSpPr txBox="1"/>
          <p:nvPr/>
        </p:nvSpPr>
        <p:spPr>
          <a:xfrm>
            <a:off x="295444" y="5050853"/>
            <a:ext cx="1333947" cy="369332"/>
          </a:xfrm>
          <a:prstGeom prst="rect">
            <a:avLst/>
          </a:prstGeom>
          <a:noFill/>
        </p:spPr>
        <p:txBody>
          <a:bodyPr wrap="square" rtlCol="0">
            <a:spAutoFit/>
          </a:bodyPr>
          <a:lstStyle/>
          <a:p>
            <a:r>
              <a:rPr lang="en-US" b="1">
                <a:solidFill>
                  <a:schemeClr val="bg1"/>
                </a:solidFill>
                <a:latin typeface="Montserrat" pitchFamily="2" charset="77"/>
              </a:rPr>
              <a:t>Stronger</a:t>
            </a:r>
          </a:p>
        </p:txBody>
      </p:sp>
      <p:sp>
        <p:nvSpPr>
          <p:cNvPr id="27" name="TextBox 26">
            <a:extLst>
              <a:ext uri="{FF2B5EF4-FFF2-40B4-BE49-F238E27FC236}">
                <a16:creationId xmlns:a16="http://schemas.microsoft.com/office/drawing/2014/main" id="{255A25FB-E796-7A80-AC1C-FE1BFF4F15DF}"/>
              </a:ext>
            </a:extLst>
          </p:cNvPr>
          <p:cNvSpPr txBox="1"/>
          <p:nvPr/>
        </p:nvSpPr>
        <p:spPr>
          <a:xfrm>
            <a:off x="7070646" y="2393991"/>
            <a:ext cx="4769254" cy="3139321"/>
          </a:xfrm>
          <a:prstGeom prst="rect">
            <a:avLst/>
          </a:prstGeom>
          <a:noFill/>
        </p:spPr>
        <p:txBody>
          <a:bodyPr wrap="square" rtlCol="0">
            <a:spAutoFit/>
          </a:bodyPr>
          <a:lstStyle/>
          <a:p>
            <a:r>
              <a:rPr lang="en-US" dirty="0">
                <a:solidFill>
                  <a:schemeClr val="bg1"/>
                </a:solidFill>
                <a:latin typeface="Montserrat" pitchFamily="2" charset="77"/>
              </a:rPr>
              <a:t>	   This happens because of how the</a:t>
            </a:r>
          </a:p>
          <a:p>
            <a:r>
              <a:rPr lang="en-US" dirty="0">
                <a:solidFill>
                  <a:schemeClr val="bg1"/>
                </a:solidFill>
                <a:latin typeface="Montserrat" pitchFamily="2" charset="77"/>
              </a:rPr>
              <a:t>	   strands are arranged.</a:t>
            </a:r>
          </a:p>
          <a:p>
            <a:endParaRPr lang="en-US" dirty="0">
              <a:solidFill>
                <a:schemeClr val="bg1"/>
              </a:solidFill>
              <a:latin typeface="Montserrat" pitchFamily="2" charset="77"/>
            </a:endParaRPr>
          </a:p>
          <a:p>
            <a:endParaRPr lang="en-US" dirty="0">
              <a:solidFill>
                <a:schemeClr val="bg1"/>
              </a:solidFill>
              <a:latin typeface="Montserrat" pitchFamily="2" charset="77"/>
            </a:endParaRPr>
          </a:p>
          <a:p>
            <a:r>
              <a:rPr lang="en-US" dirty="0">
                <a:solidFill>
                  <a:schemeClr val="bg1"/>
                </a:solidFill>
                <a:latin typeface="Montserrat" pitchFamily="2" charset="77"/>
              </a:rPr>
              <a:t>This arrangement is called </a:t>
            </a:r>
            <a:r>
              <a:rPr lang="en-US" b="1" dirty="0">
                <a:solidFill>
                  <a:schemeClr val="bg1"/>
                </a:solidFill>
                <a:latin typeface="Montserrat" pitchFamily="2" charset="77"/>
              </a:rPr>
              <a:t>structure</a:t>
            </a:r>
            <a:r>
              <a:rPr lang="en-US" dirty="0">
                <a:solidFill>
                  <a:schemeClr val="bg1"/>
                </a:solidFill>
                <a:latin typeface="Montserrat" pitchFamily="2" charset="77"/>
              </a:rPr>
              <a:t>.</a:t>
            </a:r>
          </a:p>
          <a:p>
            <a:endParaRPr lang="en-US" dirty="0">
              <a:solidFill>
                <a:schemeClr val="bg1"/>
              </a:solidFill>
              <a:latin typeface="Montserrat" pitchFamily="2" charset="77"/>
            </a:endParaRPr>
          </a:p>
          <a:p>
            <a:r>
              <a:rPr lang="en-US" dirty="0">
                <a:solidFill>
                  <a:schemeClr val="bg1"/>
                </a:solidFill>
                <a:latin typeface="Montserrat" pitchFamily="2" charset="77"/>
              </a:rPr>
              <a:t>For thousands of years, people have used braiding to make rope, clothing, and tools. Today, engineers still use this same idea to create strong materials used in everyday life.  </a:t>
            </a:r>
          </a:p>
        </p:txBody>
      </p:sp>
      <p:sp>
        <p:nvSpPr>
          <p:cNvPr id="25" name="TextBox 24">
            <a:extLst>
              <a:ext uri="{FF2B5EF4-FFF2-40B4-BE49-F238E27FC236}">
                <a16:creationId xmlns:a16="http://schemas.microsoft.com/office/drawing/2014/main" id="{AFC236CD-BA55-BC52-173A-EEE9D5AC2D5B}"/>
              </a:ext>
            </a:extLst>
          </p:cNvPr>
          <p:cNvSpPr txBox="1"/>
          <p:nvPr/>
        </p:nvSpPr>
        <p:spPr>
          <a:xfrm>
            <a:off x="2066709" y="5106350"/>
            <a:ext cx="1786649" cy="369332"/>
          </a:xfrm>
          <a:prstGeom prst="rect">
            <a:avLst/>
          </a:prstGeom>
          <a:noFill/>
        </p:spPr>
        <p:txBody>
          <a:bodyPr wrap="square" rtlCol="0">
            <a:spAutoFit/>
          </a:bodyPr>
          <a:lstStyle/>
          <a:p>
            <a:r>
              <a:rPr lang="en-US" b="1">
                <a:solidFill>
                  <a:schemeClr val="bg1"/>
                </a:solidFill>
                <a:latin typeface="Montserrat" pitchFamily="2" charset="77"/>
              </a:rPr>
              <a:t>More Stable</a:t>
            </a:r>
          </a:p>
        </p:txBody>
      </p:sp>
      <p:sp>
        <p:nvSpPr>
          <p:cNvPr id="26" name="TextBox 25">
            <a:extLst>
              <a:ext uri="{FF2B5EF4-FFF2-40B4-BE49-F238E27FC236}">
                <a16:creationId xmlns:a16="http://schemas.microsoft.com/office/drawing/2014/main" id="{4C48E65A-B1AC-32FF-3AC3-80A9E7868D76}"/>
              </a:ext>
            </a:extLst>
          </p:cNvPr>
          <p:cNvSpPr txBox="1"/>
          <p:nvPr/>
        </p:nvSpPr>
        <p:spPr>
          <a:xfrm>
            <a:off x="4022151" y="5050853"/>
            <a:ext cx="1710032" cy="646331"/>
          </a:xfrm>
          <a:prstGeom prst="rect">
            <a:avLst/>
          </a:prstGeom>
          <a:noFill/>
        </p:spPr>
        <p:txBody>
          <a:bodyPr wrap="square" rtlCol="0">
            <a:spAutoFit/>
          </a:bodyPr>
          <a:lstStyle/>
          <a:p>
            <a:pPr algn="ctr"/>
            <a:r>
              <a:rPr lang="en-US" b="1">
                <a:solidFill>
                  <a:schemeClr val="bg1"/>
                </a:solidFill>
                <a:latin typeface="Montserrat" pitchFamily="2" charset="77"/>
              </a:rPr>
              <a:t>Less Likely to Break</a:t>
            </a:r>
          </a:p>
        </p:txBody>
      </p:sp>
      <p:sp>
        <p:nvSpPr>
          <p:cNvPr id="30" name="Rounded Rectangle 29">
            <a:extLst>
              <a:ext uri="{FF2B5EF4-FFF2-40B4-BE49-F238E27FC236}">
                <a16:creationId xmlns:a16="http://schemas.microsoft.com/office/drawing/2014/main" id="{371A6DC2-E264-EBA9-D481-F9DA206F38C0}"/>
              </a:ext>
            </a:extLst>
          </p:cNvPr>
          <p:cNvSpPr/>
          <p:nvPr/>
        </p:nvSpPr>
        <p:spPr>
          <a:xfrm>
            <a:off x="6734394" y="2296368"/>
            <a:ext cx="5028697" cy="3236944"/>
          </a:xfrm>
          <a:prstGeom prst="roundRect">
            <a:avLst/>
          </a:prstGeom>
          <a:noFill/>
          <a:ln w="28575">
            <a:solidFill>
              <a:srgbClr val="ED1C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CE6D5685-2810-936F-5741-5D02CE75950E}"/>
              </a:ext>
            </a:extLst>
          </p:cNvPr>
          <p:cNvPicPr>
            <a:picLocks noChangeAspect="1"/>
          </p:cNvPicPr>
          <p:nvPr/>
        </p:nvPicPr>
        <p:blipFill>
          <a:blip r:embed="rId6"/>
          <a:srcRect l="10447" t="66406" r="55393" b="6699"/>
          <a:stretch>
            <a:fillRect/>
          </a:stretch>
        </p:blipFill>
        <p:spPr>
          <a:xfrm>
            <a:off x="6928023" y="2405746"/>
            <a:ext cx="767126" cy="780911"/>
          </a:xfrm>
          <a:prstGeom prst="ellipse">
            <a:avLst/>
          </a:prstGeom>
          <a:ln w="19050">
            <a:solidFill>
              <a:schemeClr val="bg1"/>
            </a:solidFill>
          </a:ln>
        </p:spPr>
      </p:pic>
      <p:sp>
        <p:nvSpPr>
          <p:cNvPr id="32" name="Rounded Rectangle 31">
            <a:extLst>
              <a:ext uri="{FF2B5EF4-FFF2-40B4-BE49-F238E27FC236}">
                <a16:creationId xmlns:a16="http://schemas.microsoft.com/office/drawing/2014/main" id="{001159B2-3953-20F9-E66C-0C2BEDAA8787}"/>
              </a:ext>
            </a:extLst>
          </p:cNvPr>
          <p:cNvSpPr/>
          <p:nvPr/>
        </p:nvSpPr>
        <p:spPr>
          <a:xfrm>
            <a:off x="3507737" y="5743856"/>
            <a:ext cx="7805254" cy="970971"/>
          </a:xfrm>
          <a:prstGeom prst="roundRect">
            <a:avLst/>
          </a:prstGeom>
          <a:gradFill>
            <a:gsLst>
              <a:gs pos="0">
                <a:srgbClr val="ED1C24"/>
              </a:gs>
              <a:gs pos="35000">
                <a:srgbClr val="2E3192"/>
              </a:gs>
            </a:gsLst>
            <a:lin ang="15600000" scaled="0"/>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4" name="TextBox 33">
            <a:extLst>
              <a:ext uri="{FF2B5EF4-FFF2-40B4-BE49-F238E27FC236}">
                <a16:creationId xmlns:a16="http://schemas.microsoft.com/office/drawing/2014/main" id="{32DFA17E-1973-B993-5B9F-AC7811A3BE44}"/>
              </a:ext>
            </a:extLst>
          </p:cNvPr>
          <p:cNvSpPr txBox="1"/>
          <p:nvPr/>
        </p:nvSpPr>
        <p:spPr>
          <a:xfrm>
            <a:off x="3925247" y="5790624"/>
            <a:ext cx="7421610" cy="923330"/>
          </a:xfrm>
          <a:prstGeom prst="rect">
            <a:avLst/>
          </a:prstGeom>
          <a:noFill/>
        </p:spPr>
        <p:txBody>
          <a:bodyPr wrap="square">
            <a:spAutoFit/>
          </a:bodyPr>
          <a:lstStyle/>
          <a:p>
            <a:r>
              <a:rPr lang="en-US">
                <a:solidFill>
                  <a:schemeClr val="bg1"/>
                </a:solidFill>
                <a:latin typeface="Montserrat" pitchFamily="2" charset="77"/>
              </a:rPr>
              <a:t>Engineers combine </a:t>
            </a:r>
            <a:r>
              <a:rPr lang="en-US" b="1">
                <a:solidFill>
                  <a:schemeClr val="bg1"/>
                </a:solidFill>
                <a:latin typeface="Montserrat" pitchFamily="2" charset="77"/>
              </a:rPr>
              <a:t>fibers</a:t>
            </a:r>
            <a:r>
              <a:rPr lang="en-US">
                <a:solidFill>
                  <a:schemeClr val="bg1"/>
                </a:solidFill>
                <a:latin typeface="Montserrat" pitchFamily="2" charset="77"/>
              </a:rPr>
              <a:t> to create cables, composite materials, medical sutures, climbing ropes, and advanced braided materials used in </a:t>
            </a:r>
            <a:r>
              <a:rPr lang="en-US" b="1">
                <a:solidFill>
                  <a:schemeClr val="bg1"/>
                </a:solidFill>
                <a:latin typeface="Montserrat" pitchFamily="2" charset="77"/>
              </a:rPr>
              <a:t>aerospace</a:t>
            </a:r>
            <a:r>
              <a:rPr lang="en-US">
                <a:solidFill>
                  <a:schemeClr val="bg1"/>
                </a:solidFill>
                <a:latin typeface="Montserrat" pitchFamily="2" charset="77"/>
              </a:rPr>
              <a:t> and </a:t>
            </a:r>
            <a:r>
              <a:rPr lang="en-US" b="1">
                <a:solidFill>
                  <a:schemeClr val="bg1"/>
                </a:solidFill>
                <a:latin typeface="Montserrat" pitchFamily="2" charset="77"/>
              </a:rPr>
              <a:t>manufacturing</a:t>
            </a:r>
            <a:r>
              <a:rPr lang="en-US">
                <a:solidFill>
                  <a:schemeClr val="bg1"/>
                </a:solidFill>
                <a:latin typeface="Montserrat" pitchFamily="2" charset="77"/>
              </a:rPr>
              <a:t>. </a:t>
            </a:r>
          </a:p>
        </p:txBody>
      </p:sp>
      <p:pic>
        <p:nvPicPr>
          <p:cNvPr id="39" name="Picture 38">
            <a:extLst>
              <a:ext uri="{FF2B5EF4-FFF2-40B4-BE49-F238E27FC236}">
                <a16:creationId xmlns:a16="http://schemas.microsoft.com/office/drawing/2014/main" id="{4DB2769C-6780-909E-693F-029420839BF6}"/>
              </a:ext>
            </a:extLst>
          </p:cNvPr>
          <p:cNvPicPr>
            <a:picLocks noChangeAspect="1"/>
          </p:cNvPicPr>
          <p:nvPr/>
        </p:nvPicPr>
        <p:blipFill>
          <a:blip r:embed="rId7"/>
          <a:srcRect t="63704" r="50000"/>
          <a:stretch>
            <a:fillRect/>
          </a:stretch>
        </p:blipFill>
        <p:spPr>
          <a:xfrm>
            <a:off x="2377680" y="5571719"/>
            <a:ext cx="1579348" cy="1482368"/>
          </a:xfrm>
          <a:prstGeom prst="rect">
            <a:avLst/>
          </a:prstGeom>
        </p:spPr>
      </p:pic>
    </p:spTree>
    <p:extLst>
      <p:ext uri="{BB962C8B-B14F-4D97-AF65-F5344CB8AC3E}">
        <p14:creationId xmlns:p14="http://schemas.microsoft.com/office/powerpoint/2010/main" val="2045947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6D85E939-515D-0C25-D1C7-187C549FBF1D}"/>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E3C24F74-CB17-9BF2-7C04-7726FE0674E7}"/>
              </a:ext>
            </a:extLst>
          </p:cNvPr>
          <p:cNvPicPr>
            <a:picLocks noChangeAspect="1"/>
          </p:cNvPicPr>
          <p:nvPr/>
        </p:nvPicPr>
        <p:blipFill>
          <a:blip r:embed="rId4"/>
          <a:stretch>
            <a:fillRect/>
          </a:stretch>
        </p:blipFill>
        <p:spPr>
          <a:xfrm>
            <a:off x="11323891" y="6013311"/>
            <a:ext cx="915816" cy="707676"/>
          </a:xfrm>
          <a:prstGeom prst="rect">
            <a:avLst/>
          </a:prstGeom>
        </p:spPr>
      </p:pic>
      <p:sp>
        <p:nvSpPr>
          <p:cNvPr id="31" name="5-Point Star 30">
            <a:extLst>
              <a:ext uri="{FF2B5EF4-FFF2-40B4-BE49-F238E27FC236}">
                <a16:creationId xmlns:a16="http://schemas.microsoft.com/office/drawing/2014/main" id="{D228456A-805F-63B1-83A8-3CFA39B64AB4}"/>
              </a:ext>
            </a:extLst>
          </p:cNvPr>
          <p:cNvSpPr/>
          <p:nvPr/>
        </p:nvSpPr>
        <p:spPr>
          <a:xfrm rot="21310741">
            <a:off x="12731682" y="1997616"/>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E7E51439-AC1C-1170-7A3F-EAD12645BEB0}"/>
              </a:ext>
            </a:extLst>
          </p:cNvPr>
          <p:cNvSpPr/>
          <p:nvPr/>
        </p:nvSpPr>
        <p:spPr>
          <a:xfrm rot="21310741">
            <a:off x="12989764" y="2234863"/>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8" name="Picture 57">
            <a:extLst>
              <a:ext uri="{FF2B5EF4-FFF2-40B4-BE49-F238E27FC236}">
                <a16:creationId xmlns:a16="http://schemas.microsoft.com/office/drawing/2014/main" id="{B61B59CF-3CFC-6C03-44D8-1E83F233B099}"/>
              </a:ext>
            </a:extLst>
          </p:cNvPr>
          <p:cNvPicPr>
            <a:picLocks noChangeAspect="1"/>
          </p:cNvPicPr>
          <p:nvPr/>
        </p:nvPicPr>
        <p:blipFill>
          <a:blip r:embed="rId5"/>
          <a:stretch>
            <a:fillRect/>
          </a:stretch>
        </p:blipFill>
        <p:spPr>
          <a:xfrm>
            <a:off x="10662556" y="97830"/>
            <a:ext cx="1349737" cy="381834"/>
          </a:xfrm>
          <a:prstGeom prst="rect">
            <a:avLst/>
          </a:prstGeom>
        </p:spPr>
      </p:pic>
      <p:sp>
        <p:nvSpPr>
          <p:cNvPr id="5" name="Rectangle 1">
            <a:extLst>
              <a:ext uri="{FF2B5EF4-FFF2-40B4-BE49-F238E27FC236}">
                <a16:creationId xmlns:a16="http://schemas.microsoft.com/office/drawing/2014/main" id="{3B877976-F1F3-9AB9-3B35-49A0C24BD556}"/>
              </a:ext>
            </a:extLst>
          </p:cNvPr>
          <p:cNvSpPr>
            <a:spLocks noChangeArrowheads="1"/>
          </p:cNvSpPr>
          <p:nvPr/>
        </p:nvSpPr>
        <p:spPr bwMode="auto">
          <a:xfrm>
            <a:off x="2615373" y="3719761"/>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TextBox 5">
            <a:extLst>
              <a:ext uri="{FF2B5EF4-FFF2-40B4-BE49-F238E27FC236}">
                <a16:creationId xmlns:a16="http://schemas.microsoft.com/office/drawing/2014/main" id="{E077F1BB-1D7E-37B8-6E4F-AF0C66DFF35B}"/>
              </a:ext>
            </a:extLst>
          </p:cNvPr>
          <p:cNvSpPr txBox="1"/>
          <p:nvPr/>
        </p:nvSpPr>
        <p:spPr>
          <a:xfrm>
            <a:off x="474096" y="191777"/>
            <a:ext cx="4658477"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a:solidFill>
                  <a:schemeClr val="bg1"/>
                </a:solidFill>
                <a:latin typeface="Montserrat" pitchFamily="2" charset="77"/>
              </a:rPr>
              <a:t>Key Words to Know</a:t>
            </a:r>
          </a:p>
        </p:txBody>
      </p:sp>
      <p:cxnSp>
        <p:nvCxnSpPr>
          <p:cNvPr id="8" name="Straight Connector 7">
            <a:extLst>
              <a:ext uri="{FF2B5EF4-FFF2-40B4-BE49-F238E27FC236}">
                <a16:creationId xmlns:a16="http://schemas.microsoft.com/office/drawing/2014/main" id="{23787C28-9DAC-6A2D-1103-C4DC347AFBCD}"/>
              </a:ext>
            </a:extLst>
          </p:cNvPr>
          <p:cNvCxnSpPr>
            <a:cxnSpLocks/>
          </p:cNvCxnSpPr>
          <p:nvPr/>
        </p:nvCxnSpPr>
        <p:spPr>
          <a:xfrm>
            <a:off x="445340" y="731457"/>
            <a:ext cx="4646077" cy="10581"/>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5-Point Star 8">
            <a:extLst>
              <a:ext uri="{FF2B5EF4-FFF2-40B4-BE49-F238E27FC236}">
                <a16:creationId xmlns:a16="http://schemas.microsoft.com/office/drawing/2014/main" id="{F29FAB7E-044C-F58D-522A-22B9D96BDB16}"/>
              </a:ext>
            </a:extLst>
          </p:cNvPr>
          <p:cNvSpPr/>
          <p:nvPr/>
        </p:nvSpPr>
        <p:spPr>
          <a:xfrm>
            <a:off x="5104010" y="614820"/>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3" name="Straight Connector 82">
            <a:extLst>
              <a:ext uri="{FF2B5EF4-FFF2-40B4-BE49-F238E27FC236}">
                <a16:creationId xmlns:a16="http://schemas.microsoft.com/office/drawing/2014/main" id="{9503B87E-4E3B-72A4-9F47-E5B18FADF411}"/>
              </a:ext>
            </a:extLst>
          </p:cNvPr>
          <p:cNvCxnSpPr>
            <a:cxnSpLocks/>
          </p:cNvCxnSpPr>
          <p:nvPr/>
        </p:nvCxnSpPr>
        <p:spPr>
          <a:xfrm>
            <a:off x="12771738" y="4432404"/>
            <a:ext cx="91440"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60" name="TextBox 69">
            <a:extLst>
              <a:ext uri="{FF2B5EF4-FFF2-40B4-BE49-F238E27FC236}">
                <a16:creationId xmlns:a16="http://schemas.microsoft.com/office/drawing/2014/main" id="{4E966763-D2C8-D64C-8395-BFD0492267B1}"/>
              </a:ext>
            </a:extLst>
          </p:cNvPr>
          <p:cNvSpPr txBox="1"/>
          <p:nvPr/>
        </p:nvSpPr>
        <p:spPr>
          <a:xfrm>
            <a:off x="3276751" y="1223814"/>
            <a:ext cx="8270401" cy="95410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dirty="0">
                <a:solidFill>
                  <a:schemeClr val="bg1"/>
                </a:solidFill>
                <a:latin typeface="Montserrat" pitchFamily="2" charset="77"/>
              </a:rPr>
              <a:t>A thin strand of material such as thread, yarn, or plant fiber.  </a:t>
            </a:r>
          </a:p>
        </p:txBody>
      </p:sp>
      <p:sp>
        <p:nvSpPr>
          <p:cNvPr id="61" name="TextBox 70">
            <a:extLst>
              <a:ext uri="{FF2B5EF4-FFF2-40B4-BE49-F238E27FC236}">
                <a16:creationId xmlns:a16="http://schemas.microsoft.com/office/drawing/2014/main" id="{77B3082D-A1B5-29FF-27A7-43D60BE12185}"/>
              </a:ext>
            </a:extLst>
          </p:cNvPr>
          <p:cNvSpPr txBox="1"/>
          <p:nvPr/>
        </p:nvSpPr>
        <p:spPr>
          <a:xfrm>
            <a:off x="547727" y="1415942"/>
            <a:ext cx="1383109" cy="52322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b="1" dirty="0">
                <a:solidFill>
                  <a:schemeClr val="bg1"/>
                </a:solidFill>
                <a:latin typeface="Montserrat" pitchFamily="2" charset="77"/>
              </a:rPr>
              <a:t>FIBER</a:t>
            </a:r>
          </a:p>
        </p:txBody>
      </p:sp>
      <p:sp>
        <p:nvSpPr>
          <p:cNvPr id="63" name="TextBox 72">
            <a:extLst>
              <a:ext uri="{FF2B5EF4-FFF2-40B4-BE49-F238E27FC236}">
                <a16:creationId xmlns:a16="http://schemas.microsoft.com/office/drawing/2014/main" id="{4E632F49-0F8A-7AE1-B66B-82F6B6563F53}"/>
              </a:ext>
            </a:extLst>
          </p:cNvPr>
          <p:cNvSpPr txBox="1"/>
          <p:nvPr/>
        </p:nvSpPr>
        <p:spPr>
          <a:xfrm>
            <a:off x="3276751" y="2468092"/>
            <a:ext cx="8479495" cy="95410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altLang="en-US" sz="2800" dirty="0">
                <a:solidFill>
                  <a:schemeClr val="bg1"/>
                </a:solidFill>
                <a:latin typeface="Montserrat" pitchFamily="2" charset="77"/>
              </a:rPr>
              <a:t>A method of crossing strands over one another to create a stronger cord or material.  </a:t>
            </a:r>
          </a:p>
        </p:txBody>
      </p:sp>
      <p:sp>
        <p:nvSpPr>
          <p:cNvPr id="64" name="TextBox 73">
            <a:extLst>
              <a:ext uri="{FF2B5EF4-FFF2-40B4-BE49-F238E27FC236}">
                <a16:creationId xmlns:a16="http://schemas.microsoft.com/office/drawing/2014/main" id="{A83B301E-F196-A1F1-324A-652ADAC1D8B4}"/>
              </a:ext>
            </a:extLst>
          </p:cNvPr>
          <p:cNvSpPr txBox="1"/>
          <p:nvPr/>
        </p:nvSpPr>
        <p:spPr>
          <a:xfrm>
            <a:off x="547726" y="2668107"/>
            <a:ext cx="2441269" cy="52322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b="1" dirty="0">
                <a:solidFill>
                  <a:schemeClr val="bg1"/>
                </a:solidFill>
                <a:latin typeface="Montserrat" pitchFamily="2" charset="77"/>
              </a:rPr>
              <a:t>BRAIDING</a:t>
            </a:r>
          </a:p>
        </p:txBody>
      </p:sp>
      <p:sp>
        <p:nvSpPr>
          <p:cNvPr id="66" name="TextBox 75">
            <a:extLst>
              <a:ext uri="{FF2B5EF4-FFF2-40B4-BE49-F238E27FC236}">
                <a16:creationId xmlns:a16="http://schemas.microsoft.com/office/drawing/2014/main" id="{F1F7701E-34CA-2977-74DF-0E4FA3CAD442}"/>
              </a:ext>
            </a:extLst>
          </p:cNvPr>
          <p:cNvSpPr txBox="1"/>
          <p:nvPr/>
        </p:nvSpPr>
        <p:spPr>
          <a:xfrm>
            <a:off x="3276751" y="3956230"/>
            <a:ext cx="7934898" cy="138499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dirty="0">
                <a:solidFill>
                  <a:schemeClr val="bg1"/>
                </a:solidFill>
                <a:latin typeface="Montserrat" pitchFamily="2" charset="77"/>
              </a:rPr>
              <a:t>The way parts are arranged or combined to form a stronger system.  </a:t>
            </a:r>
          </a:p>
          <a:p>
            <a:endParaRPr lang="en-US" sz="2800" dirty="0">
              <a:solidFill>
                <a:schemeClr val="bg1"/>
              </a:solidFill>
              <a:latin typeface="Montserrat" pitchFamily="2" charset="77"/>
            </a:endParaRPr>
          </a:p>
        </p:txBody>
      </p:sp>
      <p:sp>
        <p:nvSpPr>
          <p:cNvPr id="67" name="TextBox 76">
            <a:extLst>
              <a:ext uri="{FF2B5EF4-FFF2-40B4-BE49-F238E27FC236}">
                <a16:creationId xmlns:a16="http://schemas.microsoft.com/office/drawing/2014/main" id="{9067A55A-3B90-7CF1-9E30-457FF0E54D89}"/>
              </a:ext>
            </a:extLst>
          </p:cNvPr>
          <p:cNvSpPr txBox="1"/>
          <p:nvPr/>
        </p:nvSpPr>
        <p:spPr>
          <a:xfrm>
            <a:off x="547727" y="3920272"/>
            <a:ext cx="2514848" cy="52322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b="1">
                <a:solidFill>
                  <a:schemeClr val="bg1"/>
                </a:solidFill>
                <a:latin typeface="Montserrat" pitchFamily="2" charset="77"/>
              </a:rPr>
              <a:t>STRUCTURE</a:t>
            </a:r>
          </a:p>
        </p:txBody>
      </p:sp>
      <p:sp>
        <p:nvSpPr>
          <p:cNvPr id="70" name="TextBox 79">
            <a:extLst>
              <a:ext uri="{FF2B5EF4-FFF2-40B4-BE49-F238E27FC236}">
                <a16:creationId xmlns:a16="http://schemas.microsoft.com/office/drawing/2014/main" id="{90D9E582-95F5-4131-D25C-2B056DA0C37D}"/>
              </a:ext>
            </a:extLst>
          </p:cNvPr>
          <p:cNvSpPr txBox="1"/>
          <p:nvPr/>
        </p:nvSpPr>
        <p:spPr>
          <a:xfrm>
            <a:off x="547727" y="5172436"/>
            <a:ext cx="2318191" cy="95410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b="1" dirty="0">
                <a:solidFill>
                  <a:schemeClr val="bg1"/>
                </a:solidFill>
                <a:latin typeface="Montserrat" pitchFamily="2" charset="77"/>
              </a:rPr>
              <a:t>TENSILE STRENGTH</a:t>
            </a:r>
          </a:p>
        </p:txBody>
      </p:sp>
      <p:sp>
        <p:nvSpPr>
          <p:cNvPr id="69" name="TextBox 78">
            <a:extLst>
              <a:ext uri="{FF2B5EF4-FFF2-40B4-BE49-F238E27FC236}">
                <a16:creationId xmlns:a16="http://schemas.microsoft.com/office/drawing/2014/main" id="{2EFA7AFB-EEBF-105C-FEBC-01C59A342271}"/>
              </a:ext>
            </a:extLst>
          </p:cNvPr>
          <p:cNvSpPr txBox="1"/>
          <p:nvPr/>
        </p:nvSpPr>
        <p:spPr>
          <a:xfrm>
            <a:off x="3276751" y="5197258"/>
            <a:ext cx="7561406" cy="95410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dirty="0">
                <a:solidFill>
                  <a:schemeClr val="bg1"/>
                </a:solidFill>
                <a:latin typeface="Montserrat" pitchFamily="2" charset="77"/>
              </a:rPr>
              <a:t>A material’s ability to resist pulling forces. </a:t>
            </a:r>
          </a:p>
        </p:txBody>
      </p:sp>
    </p:spTree>
    <p:extLst>
      <p:ext uri="{BB962C8B-B14F-4D97-AF65-F5344CB8AC3E}">
        <p14:creationId xmlns:p14="http://schemas.microsoft.com/office/powerpoint/2010/main" val="2048670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5B9FE3C4-5E0E-F3DD-026C-9487B5C1F11F}"/>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964F2ECE-D4CF-FBE2-43E8-3746EBA77D63}"/>
              </a:ext>
            </a:extLst>
          </p:cNvPr>
          <p:cNvSpPr>
            <a:spLocks noGrp="1"/>
          </p:cNvSpPr>
          <p:nvPr>
            <p:ph type="title"/>
          </p:nvPr>
        </p:nvSpPr>
        <p:spPr>
          <a:xfrm>
            <a:off x="3950853" y="197774"/>
            <a:ext cx="3651450" cy="859429"/>
          </a:xfrm>
        </p:spPr>
        <p:txBody>
          <a:bodyPr>
            <a:normAutofit/>
          </a:bodyPr>
          <a:lstStyle/>
          <a:p>
            <a:pPr algn="l"/>
            <a:r>
              <a:rPr lang="en-US" sz="2800" b="1" dirty="0">
                <a:solidFill>
                  <a:schemeClr val="bg1"/>
                </a:solidFill>
                <a:latin typeface="Montserrat" pitchFamily="2" charset="77"/>
              </a:rPr>
              <a:t>Today’s Materials</a:t>
            </a:r>
          </a:p>
        </p:txBody>
      </p:sp>
      <p:pic>
        <p:nvPicPr>
          <p:cNvPr id="6" name="Picture 5" descr="A black and white logo&#10;&#10;AI-generated content may be incorrect.">
            <a:extLst>
              <a:ext uri="{FF2B5EF4-FFF2-40B4-BE49-F238E27FC236}">
                <a16:creationId xmlns:a16="http://schemas.microsoft.com/office/drawing/2014/main" id="{1234AE07-DBFE-E11C-9262-6C5EE1697844}"/>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9C5B1C92-D689-D5EA-FFF6-1D11979FD7DA}"/>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E6F645C1-627E-459A-EE82-2CF662CF99C5}"/>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20E1AC60-E1B8-2B4B-40FD-202940D84AF4}"/>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87E61B36-366D-6214-3613-8EB2DAA92F20}"/>
              </a:ext>
            </a:extLst>
          </p:cNvPr>
          <p:cNvSpPr>
            <a:spLocks noChangeArrowheads="1"/>
          </p:cNvSpPr>
          <p:nvPr/>
        </p:nvSpPr>
        <p:spPr bwMode="auto">
          <a:xfrm>
            <a:off x="1330105" y="3591200"/>
            <a:ext cx="301351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Title 1">
            <a:extLst>
              <a:ext uri="{FF2B5EF4-FFF2-40B4-BE49-F238E27FC236}">
                <a16:creationId xmlns:a16="http://schemas.microsoft.com/office/drawing/2014/main" id="{D4AFEAC0-07D6-FBA2-D1CC-BF51E56BDAB1}"/>
              </a:ext>
            </a:extLst>
          </p:cNvPr>
          <p:cNvSpPr>
            <a:spLocks noGrp="1"/>
          </p:cNvSpPr>
          <p:nvPr/>
        </p:nvSpPr>
        <p:spPr>
          <a:xfrm>
            <a:off x="1132494" y="2668305"/>
            <a:ext cx="10972800" cy="1143000"/>
          </a:xfrm>
          <a:prstGeom prst="rect">
            <a:avLst/>
          </a:prstGeom>
          <a:effectLst>
            <a:outerShdw blurRad="50800" dist="38100" dir="5400000" sx="102000" sy="102000" algn="t" rotWithShape="0">
              <a:prstClr val="black">
                <a:alpha val="40000"/>
              </a:prstClr>
            </a:outerShdw>
          </a:effectLst>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br>
              <a:rPr lang="en-US" altLang="en-US" b="1">
                <a:solidFill>
                  <a:srgbClr val="C17EB6"/>
                </a:solidFill>
                <a:latin typeface="Montserrat" pitchFamily="2" charset="77"/>
              </a:rPr>
            </a:br>
            <a:br>
              <a:rPr lang="en-US" altLang="en-US" b="1">
                <a:solidFill>
                  <a:srgbClr val="C17EB6"/>
                </a:solidFill>
                <a:latin typeface="Montserrat" pitchFamily="2" charset="77"/>
              </a:rPr>
            </a:br>
            <a:endParaRPr b="1">
              <a:solidFill>
                <a:srgbClr val="C17EB6"/>
              </a:solidFill>
              <a:latin typeface="Montserrat" pitchFamily="2" charset="77"/>
            </a:endParaRPr>
          </a:p>
        </p:txBody>
      </p:sp>
      <p:sp>
        <p:nvSpPr>
          <p:cNvPr id="17" name="5-Point Star 16">
            <a:extLst>
              <a:ext uri="{FF2B5EF4-FFF2-40B4-BE49-F238E27FC236}">
                <a16:creationId xmlns:a16="http://schemas.microsoft.com/office/drawing/2014/main" id="{16D0EBBF-9523-8BEF-0DF2-41C217A2BE95}"/>
              </a:ext>
            </a:extLst>
          </p:cNvPr>
          <p:cNvSpPr/>
          <p:nvPr/>
        </p:nvSpPr>
        <p:spPr>
          <a:xfrm rot="20739421">
            <a:off x="4171764" y="233509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5-Point Star 19">
            <a:extLst>
              <a:ext uri="{FF2B5EF4-FFF2-40B4-BE49-F238E27FC236}">
                <a16:creationId xmlns:a16="http://schemas.microsoft.com/office/drawing/2014/main" id="{A5B56456-6FCE-8B65-51AE-89A4F7062FAF}"/>
              </a:ext>
            </a:extLst>
          </p:cNvPr>
          <p:cNvSpPr/>
          <p:nvPr/>
        </p:nvSpPr>
        <p:spPr>
          <a:xfrm rot="20739421">
            <a:off x="3372460" y="122766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Rectangle 21">
            <a:extLst>
              <a:ext uri="{FF2B5EF4-FFF2-40B4-BE49-F238E27FC236}">
                <a16:creationId xmlns:a16="http://schemas.microsoft.com/office/drawing/2014/main" id="{45E18686-25C7-4F16-9546-29B76135AACC}"/>
              </a:ext>
            </a:extLst>
          </p:cNvPr>
          <p:cNvSpPr>
            <a:spLocks noChangeArrowheads="1"/>
          </p:cNvSpPr>
          <p:nvPr/>
        </p:nvSpPr>
        <p:spPr bwMode="auto">
          <a:xfrm>
            <a:off x="1857089" y="3043846"/>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defPPr>
              <a:defRPr lang="en-US"/>
            </a:defPPr>
            <a:lvl1pPr marL="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1pPr>
            <a:lvl2pPr marL="4572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2pPr>
            <a:lvl3pPr marL="9144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3pPr>
            <a:lvl4pPr marL="1371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4pPr>
            <a:lvl5pPr marL="18288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5pPr>
            <a:lvl6pPr marL="22860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6pPr>
            <a:lvl7pPr marL="27432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7pPr>
            <a:lvl8pPr marL="32004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8pPr>
            <a:lvl9pPr marL="3657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3" name="Rounded Rectangle 22">
            <a:extLst>
              <a:ext uri="{FF2B5EF4-FFF2-40B4-BE49-F238E27FC236}">
                <a16:creationId xmlns:a16="http://schemas.microsoft.com/office/drawing/2014/main" id="{CBF6B84E-DEA3-C60E-3AE8-74DC16D60FE8}"/>
              </a:ext>
            </a:extLst>
          </p:cNvPr>
          <p:cNvSpPr/>
          <p:nvPr/>
        </p:nvSpPr>
        <p:spPr>
          <a:xfrm>
            <a:off x="629075" y="1338453"/>
            <a:ext cx="3154977"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5" name="TextBox 70">
            <a:extLst>
              <a:ext uri="{FF2B5EF4-FFF2-40B4-BE49-F238E27FC236}">
                <a16:creationId xmlns:a16="http://schemas.microsoft.com/office/drawing/2014/main" id="{50776FFA-2AF4-782C-A7BB-D83E483EA3C2}"/>
              </a:ext>
            </a:extLst>
          </p:cNvPr>
          <p:cNvSpPr txBox="1"/>
          <p:nvPr/>
        </p:nvSpPr>
        <p:spPr>
          <a:xfrm>
            <a:off x="1800940" y="1424894"/>
            <a:ext cx="1807067" cy="76944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200" b="1">
                <a:solidFill>
                  <a:srgbClr val="2E3192"/>
                </a:solidFill>
                <a:latin typeface="Montserrat" pitchFamily="2" charset="77"/>
              </a:rPr>
              <a:t>Cardboard Coaster</a:t>
            </a:r>
          </a:p>
        </p:txBody>
      </p:sp>
      <p:sp>
        <p:nvSpPr>
          <p:cNvPr id="29" name="Rounded Rectangle 28">
            <a:extLst>
              <a:ext uri="{FF2B5EF4-FFF2-40B4-BE49-F238E27FC236}">
                <a16:creationId xmlns:a16="http://schemas.microsoft.com/office/drawing/2014/main" id="{CCD888F5-313F-1B49-01A9-0B9D81D2F99C}"/>
              </a:ext>
            </a:extLst>
          </p:cNvPr>
          <p:cNvSpPr/>
          <p:nvPr/>
        </p:nvSpPr>
        <p:spPr>
          <a:xfrm>
            <a:off x="604326" y="2926550"/>
            <a:ext cx="3154977"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TextBox 82">
            <a:extLst>
              <a:ext uri="{FF2B5EF4-FFF2-40B4-BE49-F238E27FC236}">
                <a16:creationId xmlns:a16="http://schemas.microsoft.com/office/drawing/2014/main" id="{2B7EED8C-7E15-2E3B-8520-CA9770D75B7C}"/>
              </a:ext>
            </a:extLst>
          </p:cNvPr>
          <p:cNvSpPr txBox="1"/>
          <p:nvPr/>
        </p:nvSpPr>
        <p:spPr>
          <a:xfrm>
            <a:off x="1775404" y="3079933"/>
            <a:ext cx="1856822" cy="76944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200" b="1">
                <a:solidFill>
                  <a:srgbClr val="2E3192"/>
                </a:solidFill>
                <a:latin typeface="Montserrat" pitchFamily="2" charset="77"/>
              </a:rPr>
              <a:t>7 Lengths of String</a:t>
            </a:r>
          </a:p>
        </p:txBody>
      </p:sp>
      <p:sp>
        <p:nvSpPr>
          <p:cNvPr id="32" name="Rounded Rectangle 31">
            <a:extLst>
              <a:ext uri="{FF2B5EF4-FFF2-40B4-BE49-F238E27FC236}">
                <a16:creationId xmlns:a16="http://schemas.microsoft.com/office/drawing/2014/main" id="{0D8A18FB-CE6E-231D-1B7C-8EE3FA70EB39}"/>
              </a:ext>
            </a:extLst>
          </p:cNvPr>
          <p:cNvSpPr/>
          <p:nvPr/>
        </p:nvSpPr>
        <p:spPr>
          <a:xfrm>
            <a:off x="4012904" y="3834136"/>
            <a:ext cx="4382250" cy="2289525"/>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4" name="TextBox 113">
            <a:extLst>
              <a:ext uri="{FF2B5EF4-FFF2-40B4-BE49-F238E27FC236}">
                <a16:creationId xmlns:a16="http://schemas.microsoft.com/office/drawing/2014/main" id="{A86686F9-91B9-B796-A5CD-D21B69F091C5}"/>
              </a:ext>
            </a:extLst>
          </p:cNvPr>
          <p:cNvSpPr txBox="1"/>
          <p:nvPr/>
        </p:nvSpPr>
        <p:spPr>
          <a:xfrm>
            <a:off x="4157487" y="4029531"/>
            <a:ext cx="2484850"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200" b="1">
                <a:solidFill>
                  <a:srgbClr val="2E3192"/>
                </a:solidFill>
                <a:latin typeface="Montserrat" pitchFamily="2" charset="77"/>
              </a:rPr>
              <a:t>Optional:</a:t>
            </a:r>
          </a:p>
        </p:txBody>
      </p:sp>
      <p:cxnSp>
        <p:nvCxnSpPr>
          <p:cNvPr id="38" name="Straight Connector 37">
            <a:extLst>
              <a:ext uri="{FF2B5EF4-FFF2-40B4-BE49-F238E27FC236}">
                <a16:creationId xmlns:a16="http://schemas.microsoft.com/office/drawing/2014/main" id="{8889B26A-3B86-3436-30AF-8277BCD18835}"/>
              </a:ext>
            </a:extLst>
          </p:cNvPr>
          <p:cNvCxnSpPr>
            <a:cxnSpLocks/>
          </p:cNvCxnSpPr>
          <p:nvPr/>
        </p:nvCxnSpPr>
        <p:spPr>
          <a:xfrm flipV="1">
            <a:off x="4095944" y="859191"/>
            <a:ext cx="3423351" cy="4586"/>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39" name="5-Point Star 38">
            <a:extLst>
              <a:ext uri="{FF2B5EF4-FFF2-40B4-BE49-F238E27FC236}">
                <a16:creationId xmlns:a16="http://schemas.microsoft.com/office/drawing/2014/main" id="{974CB6BD-3D2B-7675-076C-C2960038DB1D}"/>
              </a:ext>
            </a:extLst>
          </p:cNvPr>
          <p:cNvSpPr/>
          <p:nvPr/>
        </p:nvSpPr>
        <p:spPr>
          <a:xfrm>
            <a:off x="7522474" y="734339"/>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F8306566-2D44-012B-B7DD-ECBDDB280C17}"/>
              </a:ext>
            </a:extLst>
          </p:cNvPr>
          <p:cNvPicPr>
            <a:picLocks noChangeAspect="1"/>
          </p:cNvPicPr>
          <p:nvPr/>
        </p:nvPicPr>
        <p:blipFill>
          <a:blip r:embed="rId7"/>
          <a:srcRect l="35906" t="54658"/>
          <a:stretch>
            <a:fillRect/>
          </a:stretch>
        </p:blipFill>
        <p:spPr>
          <a:xfrm>
            <a:off x="8137773" y="1017388"/>
            <a:ext cx="4237327" cy="3875841"/>
          </a:xfrm>
          <a:prstGeom prst="rect">
            <a:avLst/>
          </a:prstGeom>
        </p:spPr>
      </p:pic>
      <p:sp>
        <p:nvSpPr>
          <p:cNvPr id="7" name="Rounded Rectangle 6">
            <a:extLst>
              <a:ext uri="{FF2B5EF4-FFF2-40B4-BE49-F238E27FC236}">
                <a16:creationId xmlns:a16="http://schemas.microsoft.com/office/drawing/2014/main" id="{F5ED3DF9-DC05-E673-DCC1-8F0969A87172}"/>
              </a:ext>
            </a:extLst>
          </p:cNvPr>
          <p:cNvSpPr/>
          <p:nvPr/>
        </p:nvSpPr>
        <p:spPr>
          <a:xfrm>
            <a:off x="604326" y="4490300"/>
            <a:ext cx="3154977"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TextBox 82">
            <a:extLst>
              <a:ext uri="{FF2B5EF4-FFF2-40B4-BE49-F238E27FC236}">
                <a16:creationId xmlns:a16="http://schemas.microsoft.com/office/drawing/2014/main" id="{62409B6F-AB06-78A0-0CC3-5168A09A3026}"/>
              </a:ext>
            </a:extLst>
          </p:cNvPr>
          <p:cNvSpPr txBox="1"/>
          <p:nvPr/>
        </p:nvSpPr>
        <p:spPr>
          <a:xfrm>
            <a:off x="2071005" y="4815818"/>
            <a:ext cx="1856822"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200" b="1">
                <a:solidFill>
                  <a:srgbClr val="2E3192"/>
                </a:solidFill>
                <a:latin typeface="Montserrat" pitchFamily="2" charset="77"/>
              </a:rPr>
              <a:t>Scissors</a:t>
            </a:r>
          </a:p>
        </p:txBody>
      </p:sp>
      <p:sp>
        <p:nvSpPr>
          <p:cNvPr id="11" name="TextBox 82">
            <a:extLst>
              <a:ext uri="{FF2B5EF4-FFF2-40B4-BE49-F238E27FC236}">
                <a16:creationId xmlns:a16="http://schemas.microsoft.com/office/drawing/2014/main" id="{6F8484A1-B440-09DD-5503-EC7FA5C9781C}"/>
              </a:ext>
            </a:extLst>
          </p:cNvPr>
          <p:cNvSpPr txBox="1"/>
          <p:nvPr/>
        </p:nvSpPr>
        <p:spPr>
          <a:xfrm>
            <a:off x="4157827" y="4420890"/>
            <a:ext cx="4237327" cy="178510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sz="2200" b="1" dirty="0">
                <a:solidFill>
                  <a:srgbClr val="2E3192"/>
                </a:solidFill>
                <a:latin typeface="Montserrat" pitchFamily="2" charset="77"/>
              </a:rPr>
              <a:t>Key Ring or lanyard clip </a:t>
            </a:r>
          </a:p>
          <a:p>
            <a:pPr marL="342900" indent="-342900">
              <a:buFont typeface="Arial" panose="020B0604020202020204" pitchFamily="34" charset="0"/>
              <a:buChar char="•"/>
            </a:pPr>
            <a:r>
              <a:rPr lang="en-US" sz="2200" b="1" dirty="0">
                <a:solidFill>
                  <a:srgbClr val="2E3192"/>
                </a:solidFill>
                <a:latin typeface="Montserrat" pitchFamily="2" charset="77"/>
              </a:rPr>
              <a:t>Magnifier </a:t>
            </a:r>
          </a:p>
          <a:p>
            <a:pPr marL="342900" indent="-342900">
              <a:buFont typeface="Arial" panose="020B0604020202020204" pitchFamily="34" charset="0"/>
              <a:buChar char="•"/>
            </a:pPr>
            <a:r>
              <a:rPr lang="en-US" sz="2200" b="1" dirty="0">
                <a:solidFill>
                  <a:srgbClr val="2E3192"/>
                </a:solidFill>
                <a:latin typeface="Montserrat" pitchFamily="2" charset="77"/>
              </a:rPr>
              <a:t>Tape measure or</a:t>
            </a:r>
          </a:p>
          <a:p>
            <a:r>
              <a:rPr lang="en-US" sz="2200" b="1" dirty="0">
                <a:solidFill>
                  <a:srgbClr val="2E3192"/>
                </a:solidFill>
                <a:latin typeface="Montserrat" pitchFamily="2" charset="77"/>
              </a:rPr>
              <a:t>     digital calipers </a:t>
            </a:r>
          </a:p>
          <a:p>
            <a:pPr algn="ctr"/>
            <a:endParaRPr lang="en-US" sz="2200" b="1" dirty="0">
              <a:solidFill>
                <a:srgbClr val="2E3192"/>
              </a:solidFill>
              <a:latin typeface="Montserrat" pitchFamily="2" charset="77"/>
            </a:endParaRPr>
          </a:p>
        </p:txBody>
      </p:sp>
      <p:sp>
        <p:nvSpPr>
          <p:cNvPr id="28" name="Rounded Rectangle 27">
            <a:extLst>
              <a:ext uri="{FF2B5EF4-FFF2-40B4-BE49-F238E27FC236}">
                <a16:creationId xmlns:a16="http://schemas.microsoft.com/office/drawing/2014/main" id="{0529D7D8-68F3-74BE-3C8D-8B8D7BA8261B}"/>
              </a:ext>
            </a:extLst>
          </p:cNvPr>
          <p:cNvSpPr/>
          <p:nvPr/>
        </p:nvSpPr>
        <p:spPr>
          <a:xfrm>
            <a:off x="4147179" y="1280296"/>
            <a:ext cx="3154977"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 name="TextBox 82">
            <a:extLst>
              <a:ext uri="{FF2B5EF4-FFF2-40B4-BE49-F238E27FC236}">
                <a16:creationId xmlns:a16="http://schemas.microsoft.com/office/drawing/2014/main" id="{2B6FDF08-72A2-9908-1A6B-A88A4F777370}"/>
              </a:ext>
            </a:extLst>
          </p:cNvPr>
          <p:cNvSpPr txBox="1"/>
          <p:nvPr/>
        </p:nvSpPr>
        <p:spPr>
          <a:xfrm>
            <a:off x="5710537" y="1605814"/>
            <a:ext cx="1856822"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200" b="1">
                <a:solidFill>
                  <a:srgbClr val="2E3192"/>
                </a:solidFill>
                <a:latin typeface="Montserrat" pitchFamily="2" charset="77"/>
              </a:rPr>
              <a:t>Pencil</a:t>
            </a:r>
          </a:p>
        </p:txBody>
      </p:sp>
      <p:sp>
        <p:nvSpPr>
          <p:cNvPr id="33" name="Rounded Rectangle 32">
            <a:extLst>
              <a:ext uri="{FF2B5EF4-FFF2-40B4-BE49-F238E27FC236}">
                <a16:creationId xmlns:a16="http://schemas.microsoft.com/office/drawing/2014/main" id="{DA6981EA-4DA7-0A5C-BE47-B076A51AEAC9}"/>
              </a:ext>
            </a:extLst>
          </p:cNvPr>
          <p:cNvSpPr/>
          <p:nvPr/>
        </p:nvSpPr>
        <p:spPr>
          <a:xfrm>
            <a:off x="4121348" y="2575064"/>
            <a:ext cx="3154977"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7" name="TextBox 82">
            <a:extLst>
              <a:ext uri="{FF2B5EF4-FFF2-40B4-BE49-F238E27FC236}">
                <a16:creationId xmlns:a16="http://schemas.microsoft.com/office/drawing/2014/main" id="{79B76CBA-47D3-833D-9107-912FEF3C87DE}"/>
              </a:ext>
            </a:extLst>
          </p:cNvPr>
          <p:cNvSpPr txBox="1"/>
          <p:nvPr/>
        </p:nvSpPr>
        <p:spPr>
          <a:xfrm>
            <a:off x="5696630" y="2897208"/>
            <a:ext cx="1856822"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200" b="1">
                <a:solidFill>
                  <a:srgbClr val="2E3192"/>
                </a:solidFill>
                <a:latin typeface="Montserrat" pitchFamily="2" charset="77"/>
              </a:rPr>
              <a:t>Ruler</a:t>
            </a:r>
          </a:p>
        </p:txBody>
      </p:sp>
      <p:pic>
        <p:nvPicPr>
          <p:cNvPr id="50" name="Picture 49">
            <a:extLst>
              <a:ext uri="{FF2B5EF4-FFF2-40B4-BE49-F238E27FC236}">
                <a16:creationId xmlns:a16="http://schemas.microsoft.com/office/drawing/2014/main" id="{13BCB145-1B59-F214-A34F-FA27C10AB9B8}"/>
              </a:ext>
            </a:extLst>
          </p:cNvPr>
          <p:cNvPicPr>
            <a:picLocks noChangeAspect="1"/>
          </p:cNvPicPr>
          <p:nvPr/>
        </p:nvPicPr>
        <p:blipFill>
          <a:blip r:embed="rId8"/>
          <a:srcRect l="58882" t="64628"/>
          <a:stretch>
            <a:fillRect/>
          </a:stretch>
        </p:blipFill>
        <p:spPr>
          <a:xfrm>
            <a:off x="3940700" y="1108724"/>
            <a:ext cx="1379405" cy="1534281"/>
          </a:xfrm>
          <a:prstGeom prst="rect">
            <a:avLst/>
          </a:prstGeom>
        </p:spPr>
      </p:pic>
      <p:pic>
        <p:nvPicPr>
          <p:cNvPr id="52" name="Picture 51">
            <a:extLst>
              <a:ext uri="{FF2B5EF4-FFF2-40B4-BE49-F238E27FC236}">
                <a16:creationId xmlns:a16="http://schemas.microsoft.com/office/drawing/2014/main" id="{794EC3B7-B864-68A7-7B1F-EEE649F7C662}"/>
              </a:ext>
            </a:extLst>
          </p:cNvPr>
          <p:cNvPicPr>
            <a:picLocks noChangeAspect="1"/>
          </p:cNvPicPr>
          <p:nvPr/>
        </p:nvPicPr>
        <p:blipFill>
          <a:blip r:embed="rId8"/>
          <a:srcRect t="63463" r="48364"/>
          <a:stretch>
            <a:fillRect/>
          </a:stretch>
        </p:blipFill>
        <p:spPr>
          <a:xfrm>
            <a:off x="3623442" y="2418173"/>
            <a:ext cx="1667202" cy="1525312"/>
          </a:xfrm>
          <a:prstGeom prst="rect">
            <a:avLst/>
          </a:prstGeom>
        </p:spPr>
      </p:pic>
      <p:pic>
        <p:nvPicPr>
          <p:cNvPr id="53" name="Picture 52">
            <a:extLst>
              <a:ext uri="{FF2B5EF4-FFF2-40B4-BE49-F238E27FC236}">
                <a16:creationId xmlns:a16="http://schemas.microsoft.com/office/drawing/2014/main" id="{56C40EE1-1FF2-76C8-DB02-3316ED549349}"/>
              </a:ext>
            </a:extLst>
          </p:cNvPr>
          <p:cNvPicPr>
            <a:picLocks noChangeAspect="1"/>
          </p:cNvPicPr>
          <p:nvPr/>
        </p:nvPicPr>
        <p:blipFill>
          <a:blip r:embed="rId8"/>
          <a:srcRect l="55688" t="33371" r="-2812" b="35422"/>
          <a:stretch>
            <a:fillRect/>
          </a:stretch>
        </p:blipFill>
        <p:spPr>
          <a:xfrm>
            <a:off x="303131" y="4420890"/>
            <a:ext cx="1497809" cy="1282511"/>
          </a:xfrm>
          <a:prstGeom prst="rect">
            <a:avLst/>
          </a:prstGeom>
        </p:spPr>
      </p:pic>
      <p:pic>
        <p:nvPicPr>
          <p:cNvPr id="54" name="Picture 53">
            <a:extLst>
              <a:ext uri="{FF2B5EF4-FFF2-40B4-BE49-F238E27FC236}">
                <a16:creationId xmlns:a16="http://schemas.microsoft.com/office/drawing/2014/main" id="{2A11C01C-54F2-44C3-0F83-E7CABE6089F1}"/>
              </a:ext>
            </a:extLst>
          </p:cNvPr>
          <p:cNvPicPr>
            <a:picLocks noChangeAspect="1"/>
          </p:cNvPicPr>
          <p:nvPr/>
        </p:nvPicPr>
        <p:blipFill>
          <a:blip r:embed="rId8"/>
          <a:srcRect t="31347" r="51880" b="37687"/>
          <a:stretch>
            <a:fillRect/>
          </a:stretch>
        </p:blipFill>
        <p:spPr>
          <a:xfrm>
            <a:off x="68504" y="2826251"/>
            <a:ext cx="1614372" cy="1343215"/>
          </a:xfrm>
          <a:prstGeom prst="rect">
            <a:avLst/>
          </a:prstGeom>
        </p:spPr>
      </p:pic>
      <p:pic>
        <p:nvPicPr>
          <p:cNvPr id="55" name="Picture 54">
            <a:extLst>
              <a:ext uri="{FF2B5EF4-FFF2-40B4-BE49-F238E27FC236}">
                <a16:creationId xmlns:a16="http://schemas.microsoft.com/office/drawing/2014/main" id="{498AA74E-3529-71AC-4BE3-63223469481D}"/>
              </a:ext>
            </a:extLst>
          </p:cNvPr>
          <p:cNvPicPr>
            <a:picLocks noChangeAspect="1"/>
          </p:cNvPicPr>
          <p:nvPr/>
        </p:nvPicPr>
        <p:blipFill>
          <a:blip r:embed="rId8"/>
          <a:srcRect l="50959" t="683" b="67783"/>
          <a:stretch>
            <a:fillRect/>
          </a:stretch>
        </p:blipFill>
        <p:spPr>
          <a:xfrm>
            <a:off x="311437" y="1177207"/>
            <a:ext cx="1644407" cy="1367134"/>
          </a:xfrm>
          <a:prstGeom prst="rect">
            <a:avLst/>
          </a:prstGeom>
        </p:spPr>
      </p:pic>
    </p:spTree>
    <p:extLst>
      <p:ext uri="{BB962C8B-B14F-4D97-AF65-F5344CB8AC3E}">
        <p14:creationId xmlns:p14="http://schemas.microsoft.com/office/powerpoint/2010/main" val="510344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03646-3EEA-CF10-2BA1-4496AE4102CF}"/>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DB3C53F0-6767-93BC-FC9E-4ACF5985BF3A}"/>
              </a:ext>
            </a:extLst>
          </p:cNvPr>
          <p:cNvSpPr>
            <a:spLocks/>
          </p:cNvSpPr>
          <p:nvPr/>
        </p:nvSpPr>
        <p:spPr>
          <a:xfrm>
            <a:off x="-15361" y="-32113"/>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Title 1">
            <a:extLst>
              <a:ext uri="{FF2B5EF4-FFF2-40B4-BE49-F238E27FC236}">
                <a16:creationId xmlns:a16="http://schemas.microsoft.com/office/drawing/2014/main" id="{6B4249B7-88E8-909B-7E2E-626BE37ACBFF}"/>
              </a:ext>
            </a:extLst>
          </p:cNvPr>
          <p:cNvSpPr>
            <a:spLocks noGrp="1"/>
          </p:cNvSpPr>
          <p:nvPr>
            <p:ph type="title"/>
          </p:nvPr>
        </p:nvSpPr>
        <p:spPr>
          <a:xfrm>
            <a:off x="1085088" y="271143"/>
            <a:ext cx="10268712" cy="859429"/>
          </a:xfrm>
        </p:spPr>
        <p:txBody>
          <a:bodyPr>
            <a:normAutofit/>
          </a:bodyPr>
          <a:lstStyle/>
          <a:p>
            <a:pPr algn="l"/>
            <a:r>
              <a:rPr lang="en-US" sz="2800" b="1">
                <a:solidFill>
                  <a:schemeClr val="bg1"/>
                </a:solidFill>
                <a:latin typeface="Montserrat" pitchFamily="2" charset="77"/>
              </a:rPr>
              <a:t>Step 1</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F99E7557-3C60-3F89-8332-383E1E10079B}"/>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266CD03B-731D-A432-0AA2-5F180C06E5BE}"/>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30FA3199-3141-3BE9-A4D3-B58184AD9AE7}"/>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5F7CC6C7-4184-7584-A878-A11BA0FFC9CC}"/>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443E642B-760C-86CE-45BF-01F8A9FAA08F}"/>
              </a:ext>
            </a:extLst>
          </p:cNvPr>
          <p:cNvSpPr txBox="1">
            <a:spLocks/>
          </p:cNvSpPr>
          <p:nvPr/>
        </p:nvSpPr>
        <p:spPr>
          <a:xfrm>
            <a:off x="3494207" y="160440"/>
            <a:ext cx="4936675"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Prepare Your Disk</a:t>
            </a:r>
            <a:endParaRPr lang="en-US" sz="28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244E37FF-9C6C-F26B-8E56-830E96F3D218}"/>
              </a:ext>
            </a:extLst>
          </p:cNvPr>
          <p:cNvCxnSpPr>
            <a:cxnSpLocks/>
          </p:cNvCxnSpPr>
          <p:nvPr/>
        </p:nvCxnSpPr>
        <p:spPr>
          <a:xfrm flipV="1">
            <a:off x="3587405" y="844387"/>
            <a:ext cx="3609987" cy="19252"/>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579B35B6-BC39-4563-9CE3-134A8228183C}"/>
              </a:ext>
            </a:extLst>
          </p:cNvPr>
          <p:cNvSpPr/>
          <p:nvPr/>
        </p:nvSpPr>
        <p:spPr>
          <a:xfrm>
            <a:off x="7243031" y="677201"/>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Rounded Rectangle 8">
            <a:extLst>
              <a:ext uri="{FF2B5EF4-FFF2-40B4-BE49-F238E27FC236}">
                <a16:creationId xmlns:a16="http://schemas.microsoft.com/office/drawing/2014/main" id="{DDF8FB6A-777B-690C-0471-198B36063B6B}"/>
              </a:ext>
            </a:extLst>
          </p:cNvPr>
          <p:cNvSpPr/>
          <p:nvPr/>
        </p:nvSpPr>
        <p:spPr>
          <a:xfrm>
            <a:off x="2069431" y="1859430"/>
            <a:ext cx="3599564" cy="1287792"/>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fontAlgn="base"/>
            <a:r>
              <a:rPr lang="en-US" sz="2000">
                <a:solidFill>
                  <a:srgbClr val="2E3192"/>
                </a:solidFill>
                <a:latin typeface="Montserrat" pitchFamily="2" charset="77"/>
              </a:rPr>
              <a:t>Cut </a:t>
            </a:r>
            <a:r>
              <a:rPr lang="en-US" sz="2000" b="1">
                <a:solidFill>
                  <a:srgbClr val="ED1C24"/>
                </a:solidFill>
                <a:latin typeface="Montserrat" pitchFamily="2" charset="77"/>
              </a:rPr>
              <a:t>eight</a:t>
            </a:r>
            <a:r>
              <a:rPr lang="en-US" sz="2000">
                <a:solidFill>
                  <a:srgbClr val="2E3192"/>
                </a:solidFill>
                <a:latin typeface="Montserrat" pitchFamily="2" charset="77"/>
              </a:rPr>
              <a:t> evenly spaced slits around the edge of your disk </a:t>
            </a:r>
          </a:p>
        </p:txBody>
      </p:sp>
      <p:sp>
        <p:nvSpPr>
          <p:cNvPr id="11" name="Oval 10">
            <a:extLst>
              <a:ext uri="{FF2B5EF4-FFF2-40B4-BE49-F238E27FC236}">
                <a16:creationId xmlns:a16="http://schemas.microsoft.com/office/drawing/2014/main" id="{D9AB446A-D37B-A0F3-3563-9306D2958A07}"/>
              </a:ext>
            </a:extLst>
          </p:cNvPr>
          <p:cNvSpPr/>
          <p:nvPr/>
        </p:nvSpPr>
        <p:spPr>
          <a:xfrm>
            <a:off x="1702164" y="2248636"/>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2" name="TextBox 30">
            <a:extLst>
              <a:ext uri="{FF2B5EF4-FFF2-40B4-BE49-F238E27FC236}">
                <a16:creationId xmlns:a16="http://schemas.microsoft.com/office/drawing/2014/main" id="{1BBAFFF6-5018-5644-81CF-67DACF191131}"/>
              </a:ext>
            </a:extLst>
          </p:cNvPr>
          <p:cNvSpPr txBox="1"/>
          <p:nvPr/>
        </p:nvSpPr>
        <p:spPr>
          <a:xfrm>
            <a:off x="1767847" y="2303455"/>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1</a:t>
            </a:r>
            <a:endParaRPr lang="en-US" b="1" dirty="0">
              <a:solidFill>
                <a:schemeClr val="bg1"/>
              </a:solidFill>
              <a:latin typeface="Montserrat"/>
            </a:endParaRPr>
          </a:p>
        </p:txBody>
      </p:sp>
      <p:pic>
        <p:nvPicPr>
          <p:cNvPr id="10" name="Picture 9">
            <a:extLst>
              <a:ext uri="{FF2B5EF4-FFF2-40B4-BE49-F238E27FC236}">
                <a16:creationId xmlns:a16="http://schemas.microsoft.com/office/drawing/2014/main" id="{CB67FB14-7DFC-5FD5-142A-0899E0684034}"/>
              </a:ext>
            </a:extLst>
          </p:cNvPr>
          <p:cNvPicPr>
            <a:picLocks noChangeAspect="1"/>
          </p:cNvPicPr>
          <p:nvPr/>
        </p:nvPicPr>
        <p:blipFill>
          <a:blip r:embed="rId6"/>
          <a:stretch>
            <a:fillRect/>
          </a:stretch>
        </p:blipFill>
        <p:spPr>
          <a:xfrm>
            <a:off x="5925904" y="1102961"/>
            <a:ext cx="3882887" cy="2588591"/>
          </a:xfrm>
          <a:prstGeom prst="roundRect">
            <a:avLst/>
          </a:prstGeom>
          <a:effectLst>
            <a:outerShdw blurRad="127000" dist="38100" dir="8100000" sx="102000" sy="102000" algn="tr" rotWithShape="0">
              <a:prstClr val="black">
                <a:alpha val="40000"/>
              </a:prstClr>
            </a:outerShdw>
          </a:effectLst>
        </p:spPr>
      </p:pic>
      <p:pic>
        <p:nvPicPr>
          <p:cNvPr id="16" name="Picture 15">
            <a:extLst>
              <a:ext uri="{FF2B5EF4-FFF2-40B4-BE49-F238E27FC236}">
                <a16:creationId xmlns:a16="http://schemas.microsoft.com/office/drawing/2014/main" id="{9E4E955E-1AD9-242A-94F1-65ADC75042DE}"/>
              </a:ext>
            </a:extLst>
          </p:cNvPr>
          <p:cNvPicPr>
            <a:picLocks noChangeAspect="1"/>
          </p:cNvPicPr>
          <p:nvPr/>
        </p:nvPicPr>
        <p:blipFill>
          <a:blip r:embed="rId7"/>
          <a:stretch>
            <a:fillRect/>
          </a:stretch>
        </p:blipFill>
        <p:spPr>
          <a:xfrm>
            <a:off x="5962544" y="3837029"/>
            <a:ext cx="3882888" cy="2588592"/>
          </a:xfrm>
          <a:prstGeom prst="roundRect">
            <a:avLst/>
          </a:prstGeom>
          <a:effectLst>
            <a:outerShdw blurRad="127000" dist="38100" dir="8100000" sx="102000" sy="102000" algn="tr" rotWithShape="0">
              <a:prstClr val="black">
                <a:alpha val="40000"/>
              </a:prstClr>
            </a:outerShdw>
          </a:effectLst>
        </p:spPr>
      </p:pic>
      <p:sp>
        <p:nvSpPr>
          <p:cNvPr id="17" name="Rounded Rectangle 16">
            <a:extLst>
              <a:ext uri="{FF2B5EF4-FFF2-40B4-BE49-F238E27FC236}">
                <a16:creationId xmlns:a16="http://schemas.microsoft.com/office/drawing/2014/main" id="{5264E4AE-E17E-28DC-EB31-23C29CC56D14}"/>
              </a:ext>
            </a:extLst>
          </p:cNvPr>
          <p:cNvSpPr/>
          <p:nvPr/>
        </p:nvSpPr>
        <p:spPr>
          <a:xfrm>
            <a:off x="2011638" y="4567228"/>
            <a:ext cx="3657357" cy="1287792"/>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fontAlgn="base"/>
            <a:r>
              <a:rPr lang="en-US" sz="2000">
                <a:solidFill>
                  <a:srgbClr val="2E3192"/>
                </a:solidFill>
                <a:latin typeface="Montserrat" pitchFamily="2" charset="77"/>
              </a:rPr>
              <a:t>Using the tip of a pencil, punch one small hole in the </a:t>
            </a:r>
            <a:r>
              <a:rPr lang="en-US" sz="2000" b="1">
                <a:solidFill>
                  <a:srgbClr val="ED1C24"/>
                </a:solidFill>
                <a:latin typeface="Montserrat" pitchFamily="2" charset="77"/>
              </a:rPr>
              <a:t>center</a:t>
            </a:r>
            <a:r>
              <a:rPr lang="en-US" sz="2000">
                <a:solidFill>
                  <a:srgbClr val="2E3192"/>
                </a:solidFill>
                <a:latin typeface="Montserrat" pitchFamily="2" charset="77"/>
              </a:rPr>
              <a:t> of the disk </a:t>
            </a:r>
          </a:p>
        </p:txBody>
      </p:sp>
      <p:sp>
        <p:nvSpPr>
          <p:cNvPr id="20" name="Oval 19">
            <a:extLst>
              <a:ext uri="{FF2B5EF4-FFF2-40B4-BE49-F238E27FC236}">
                <a16:creationId xmlns:a16="http://schemas.microsoft.com/office/drawing/2014/main" id="{3795CCB4-74C3-BC4E-6BD7-B33EA0C001D1}"/>
              </a:ext>
            </a:extLst>
          </p:cNvPr>
          <p:cNvSpPr/>
          <p:nvPr/>
        </p:nvSpPr>
        <p:spPr>
          <a:xfrm>
            <a:off x="1644371" y="4956434"/>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TextBox 30">
            <a:extLst>
              <a:ext uri="{FF2B5EF4-FFF2-40B4-BE49-F238E27FC236}">
                <a16:creationId xmlns:a16="http://schemas.microsoft.com/office/drawing/2014/main" id="{A6AB0AB9-CC99-2AB2-5D4D-19901B9B12EF}"/>
              </a:ext>
            </a:extLst>
          </p:cNvPr>
          <p:cNvSpPr txBox="1"/>
          <p:nvPr/>
        </p:nvSpPr>
        <p:spPr>
          <a:xfrm>
            <a:off x="1710054" y="5011253"/>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2</a:t>
            </a:r>
            <a:endParaRPr lang="en-US" b="1" dirty="0">
              <a:solidFill>
                <a:schemeClr val="bg1"/>
              </a:solidFill>
              <a:latin typeface="Montserrat"/>
            </a:endParaRPr>
          </a:p>
        </p:txBody>
      </p:sp>
    </p:spTree>
    <p:extLst>
      <p:ext uri="{BB962C8B-B14F-4D97-AF65-F5344CB8AC3E}">
        <p14:creationId xmlns:p14="http://schemas.microsoft.com/office/powerpoint/2010/main" val="3942874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BD405-6AE9-AADE-7A9B-CB5BFB56395F}"/>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1B960190-36D8-0994-4234-985C9C2E5E55}"/>
              </a:ext>
            </a:extLst>
          </p:cNvPr>
          <p:cNvSpPr>
            <a:spLocks/>
          </p:cNvSpPr>
          <p:nvPr/>
        </p:nvSpPr>
        <p:spPr>
          <a:xfrm>
            <a:off x="-15361" y="-32113"/>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Title 1">
            <a:extLst>
              <a:ext uri="{FF2B5EF4-FFF2-40B4-BE49-F238E27FC236}">
                <a16:creationId xmlns:a16="http://schemas.microsoft.com/office/drawing/2014/main" id="{B71B7AF5-05E5-9B9C-43AF-11F0DE51B07B}"/>
              </a:ext>
            </a:extLst>
          </p:cNvPr>
          <p:cNvSpPr>
            <a:spLocks noGrp="1"/>
          </p:cNvSpPr>
          <p:nvPr>
            <p:ph type="title"/>
          </p:nvPr>
        </p:nvSpPr>
        <p:spPr>
          <a:xfrm>
            <a:off x="1085088" y="140207"/>
            <a:ext cx="10268712" cy="859429"/>
          </a:xfrm>
        </p:spPr>
        <p:txBody>
          <a:bodyPr>
            <a:normAutofit/>
          </a:bodyPr>
          <a:lstStyle/>
          <a:p>
            <a:pPr algn="l"/>
            <a:r>
              <a:rPr lang="en-US" sz="2800" b="1">
                <a:solidFill>
                  <a:schemeClr val="bg1"/>
                </a:solidFill>
                <a:latin typeface="Montserrat" pitchFamily="2" charset="77"/>
              </a:rPr>
              <a:t>Step 2</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98B75000-1D50-FAA6-0C45-473337770890}"/>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AEE5C166-6E41-662D-ED07-B723EFBEFB9B}"/>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3B9FD03F-7A85-5CE3-6FD1-B749E28A9D54}"/>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3E688E37-D3C2-64B9-65EE-E75BD29A8751}"/>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F1DC3FC6-E73A-A942-22D5-8941A1176DAB}"/>
              </a:ext>
            </a:extLst>
          </p:cNvPr>
          <p:cNvSpPr txBox="1">
            <a:spLocks/>
          </p:cNvSpPr>
          <p:nvPr/>
        </p:nvSpPr>
        <p:spPr>
          <a:xfrm>
            <a:off x="3203118" y="151881"/>
            <a:ext cx="4936675"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Prepare Your Strings</a:t>
            </a:r>
            <a:endParaRPr lang="en-US" sz="28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A3D42290-1B9B-45F5-0543-5C3B5DCFD20A}"/>
              </a:ext>
            </a:extLst>
          </p:cNvPr>
          <p:cNvCxnSpPr>
            <a:cxnSpLocks/>
          </p:cNvCxnSpPr>
          <p:nvPr/>
        </p:nvCxnSpPr>
        <p:spPr>
          <a:xfrm>
            <a:off x="3312398" y="844387"/>
            <a:ext cx="3884994"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85FAC48F-2CFF-11EC-CC53-A8E8DEF503CB}"/>
              </a:ext>
            </a:extLst>
          </p:cNvPr>
          <p:cNvSpPr/>
          <p:nvPr/>
        </p:nvSpPr>
        <p:spPr>
          <a:xfrm>
            <a:off x="7224370" y="695862"/>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Rounded Rectangle 8">
            <a:extLst>
              <a:ext uri="{FF2B5EF4-FFF2-40B4-BE49-F238E27FC236}">
                <a16:creationId xmlns:a16="http://schemas.microsoft.com/office/drawing/2014/main" id="{C8EAE793-0C3D-2F8F-639B-ED3A08BF21CE}"/>
              </a:ext>
            </a:extLst>
          </p:cNvPr>
          <p:cNvSpPr/>
          <p:nvPr/>
        </p:nvSpPr>
        <p:spPr>
          <a:xfrm>
            <a:off x="2031662" y="1633176"/>
            <a:ext cx="3902606" cy="1287792"/>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a:solidFill>
                  <a:srgbClr val="2E3192"/>
                </a:solidFill>
                <a:latin typeface="Montserrat" pitchFamily="2" charset="77"/>
              </a:rPr>
              <a:t>Cut </a:t>
            </a:r>
            <a:r>
              <a:rPr lang="en-US" sz="2000" b="1">
                <a:solidFill>
                  <a:srgbClr val="FF0000"/>
                </a:solidFill>
                <a:latin typeface="Montserrat" pitchFamily="2" charset="77"/>
              </a:rPr>
              <a:t>seven</a:t>
            </a:r>
            <a:r>
              <a:rPr lang="en-US" sz="2000">
                <a:solidFill>
                  <a:srgbClr val="2E3192"/>
                </a:solidFill>
                <a:latin typeface="Montserrat" pitchFamily="2" charset="77"/>
              </a:rPr>
              <a:t> strings, each the length of your arm from your elbow to your hand </a:t>
            </a:r>
          </a:p>
        </p:txBody>
      </p:sp>
      <p:sp>
        <p:nvSpPr>
          <p:cNvPr id="11" name="Oval 10">
            <a:extLst>
              <a:ext uri="{FF2B5EF4-FFF2-40B4-BE49-F238E27FC236}">
                <a16:creationId xmlns:a16="http://schemas.microsoft.com/office/drawing/2014/main" id="{1EDE01D6-5E36-A056-B573-E7D2BCC714E0}"/>
              </a:ext>
            </a:extLst>
          </p:cNvPr>
          <p:cNvSpPr/>
          <p:nvPr/>
        </p:nvSpPr>
        <p:spPr>
          <a:xfrm>
            <a:off x="1698261" y="2005449"/>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2" name="TextBox 30">
            <a:extLst>
              <a:ext uri="{FF2B5EF4-FFF2-40B4-BE49-F238E27FC236}">
                <a16:creationId xmlns:a16="http://schemas.microsoft.com/office/drawing/2014/main" id="{15F3020F-00E9-A4C1-A30E-B7C63978119D}"/>
              </a:ext>
            </a:extLst>
          </p:cNvPr>
          <p:cNvSpPr txBox="1"/>
          <p:nvPr/>
        </p:nvSpPr>
        <p:spPr>
          <a:xfrm>
            <a:off x="1745283" y="2060268"/>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3</a:t>
            </a:r>
            <a:endParaRPr lang="en-US" b="1" dirty="0">
              <a:solidFill>
                <a:schemeClr val="bg1"/>
              </a:solidFill>
              <a:latin typeface="Montserrat"/>
            </a:endParaRPr>
          </a:p>
        </p:txBody>
      </p:sp>
      <p:sp>
        <p:nvSpPr>
          <p:cNvPr id="17" name="Rounded Rectangle 16">
            <a:extLst>
              <a:ext uri="{FF2B5EF4-FFF2-40B4-BE49-F238E27FC236}">
                <a16:creationId xmlns:a16="http://schemas.microsoft.com/office/drawing/2014/main" id="{C044719A-7ADA-00F6-24CE-FDD8D5B18463}"/>
              </a:ext>
            </a:extLst>
          </p:cNvPr>
          <p:cNvSpPr/>
          <p:nvPr/>
        </p:nvSpPr>
        <p:spPr>
          <a:xfrm>
            <a:off x="2031662" y="3128645"/>
            <a:ext cx="3902606" cy="1287792"/>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a:solidFill>
                  <a:srgbClr val="2E3192"/>
                </a:solidFill>
                <a:latin typeface="Montserrat" pitchFamily="2" charset="77"/>
              </a:rPr>
              <a:t>Take your </a:t>
            </a:r>
            <a:r>
              <a:rPr lang="en-US" sz="2000" b="1">
                <a:solidFill>
                  <a:srgbClr val="ED1C24"/>
                </a:solidFill>
                <a:latin typeface="Montserrat" pitchFamily="2" charset="77"/>
              </a:rPr>
              <a:t>strings</a:t>
            </a:r>
            <a:r>
              <a:rPr lang="en-US" sz="2000">
                <a:solidFill>
                  <a:srgbClr val="2E3192"/>
                </a:solidFill>
                <a:latin typeface="Montserrat" pitchFamily="2" charset="77"/>
              </a:rPr>
              <a:t> and tie them together in a knot at one end </a:t>
            </a:r>
          </a:p>
        </p:txBody>
      </p:sp>
      <p:sp>
        <p:nvSpPr>
          <p:cNvPr id="20" name="Oval 19">
            <a:extLst>
              <a:ext uri="{FF2B5EF4-FFF2-40B4-BE49-F238E27FC236}">
                <a16:creationId xmlns:a16="http://schemas.microsoft.com/office/drawing/2014/main" id="{214F146D-58D8-EE30-F477-2E5F01982802}"/>
              </a:ext>
            </a:extLst>
          </p:cNvPr>
          <p:cNvSpPr/>
          <p:nvPr/>
        </p:nvSpPr>
        <p:spPr>
          <a:xfrm>
            <a:off x="1664395" y="3517851"/>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TextBox 30">
            <a:extLst>
              <a:ext uri="{FF2B5EF4-FFF2-40B4-BE49-F238E27FC236}">
                <a16:creationId xmlns:a16="http://schemas.microsoft.com/office/drawing/2014/main" id="{72316881-83F9-3A47-A8D8-802D591C6D45}"/>
              </a:ext>
            </a:extLst>
          </p:cNvPr>
          <p:cNvSpPr txBox="1"/>
          <p:nvPr/>
        </p:nvSpPr>
        <p:spPr>
          <a:xfrm>
            <a:off x="1687712" y="3536512"/>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4</a:t>
            </a:r>
            <a:endParaRPr lang="en-US" b="1" dirty="0">
              <a:solidFill>
                <a:schemeClr val="bg1"/>
              </a:solidFill>
              <a:latin typeface="Montserrat"/>
            </a:endParaRPr>
          </a:p>
        </p:txBody>
      </p:sp>
      <p:pic>
        <p:nvPicPr>
          <p:cNvPr id="13" name="Picture 12">
            <a:extLst>
              <a:ext uri="{FF2B5EF4-FFF2-40B4-BE49-F238E27FC236}">
                <a16:creationId xmlns:a16="http://schemas.microsoft.com/office/drawing/2014/main" id="{A0BC19C7-2467-3737-753C-7124AB1FB21C}"/>
              </a:ext>
            </a:extLst>
          </p:cNvPr>
          <p:cNvPicPr>
            <a:picLocks noChangeAspect="1"/>
          </p:cNvPicPr>
          <p:nvPr/>
        </p:nvPicPr>
        <p:blipFill>
          <a:blip r:embed="rId6"/>
          <a:stretch>
            <a:fillRect/>
          </a:stretch>
        </p:blipFill>
        <p:spPr>
          <a:xfrm>
            <a:off x="6877555" y="1194239"/>
            <a:ext cx="3902606" cy="2495569"/>
          </a:xfrm>
          <a:prstGeom prst="roundRect">
            <a:avLst/>
          </a:prstGeom>
          <a:effectLst>
            <a:outerShdw blurRad="165100" dist="38100" dir="8100000" sx="102000" sy="102000" algn="tr" rotWithShape="0">
              <a:prstClr val="black">
                <a:alpha val="40000"/>
              </a:prstClr>
            </a:outerShdw>
          </a:effectLst>
        </p:spPr>
      </p:pic>
      <p:pic>
        <p:nvPicPr>
          <p:cNvPr id="14" name="Picture 13">
            <a:extLst>
              <a:ext uri="{FF2B5EF4-FFF2-40B4-BE49-F238E27FC236}">
                <a16:creationId xmlns:a16="http://schemas.microsoft.com/office/drawing/2014/main" id="{6DC7D0D5-EC05-1C7D-F7FC-D8BB72912CE7}"/>
              </a:ext>
            </a:extLst>
          </p:cNvPr>
          <p:cNvPicPr>
            <a:picLocks noChangeAspect="1"/>
          </p:cNvPicPr>
          <p:nvPr/>
        </p:nvPicPr>
        <p:blipFill>
          <a:blip r:embed="rId7"/>
          <a:stretch>
            <a:fillRect/>
          </a:stretch>
        </p:blipFill>
        <p:spPr>
          <a:xfrm>
            <a:off x="6877555" y="3824333"/>
            <a:ext cx="3937569" cy="2625046"/>
          </a:xfrm>
          <a:prstGeom prst="roundRect">
            <a:avLst/>
          </a:prstGeom>
          <a:effectLst>
            <a:outerShdw blurRad="165100" dist="38100" dir="8100000" sx="102000" sy="102000" algn="tr" rotWithShape="0">
              <a:prstClr val="black">
                <a:alpha val="40000"/>
              </a:prstClr>
            </a:outerShdw>
          </a:effectLst>
        </p:spPr>
      </p:pic>
      <p:sp>
        <p:nvSpPr>
          <p:cNvPr id="22" name="Rounded Rectangle 21">
            <a:extLst>
              <a:ext uri="{FF2B5EF4-FFF2-40B4-BE49-F238E27FC236}">
                <a16:creationId xmlns:a16="http://schemas.microsoft.com/office/drawing/2014/main" id="{CF94310F-1DFD-25B1-103D-033C679BC344}"/>
              </a:ext>
            </a:extLst>
          </p:cNvPr>
          <p:cNvSpPr/>
          <p:nvPr/>
        </p:nvSpPr>
        <p:spPr>
          <a:xfrm>
            <a:off x="2088045" y="4624114"/>
            <a:ext cx="3902606" cy="1287792"/>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a:solidFill>
                  <a:srgbClr val="2E3192"/>
                </a:solidFill>
                <a:latin typeface="Montserrat" pitchFamily="2" charset="77"/>
              </a:rPr>
              <a:t>Push the knot through the hole in the </a:t>
            </a:r>
            <a:r>
              <a:rPr lang="en-US" sz="2000" b="1">
                <a:solidFill>
                  <a:srgbClr val="ED1C24"/>
                </a:solidFill>
                <a:latin typeface="Montserrat" pitchFamily="2" charset="77"/>
              </a:rPr>
              <a:t>center</a:t>
            </a:r>
            <a:r>
              <a:rPr lang="en-US" sz="2000">
                <a:solidFill>
                  <a:srgbClr val="2E3192"/>
                </a:solidFill>
                <a:latin typeface="Montserrat" pitchFamily="2" charset="77"/>
              </a:rPr>
              <a:t> so it hangs underneath </a:t>
            </a:r>
          </a:p>
        </p:txBody>
      </p:sp>
      <p:sp>
        <p:nvSpPr>
          <p:cNvPr id="24" name="Oval 23">
            <a:extLst>
              <a:ext uri="{FF2B5EF4-FFF2-40B4-BE49-F238E27FC236}">
                <a16:creationId xmlns:a16="http://schemas.microsoft.com/office/drawing/2014/main" id="{7FA12BA5-8060-4C99-3EF9-85D70F4FEEBC}"/>
              </a:ext>
            </a:extLst>
          </p:cNvPr>
          <p:cNvSpPr/>
          <p:nvPr/>
        </p:nvSpPr>
        <p:spPr>
          <a:xfrm>
            <a:off x="1720778" y="5013320"/>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5" name="TextBox 30">
            <a:extLst>
              <a:ext uri="{FF2B5EF4-FFF2-40B4-BE49-F238E27FC236}">
                <a16:creationId xmlns:a16="http://schemas.microsoft.com/office/drawing/2014/main" id="{ADF29172-5401-3D73-054F-F4011E8A0395}"/>
              </a:ext>
            </a:extLst>
          </p:cNvPr>
          <p:cNvSpPr txBox="1"/>
          <p:nvPr/>
        </p:nvSpPr>
        <p:spPr>
          <a:xfrm>
            <a:off x="1767800" y="5049478"/>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5</a:t>
            </a:r>
            <a:endParaRPr lang="en-US" b="1" dirty="0">
              <a:solidFill>
                <a:schemeClr val="bg1"/>
              </a:solidFill>
              <a:latin typeface="Montserrat"/>
            </a:endParaRPr>
          </a:p>
        </p:txBody>
      </p:sp>
    </p:spTree>
    <p:extLst>
      <p:ext uri="{BB962C8B-B14F-4D97-AF65-F5344CB8AC3E}">
        <p14:creationId xmlns:p14="http://schemas.microsoft.com/office/powerpoint/2010/main" val="1552490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D645D-331B-B421-7747-6F5235E36D30}"/>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10F3F76F-88CB-7FA5-4FB0-E03669EBC9C1}"/>
              </a:ext>
            </a:extLst>
          </p:cNvPr>
          <p:cNvSpPr>
            <a:spLocks/>
          </p:cNvSpPr>
          <p:nvPr/>
        </p:nvSpPr>
        <p:spPr>
          <a:xfrm>
            <a:off x="-15361" y="-32113"/>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Title 1">
            <a:extLst>
              <a:ext uri="{FF2B5EF4-FFF2-40B4-BE49-F238E27FC236}">
                <a16:creationId xmlns:a16="http://schemas.microsoft.com/office/drawing/2014/main" id="{9750C79F-9C9D-84A3-B343-AC8E7B6FE774}"/>
              </a:ext>
            </a:extLst>
          </p:cNvPr>
          <p:cNvSpPr>
            <a:spLocks noGrp="1"/>
          </p:cNvSpPr>
          <p:nvPr>
            <p:ph type="title"/>
          </p:nvPr>
        </p:nvSpPr>
        <p:spPr>
          <a:xfrm>
            <a:off x="1085088" y="140207"/>
            <a:ext cx="10268712" cy="859429"/>
          </a:xfrm>
        </p:spPr>
        <p:txBody>
          <a:bodyPr>
            <a:normAutofit/>
          </a:bodyPr>
          <a:lstStyle/>
          <a:p>
            <a:pPr algn="l"/>
            <a:r>
              <a:rPr lang="en-US" sz="2800" b="1">
                <a:solidFill>
                  <a:schemeClr val="bg1"/>
                </a:solidFill>
                <a:latin typeface="Montserrat" pitchFamily="2" charset="77"/>
              </a:rPr>
              <a:t>Step 3</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86C6ABCF-DDFA-DB40-A926-48E09A412D2E}"/>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AD3B1629-46C1-C0B4-79C5-C358C12A2E6A}"/>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F1C53094-EA6A-2262-38E8-DE3E5188E2C2}"/>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124D0CB3-7633-5EB0-168B-7AD122DD00A4}"/>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E61EA7AD-8B7B-3F60-7DF7-42BB4B111A80}"/>
              </a:ext>
            </a:extLst>
          </p:cNvPr>
          <p:cNvSpPr txBox="1">
            <a:spLocks/>
          </p:cNvSpPr>
          <p:nvPr/>
        </p:nvSpPr>
        <p:spPr>
          <a:xfrm>
            <a:off x="3488645" y="118097"/>
            <a:ext cx="4936675"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Place Your Strings Cont.</a:t>
            </a:r>
            <a:endParaRPr lang="en-US" sz="28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85772A0A-10AE-8163-D8FC-8244BF25BCC6}"/>
              </a:ext>
            </a:extLst>
          </p:cNvPr>
          <p:cNvCxnSpPr>
            <a:cxnSpLocks/>
          </p:cNvCxnSpPr>
          <p:nvPr/>
        </p:nvCxnSpPr>
        <p:spPr>
          <a:xfrm>
            <a:off x="3499010" y="813187"/>
            <a:ext cx="4783438"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C62469B9-B1EB-5E13-3B87-18A4F0213F7C}"/>
              </a:ext>
            </a:extLst>
          </p:cNvPr>
          <p:cNvSpPr/>
          <p:nvPr/>
        </p:nvSpPr>
        <p:spPr>
          <a:xfrm>
            <a:off x="8306718" y="664662"/>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Rounded Rectangle 8">
            <a:extLst>
              <a:ext uri="{FF2B5EF4-FFF2-40B4-BE49-F238E27FC236}">
                <a16:creationId xmlns:a16="http://schemas.microsoft.com/office/drawing/2014/main" id="{E1DF7383-0EC3-7451-6FD8-4AFEF6F55BA4}"/>
              </a:ext>
            </a:extLst>
          </p:cNvPr>
          <p:cNvSpPr/>
          <p:nvPr/>
        </p:nvSpPr>
        <p:spPr>
          <a:xfrm>
            <a:off x="1663315" y="2117565"/>
            <a:ext cx="4556129" cy="1014107"/>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800">
                <a:solidFill>
                  <a:srgbClr val="2E3192"/>
                </a:solidFill>
                <a:latin typeface="Montserrat" pitchFamily="2" charset="77"/>
              </a:rPr>
              <a:t>Put </a:t>
            </a:r>
            <a:r>
              <a:rPr lang="en-US" sz="2800" b="1">
                <a:solidFill>
                  <a:srgbClr val="ED1C24"/>
                </a:solidFill>
                <a:latin typeface="Montserrat" pitchFamily="2" charset="77"/>
              </a:rPr>
              <a:t>one</a:t>
            </a:r>
            <a:r>
              <a:rPr lang="en-US" sz="2800">
                <a:solidFill>
                  <a:srgbClr val="2E3192"/>
                </a:solidFill>
                <a:latin typeface="Montserrat" pitchFamily="2" charset="77"/>
              </a:rPr>
              <a:t> string in each slit.</a:t>
            </a:r>
          </a:p>
        </p:txBody>
      </p:sp>
      <p:sp>
        <p:nvSpPr>
          <p:cNvPr id="11" name="Oval 10">
            <a:extLst>
              <a:ext uri="{FF2B5EF4-FFF2-40B4-BE49-F238E27FC236}">
                <a16:creationId xmlns:a16="http://schemas.microsoft.com/office/drawing/2014/main" id="{D4ED976E-B3A3-D3DD-E2AB-91B0F10EDDBD}"/>
              </a:ext>
            </a:extLst>
          </p:cNvPr>
          <p:cNvSpPr/>
          <p:nvPr/>
        </p:nvSpPr>
        <p:spPr>
          <a:xfrm>
            <a:off x="1329915" y="2240316"/>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2" name="TextBox 30">
            <a:extLst>
              <a:ext uri="{FF2B5EF4-FFF2-40B4-BE49-F238E27FC236}">
                <a16:creationId xmlns:a16="http://schemas.microsoft.com/office/drawing/2014/main" id="{C30EF1C5-A726-883B-D44B-DBC25CFC393D}"/>
              </a:ext>
            </a:extLst>
          </p:cNvPr>
          <p:cNvSpPr txBox="1"/>
          <p:nvPr/>
        </p:nvSpPr>
        <p:spPr>
          <a:xfrm>
            <a:off x="1358276" y="2276474"/>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6</a:t>
            </a:r>
            <a:endParaRPr lang="en-US" b="1" dirty="0">
              <a:solidFill>
                <a:schemeClr val="bg1"/>
              </a:solidFill>
              <a:latin typeface="Montserrat"/>
            </a:endParaRPr>
          </a:p>
        </p:txBody>
      </p:sp>
      <p:sp>
        <p:nvSpPr>
          <p:cNvPr id="17" name="Rounded Rectangle 16">
            <a:extLst>
              <a:ext uri="{FF2B5EF4-FFF2-40B4-BE49-F238E27FC236}">
                <a16:creationId xmlns:a16="http://schemas.microsoft.com/office/drawing/2014/main" id="{F588FEE8-7286-761F-C619-2B65F1151342}"/>
              </a:ext>
            </a:extLst>
          </p:cNvPr>
          <p:cNvSpPr/>
          <p:nvPr/>
        </p:nvSpPr>
        <p:spPr>
          <a:xfrm>
            <a:off x="1924241" y="3731247"/>
            <a:ext cx="3832513" cy="1333075"/>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800" b="1" dirty="0">
                <a:solidFill>
                  <a:srgbClr val="ED1C24"/>
                </a:solidFill>
                <a:latin typeface="Montserrat" pitchFamily="2" charset="77"/>
              </a:rPr>
              <a:t>Note:</a:t>
            </a:r>
          </a:p>
          <a:p>
            <a:r>
              <a:rPr lang="en-US" sz="2800" dirty="0">
                <a:solidFill>
                  <a:srgbClr val="2E3192"/>
                </a:solidFill>
                <a:latin typeface="Montserrat" pitchFamily="2" charset="77"/>
              </a:rPr>
              <a:t>One slit will be empty.</a:t>
            </a:r>
          </a:p>
        </p:txBody>
      </p:sp>
      <p:pic>
        <p:nvPicPr>
          <p:cNvPr id="10" name="Picture 9">
            <a:extLst>
              <a:ext uri="{FF2B5EF4-FFF2-40B4-BE49-F238E27FC236}">
                <a16:creationId xmlns:a16="http://schemas.microsoft.com/office/drawing/2014/main" id="{8D7C9C40-5C0A-0A65-3C65-91ED7AB39815}"/>
              </a:ext>
            </a:extLst>
          </p:cNvPr>
          <p:cNvPicPr>
            <a:picLocks noChangeAspect="1"/>
          </p:cNvPicPr>
          <p:nvPr/>
        </p:nvPicPr>
        <p:blipFill>
          <a:blip r:embed="rId6"/>
          <a:stretch>
            <a:fillRect/>
          </a:stretch>
        </p:blipFill>
        <p:spPr>
          <a:xfrm>
            <a:off x="7134377" y="1799853"/>
            <a:ext cx="4887442" cy="3258294"/>
          </a:xfrm>
          <a:prstGeom prst="roundRect">
            <a:avLst/>
          </a:prstGeom>
          <a:effectLst>
            <a:outerShdw blurRad="139700" dist="38100" dir="8100000" sx="102000" sy="102000" algn="tr" rotWithShape="0">
              <a:prstClr val="black">
                <a:alpha val="40000"/>
              </a:prstClr>
            </a:outerShdw>
          </a:effectLst>
        </p:spPr>
      </p:pic>
    </p:spTree>
    <p:extLst>
      <p:ext uri="{BB962C8B-B14F-4D97-AF65-F5344CB8AC3E}">
        <p14:creationId xmlns:p14="http://schemas.microsoft.com/office/powerpoint/2010/main" val="360588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AAE60-2697-9C2D-3D0C-18BD93A0ED68}"/>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138306E1-D365-66DF-BCD4-0689BC6CCB04}"/>
              </a:ext>
            </a:extLst>
          </p:cNvPr>
          <p:cNvSpPr>
            <a:spLocks/>
          </p:cNvSpPr>
          <p:nvPr/>
        </p:nvSpPr>
        <p:spPr>
          <a:xfrm>
            <a:off x="0" y="4269"/>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Title 1">
            <a:extLst>
              <a:ext uri="{FF2B5EF4-FFF2-40B4-BE49-F238E27FC236}">
                <a16:creationId xmlns:a16="http://schemas.microsoft.com/office/drawing/2014/main" id="{30421572-0623-A40A-CFAD-0ED9AF82DC78}"/>
              </a:ext>
            </a:extLst>
          </p:cNvPr>
          <p:cNvSpPr>
            <a:spLocks noGrp="1"/>
          </p:cNvSpPr>
          <p:nvPr>
            <p:ph type="title"/>
          </p:nvPr>
        </p:nvSpPr>
        <p:spPr>
          <a:xfrm>
            <a:off x="1085088" y="140207"/>
            <a:ext cx="10268712" cy="859429"/>
          </a:xfrm>
        </p:spPr>
        <p:txBody>
          <a:bodyPr>
            <a:normAutofit/>
          </a:bodyPr>
          <a:lstStyle/>
          <a:p>
            <a:pPr algn="l"/>
            <a:r>
              <a:rPr lang="en-US" sz="2800" b="1">
                <a:solidFill>
                  <a:schemeClr val="bg1"/>
                </a:solidFill>
                <a:latin typeface="Montserrat" pitchFamily="2" charset="77"/>
              </a:rPr>
              <a:t>Step 4</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315A1CDC-B225-39B4-D059-31475178E540}"/>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6099CF38-2E77-2A5C-A31C-ADAAFC15C3D0}"/>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2D9B3CCC-681F-E93A-2072-3AB4FF2B52D7}"/>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EBF0EC01-F25B-88D1-35B0-90115ED573BE}"/>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6BA995F6-0056-4403-54F9-F9995D75E2DA}"/>
              </a:ext>
            </a:extLst>
          </p:cNvPr>
          <p:cNvSpPr txBox="1">
            <a:spLocks/>
          </p:cNvSpPr>
          <p:nvPr/>
        </p:nvSpPr>
        <p:spPr>
          <a:xfrm>
            <a:off x="3488645" y="118097"/>
            <a:ext cx="4936675"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Time to Position</a:t>
            </a:r>
            <a:endParaRPr lang="en-US" sz="28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C661B89D-BE71-21A4-47EE-D5C9BE3D5678}"/>
              </a:ext>
            </a:extLst>
          </p:cNvPr>
          <p:cNvCxnSpPr>
            <a:cxnSpLocks/>
          </p:cNvCxnSpPr>
          <p:nvPr/>
        </p:nvCxnSpPr>
        <p:spPr>
          <a:xfrm>
            <a:off x="3499010" y="813187"/>
            <a:ext cx="3358990"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679E5EEB-A72D-8522-7BB0-B876CBF2E863}"/>
              </a:ext>
            </a:extLst>
          </p:cNvPr>
          <p:cNvSpPr/>
          <p:nvPr/>
        </p:nvSpPr>
        <p:spPr>
          <a:xfrm>
            <a:off x="6867453" y="665050"/>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Rounded Rectangle 8">
            <a:extLst>
              <a:ext uri="{FF2B5EF4-FFF2-40B4-BE49-F238E27FC236}">
                <a16:creationId xmlns:a16="http://schemas.microsoft.com/office/drawing/2014/main" id="{55913ED1-9CFD-F490-85C9-E5E341390F7D}"/>
              </a:ext>
            </a:extLst>
          </p:cNvPr>
          <p:cNvSpPr/>
          <p:nvPr/>
        </p:nvSpPr>
        <p:spPr>
          <a:xfrm>
            <a:off x="3098391" y="1911427"/>
            <a:ext cx="6263318" cy="1085378"/>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800">
                <a:solidFill>
                  <a:srgbClr val="2E3192"/>
                </a:solidFill>
                <a:latin typeface="Montserrat" pitchFamily="2" charset="77"/>
              </a:rPr>
              <a:t>Find the </a:t>
            </a:r>
            <a:r>
              <a:rPr lang="en-US" sz="2800" b="1">
                <a:solidFill>
                  <a:srgbClr val="ED1C24"/>
                </a:solidFill>
                <a:latin typeface="Montserrat" pitchFamily="2" charset="77"/>
              </a:rPr>
              <a:t>empty</a:t>
            </a:r>
            <a:r>
              <a:rPr lang="en-US" sz="2800">
                <a:solidFill>
                  <a:srgbClr val="2E3192"/>
                </a:solidFill>
                <a:latin typeface="Montserrat" pitchFamily="2" charset="77"/>
              </a:rPr>
              <a:t> slit.</a:t>
            </a:r>
          </a:p>
        </p:txBody>
      </p:sp>
      <p:sp>
        <p:nvSpPr>
          <p:cNvPr id="11" name="Oval 10">
            <a:extLst>
              <a:ext uri="{FF2B5EF4-FFF2-40B4-BE49-F238E27FC236}">
                <a16:creationId xmlns:a16="http://schemas.microsoft.com/office/drawing/2014/main" id="{5C7ACF66-9C57-7B1A-07FF-662F17CD2D3F}"/>
              </a:ext>
            </a:extLst>
          </p:cNvPr>
          <p:cNvSpPr/>
          <p:nvPr/>
        </p:nvSpPr>
        <p:spPr>
          <a:xfrm>
            <a:off x="2688479" y="1981789"/>
            <a:ext cx="563729" cy="63005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2400"/>
          </a:p>
        </p:txBody>
      </p:sp>
      <p:sp>
        <p:nvSpPr>
          <p:cNvPr id="12" name="TextBox 30">
            <a:extLst>
              <a:ext uri="{FF2B5EF4-FFF2-40B4-BE49-F238E27FC236}">
                <a16:creationId xmlns:a16="http://schemas.microsoft.com/office/drawing/2014/main" id="{87C353CC-5DEF-9F6E-059E-7F9A759EA364}"/>
              </a:ext>
            </a:extLst>
          </p:cNvPr>
          <p:cNvSpPr txBox="1"/>
          <p:nvPr/>
        </p:nvSpPr>
        <p:spPr>
          <a:xfrm>
            <a:off x="2793351" y="2070336"/>
            <a:ext cx="458220" cy="461665"/>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Montserrat"/>
              </a:rPr>
              <a:t>6</a:t>
            </a:r>
          </a:p>
        </p:txBody>
      </p:sp>
      <p:sp>
        <p:nvSpPr>
          <p:cNvPr id="17" name="Rounded Rectangle 16">
            <a:extLst>
              <a:ext uri="{FF2B5EF4-FFF2-40B4-BE49-F238E27FC236}">
                <a16:creationId xmlns:a16="http://schemas.microsoft.com/office/drawing/2014/main" id="{4696E314-9049-9A47-22EC-29BF8DE27892}"/>
              </a:ext>
            </a:extLst>
          </p:cNvPr>
          <p:cNvSpPr/>
          <p:nvPr/>
        </p:nvSpPr>
        <p:spPr>
          <a:xfrm>
            <a:off x="3074261" y="3676475"/>
            <a:ext cx="6263321" cy="1426763"/>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800">
                <a:solidFill>
                  <a:srgbClr val="2E3192"/>
                </a:solidFill>
                <a:latin typeface="Montserrat" pitchFamily="2" charset="77"/>
              </a:rPr>
              <a:t>Turn the disk so that the empty slit is pointing towards you </a:t>
            </a:r>
          </a:p>
        </p:txBody>
      </p:sp>
      <p:sp>
        <p:nvSpPr>
          <p:cNvPr id="13" name="Oval 12">
            <a:extLst>
              <a:ext uri="{FF2B5EF4-FFF2-40B4-BE49-F238E27FC236}">
                <a16:creationId xmlns:a16="http://schemas.microsoft.com/office/drawing/2014/main" id="{8F1FD1AD-AC46-3DE2-0CF3-6D94820E018A}"/>
              </a:ext>
            </a:extLst>
          </p:cNvPr>
          <p:cNvSpPr/>
          <p:nvPr/>
        </p:nvSpPr>
        <p:spPr>
          <a:xfrm>
            <a:off x="2635725" y="3936776"/>
            <a:ext cx="563729" cy="63005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2400"/>
          </a:p>
        </p:txBody>
      </p:sp>
      <p:sp>
        <p:nvSpPr>
          <p:cNvPr id="14" name="TextBox 30">
            <a:extLst>
              <a:ext uri="{FF2B5EF4-FFF2-40B4-BE49-F238E27FC236}">
                <a16:creationId xmlns:a16="http://schemas.microsoft.com/office/drawing/2014/main" id="{A0BA4D57-D4AB-C207-D024-AD010D9C7BAA}"/>
              </a:ext>
            </a:extLst>
          </p:cNvPr>
          <p:cNvSpPr txBox="1"/>
          <p:nvPr/>
        </p:nvSpPr>
        <p:spPr>
          <a:xfrm>
            <a:off x="2741234" y="3993140"/>
            <a:ext cx="458220" cy="461665"/>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chemeClr val="bg1"/>
                </a:solidFill>
                <a:latin typeface="Montserrat"/>
              </a:rPr>
              <a:t>7</a:t>
            </a:r>
          </a:p>
        </p:txBody>
      </p:sp>
    </p:spTree>
    <p:extLst>
      <p:ext uri="{BB962C8B-B14F-4D97-AF65-F5344CB8AC3E}">
        <p14:creationId xmlns:p14="http://schemas.microsoft.com/office/powerpoint/2010/main" val="708998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5760E-14CE-3E72-6ED5-1E66BD383611}"/>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2A3AB935-DA4A-A764-7795-288352DD1B1C}"/>
              </a:ext>
            </a:extLst>
          </p:cNvPr>
          <p:cNvSpPr>
            <a:spLocks/>
          </p:cNvSpPr>
          <p:nvPr/>
        </p:nvSpPr>
        <p:spPr>
          <a:xfrm>
            <a:off x="0" y="4269"/>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Title 1">
            <a:extLst>
              <a:ext uri="{FF2B5EF4-FFF2-40B4-BE49-F238E27FC236}">
                <a16:creationId xmlns:a16="http://schemas.microsoft.com/office/drawing/2014/main" id="{7D4B0B47-8E64-633B-35DA-BB824712AC23}"/>
              </a:ext>
            </a:extLst>
          </p:cNvPr>
          <p:cNvSpPr>
            <a:spLocks noGrp="1"/>
          </p:cNvSpPr>
          <p:nvPr>
            <p:ph type="title"/>
          </p:nvPr>
        </p:nvSpPr>
        <p:spPr>
          <a:xfrm>
            <a:off x="1085088" y="140207"/>
            <a:ext cx="10268712" cy="859429"/>
          </a:xfrm>
        </p:spPr>
        <p:txBody>
          <a:bodyPr>
            <a:normAutofit/>
          </a:bodyPr>
          <a:lstStyle/>
          <a:p>
            <a:pPr algn="l"/>
            <a:r>
              <a:rPr lang="en-US" sz="2800" b="1">
                <a:solidFill>
                  <a:schemeClr val="bg1"/>
                </a:solidFill>
                <a:latin typeface="Montserrat" pitchFamily="2" charset="77"/>
              </a:rPr>
              <a:t>Step 5</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FD675ABD-9F73-0362-31FD-3B46F0A4FEAA}"/>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0DD22107-313E-8962-8CA0-67FF68B56F3A}"/>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479FC1F5-C6A1-1176-5ED3-B90191E5F24C}"/>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AA866AAE-067E-D9C9-1CF0-D4D54293AFA4}"/>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6CEAD58A-C0A1-2B79-FA3E-6584964CD84A}"/>
              </a:ext>
            </a:extLst>
          </p:cNvPr>
          <p:cNvSpPr txBox="1">
            <a:spLocks/>
          </p:cNvSpPr>
          <p:nvPr/>
        </p:nvSpPr>
        <p:spPr>
          <a:xfrm>
            <a:off x="3573310" y="118097"/>
            <a:ext cx="4936675"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Time to Position</a:t>
            </a:r>
            <a:endParaRPr lang="en-US" sz="28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D6598B07-5B70-51E1-304A-672B8F2FE087}"/>
              </a:ext>
            </a:extLst>
          </p:cNvPr>
          <p:cNvCxnSpPr>
            <a:cxnSpLocks/>
          </p:cNvCxnSpPr>
          <p:nvPr/>
        </p:nvCxnSpPr>
        <p:spPr>
          <a:xfrm>
            <a:off x="3573310" y="813187"/>
            <a:ext cx="3284690"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956E4CC6-150C-6C57-D7B2-B013B885E344}"/>
              </a:ext>
            </a:extLst>
          </p:cNvPr>
          <p:cNvSpPr/>
          <p:nvPr/>
        </p:nvSpPr>
        <p:spPr>
          <a:xfrm>
            <a:off x="6867453" y="665050"/>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Rounded Rectangle 8">
            <a:extLst>
              <a:ext uri="{FF2B5EF4-FFF2-40B4-BE49-F238E27FC236}">
                <a16:creationId xmlns:a16="http://schemas.microsoft.com/office/drawing/2014/main" id="{7607C252-BBB9-B11A-38EE-029672929EBA}"/>
              </a:ext>
            </a:extLst>
          </p:cNvPr>
          <p:cNvSpPr/>
          <p:nvPr/>
        </p:nvSpPr>
        <p:spPr>
          <a:xfrm>
            <a:off x="1713314" y="1675087"/>
            <a:ext cx="4382686" cy="759481"/>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a:solidFill>
                  <a:srgbClr val="2E3192"/>
                </a:solidFill>
                <a:latin typeface="Montserrat" pitchFamily="2" charset="77"/>
              </a:rPr>
              <a:t>Move </a:t>
            </a:r>
            <a:r>
              <a:rPr lang="en-US" sz="2000" b="1">
                <a:solidFill>
                  <a:srgbClr val="ED1C24"/>
                </a:solidFill>
                <a:latin typeface="Montserrat" pitchFamily="2" charset="77"/>
              </a:rPr>
              <a:t>one</a:t>
            </a:r>
            <a:r>
              <a:rPr lang="en-US" sz="2000">
                <a:solidFill>
                  <a:srgbClr val="2E3192"/>
                </a:solidFill>
                <a:latin typeface="Montserrat" pitchFamily="2" charset="77"/>
              </a:rPr>
              <a:t> string </a:t>
            </a:r>
          </a:p>
        </p:txBody>
      </p:sp>
      <p:sp>
        <p:nvSpPr>
          <p:cNvPr id="11" name="Oval 10">
            <a:extLst>
              <a:ext uri="{FF2B5EF4-FFF2-40B4-BE49-F238E27FC236}">
                <a16:creationId xmlns:a16="http://schemas.microsoft.com/office/drawing/2014/main" id="{60383062-C3CF-6171-DE15-23F78106681E}"/>
              </a:ext>
            </a:extLst>
          </p:cNvPr>
          <p:cNvSpPr/>
          <p:nvPr/>
        </p:nvSpPr>
        <p:spPr>
          <a:xfrm>
            <a:off x="1379039" y="1863328"/>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2" name="TextBox 30">
            <a:extLst>
              <a:ext uri="{FF2B5EF4-FFF2-40B4-BE49-F238E27FC236}">
                <a16:creationId xmlns:a16="http://schemas.microsoft.com/office/drawing/2014/main" id="{76353340-52F7-C827-ED4B-5A24601E451D}"/>
              </a:ext>
            </a:extLst>
          </p:cNvPr>
          <p:cNvSpPr txBox="1"/>
          <p:nvPr/>
        </p:nvSpPr>
        <p:spPr>
          <a:xfrm>
            <a:off x="1407400" y="1899486"/>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8</a:t>
            </a:r>
            <a:endParaRPr lang="en-US" b="1" dirty="0">
              <a:solidFill>
                <a:schemeClr val="bg1"/>
              </a:solidFill>
              <a:latin typeface="Montserrat"/>
            </a:endParaRPr>
          </a:p>
        </p:txBody>
      </p:sp>
      <p:sp>
        <p:nvSpPr>
          <p:cNvPr id="17" name="Rounded Rectangle 16">
            <a:extLst>
              <a:ext uri="{FF2B5EF4-FFF2-40B4-BE49-F238E27FC236}">
                <a16:creationId xmlns:a16="http://schemas.microsoft.com/office/drawing/2014/main" id="{2A5C9C57-1F5F-4C00-2A53-0FB1C4FB4617}"/>
              </a:ext>
            </a:extLst>
          </p:cNvPr>
          <p:cNvSpPr/>
          <p:nvPr/>
        </p:nvSpPr>
        <p:spPr>
          <a:xfrm>
            <a:off x="1740427" y="2693952"/>
            <a:ext cx="4382687" cy="998361"/>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a:solidFill>
                  <a:srgbClr val="2E3192"/>
                </a:solidFill>
                <a:latin typeface="Montserrat" pitchFamily="2" charset="77"/>
              </a:rPr>
              <a:t>Starting at the empty slit, count </a:t>
            </a:r>
            <a:r>
              <a:rPr lang="en-US" sz="2000" b="1">
                <a:solidFill>
                  <a:srgbClr val="ED1C24"/>
                </a:solidFill>
                <a:latin typeface="Montserrat" pitchFamily="2" charset="77"/>
              </a:rPr>
              <a:t>three</a:t>
            </a:r>
            <a:r>
              <a:rPr lang="en-US" sz="2000">
                <a:solidFill>
                  <a:srgbClr val="2E3192"/>
                </a:solidFill>
                <a:latin typeface="Montserrat" pitchFamily="2" charset="77"/>
              </a:rPr>
              <a:t> slits to the left</a:t>
            </a:r>
          </a:p>
        </p:txBody>
      </p:sp>
      <p:sp>
        <p:nvSpPr>
          <p:cNvPr id="13" name="Oval 12">
            <a:extLst>
              <a:ext uri="{FF2B5EF4-FFF2-40B4-BE49-F238E27FC236}">
                <a16:creationId xmlns:a16="http://schemas.microsoft.com/office/drawing/2014/main" id="{6AD6A41A-45B0-8280-9A1C-8B8715D34001}"/>
              </a:ext>
            </a:extLst>
          </p:cNvPr>
          <p:cNvSpPr/>
          <p:nvPr/>
        </p:nvSpPr>
        <p:spPr>
          <a:xfrm>
            <a:off x="1379039" y="2974459"/>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4" name="TextBox 30">
            <a:extLst>
              <a:ext uri="{FF2B5EF4-FFF2-40B4-BE49-F238E27FC236}">
                <a16:creationId xmlns:a16="http://schemas.microsoft.com/office/drawing/2014/main" id="{8F52666C-41C9-D347-8AC5-D2A2A2E37EDD}"/>
              </a:ext>
            </a:extLst>
          </p:cNvPr>
          <p:cNvSpPr txBox="1"/>
          <p:nvPr/>
        </p:nvSpPr>
        <p:spPr>
          <a:xfrm>
            <a:off x="1407400" y="3010617"/>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9</a:t>
            </a:r>
            <a:endParaRPr lang="en-US" b="1" dirty="0">
              <a:solidFill>
                <a:schemeClr val="bg1"/>
              </a:solidFill>
              <a:latin typeface="Montserrat"/>
            </a:endParaRPr>
          </a:p>
        </p:txBody>
      </p:sp>
      <p:pic>
        <p:nvPicPr>
          <p:cNvPr id="10" name="Picture 9">
            <a:extLst>
              <a:ext uri="{FF2B5EF4-FFF2-40B4-BE49-F238E27FC236}">
                <a16:creationId xmlns:a16="http://schemas.microsoft.com/office/drawing/2014/main" id="{897D9339-4D74-E16A-F720-ACF5EB9A579A}"/>
              </a:ext>
            </a:extLst>
          </p:cNvPr>
          <p:cNvPicPr>
            <a:picLocks noChangeAspect="1"/>
          </p:cNvPicPr>
          <p:nvPr/>
        </p:nvPicPr>
        <p:blipFill>
          <a:blip r:embed="rId6"/>
          <a:stretch>
            <a:fillRect/>
          </a:stretch>
        </p:blipFill>
        <p:spPr>
          <a:xfrm>
            <a:off x="6484502" y="1626128"/>
            <a:ext cx="4924944" cy="3283296"/>
          </a:xfrm>
          <a:prstGeom prst="roundRect">
            <a:avLst/>
          </a:prstGeom>
          <a:effectLst>
            <a:outerShdw blurRad="139700" dist="38100" dir="8100000" sx="102000" sy="102000" algn="tr" rotWithShape="0">
              <a:prstClr val="black">
                <a:alpha val="40000"/>
              </a:prstClr>
            </a:outerShdw>
          </a:effectLst>
        </p:spPr>
      </p:pic>
      <p:sp>
        <p:nvSpPr>
          <p:cNvPr id="24" name="Rounded Rectangle 23">
            <a:extLst>
              <a:ext uri="{FF2B5EF4-FFF2-40B4-BE49-F238E27FC236}">
                <a16:creationId xmlns:a16="http://schemas.microsoft.com/office/drawing/2014/main" id="{7E5588B0-3774-E225-D271-6FC739C09A0C}"/>
              </a:ext>
            </a:extLst>
          </p:cNvPr>
          <p:cNvSpPr/>
          <p:nvPr/>
        </p:nvSpPr>
        <p:spPr>
          <a:xfrm>
            <a:off x="1728034" y="3915001"/>
            <a:ext cx="4382687" cy="998361"/>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a:solidFill>
                  <a:srgbClr val="2E3192"/>
                </a:solidFill>
                <a:latin typeface="Montserrat" pitchFamily="2" charset="77"/>
              </a:rPr>
              <a:t>Take the string out of that slit, and move it to the </a:t>
            </a:r>
            <a:r>
              <a:rPr lang="en-US" sz="2000" b="1">
                <a:solidFill>
                  <a:srgbClr val="ED1C24"/>
                </a:solidFill>
                <a:latin typeface="Montserrat" pitchFamily="2" charset="77"/>
              </a:rPr>
              <a:t>empty</a:t>
            </a:r>
            <a:r>
              <a:rPr lang="en-US" sz="2000">
                <a:solidFill>
                  <a:srgbClr val="2E3192"/>
                </a:solidFill>
                <a:latin typeface="Montserrat" pitchFamily="2" charset="77"/>
              </a:rPr>
              <a:t> slit </a:t>
            </a:r>
          </a:p>
        </p:txBody>
      </p:sp>
      <p:sp>
        <p:nvSpPr>
          <p:cNvPr id="25" name="Oval 24">
            <a:extLst>
              <a:ext uri="{FF2B5EF4-FFF2-40B4-BE49-F238E27FC236}">
                <a16:creationId xmlns:a16="http://schemas.microsoft.com/office/drawing/2014/main" id="{76D845F4-60E3-6229-4D44-5B261776EA9B}"/>
              </a:ext>
            </a:extLst>
          </p:cNvPr>
          <p:cNvSpPr/>
          <p:nvPr/>
        </p:nvSpPr>
        <p:spPr>
          <a:xfrm>
            <a:off x="1422629" y="4195508"/>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6" name="TextBox 30">
            <a:extLst>
              <a:ext uri="{FF2B5EF4-FFF2-40B4-BE49-F238E27FC236}">
                <a16:creationId xmlns:a16="http://schemas.microsoft.com/office/drawing/2014/main" id="{C16E6494-9243-4C86-1C64-5B6C660607D1}"/>
              </a:ext>
            </a:extLst>
          </p:cNvPr>
          <p:cNvSpPr txBox="1"/>
          <p:nvPr/>
        </p:nvSpPr>
        <p:spPr>
          <a:xfrm>
            <a:off x="1422629" y="4232965"/>
            <a:ext cx="727491"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10</a:t>
            </a:r>
            <a:endParaRPr lang="en-US" b="1" dirty="0">
              <a:solidFill>
                <a:schemeClr val="bg1"/>
              </a:solidFill>
              <a:latin typeface="Montserrat"/>
            </a:endParaRPr>
          </a:p>
        </p:txBody>
      </p:sp>
    </p:spTree>
    <p:extLst>
      <p:ext uri="{BB962C8B-B14F-4D97-AF65-F5344CB8AC3E}">
        <p14:creationId xmlns:p14="http://schemas.microsoft.com/office/powerpoint/2010/main" val="4084383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805B8-8784-D7BD-513E-FF45F6104905}"/>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CBF8B089-388C-C6C6-31F0-6CCCE5B93979}"/>
              </a:ext>
            </a:extLst>
          </p:cNvPr>
          <p:cNvSpPr>
            <a:spLocks/>
          </p:cNvSpPr>
          <p:nvPr/>
        </p:nvSpPr>
        <p:spPr>
          <a:xfrm>
            <a:off x="0" y="4269"/>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Title 1">
            <a:extLst>
              <a:ext uri="{FF2B5EF4-FFF2-40B4-BE49-F238E27FC236}">
                <a16:creationId xmlns:a16="http://schemas.microsoft.com/office/drawing/2014/main" id="{FF0E3199-2819-3E83-CFD9-035B3AC7C9FD}"/>
              </a:ext>
            </a:extLst>
          </p:cNvPr>
          <p:cNvSpPr>
            <a:spLocks noGrp="1"/>
          </p:cNvSpPr>
          <p:nvPr>
            <p:ph type="title"/>
          </p:nvPr>
        </p:nvSpPr>
        <p:spPr>
          <a:xfrm>
            <a:off x="1085088" y="140207"/>
            <a:ext cx="10268712" cy="859429"/>
          </a:xfrm>
        </p:spPr>
        <p:txBody>
          <a:bodyPr>
            <a:normAutofit/>
          </a:bodyPr>
          <a:lstStyle/>
          <a:p>
            <a:pPr algn="l"/>
            <a:r>
              <a:rPr lang="en-US" sz="2800" b="1">
                <a:solidFill>
                  <a:schemeClr val="bg1"/>
                </a:solidFill>
                <a:latin typeface="Montserrat" pitchFamily="2" charset="77"/>
              </a:rPr>
              <a:t>Step 6 </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FB95AA3F-FAB0-3012-4E81-8321C9C76978}"/>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FA5731F8-B1E8-A5D7-F3CD-741145CEC441}"/>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1F566155-0F10-357F-323F-24007E47D5DE}"/>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69CF2309-5877-68AB-4791-3B2D30AC1305}"/>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69E9D65B-5700-400E-323C-464AE483809A}"/>
              </a:ext>
            </a:extLst>
          </p:cNvPr>
          <p:cNvSpPr txBox="1">
            <a:spLocks/>
          </p:cNvSpPr>
          <p:nvPr/>
        </p:nvSpPr>
        <p:spPr>
          <a:xfrm>
            <a:off x="3505578" y="118097"/>
            <a:ext cx="4936675"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Time to Position Cont.</a:t>
            </a:r>
            <a:endParaRPr lang="en-US" sz="28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E68251B0-26C2-F825-5AE5-D3499F24F68D}"/>
              </a:ext>
            </a:extLst>
          </p:cNvPr>
          <p:cNvCxnSpPr>
            <a:cxnSpLocks/>
          </p:cNvCxnSpPr>
          <p:nvPr/>
        </p:nvCxnSpPr>
        <p:spPr>
          <a:xfrm>
            <a:off x="3488645" y="813187"/>
            <a:ext cx="4317622"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1A5CBF22-FEF9-FA10-2024-82C86A63C2D0}"/>
              </a:ext>
            </a:extLst>
          </p:cNvPr>
          <p:cNvSpPr/>
          <p:nvPr/>
        </p:nvSpPr>
        <p:spPr>
          <a:xfrm>
            <a:off x="7849590" y="665050"/>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Rounded Rectangle 8">
            <a:extLst>
              <a:ext uri="{FF2B5EF4-FFF2-40B4-BE49-F238E27FC236}">
                <a16:creationId xmlns:a16="http://schemas.microsoft.com/office/drawing/2014/main" id="{F19DD3FA-CE9F-AB12-ADF0-40D4E53A4C27}"/>
              </a:ext>
            </a:extLst>
          </p:cNvPr>
          <p:cNvSpPr/>
          <p:nvPr/>
        </p:nvSpPr>
        <p:spPr>
          <a:xfrm>
            <a:off x="3473925" y="1650506"/>
            <a:ext cx="4725720" cy="759481"/>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a:solidFill>
                  <a:srgbClr val="2E3192"/>
                </a:solidFill>
                <a:latin typeface="Montserrat" pitchFamily="2" charset="77"/>
              </a:rPr>
              <a:t>Turn and Repeat</a:t>
            </a:r>
          </a:p>
        </p:txBody>
      </p:sp>
      <p:sp>
        <p:nvSpPr>
          <p:cNvPr id="11" name="Oval 10">
            <a:extLst>
              <a:ext uri="{FF2B5EF4-FFF2-40B4-BE49-F238E27FC236}">
                <a16:creationId xmlns:a16="http://schemas.microsoft.com/office/drawing/2014/main" id="{53498A38-EFD2-E017-CBF0-E78E848F806A}"/>
              </a:ext>
            </a:extLst>
          </p:cNvPr>
          <p:cNvSpPr/>
          <p:nvPr/>
        </p:nvSpPr>
        <p:spPr>
          <a:xfrm>
            <a:off x="3158311" y="1838747"/>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2" name="TextBox 30">
            <a:extLst>
              <a:ext uri="{FF2B5EF4-FFF2-40B4-BE49-F238E27FC236}">
                <a16:creationId xmlns:a16="http://schemas.microsoft.com/office/drawing/2014/main" id="{192C0D87-4747-8634-A45E-B5A23C34924C}"/>
              </a:ext>
            </a:extLst>
          </p:cNvPr>
          <p:cNvSpPr txBox="1"/>
          <p:nvPr/>
        </p:nvSpPr>
        <p:spPr>
          <a:xfrm>
            <a:off x="3172265" y="1876603"/>
            <a:ext cx="394462"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11</a:t>
            </a:r>
            <a:endParaRPr lang="en-US" b="1" dirty="0">
              <a:solidFill>
                <a:schemeClr val="bg1"/>
              </a:solidFill>
              <a:latin typeface="Montserrat"/>
            </a:endParaRPr>
          </a:p>
        </p:txBody>
      </p:sp>
      <p:sp>
        <p:nvSpPr>
          <p:cNvPr id="17" name="Rounded Rectangle 16">
            <a:extLst>
              <a:ext uri="{FF2B5EF4-FFF2-40B4-BE49-F238E27FC236}">
                <a16:creationId xmlns:a16="http://schemas.microsoft.com/office/drawing/2014/main" id="{E28B0B00-7ACD-1180-919C-5FD6BE2F8F80}"/>
              </a:ext>
            </a:extLst>
          </p:cNvPr>
          <p:cNvSpPr/>
          <p:nvPr/>
        </p:nvSpPr>
        <p:spPr>
          <a:xfrm>
            <a:off x="3501038" y="2669371"/>
            <a:ext cx="4698607" cy="998361"/>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a:solidFill>
                  <a:srgbClr val="2E3192"/>
                </a:solidFill>
                <a:latin typeface="Montserrat" pitchFamily="2" charset="77"/>
              </a:rPr>
              <a:t>Turn the disk so that the new empty slit is pointing towards you </a:t>
            </a:r>
          </a:p>
        </p:txBody>
      </p:sp>
      <p:sp>
        <p:nvSpPr>
          <p:cNvPr id="13" name="Oval 12">
            <a:extLst>
              <a:ext uri="{FF2B5EF4-FFF2-40B4-BE49-F238E27FC236}">
                <a16:creationId xmlns:a16="http://schemas.microsoft.com/office/drawing/2014/main" id="{05CDF3B8-6BDE-AD98-BB26-7460394032AD}"/>
              </a:ext>
            </a:extLst>
          </p:cNvPr>
          <p:cNvSpPr/>
          <p:nvPr/>
        </p:nvSpPr>
        <p:spPr>
          <a:xfrm>
            <a:off x="3176972" y="2949878"/>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4" name="TextBox 30">
            <a:extLst>
              <a:ext uri="{FF2B5EF4-FFF2-40B4-BE49-F238E27FC236}">
                <a16:creationId xmlns:a16="http://schemas.microsoft.com/office/drawing/2014/main" id="{8D4A784A-FCA8-BED7-D869-DAE0A33F712E}"/>
              </a:ext>
            </a:extLst>
          </p:cNvPr>
          <p:cNvSpPr txBox="1"/>
          <p:nvPr/>
        </p:nvSpPr>
        <p:spPr>
          <a:xfrm>
            <a:off x="3172265" y="2983885"/>
            <a:ext cx="727490"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12</a:t>
            </a:r>
            <a:endParaRPr lang="en-US" b="1" dirty="0">
              <a:solidFill>
                <a:schemeClr val="bg1"/>
              </a:solidFill>
              <a:latin typeface="Montserrat"/>
            </a:endParaRPr>
          </a:p>
        </p:txBody>
      </p:sp>
      <p:sp>
        <p:nvSpPr>
          <p:cNvPr id="24" name="Rounded Rectangle 23">
            <a:extLst>
              <a:ext uri="{FF2B5EF4-FFF2-40B4-BE49-F238E27FC236}">
                <a16:creationId xmlns:a16="http://schemas.microsoft.com/office/drawing/2014/main" id="{7C4E68BC-6199-7FA6-606D-C16C4C2AE192}"/>
              </a:ext>
            </a:extLst>
          </p:cNvPr>
          <p:cNvSpPr/>
          <p:nvPr/>
        </p:nvSpPr>
        <p:spPr>
          <a:xfrm>
            <a:off x="3488645" y="3890421"/>
            <a:ext cx="4711000" cy="836362"/>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a:solidFill>
                  <a:srgbClr val="2E3192"/>
                </a:solidFill>
                <a:latin typeface="Montserrat" pitchFamily="2" charset="77"/>
              </a:rPr>
              <a:t> Repeat </a:t>
            </a:r>
            <a:r>
              <a:rPr lang="en-US" sz="2000" b="1">
                <a:solidFill>
                  <a:srgbClr val="ED1C24"/>
                </a:solidFill>
                <a:latin typeface="Montserrat" pitchFamily="2" charset="77"/>
              </a:rPr>
              <a:t>Step 5</a:t>
            </a:r>
          </a:p>
        </p:txBody>
      </p:sp>
      <p:sp>
        <p:nvSpPr>
          <p:cNvPr id="25" name="Oval 24">
            <a:extLst>
              <a:ext uri="{FF2B5EF4-FFF2-40B4-BE49-F238E27FC236}">
                <a16:creationId xmlns:a16="http://schemas.microsoft.com/office/drawing/2014/main" id="{BB8891E4-B1CC-15CC-B459-45D57907C8B0}"/>
              </a:ext>
            </a:extLst>
          </p:cNvPr>
          <p:cNvSpPr/>
          <p:nvPr/>
        </p:nvSpPr>
        <p:spPr>
          <a:xfrm>
            <a:off x="3220562" y="4086262"/>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6" name="TextBox 30">
            <a:extLst>
              <a:ext uri="{FF2B5EF4-FFF2-40B4-BE49-F238E27FC236}">
                <a16:creationId xmlns:a16="http://schemas.microsoft.com/office/drawing/2014/main" id="{2322EC60-94AC-7CA8-70F8-E029CF84C9C7}"/>
              </a:ext>
            </a:extLst>
          </p:cNvPr>
          <p:cNvSpPr txBox="1"/>
          <p:nvPr/>
        </p:nvSpPr>
        <p:spPr>
          <a:xfrm>
            <a:off x="3213957" y="4122031"/>
            <a:ext cx="727491"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13</a:t>
            </a:r>
            <a:endParaRPr lang="en-US" b="1" dirty="0">
              <a:solidFill>
                <a:schemeClr val="bg1"/>
              </a:solidFill>
              <a:latin typeface="Montserrat"/>
            </a:endParaRPr>
          </a:p>
        </p:txBody>
      </p:sp>
    </p:spTree>
    <p:extLst>
      <p:ext uri="{BB962C8B-B14F-4D97-AF65-F5344CB8AC3E}">
        <p14:creationId xmlns:p14="http://schemas.microsoft.com/office/powerpoint/2010/main" val="960162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E0308-E2C9-0182-A05B-C22BE9FC780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1290BCE3-5EDB-1735-DF2B-1C498D5D000C}"/>
              </a:ext>
            </a:extLst>
          </p:cNvPr>
          <p:cNvSpPr>
            <a:spLocks/>
          </p:cNvSpPr>
          <p:nvPr/>
        </p:nvSpPr>
        <p:spPr>
          <a:xfrm>
            <a:off x="0" y="4269"/>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Title 1">
            <a:extLst>
              <a:ext uri="{FF2B5EF4-FFF2-40B4-BE49-F238E27FC236}">
                <a16:creationId xmlns:a16="http://schemas.microsoft.com/office/drawing/2014/main" id="{65FFE394-B56A-9A28-6C55-68ED60B08D9D}"/>
              </a:ext>
            </a:extLst>
          </p:cNvPr>
          <p:cNvSpPr>
            <a:spLocks noGrp="1"/>
          </p:cNvSpPr>
          <p:nvPr>
            <p:ph type="title"/>
          </p:nvPr>
        </p:nvSpPr>
        <p:spPr>
          <a:xfrm>
            <a:off x="1085088" y="140207"/>
            <a:ext cx="10268712" cy="859429"/>
          </a:xfrm>
        </p:spPr>
        <p:txBody>
          <a:bodyPr>
            <a:normAutofit/>
          </a:bodyPr>
          <a:lstStyle/>
          <a:p>
            <a:pPr algn="l"/>
            <a:r>
              <a:rPr lang="en-US" sz="2800" b="1">
                <a:solidFill>
                  <a:schemeClr val="bg1"/>
                </a:solidFill>
                <a:latin typeface="Montserrat" pitchFamily="2" charset="77"/>
              </a:rPr>
              <a:t>Step 7 </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7C8ED6B0-FD2D-9B80-860B-00723576F24C}"/>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92A32F71-C81E-34AE-0BFA-7EC970D1ED08}"/>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386EAA33-D5C9-C2AF-EC82-918F96D0D806}"/>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71253417-C680-0DC7-53F7-CDA60C1035F0}"/>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7A240F61-7FC4-106D-849D-E4E4AEEC35BE}"/>
              </a:ext>
            </a:extLst>
          </p:cNvPr>
          <p:cNvSpPr txBox="1">
            <a:spLocks/>
          </p:cNvSpPr>
          <p:nvPr/>
        </p:nvSpPr>
        <p:spPr>
          <a:xfrm>
            <a:off x="4813433" y="177529"/>
            <a:ext cx="1740305"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Repeat!</a:t>
            </a:r>
            <a:endParaRPr lang="en-US" sz="28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9F37B5B5-BB8A-09D1-BD76-4FCB53ECBC66}"/>
              </a:ext>
            </a:extLst>
          </p:cNvPr>
          <p:cNvCxnSpPr>
            <a:cxnSpLocks/>
          </p:cNvCxnSpPr>
          <p:nvPr/>
        </p:nvCxnSpPr>
        <p:spPr>
          <a:xfrm>
            <a:off x="4839679" y="855015"/>
            <a:ext cx="1610883"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67170EB0-FF17-995A-BAEA-CC66B9C05617}"/>
              </a:ext>
            </a:extLst>
          </p:cNvPr>
          <p:cNvSpPr/>
          <p:nvPr/>
        </p:nvSpPr>
        <p:spPr>
          <a:xfrm>
            <a:off x="6450562" y="712770"/>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Rounded Rectangle 16">
            <a:extLst>
              <a:ext uri="{FF2B5EF4-FFF2-40B4-BE49-F238E27FC236}">
                <a16:creationId xmlns:a16="http://schemas.microsoft.com/office/drawing/2014/main" id="{0E582FA1-6CD7-F035-0664-AC9D6C35AD77}"/>
              </a:ext>
            </a:extLst>
          </p:cNvPr>
          <p:cNvSpPr/>
          <p:nvPr/>
        </p:nvSpPr>
        <p:spPr>
          <a:xfrm>
            <a:off x="1481908" y="2374575"/>
            <a:ext cx="4698607" cy="1558363"/>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a:solidFill>
                  <a:srgbClr val="2E3192"/>
                </a:solidFill>
                <a:latin typeface="Montserrat" pitchFamily="2" charset="77"/>
              </a:rPr>
              <a:t>Repeat steps 4-6 many times. As you work, a braided cord will grow underneath the disk </a:t>
            </a:r>
          </a:p>
        </p:txBody>
      </p:sp>
      <p:sp>
        <p:nvSpPr>
          <p:cNvPr id="13" name="Oval 12">
            <a:extLst>
              <a:ext uri="{FF2B5EF4-FFF2-40B4-BE49-F238E27FC236}">
                <a16:creationId xmlns:a16="http://schemas.microsoft.com/office/drawing/2014/main" id="{3DE5CED7-2F02-9777-6FA9-E833A0109C69}"/>
              </a:ext>
            </a:extLst>
          </p:cNvPr>
          <p:cNvSpPr/>
          <p:nvPr/>
        </p:nvSpPr>
        <p:spPr>
          <a:xfrm>
            <a:off x="1087445" y="2933322"/>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4" name="TextBox 30">
            <a:extLst>
              <a:ext uri="{FF2B5EF4-FFF2-40B4-BE49-F238E27FC236}">
                <a16:creationId xmlns:a16="http://schemas.microsoft.com/office/drawing/2014/main" id="{0CA4A9FF-A63F-A9A4-B7AA-99A58171CB81}"/>
              </a:ext>
            </a:extLst>
          </p:cNvPr>
          <p:cNvSpPr txBox="1"/>
          <p:nvPr/>
        </p:nvSpPr>
        <p:spPr>
          <a:xfrm>
            <a:off x="1085088" y="2952562"/>
            <a:ext cx="44701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14</a:t>
            </a:r>
            <a:endParaRPr lang="en-US" b="1" dirty="0">
              <a:solidFill>
                <a:schemeClr val="bg1"/>
              </a:solidFill>
              <a:latin typeface="Montserrat"/>
            </a:endParaRPr>
          </a:p>
        </p:txBody>
      </p:sp>
      <p:pic>
        <p:nvPicPr>
          <p:cNvPr id="10" name="Picture 9">
            <a:extLst>
              <a:ext uri="{FF2B5EF4-FFF2-40B4-BE49-F238E27FC236}">
                <a16:creationId xmlns:a16="http://schemas.microsoft.com/office/drawing/2014/main" id="{D3D01CDC-DF6E-2555-132A-6BBBFA7F85DE}"/>
              </a:ext>
            </a:extLst>
          </p:cNvPr>
          <p:cNvPicPr>
            <a:picLocks noChangeAspect="1"/>
          </p:cNvPicPr>
          <p:nvPr/>
        </p:nvPicPr>
        <p:blipFill>
          <a:blip r:embed="rId6"/>
          <a:stretch>
            <a:fillRect/>
          </a:stretch>
        </p:blipFill>
        <p:spPr>
          <a:xfrm>
            <a:off x="6918738" y="1579111"/>
            <a:ext cx="4535039" cy="3023359"/>
          </a:xfrm>
          <a:prstGeom prst="roundRect">
            <a:avLst/>
          </a:prstGeom>
          <a:effectLst>
            <a:outerShdw blurRad="139700" dist="38100" dir="8100000" sx="102000" sy="102000" algn="tr" rotWithShape="0">
              <a:prstClr val="black">
                <a:alpha val="40000"/>
              </a:prstClr>
            </a:outerShdw>
          </a:effectLst>
        </p:spPr>
      </p:pic>
    </p:spTree>
    <p:extLst>
      <p:ext uri="{BB962C8B-B14F-4D97-AF65-F5344CB8AC3E}">
        <p14:creationId xmlns:p14="http://schemas.microsoft.com/office/powerpoint/2010/main" val="2697559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D97AF1-932B-6B25-E0EC-8E8D243A92EF}"/>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2BEE624-251B-D34A-F736-CF806E28868D}"/>
              </a:ext>
            </a:extLst>
          </p:cNvPr>
          <p:cNvSpPr/>
          <p:nvPr/>
        </p:nvSpPr>
        <p:spPr>
          <a:xfrm>
            <a:off x="5707998" y="-29301"/>
            <a:ext cx="6484002" cy="6858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256365" y="205692"/>
            <a:ext cx="5464035" cy="1143000"/>
          </a:xfrm>
        </p:spPr>
        <p:txBody>
          <a:bodyPr>
            <a:normAutofit/>
          </a:bodyPr>
          <a:lstStyle/>
          <a:p>
            <a:r>
              <a:rPr lang="en-US" sz="2800" b="1" dirty="0">
                <a:solidFill>
                  <a:srgbClr val="ED1C24"/>
                </a:solidFill>
                <a:latin typeface="Montserrat" pitchFamily="2" charset="77"/>
              </a:rPr>
              <a:t>Modern Material: Ancient Technology (</a:t>
            </a:r>
            <a:r>
              <a:rPr lang="en-US" sz="2800" b="1" dirty="0" err="1">
                <a:solidFill>
                  <a:srgbClr val="ED1C24"/>
                </a:solidFill>
                <a:latin typeface="Montserrat" pitchFamily="2" charset="77"/>
              </a:rPr>
              <a:t>Kumihimo</a:t>
            </a:r>
            <a:r>
              <a:rPr lang="en-US" sz="2800" b="1" dirty="0">
                <a:solidFill>
                  <a:srgbClr val="ED1C24"/>
                </a:solidFill>
                <a:latin typeface="Montserrat" pitchFamily="2" charset="77"/>
              </a:rPr>
              <a:t>)</a:t>
            </a:r>
          </a:p>
        </p:txBody>
      </p:sp>
      <p:pic>
        <p:nvPicPr>
          <p:cNvPr id="5" name="Picture 4">
            <a:extLst>
              <a:ext uri="{FF2B5EF4-FFF2-40B4-BE49-F238E27FC236}">
                <a16:creationId xmlns:a16="http://schemas.microsoft.com/office/drawing/2014/main" id="{59BF36E4-1200-71DD-3362-A823F0C5CC37}"/>
              </a:ext>
            </a:extLst>
          </p:cNvPr>
          <p:cNvPicPr>
            <a:picLocks noChangeAspect="1"/>
          </p:cNvPicPr>
          <p:nvPr/>
        </p:nvPicPr>
        <p:blipFill>
          <a:blip r:embed="rId3"/>
          <a:stretch>
            <a:fillRect/>
          </a:stretch>
        </p:blipFill>
        <p:spPr>
          <a:xfrm>
            <a:off x="201370" y="84011"/>
            <a:ext cx="985793" cy="761749"/>
          </a:xfrm>
          <a:prstGeom prst="rect">
            <a:avLst/>
          </a:prstGeom>
        </p:spPr>
      </p:pic>
      <p:pic>
        <p:nvPicPr>
          <p:cNvPr id="19" name="Picture 18">
            <a:extLst>
              <a:ext uri="{FF2B5EF4-FFF2-40B4-BE49-F238E27FC236}">
                <a16:creationId xmlns:a16="http://schemas.microsoft.com/office/drawing/2014/main" id="{76B28D94-95C9-6901-78E6-81B524106436}"/>
              </a:ext>
            </a:extLst>
          </p:cNvPr>
          <p:cNvPicPr>
            <a:picLocks noChangeAspect="1"/>
          </p:cNvPicPr>
          <p:nvPr/>
        </p:nvPicPr>
        <p:blipFill>
          <a:blip r:embed="rId4"/>
          <a:stretch>
            <a:fillRect/>
          </a:stretch>
        </p:blipFill>
        <p:spPr>
          <a:xfrm>
            <a:off x="9839204" y="6103310"/>
            <a:ext cx="2058288" cy="517939"/>
          </a:xfrm>
          <a:prstGeom prst="rect">
            <a:avLst/>
          </a:prstGeom>
        </p:spPr>
      </p:pic>
      <p:pic>
        <p:nvPicPr>
          <p:cNvPr id="9" name="Picture 8">
            <a:extLst>
              <a:ext uri="{FF2B5EF4-FFF2-40B4-BE49-F238E27FC236}">
                <a16:creationId xmlns:a16="http://schemas.microsoft.com/office/drawing/2014/main" id="{491CFFC8-D21C-BA3B-7351-59911B05895F}"/>
              </a:ext>
            </a:extLst>
          </p:cNvPr>
          <p:cNvPicPr>
            <a:picLocks noChangeAspect="1"/>
          </p:cNvPicPr>
          <p:nvPr/>
        </p:nvPicPr>
        <p:blipFill>
          <a:blip r:embed="rId5"/>
          <a:stretch>
            <a:fillRect/>
          </a:stretch>
        </p:blipFill>
        <p:spPr>
          <a:xfrm>
            <a:off x="5823849" y="1556142"/>
            <a:ext cx="6244992" cy="4163327"/>
          </a:xfrm>
          <a:prstGeom prst="rect">
            <a:avLst/>
          </a:prstGeom>
        </p:spPr>
      </p:pic>
      <p:pic>
        <p:nvPicPr>
          <p:cNvPr id="6" name="Picture 5">
            <a:extLst>
              <a:ext uri="{FF2B5EF4-FFF2-40B4-BE49-F238E27FC236}">
                <a16:creationId xmlns:a16="http://schemas.microsoft.com/office/drawing/2014/main" id="{48F97D41-78DE-694F-BF3E-0CE241BF3752}"/>
              </a:ext>
            </a:extLst>
          </p:cNvPr>
          <p:cNvPicPr>
            <a:picLocks noChangeAspect="1"/>
          </p:cNvPicPr>
          <p:nvPr/>
        </p:nvPicPr>
        <p:blipFill>
          <a:blip r:embed="rId6"/>
          <a:stretch>
            <a:fillRect/>
          </a:stretch>
        </p:blipFill>
        <p:spPr>
          <a:xfrm>
            <a:off x="1303014" y="205692"/>
            <a:ext cx="3669355" cy="65248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D05CA758-8213-5017-B07C-60ED842D98B2}"/>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F726A04B-6C8A-2FE9-CC7B-C0CC04C8E9BE}"/>
              </a:ext>
            </a:extLst>
          </p:cNvPr>
          <p:cNvPicPr>
            <a:picLocks noChangeAspect="1"/>
          </p:cNvPicPr>
          <p:nvPr/>
        </p:nvPicPr>
        <p:blipFill>
          <a:blip r:embed="rId4"/>
          <a:stretch>
            <a:fillRect/>
          </a:stretch>
        </p:blipFill>
        <p:spPr>
          <a:xfrm>
            <a:off x="11135681" y="5985265"/>
            <a:ext cx="915816" cy="707676"/>
          </a:xfrm>
          <a:prstGeom prst="rect">
            <a:avLst/>
          </a:prstGeom>
        </p:spPr>
      </p:pic>
      <p:sp>
        <p:nvSpPr>
          <p:cNvPr id="2" name="Title 1">
            <a:extLst>
              <a:ext uri="{FF2B5EF4-FFF2-40B4-BE49-F238E27FC236}">
                <a16:creationId xmlns:a16="http://schemas.microsoft.com/office/drawing/2014/main" id="{F7287A01-CFA3-5B47-10EB-38B5069AD628}"/>
              </a:ext>
            </a:extLst>
          </p:cNvPr>
          <p:cNvSpPr>
            <a:spLocks noGrp="1"/>
          </p:cNvSpPr>
          <p:nvPr>
            <p:ph type="title"/>
          </p:nvPr>
        </p:nvSpPr>
        <p:spPr>
          <a:xfrm>
            <a:off x="604528" y="2724288"/>
            <a:ext cx="10972800" cy="1143000"/>
          </a:xfrm>
          <a:effectLst>
            <a:outerShdw blurRad="50800" dist="38100" dir="5400000" sx="102000" sy="102000" algn="t" rotWithShape="0">
              <a:prstClr val="black">
                <a:alpha val="40000"/>
              </a:prstClr>
            </a:outerShdw>
          </a:effectLst>
        </p:spPr>
        <p:txBody>
          <a:bodyPr>
            <a:noAutofit/>
          </a:bodyPr>
          <a:lstStyle/>
          <a:p>
            <a:br>
              <a:rPr lang="en-US" altLang="en-US" b="1" dirty="0">
                <a:solidFill>
                  <a:srgbClr val="C17EB6"/>
                </a:solidFill>
                <a:latin typeface="Montserrat" pitchFamily="2" charset="77"/>
              </a:rPr>
            </a:br>
            <a:br>
              <a:rPr lang="en-US" altLang="en-US" b="1" dirty="0">
                <a:solidFill>
                  <a:srgbClr val="C17EB6"/>
                </a:solidFill>
                <a:latin typeface="Montserrat" pitchFamily="2" charset="77"/>
              </a:rPr>
            </a:br>
            <a:endParaRPr b="1" dirty="0">
              <a:solidFill>
                <a:srgbClr val="C17EB6"/>
              </a:solidFill>
              <a:latin typeface="Montserrat" pitchFamily="2" charset="77"/>
            </a:endParaRPr>
          </a:p>
        </p:txBody>
      </p:sp>
      <p:sp>
        <p:nvSpPr>
          <p:cNvPr id="53" name="5-Point Star 52">
            <a:extLst>
              <a:ext uri="{FF2B5EF4-FFF2-40B4-BE49-F238E27FC236}">
                <a16:creationId xmlns:a16="http://schemas.microsoft.com/office/drawing/2014/main" id="{6ADCEB20-C4CF-E077-B84F-8BB227FB99D2}"/>
              </a:ext>
            </a:extLst>
          </p:cNvPr>
          <p:cNvSpPr/>
          <p:nvPr/>
        </p:nvSpPr>
        <p:spPr>
          <a:xfrm rot="21310741">
            <a:off x="11960883" y="211224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4A1CB98E-5286-BC24-0E0D-805EDE1D079E}"/>
              </a:ext>
            </a:extLst>
          </p:cNvPr>
          <p:cNvPicPr>
            <a:picLocks noChangeAspect="1"/>
          </p:cNvPicPr>
          <p:nvPr/>
        </p:nvPicPr>
        <p:blipFill>
          <a:blip r:embed="rId5"/>
          <a:stretch>
            <a:fillRect/>
          </a:stretch>
        </p:blipFill>
        <p:spPr>
          <a:xfrm>
            <a:off x="265400" y="6121066"/>
            <a:ext cx="2084162" cy="533447"/>
          </a:xfrm>
          <a:prstGeom prst="rect">
            <a:avLst/>
          </a:prstGeom>
        </p:spPr>
      </p:pic>
      <p:pic>
        <p:nvPicPr>
          <p:cNvPr id="58" name="Picture 57">
            <a:extLst>
              <a:ext uri="{FF2B5EF4-FFF2-40B4-BE49-F238E27FC236}">
                <a16:creationId xmlns:a16="http://schemas.microsoft.com/office/drawing/2014/main" id="{8FB1FAC2-9711-8B08-FA7B-55DD72866E3A}"/>
              </a:ext>
            </a:extLst>
          </p:cNvPr>
          <p:cNvPicPr>
            <a:picLocks noChangeAspect="1"/>
          </p:cNvPicPr>
          <p:nvPr/>
        </p:nvPicPr>
        <p:blipFill>
          <a:blip r:embed="rId6"/>
          <a:stretch>
            <a:fillRect/>
          </a:stretch>
        </p:blipFill>
        <p:spPr>
          <a:xfrm>
            <a:off x="9793374" y="252222"/>
            <a:ext cx="2180326" cy="616803"/>
          </a:xfrm>
          <a:prstGeom prst="rect">
            <a:avLst/>
          </a:prstGeom>
        </p:spPr>
      </p:pic>
      <p:sp>
        <p:nvSpPr>
          <p:cNvPr id="4" name="TextBox 3">
            <a:extLst>
              <a:ext uri="{FF2B5EF4-FFF2-40B4-BE49-F238E27FC236}">
                <a16:creationId xmlns:a16="http://schemas.microsoft.com/office/drawing/2014/main" id="{F43A795B-5C65-EAA6-3761-2CAA29E86F4C}"/>
              </a:ext>
            </a:extLst>
          </p:cNvPr>
          <p:cNvSpPr txBox="1"/>
          <p:nvPr/>
        </p:nvSpPr>
        <p:spPr>
          <a:xfrm>
            <a:off x="1652107" y="265877"/>
            <a:ext cx="5504612" cy="120032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bg1"/>
                </a:solidFill>
                <a:latin typeface="Montserrat" pitchFamily="2" charset="77"/>
              </a:rPr>
              <a:t>Turn and </a:t>
            </a:r>
          </a:p>
          <a:p>
            <a:r>
              <a:rPr lang="en-US" sz="3600" b="1">
                <a:solidFill>
                  <a:schemeClr val="bg1"/>
                </a:solidFill>
                <a:latin typeface="Montserrat" pitchFamily="2" charset="77"/>
              </a:rPr>
              <a:t>TALK TIME</a:t>
            </a:r>
          </a:p>
        </p:txBody>
      </p:sp>
      <p:sp>
        <p:nvSpPr>
          <p:cNvPr id="6" name="5-Point Star 5">
            <a:extLst>
              <a:ext uri="{FF2B5EF4-FFF2-40B4-BE49-F238E27FC236}">
                <a16:creationId xmlns:a16="http://schemas.microsoft.com/office/drawing/2014/main" id="{4943F3D2-8A42-601C-5EE9-4D384FDE257C}"/>
              </a:ext>
            </a:extLst>
          </p:cNvPr>
          <p:cNvSpPr/>
          <p:nvPr/>
        </p:nvSpPr>
        <p:spPr>
          <a:xfrm>
            <a:off x="4637834" y="1236573"/>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5B830415-C0C0-AEBD-12A6-C967F192C603}"/>
              </a:ext>
            </a:extLst>
          </p:cNvPr>
          <p:cNvCxnSpPr>
            <a:cxnSpLocks/>
          </p:cNvCxnSpPr>
          <p:nvPr/>
        </p:nvCxnSpPr>
        <p:spPr>
          <a:xfrm flipV="1">
            <a:off x="1750322" y="1373389"/>
            <a:ext cx="2883242" cy="733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CE2BB416-3C2F-BAD1-DB46-DF78D063FADB}"/>
              </a:ext>
            </a:extLst>
          </p:cNvPr>
          <p:cNvPicPr>
            <a:picLocks noChangeAspect="1"/>
          </p:cNvPicPr>
          <p:nvPr/>
        </p:nvPicPr>
        <p:blipFill>
          <a:blip r:embed="rId7"/>
          <a:srcRect l="14085" t="39978" r="53808" b="38994"/>
          <a:stretch>
            <a:fillRect/>
          </a:stretch>
        </p:blipFill>
        <p:spPr>
          <a:xfrm>
            <a:off x="265400" y="180937"/>
            <a:ext cx="1600166" cy="1355015"/>
          </a:xfrm>
          <a:prstGeom prst="rect">
            <a:avLst/>
          </a:prstGeom>
        </p:spPr>
      </p:pic>
      <p:sp>
        <p:nvSpPr>
          <p:cNvPr id="63" name="Rounded Rectangle 62">
            <a:extLst>
              <a:ext uri="{FF2B5EF4-FFF2-40B4-BE49-F238E27FC236}">
                <a16:creationId xmlns:a16="http://schemas.microsoft.com/office/drawing/2014/main" id="{9B26E65E-BF11-26D6-A614-0581A342E4FE}"/>
              </a:ext>
            </a:extLst>
          </p:cNvPr>
          <p:cNvSpPr/>
          <p:nvPr/>
        </p:nvSpPr>
        <p:spPr>
          <a:xfrm>
            <a:off x="1345299" y="2179519"/>
            <a:ext cx="4088031" cy="1582419"/>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r" defTabSz="914400" eaLnBrk="0" fontAlgn="base" hangingPunct="0">
              <a:spcBef>
                <a:spcPct val="0"/>
              </a:spcBef>
              <a:spcAft>
                <a:spcPct val="0"/>
              </a:spcAft>
            </a:pPr>
            <a:r>
              <a:rPr lang="en-US" altLang="en-US" sz="2400" b="1" dirty="0">
                <a:solidFill>
                  <a:srgbClr val="2E3192"/>
                </a:solidFill>
                <a:latin typeface="Montserrat" pitchFamily="2" charset="77"/>
              </a:rPr>
              <a:t>   How does the strength of a single            </a:t>
            </a:r>
          </a:p>
          <a:p>
            <a:pPr lvl="0" algn="r" defTabSz="914400" eaLnBrk="0" fontAlgn="base" hangingPunct="0">
              <a:spcBef>
                <a:spcPct val="0"/>
              </a:spcBef>
              <a:spcAft>
                <a:spcPct val="0"/>
              </a:spcAft>
            </a:pPr>
            <a:r>
              <a:rPr lang="en-US" altLang="en-US" sz="2400" b="1" dirty="0">
                <a:solidFill>
                  <a:srgbClr val="2E3192"/>
                </a:solidFill>
                <a:latin typeface="Montserrat" pitchFamily="2" charset="77"/>
              </a:rPr>
              <a:t>  strand compare to the braided cord? </a:t>
            </a:r>
          </a:p>
        </p:txBody>
      </p:sp>
      <p:sp>
        <p:nvSpPr>
          <p:cNvPr id="64" name="Rounded Rectangle 63">
            <a:extLst>
              <a:ext uri="{FF2B5EF4-FFF2-40B4-BE49-F238E27FC236}">
                <a16:creationId xmlns:a16="http://schemas.microsoft.com/office/drawing/2014/main" id="{D3C9C9BA-0F2F-14AB-E7AC-D877AFE7CC60}"/>
              </a:ext>
            </a:extLst>
          </p:cNvPr>
          <p:cNvSpPr/>
          <p:nvPr/>
        </p:nvSpPr>
        <p:spPr>
          <a:xfrm>
            <a:off x="1298158" y="4070311"/>
            <a:ext cx="3990542" cy="1402794"/>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r" defTabSz="914400" eaLnBrk="0" fontAlgn="base" hangingPunct="0">
              <a:spcBef>
                <a:spcPct val="0"/>
              </a:spcBef>
              <a:spcAft>
                <a:spcPct val="0"/>
              </a:spcAft>
            </a:pPr>
            <a:r>
              <a:rPr lang="en-US" sz="2400" b="1">
                <a:solidFill>
                  <a:srgbClr val="2E3192"/>
                </a:solidFill>
                <a:latin typeface="Montserrat" pitchFamily="2" charset="77"/>
              </a:rPr>
              <a:t>What happens when multiple strands combine? </a:t>
            </a:r>
            <a:endParaRPr lang="en-US" altLang="en-US" sz="2400" b="1">
              <a:solidFill>
                <a:srgbClr val="2E3192"/>
              </a:solidFill>
              <a:latin typeface="Montserrat" pitchFamily="2" charset="77"/>
            </a:endParaRPr>
          </a:p>
        </p:txBody>
      </p:sp>
      <p:sp>
        <p:nvSpPr>
          <p:cNvPr id="65" name="Rounded Rectangle 64">
            <a:extLst>
              <a:ext uri="{FF2B5EF4-FFF2-40B4-BE49-F238E27FC236}">
                <a16:creationId xmlns:a16="http://schemas.microsoft.com/office/drawing/2014/main" id="{03696DF9-86DB-5048-E2D1-927571C63E8C}"/>
              </a:ext>
            </a:extLst>
          </p:cNvPr>
          <p:cNvSpPr/>
          <p:nvPr/>
        </p:nvSpPr>
        <p:spPr>
          <a:xfrm>
            <a:off x="7097566" y="2396963"/>
            <a:ext cx="4840356" cy="1021152"/>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r" defTabSz="914400" eaLnBrk="0" fontAlgn="base" hangingPunct="0">
              <a:spcBef>
                <a:spcPct val="0"/>
              </a:spcBef>
              <a:spcAft>
                <a:spcPct val="0"/>
              </a:spcAft>
            </a:pPr>
            <a:r>
              <a:rPr lang="en-US" altLang="en-US" sz="2400" b="1">
                <a:solidFill>
                  <a:srgbClr val="2E3192"/>
                </a:solidFill>
                <a:latin typeface="Montserrat" pitchFamily="2" charset="77"/>
              </a:rPr>
              <a:t>How does the braided structure affect strength? </a:t>
            </a:r>
          </a:p>
        </p:txBody>
      </p:sp>
      <p:sp>
        <p:nvSpPr>
          <p:cNvPr id="66" name="Rounded Rectangle 65">
            <a:extLst>
              <a:ext uri="{FF2B5EF4-FFF2-40B4-BE49-F238E27FC236}">
                <a16:creationId xmlns:a16="http://schemas.microsoft.com/office/drawing/2014/main" id="{98C578C9-D715-40D2-A623-2DCAA3EBEAF6}"/>
              </a:ext>
            </a:extLst>
          </p:cNvPr>
          <p:cNvSpPr/>
          <p:nvPr/>
        </p:nvSpPr>
        <p:spPr>
          <a:xfrm>
            <a:off x="7147553" y="4044855"/>
            <a:ext cx="4840356" cy="1362958"/>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r" defTabSz="914400" eaLnBrk="0" fontAlgn="base" hangingPunct="0">
              <a:spcBef>
                <a:spcPct val="0"/>
              </a:spcBef>
              <a:spcAft>
                <a:spcPct val="0"/>
              </a:spcAft>
            </a:pPr>
            <a:r>
              <a:rPr lang="en-US" altLang="en-US" sz="2400" b="1">
                <a:solidFill>
                  <a:srgbClr val="2E3192"/>
                </a:solidFill>
                <a:latin typeface="Montserrat" pitchFamily="2" charset="77"/>
              </a:rPr>
              <a:t>Why might engineers combine fibers instead of using a single strand? </a:t>
            </a:r>
          </a:p>
        </p:txBody>
      </p:sp>
      <p:pic>
        <p:nvPicPr>
          <p:cNvPr id="7" name="Picture 6">
            <a:extLst>
              <a:ext uri="{FF2B5EF4-FFF2-40B4-BE49-F238E27FC236}">
                <a16:creationId xmlns:a16="http://schemas.microsoft.com/office/drawing/2014/main" id="{29DB012A-B07E-916D-30EE-98657C3EA0B2}"/>
              </a:ext>
            </a:extLst>
          </p:cNvPr>
          <p:cNvPicPr>
            <a:picLocks noChangeAspect="1"/>
          </p:cNvPicPr>
          <p:nvPr/>
        </p:nvPicPr>
        <p:blipFill>
          <a:blip r:embed="rId8"/>
          <a:srcRect l="52842" t="32752" b="34519"/>
          <a:stretch>
            <a:fillRect/>
          </a:stretch>
        </p:blipFill>
        <p:spPr>
          <a:xfrm>
            <a:off x="566312" y="4181656"/>
            <a:ext cx="1468226" cy="1317532"/>
          </a:xfrm>
          <a:prstGeom prst="rect">
            <a:avLst/>
          </a:prstGeom>
        </p:spPr>
      </p:pic>
      <p:pic>
        <p:nvPicPr>
          <p:cNvPr id="10" name="Picture 9">
            <a:extLst>
              <a:ext uri="{FF2B5EF4-FFF2-40B4-BE49-F238E27FC236}">
                <a16:creationId xmlns:a16="http://schemas.microsoft.com/office/drawing/2014/main" id="{52FD5C68-826B-CD71-46CF-64AAA3F2F29C}"/>
              </a:ext>
            </a:extLst>
          </p:cNvPr>
          <p:cNvPicPr>
            <a:picLocks noChangeAspect="1"/>
          </p:cNvPicPr>
          <p:nvPr/>
        </p:nvPicPr>
        <p:blipFill>
          <a:blip r:embed="rId8"/>
          <a:srcRect l="46490" b="67271"/>
          <a:stretch>
            <a:fillRect/>
          </a:stretch>
        </p:blipFill>
        <p:spPr>
          <a:xfrm>
            <a:off x="6133887" y="2294860"/>
            <a:ext cx="1603709" cy="1268279"/>
          </a:xfrm>
          <a:prstGeom prst="rect">
            <a:avLst/>
          </a:prstGeom>
        </p:spPr>
      </p:pic>
      <p:pic>
        <p:nvPicPr>
          <p:cNvPr id="14" name="Picture 13">
            <a:extLst>
              <a:ext uri="{FF2B5EF4-FFF2-40B4-BE49-F238E27FC236}">
                <a16:creationId xmlns:a16="http://schemas.microsoft.com/office/drawing/2014/main" id="{00528C2D-1F8A-AA7A-C222-8CA54DBE67B7}"/>
              </a:ext>
            </a:extLst>
          </p:cNvPr>
          <p:cNvPicPr>
            <a:picLocks noChangeAspect="1"/>
          </p:cNvPicPr>
          <p:nvPr/>
        </p:nvPicPr>
        <p:blipFill>
          <a:blip r:embed="rId8"/>
          <a:srcRect t="64498" r="51087"/>
          <a:stretch>
            <a:fillRect/>
          </a:stretch>
        </p:blipFill>
        <p:spPr>
          <a:xfrm>
            <a:off x="6128554" y="4134378"/>
            <a:ext cx="1510754" cy="1417795"/>
          </a:xfrm>
          <a:prstGeom prst="rect">
            <a:avLst/>
          </a:prstGeom>
        </p:spPr>
      </p:pic>
      <p:pic>
        <p:nvPicPr>
          <p:cNvPr id="59" name="Picture 58">
            <a:extLst>
              <a:ext uri="{FF2B5EF4-FFF2-40B4-BE49-F238E27FC236}">
                <a16:creationId xmlns:a16="http://schemas.microsoft.com/office/drawing/2014/main" id="{AB87D57E-0183-C8E7-D397-1DC3FC9A7206}"/>
              </a:ext>
            </a:extLst>
          </p:cNvPr>
          <p:cNvPicPr>
            <a:picLocks noChangeAspect="1"/>
          </p:cNvPicPr>
          <p:nvPr/>
        </p:nvPicPr>
        <p:blipFill>
          <a:blip r:embed="rId8"/>
          <a:srcRect r="52917" b="68000"/>
          <a:stretch>
            <a:fillRect/>
          </a:stretch>
        </p:blipFill>
        <p:spPr>
          <a:xfrm>
            <a:off x="464203" y="2330340"/>
            <a:ext cx="1366757" cy="1201054"/>
          </a:xfrm>
          <a:prstGeom prst="rect">
            <a:avLst/>
          </a:prstGeom>
        </p:spPr>
      </p:pic>
    </p:spTree>
    <p:extLst>
      <p:ext uri="{BB962C8B-B14F-4D97-AF65-F5344CB8AC3E}">
        <p14:creationId xmlns:p14="http://schemas.microsoft.com/office/powerpoint/2010/main" val="2473549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2391B-4551-8BDD-589D-6DAA011A8D5D}"/>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F461EC66-CC9D-83AB-3AB1-5D8C605BC8E5}"/>
              </a:ext>
            </a:extLst>
          </p:cNvPr>
          <p:cNvSpPr>
            <a:spLocks/>
          </p:cNvSpPr>
          <p:nvPr/>
        </p:nvSpPr>
        <p:spPr>
          <a:xfrm>
            <a:off x="0" y="0"/>
            <a:ext cx="12192000" cy="6858000"/>
          </a:xfrm>
          <a:prstGeom prst="rect">
            <a:avLst/>
          </a:prstGeom>
          <a:gradFill>
            <a:gsLst>
              <a:gs pos="70000">
                <a:srgbClr val="23183B"/>
              </a:gs>
              <a:gs pos="1000">
                <a:srgbClr val="ED1C24"/>
              </a:gs>
              <a:gs pos="27000">
                <a:srgbClr val="2E3192"/>
              </a:gs>
            </a:gsLst>
            <a:lin ang="150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D0C2871-3DA6-91F0-F39C-5AC0812910BC}"/>
              </a:ext>
            </a:extLst>
          </p:cNvPr>
          <p:cNvSpPr>
            <a:spLocks noGrp="1"/>
          </p:cNvSpPr>
          <p:nvPr>
            <p:ph type="title"/>
          </p:nvPr>
        </p:nvSpPr>
        <p:spPr>
          <a:xfrm>
            <a:off x="1187563" y="21498"/>
            <a:ext cx="5343866" cy="1086506"/>
          </a:xfrm>
        </p:spPr>
        <p:txBody>
          <a:bodyPr>
            <a:normAutofit/>
          </a:bodyPr>
          <a:lstStyle/>
          <a:p>
            <a:pPr algn="l"/>
            <a:r>
              <a:rPr lang="en-US" sz="4000" dirty="0">
                <a:solidFill>
                  <a:schemeClr val="bg1"/>
                </a:solidFill>
                <a:latin typeface="Montserrat"/>
              </a:rPr>
              <a:t>Career Exploration</a:t>
            </a:r>
            <a:endParaRPr lang="en-US" sz="4000" dirty="0">
              <a:solidFill>
                <a:schemeClr val="bg1"/>
              </a:solidFill>
            </a:endParaRPr>
          </a:p>
        </p:txBody>
      </p:sp>
      <p:pic>
        <p:nvPicPr>
          <p:cNvPr id="6" name="Picture 5">
            <a:extLst>
              <a:ext uri="{FF2B5EF4-FFF2-40B4-BE49-F238E27FC236}">
                <a16:creationId xmlns:a16="http://schemas.microsoft.com/office/drawing/2014/main" id="{AD1998F6-3014-A33C-563E-8B82306F6ED4}"/>
              </a:ext>
            </a:extLst>
          </p:cNvPr>
          <p:cNvPicPr>
            <a:picLocks noChangeAspect="1"/>
          </p:cNvPicPr>
          <p:nvPr/>
        </p:nvPicPr>
        <p:blipFill>
          <a:blip r:embed="rId4"/>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7FDB4641-3F98-0616-B84B-9DF71D22F929}"/>
              </a:ext>
            </a:extLst>
          </p:cNvPr>
          <p:cNvPicPr>
            <a:picLocks noChangeAspect="1"/>
          </p:cNvPicPr>
          <p:nvPr/>
        </p:nvPicPr>
        <p:blipFill>
          <a:blip r:embed="rId5"/>
          <a:stretch>
            <a:fillRect/>
          </a:stretch>
        </p:blipFill>
        <p:spPr>
          <a:xfrm>
            <a:off x="6504600" y="58005"/>
            <a:ext cx="1659973" cy="469598"/>
          </a:xfrm>
          <a:prstGeom prst="rect">
            <a:avLst/>
          </a:prstGeom>
        </p:spPr>
      </p:pic>
      <p:pic>
        <p:nvPicPr>
          <p:cNvPr id="12" name="Picture 11">
            <a:extLst>
              <a:ext uri="{FF2B5EF4-FFF2-40B4-BE49-F238E27FC236}">
                <a16:creationId xmlns:a16="http://schemas.microsoft.com/office/drawing/2014/main" id="{3990ED7E-3AD1-2A05-81AE-BA20F8F2C9DB}"/>
              </a:ext>
            </a:extLst>
          </p:cNvPr>
          <p:cNvPicPr>
            <a:picLocks noChangeAspect="1"/>
          </p:cNvPicPr>
          <p:nvPr/>
        </p:nvPicPr>
        <p:blipFill>
          <a:blip r:embed="rId6"/>
          <a:stretch>
            <a:fillRect/>
          </a:stretch>
        </p:blipFill>
        <p:spPr>
          <a:xfrm>
            <a:off x="252254" y="6232497"/>
            <a:ext cx="2080127" cy="532414"/>
          </a:xfrm>
          <a:prstGeom prst="rect">
            <a:avLst/>
          </a:prstGeom>
        </p:spPr>
      </p:pic>
      <p:sp>
        <p:nvSpPr>
          <p:cNvPr id="2" name="Rectangle 1">
            <a:extLst>
              <a:ext uri="{FF2B5EF4-FFF2-40B4-BE49-F238E27FC236}">
                <a16:creationId xmlns:a16="http://schemas.microsoft.com/office/drawing/2014/main" id="{ABFFC6CD-63C2-7F28-A9E4-0CAFBAC6B51A}"/>
              </a:ext>
            </a:extLst>
          </p:cNvPr>
          <p:cNvSpPr>
            <a:spLocks noChangeArrowheads="1"/>
          </p:cNvSpPr>
          <p:nvPr/>
        </p:nvSpPr>
        <p:spPr bwMode="auto">
          <a:xfrm>
            <a:off x="838200" y="3625679"/>
            <a:ext cx="1079109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Rectangle 1">
            <a:extLst>
              <a:ext uri="{FF2B5EF4-FFF2-40B4-BE49-F238E27FC236}">
                <a16:creationId xmlns:a16="http://schemas.microsoft.com/office/drawing/2014/main" id="{2F7F2B12-6BCB-D2D5-D9B9-9EAC571E2534}"/>
              </a:ext>
            </a:extLst>
          </p:cNvPr>
          <p:cNvSpPr>
            <a:spLocks noChangeArrowheads="1"/>
          </p:cNvSpPr>
          <p:nvPr/>
        </p:nvSpPr>
        <p:spPr bwMode="auto">
          <a:xfrm>
            <a:off x="1640971" y="3210952"/>
            <a:ext cx="1008550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bg1"/>
              </a:solidFill>
              <a:effectLst/>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Rounded Rectangle 4">
            <a:extLst>
              <a:ext uri="{FF2B5EF4-FFF2-40B4-BE49-F238E27FC236}">
                <a16:creationId xmlns:a16="http://schemas.microsoft.com/office/drawing/2014/main" id="{CB7F7CBB-AB9C-7050-CEF0-39DE6FA5DA99}"/>
              </a:ext>
            </a:extLst>
          </p:cNvPr>
          <p:cNvSpPr/>
          <p:nvPr/>
        </p:nvSpPr>
        <p:spPr>
          <a:xfrm>
            <a:off x="252254" y="1268995"/>
            <a:ext cx="9333210" cy="4612814"/>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defTabSz="914400" eaLnBrk="0" fontAlgn="base" hangingPunct="0">
              <a:spcBef>
                <a:spcPct val="0"/>
              </a:spcBef>
              <a:spcAft>
                <a:spcPct val="0"/>
              </a:spcAft>
            </a:pPr>
            <a:endParaRPr lang="en-US" altLang="en-US" sz="2000">
              <a:solidFill>
                <a:srgbClr val="2E3192"/>
              </a:solidFill>
              <a:latin typeface="Montserrat" pitchFamily="2" charset="77"/>
            </a:endParaRPr>
          </a:p>
        </p:txBody>
      </p:sp>
      <p:sp>
        <p:nvSpPr>
          <p:cNvPr id="11" name="5-Point Star 10">
            <a:extLst>
              <a:ext uri="{FF2B5EF4-FFF2-40B4-BE49-F238E27FC236}">
                <a16:creationId xmlns:a16="http://schemas.microsoft.com/office/drawing/2014/main" id="{9AC2590D-1E06-4F61-9923-718ED430BD7F}"/>
              </a:ext>
            </a:extLst>
          </p:cNvPr>
          <p:cNvSpPr/>
          <p:nvPr/>
        </p:nvSpPr>
        <p:spPr>
          <a:xfrm>
            <a:off x="6504600" y="708300"/>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13" name="Straight Connector 12">
            <a:extLst>
              <a:ext uri="{FF2B5EF4-FFF2-40B4-BE49-F238E27FC236}">
                <a16:creationId xmlns:a16="http://schemas.microsoft.com/office/drawing/2014/main" id="{FC19774E-54FD-4603-5B74-F8182DAB8358}"/>
              </a:ext>
            </a:extLst>
          </p:cNvPr>
          <p:cNvCxnSpPr>
            <a:cxnSpLocks/>
          </p:cNvCxnSpPr>
          <p:nvPr/>
        </p:nvCxnSpPr>
        <p:spPr>
          <a:xfrm>
            <a:off x="1247113" y="905846"/>
            <a:ext cx="5257487"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D229DDE5-ECAF-3565-466B-8BFC3C6197E7}"/>
              </a:ext>
            </a:extLst>
          </p:cNvPr>
          <p:cNvSpPr txBox="1"/>
          <p:nvPr/>
        </p:nvSpPr>
        <p:spPr>
          <a:xfrm>
            <a:off x="816596" y="1371775"/>
            <a:ext cx="8511073" cy="646331"/>
          </a:xfrm>
          <a:prstGeom prst="rect">
            <a:avLst/>
          </a:prstGeom>
          <a:noFill/>
        </p:spPr>
        <p:txBody>
          <a:bodyPr wrap="square" rtlCol="0">
            <a:spAutoFit/>
          </a:bodyPr>
          <a:lstStyle/>
          <a:p>
            <a:r>
              <a:rPr lang="en-US" b="1">
                <a:solidFill>
                  <a:srgbClr val="ED1C24"/>
                </a:solidFill>
                <a:latin typeface="Montserrat" pitchFamily="2" charset="77"/>
              </a:rPr>
              <a:t>Materials engineers </a:t>
            </a:r>
            <a:r>
              <a:rPr lang="en-US">
                <a:solidFill>
                  <a:srgbClr val="2E3192"/>
                </a:solidFill>
                <a:latin typeface="Montserrat" pitchFamily="2" charset="77"/>
              </a:rPr>
              <a:t>study how fibers and materials behave when they are combined into structures such as cables, fabrics, and composites. </a:t>
            </a:r>
          </a:p>
        </p:txBody>
      </p:sp>
      <p:sp>
        <p:nvSpPr>
          <p:cNvPr id="22" name="5-Point Star 21">
            <a:extLst>
              <a:ext uri="{FF2B5EF4-FFF2-40B4-BE49-F238E27FC236}">
                <a16:creationId xmlns:a16="http://schemas.microsoft.com/office/drawing/2014/main" id="{B5DC8336-61E2-3793-48E8-685204A58A39}"/>
              </a:ext>
            </a:extLst>
          </p:cNvPr>
          <p:cNvSpPr/>
          <p:nvPr/>
        </p:nvSpPr>
        <p:spPr>
          <a:xfrm>
            <a:off x="490641" y="1516552"/>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5" name="TextBox 24">
            <a:extLst>
              <a:ext uri="{FF2B5EF4-FFF2-40B4-BE49-F238E27FC236}">
                <a16:creationId xmlns:a16="http://schemas.microsoft.com/office/drawing/2014/main" id="{D83CB427-017E-9F8F-FCF8-5660BD8D2652}"/>
              </a:ext>
            </a:extLst>
          </p:cNvPr>
          <p:cNvSpPr txBox="1"/>
          <p:nvPr/>
        </p:nvSpPr>
        <p:spPr>
          <a:xfrm>
            <a:off x="814962" y="2124881"/>
            <a:ext cx="9285194" cy="646331"/>
          </a:xfrm>
          <a:prstGeom prst="rect">
            <a:avLst/>
          </a:prstGeom>
          <a:noFill/>
        </p:spPr>
        <p:txBody>
          <a:bodyPr wrap="square" rtlCol="0">
            <a:spAutoFit/>
          </a:bodyPr>
          <a:lstStyle/>
          <a:p>
            <a:r>
              <a:rPr lang="en-US" b="1">
                <a:solidFill>
                  <a:srgbClr val="ED1C24"/>
                </a:solidFill>
                <a:latin typeface="Montserrat" pitchFamily="2" charset="77"/>
              </a:rPr>
              <a:t>Engineers</a:t>
            </a:r>
            <a:r>
              <a:rPr lang="en-US">
                <a:solidFill>
                  <a:srgbClr val="2E3192"/>
                </a:solidFill>
                <a:latin typeface="Montserrat" pitchFamily="2" charset="77"/>
              </a:rPr>
              <a:t> also design braided materials used in climbing ropes, parachute lines, medical sutures, reinforced composites, and protective textiles. </a:t>
            </a:r>
          </a:p>
        </p:txBody>
      </p:sp>
      <p:sp>
        <p:nvSpPr>
          <p:cNvPr id="27" name="5-Point Star 26">
            <a:extLst>
              <a:ext uri="{FF2B5EF4-FFF2-40B4-BE49-F238E27FC236}">
                <a16:creationId xmlns:a16="http://schemas.microsoft.com/office/drawing/2014/main" id="{029E6E9C-BA19-4035-1C39-9AA910713361}"/>
              </a:ext>
            </a:extLst>
          </p:cNvPr>
          <p:cNvSpPr/>
          <p:nvPr/>
        </p:nvSpPr>
        <p:spPr>
          <a:xfrm>
            <a:off x="490640" y="2305959"/>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TextBox 27">
            <a:extLst>
              <a:ext uri="{FF2B5EF4-FFF2-40B4-BE49-F238E27FC236}">
                <a16:creationId xmlns:a16="http://schemas.microsoft.com/office/drawing/2014/main" id="{44F192A1-4CE9-CD31-0541-C965DA62352C}"/>
              </a:ext>
            </a:extLst>
          </p:cNvPr>
          <p:cNvSpPr txBox="1"/>
          <p:nvPr/>
        </p:nvSpPr>
        <p:spPr>
          <a:xfrm>
            <a:off x="814962" y="2831409"/>
            <a:ext cx="9285194" cy="646331"/>
          </a:xfrm>
          <a:prstGeom prst="rect">
            <a:avLst/>
          </a:prstGeom>
          <a:noFill/>
        </p:spPr>
        <p:txBody>
          <a:bodyPr wrap="square" rtlCol="0">
            <a:spAutoFit/>
          </a:bodyPr>
          <a:lstStyle/>
          <a:p>
            <a:r>
              <a:rPr lang="en-US" b="1">
                <a:solidFill>
                  <a:srgbClr val="ED1C24"/>
                </a:solidFill>
                <a:latin typeface="Montserrat" pitchFamily="2" charset="77"/>
              </a:rPr>
              <a:t>Aerospace engineers </a:t>
            </a:r>
            <a:r>
              <a:rPr lang="en-US">
                <a:solidFill>
                  <a:srgbClr val="2E3192"/>
                </a:solidFill>
                <a:latin typeface="Montserrat" pitchFamily="2" charset="77"/>
              </a:rPr>
              <a:t>use advanced braided materials to build lightweight parts for airplanes, rockets, and spacecraft. </a:t>
            </a:r>
          </a:p>
        </p:txBody>
      </p:sp>
      <p:sp>
        <p:nvSpPr>
          <p:cNvPr id="29" name="5-Point Star 28">
            <a:extLst>
              <a:ext uri="{FF2B5EF4-FFF2-40B4-BE49-F238E27FC236}">
                <a16:creationId xmlns:a16="http://schemas.microsoft.com/office/drawing/2014/main" id="{285939C6-C799-C8B8-5592-5B26237BE4A5}"/>
              </a:ext>
            </a:extLst>
          </p:cNvPr>
          <p:cNvSpPr/>
          <p:nvPr/>
        </p:nvSpPr>
        <p:spPr>
          <a:xfrm>
            <a:off x="490639" y="3014151"/>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 name="TextBox 30">
            <a:extLst>
              <a:ext uri="{FF2B5EF4-FFF2-40B4-BE49-F238E27FC236}">
                <a16:creationId xmlns:a16="http://schemas.microsoft.com/office/drawing/2014/main" id="{64B86B8A-79F0-C555-FE41-A37F2A8FA249}"/>
              </a:ext>
            </a:extLst>
          </p:cNvPr>
          <p:cNvSpPr txBox="1"/>
          <p:nvPr/>
        </p:nvSpPr>
        <p:spPr>
          <a:xfrm>
            <a:off x="814962" y="3525235"/>
            <a:ext cx="9285194" cy="646331"/>
          </a:xfrm>
          <a:prstGeom prst="rect">
            <a:avLst/>
          </a:prstGeom>
          <a:noFill/>
        </p:spPr>
        <p:txBody>
          <a:bodyPr wrap="square" rtlCol="0">
            <a:spAutoFit/>
          </a:bodyPr>
          <a:lstStyle/>
          <a:p>
            <a:r>
              <a:rPr lang="en-US" b="1" dirty="0">
                <a:solidFill>
                  <a:srgbClr val="ED1C24"/>
                </a:solidFill>
                <a:latin typeface="Montserrat" pitchFamily="2" charset="77"/>
              </a:rPr>
              <a:t>Medical engineers </a:t>
            </a:r>
            <a:r>
              <a:rPr lang="en-US" dirty="0">
                <a:solidFill>
                  <a:srgbClr val="2E3192"/>
                </a:solidFill>
                <a:latin typeface="Montserrat" pitchFamily="2" charset="77"/>
              </a:rPr>
              <a:t>design materials like sutures and implants that must be strong, flexible, and safe for the human body. </a:t>
            </a:r>
          </a:p>
        </p:txBody>
      </p:sp>
      <p:sp>
        <p:nvSpPr>
          <p:cNvPr id="32" name="5-Point Star 31">
            <a:extLst>
              <a:ext uri="{FF2B5EF4-FFF2-40B4-BE49-F238E27FC236}">
                <a16:creationId xmlns:a16="http://schemas.microsoft.com/office/drawing/2014/main" id="{8D52C79B-D0F9-5F13-C546-05F2D3272C06}"/>
              </a:ext>
            </a:extLst>
          </p:cNvPr>
          <p:cNvSpPr/>
          <p:nvPr/>
        </p:nvSpPr>
        <p:spPr>
          <a:xfrm>
            <a:off x="494784" y="3710747"/>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4" name="TextBox 33">
            <a:extLst>
              <a:ext uri="{FF2B5EF4-FFF2-40B4-BE49-F238E27FC236}">
                <a16:creationId xmlns:a16="http://schemas.microsoft.com/office/drawing/2014/main" id="{AD744C97-41C7-C0B1-F0B5-C26C656AD801}"/>
              </a:ext>
            </a:extLst>
          </p:cNvPr>
          <p:cNvSpPr txBox="1"/>
          <p:nvPr/>
        </p:nvSpPr>
        <p:spPr>
          <a:xfrm>
            <a:off x="814962" y="4250123"/>
            <a:ext cx="8944077" cy="646331"/>
          </a:xfrm>
          <a:prstGeom prst="rect">
            <a:avLst/>
          </a:prstGeom>
          <a:noFill/>
        </p:spPr>
        <p:txBody>
          <a:bodyPr wrap="square" rtlCol="0">
            <a:spAutoFit/>
          </a:bodyPr>
          <a:lstStyle/>
          <a:p>
            <a:r>
              <a:rPr lang="en-US" b="1" dirty="0">
                <a:solidFill>
                  <a:srgbClr val="ED1C24"/>
                </a:solidFill>
                <a:latin typeface="Montserrat" pitchFamily="2" charset="77"/>
              </a:rPr>
              <a:t>Construction workers </a:t>
            </a:r>
            <a:r>
              <a:rPr lang="en-US" dirty="0">
                <a:solidFill>
                  <a:srgbClr val="2E3192"/>
                </a:solidFill>
                <a:latin typeface="Montserrat" pitchFamily="2" charset="77"/>
              </a:rPr>
              <a:t>and rigging specialists use ropes and cables made from braided fibers to lift, secure, and move heavy objects safely. </a:t>
            </a:r>
          </a:p>
        </p:txBody>
      </p:sp>
      <p:sp>
        <p:nvSpPr>
          <p:cNvPr id="35" name="5-Point Star 34">
            <a:extLst>
              <a:ext uri="{FF2B5EF4-FFF2-40B4-BE49-F238E27FC236}">
                <a16:creationId xmlns:a16="http://schemas.microsoft.com/office/drawing/2014/main" id="{751AE63B-9DD1-1F48-3497-9F9B9D0D6D9D}"/>
              </a:ext>
            </a:extLst>
          </p:cNvPr>
          <p:cNvSpPr/>
          <p:nvPr/>
        </p:nvSpPr>
        <p:spPr>
          <a:xfrm>
            <a:off x="499477" y="4348752"/>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6" name="TextBox 35">
            <a:extLst>
              <a:ext uri="{FF2B5EF4-FFF2-40B4-BE49-F238E27FC236}">
                <a16:creationId xmlns:a16="http://schemas.microsoft.com/office/drawing/2014/main" id="{51DD871B-EC26-120E-1A53-8B13424A7C35}"/>
              </a:ext>
            </a:extLst>
          </p:cNvPr>
          <p:cNvSpPr txBox="1"/>
          <p:nvPr/>
        </p:nvSpPr>
        <p:spPr>
          <a:xfrm>
            <a:off x="814962" y="4951017"/>
            <a:ext cx="8944077" cy="646331"/>
          </a:xfrm>
          <a:prstGeom prst="rect">
            <a:avLst/>
          </a:prstGeom>
          <a:noFill/>
        </p:spPr>
        <p:txBody>
          <a:bodyPr wrap="square" rtlCol="0">
            <a:spAutoFit/>
          </a:bodyPr>
          <a:lstStyle/>
          <a:p>
            <a:r>
              <a:rPr lang="en-US" b="1">
                <a:solidFill>
                  <a:srgbClr val="ED1C24"/>
                </a:solidFill>
                <a:latin typeface="Montserrat" pitchFamily="2" charset="77"/>
              </a:rPr>
              <a:t>Outdoor and safety equipment designers </a:t>
            </a:r>
            <a:r>
              <a:rPr lang="en-US">
                <a:solidFill>
                  <a:srgbClr val="2E3192"/>
                </a:solidFill>
                <a:latin typeface="Montserrat" pitchFamily="2" charset="77"/>
              </a:rPr>
              <a:t>create products like harnesses, ropes, and protective gear that rely on strong braided materials. </a:t>
            </a:r>
          </a:p>
        </p:txBody>
      </p:sp>
      <p:sp>
        <p:nvSpPr>
          <p:cNvPr id="38" name="5-Point Star 37">
            <a:extLst>
              <a:ext uri="{FF2B5EF4-FFF2-40B4-BE49-F238E27FC236}">
                <a16:creationId xmlns:a16="http://schemas.microsoft.com/office/drawing/2014/main" id="{D4FBB642-02AA-C2BC-24EB-199ED68AAAC1}"/>
              </a:ext>
            </a:extLst>
          </p:cNvPr>
          <p:cNvSpPr/>
          <p:nvPr/>
        </p:nvSpPr>
        <p:spPr>
          <a:xfrm>
            <a:off x="485816" y="5156174"/>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45" name="Picture 44">
            <a:extLst>
              <a:ext uri="{FF2B5EF4-FFF2-40B4-BE49-F238E27FC236}">
                <a16:creationId xmlns:a16="http://schemas.microsoft.com/office/drawing/2014/main" id="{491E62E0-9F07-95BF-C934-2CFFFFD94EE3}"/>
              </a:ext>
            </a:extLst>
          </p:cNvPr>
          <p:cNvPicPr>
            <a:picLocks noChangeAspect="1"/>
          </p:cNvPicPr>
          <p:nvPr/>
        </p:nvPicPr>
        <p:blipFill>
          <a:blip r:embed="rId7"/>
          <a:srcRect l="50000" t="53580" b="11560"/>
          <a:stretch>
            <a:fillRect/>
          </a:stretch>
        </p:blipFill>
        <p:spPr>
          <a:xfrm>
            <a:off x="10498878" y="4648721"/>
            <a:ext cx="1719386" cy="1549928"/>
          </a:xfrm>
          <a:prstGeom prst="rect">
            <a:avLst/>
          </a:prstGeom>
        </p:spPr>
      </p:pic>
      <p:pic>
        <p:nvPicPr>
          <p:cNvPr id="46" name="Picture 45">
            <a:extLst>
              <a:ext uri="{FF2B5EF4-FFF2-40B4-BE49-F238E27FC236}">
                <a16:creationId xmlns:a16="http://schemas.microsoft.com/office/drawing/2014/main" id="{3EC3A8CA-54DE-0FC1-ACAC-9C4A05E1F9EF}"/>
              </a:ext>
            </a:extLst>
          </p:cNvPr>
          <p:cNvPicPr>
            <a:picLocks noChangeAspect="1"/>
          </p:cNvPicPr>
          <p:nvPr/>
        </p:nvPicPr>
        <p:blipFill>
          <a:blip r:embed="rId7"/>
          <a:srcRect l="50239" t="1782" b="59038"/>
          <a:stretch>
            <a:fillRect/>
          </a:stretch>
        </p:blipFill>
        <p:spPr>
          <a:xfrm>
            <a:off x="10863523" y="1731073"/>
            <a:ext cx="1381005" cy="1405910"/>
          </a:xfrm>
          <a:prstGeom prst="rect">
            <a:avLst/>
          </a:prstGeom>
        </p:spPr>
      </p:pic>
      <p:pic>
        <p:nvPicPr>
          <p:cNvPr id="47" name="Picture 46">
            <a:extLst>
              <a:ext uri="{FF2B5EF4-FFF2-40B4-BE49-F238E27FC236}">
                <a16:creationId xmlns:a16="http://schemas.microsoft.com/office/drawing/2014/main" id="{762CA278-4D1B-84E4-4446-E8FEFF00D2A6}"/>
              </a:ext>
            </a:extLst>
          </p:cNvPr>
          <p:cNvPicPr>
            <a:picLocks noChangeAspect="1"/>
          </p:cNvPicPr>
          <p:nvPr/>
        </p:nvPicPr>
        <p:blipFill>
          <a:blip r:embed="rId7"/>
          <a:srcRect t="44730" r="51676" b="21651"/>
          <a:stretch>
            <a:fillRect/>
          </a:stretch>
        </p:blipFill>
        <p:spPr>
          <a:xfrm>
            <a:off x="9764725" y="3232321"/>
            <a:ext cx="1388960" cy="1249406"/>
          </a:xfrm>
          <a:prstGeom prst="rect">
            <a:avLst/>
          </a:prstGeom>
        </p:spPr>
      </p:pic>
      <p:pic>
        <p:nvPicPr>
          <p:cNvPr id="48" name="Picture 47">
            <a:extLst>
              <a:ext uri="{FF2B5EF4-FFF2-40B4-BE49-F238E27FC236}">
                <a16:creationId xmlns:a16="http://schemas.microsoft.com/office/drawing/2014/main" id="{9718D1B7-3290-FF54-0E89-1D10FBC65F50}"/>
              </a:ext>
            </a:extLst>
          </p:cNvPr>
          <p:cNvPicPr>
            <a:picLocks noChangeAspect="1"/>
          </p:cNvPicPr>
          <p:nvPr/>
        </p:nvPicPr>
        <p:blipFill>
          <a:blip r:embed="rId7"/>
          <a:srcRect r="52872" b="55402"/>
          <a:stretch>
            <a:fillRect/>
          </a:stretch>
        </p:blipFill>
        <p:spPr>
          <a:xfrm>
            <a:off x="9448288" y="199714"/>
            <a:ext cx="1496599" cy="1831228"/>
          </a:xfrm>
          <a:prstGeom prst="rect">
            <a:avLst/>
          </a:prstGeom>
        </p:spPr>
      </p:pic>
    </p:spTree>
    <p:extLst>
      <p:ext uri="{BB962C8B-B14F-4D97-AF65-F5344CB8AC3E}">
        <p14:creationId xmlns:p14="http://schemas.microsoft.com/office/powerpoint/2010/main" val="3359121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446C951A69167489873FE8CAC4C2EA6" ma:contentTypeVersion="23" ma:contentTypeDescription="Create a new document." ma:contentTypeScope="" ma:versionID="b4f0f7d9022e5569520be853261881a0">
  <xsd:schema xmlns:xsd="http://www.w3.org/2001/XMLSchema" xmlns:xs="http://www.w3.org/2001/XMLSchema" xmlns:p="http://schemas.microsoft.com/office/2006/metadata/properties" xmlns:ns2="1f6d1321-5d91-4f7a-ae77-7a79f5a80889" xmlns:ns3="3de6ef40-c28e-4c33-ad84-c9037c327c85" targetNamespace="http://schemas.microsoft.com/office/2006/metadata/properties" ma:root="true" ma:fieldsID="eb275bea23504f0981b22e8754ddf98d" ns2:_="" ns3:_="">
    <xsd:import namespace="1f6d1321-5d91-4f7a-ae77-7a79f5a80889"/>
    <xsd:import namespace="3de6ef40-c28e-4c33-ad84-c9037c327c8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element ref="ns2:Scrubbed"/>
                <xsd:element ref="ns2:MediaServiceDateTaken" minOccurs="0"/>
                <xsd:element ref="ns2:SOWStatus" minOccurs="0"/>
                <xsd:element ref="ns2:MediaServiceBillingMetadata" minOccurs="0"/>
                <xsd:element ref="ns2:MediaLengthInSeconds" minOccurs="0"/>
                <xsd:element ref="ns2:MediaServiceLocation" minOccurs="0"/>
                <xsd:element ref="ns2:ImagesAdded" minOccurs="0"/>
                <xsd:element ref="ns2:ImagesAdde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6d1321-5d91-4f7a-ae77-7a79f5a808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5c7b656-8f26-4d42-9765-5028eeecbe2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Scrubbed" ma:index="22" ma:displayName="Edited" ma:default="0" ma:format="Dropdown" ma:internalName="Scrubbed">
      <xsd:simpleType>
        <xsd:restriction base="dms:Boolean"/>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SOWStatus" ma:index="24" nillable="true" ma:displayName="SOW Status" ma:format="Dropdown" ma:internalName="SOWStatus">
      <xsd:simpleType>
        <xsd:restriction base="dms:Choice">
          <xsd:enumeration value="Inital SOW - WF Review"/>
          <xsd:enumeration value="SOW Being Reviewed by Site"/>
          <xsd:enumeration value="SOW Done - With Program Management"/>
          <xsd:enumeration value="SOW Done - Sent to Lori/Nathan"/>
          <xsd:enumeration value="SOW Done - Sent to Catherine"/>
          <xsd:enumeration value="SOW FINAL - Sent to Erin"/>
          <xsd:enumeration value="SOW FINAL - Sent to Site in Contract"/>
          <xsd:enumeration value="SOW - ON HOLD"/>
          <xsd:enumeration value="Need Budget - SOW DONE"/>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LengthInSeconds" ma:index="26" nillable="true" ma:displayName="MediaLengthInSeconds" ma:hidden="true" ma:internalName="MediaLengthInSeconds" ma:readOnly="true">
      <xsd:simpleType>
        <xsd:restriction base="dms:Unknown"/>
      </xsd:simpleType>
    </xsd:element>
    <xsd:element name="MediaServiceLocation" ma:index="27" nillable="true" ma:displayName="Location" ma:indexed="true" ma:internalName="MediaServiceLocation" ma:readOnly="true">
      <xsd:simpleType>
        <xsd:restriction base="dms:Text"/>
      </xsd:simpleType>
    </xsd:element>
    <xsd:element name="ImagesAdded" ma:index="28" nillable="true" ma:displayName="Images Added" ma:description="Images added in lessons and also pictures notated with same text." ma:format="Dropdown" ma:internalName="ImagesAdded">
      <xsd:simpleType>
        <xsd:restriction base="dms:Text">
          <xsd:maxLength value="255"/>
        </xsd:restriction>
      </xsd:simpleType>
    </xsd:element>
    <xsd:element name="ImagesAdded0" ma:index="29" nillable="true" ma:displayName="Images Added" ma:description="Images added in lessons and also pictures notated with same text." ma:format="Dropdown" ma:internalName="ImagesAdded0">
      <xsd:simpleType>
        <xsd:restriction base="dms:Choice">
          <xsd:enumeration value="Images Added"/>
          <xsd:enumeration value="Choice 2"/>
          <xsd:enumeration value="Choice 3"/>
        </xsd:restriction>
      </xsd:simpleType>
    </xsd:element>
  </xsd:schema>
  <xsd:schema xmlns:xsd="http://www.w3.org/2001/XMLSchema" xmlns:xs="http://www.w3.org/2001/XMLSchema" xmlns:dms="http://schemas.microsoft.com/office/2006/documentManagement/types" xmlns:pc="http://schemas.microsoft.com/office/infopath/2007/PartnerControls" targetNamespace="3de6ef40-c28e-4c33-ad84-c9037c327c8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3cba9fb-0e14-4e31-91c0-4d753f42dbed}" ma:internalName="TaxCatchAll" ma:showField="CatchAllData" ma:web="3de6ef40-c28e-4c33-ad84-c9037c327c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crubbed xmlns="1f6d1321-5d91-4f7a-ae77-7a79f5a80889">true</Scrubbed>
    <lcf76f155ced4ddcb4097134ff3c332f xmlns="1f6d1321-5d91-4f7a-ae77-7a79f5a80889">
      <Terms xmlns="http://schemas.microsoft.com/office/infopath/2007/PartnerControls"/>
    </lcf76f155ced4ddcb4097134ff3c332f>
    <SOWStatus xmlns="1f6d1321-5d91-4f7a-ae77-7a79f5a80889" xsi:nil="true"/>
    <TaxCatchAll xmlns="3de6ef40-c28e-4c33-ad84-c9037c327c85" xsi:nil="true"/>
    <ImagesAdded0 xmlns="1f6d1321-5d91-4f7a-ae77-7a79f5a80889" xsi:nil="true"/>
    <ImagesAdded xmlns="1f6d1321-5d91-4f7a-ae77-7a79f5a80889" xsi:nil="true"/>
  </documentManagement>
</p:properties>
</file>

<file path=customXml/itemProps1.xml><?xml version="1.0" encoding="utf-8"?>
<ds:datastoreItem xmlns:ds="http://schemas.openxmlformats.org/officeDocument/2006/customXml" ds:itemID="{43950FA4-0B16-4F55-979C-A300E795E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6d1321-5d91-4f7a-ae77-7a79f5a80889"/>
    <ds:schemaRef ds:uri="3de6ef40-c28e-4c33-ad84-c9037c327c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9CBF920-68B8-4000-978D-B63ED842DB41}">
  <ds:schemaRefs>
    <ds:schemaRef ds:uri="http://schemas.microsoft.com/sharepoint/v3/contenttype/forms"/>
  </ds:schemaRefs>
</ds:datastoreItem>
</file>

<file path=customXml/itemProps3.xml><?xml version="1.0" encoding="utf-8"?>
<ds:datastoreItem xmlns:ds="http://schemas.openxmlformats.org/officeDocument/2006/customXml" ds:itemID="{1AAB8A5B-6605-4F13-B144-3F83376A8991}">
  <ds:schemaRefs>
    <ds:schemaRef ds:uri="http://schemas.microsoft.com/office/infopath/2007/PartnerControls"/>
    <ds:schemaRef ds:uri="http://www.w3.org/XML/1998/namespace"/>
    <ds:schemaRef ds:uri="http://purl.org/dc/elements/1.1/"/>
    <ds:schemaRef ds:uri="http://schemas.microsoft.com/office/2006/documentManagement/types"/>
    <ds:schemaRef ds:uri="3de6ef40-c28e-4c33-ad84-c9037c327c85"/>
    <ds:schemaRef ds:uri="http://purl.org/dc/dcmitype/"/>
    <ds:schemaRef ds:uri="http://schemas.microsoft.com/office/2006/metadata/properties"/>
    <ds:schemaRef ds:uri="1f6d1321-5d91-4f7a-ae77-7a79f5a80889"/>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27469</TotalTime>
  <Words>1356</Words>
  <Application>Microsoft Office PowerPoint</Application>
  <PresentationFormat>Widescreen</PresentationFormat>
  <Paragraphs>171</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Modern Material: Ancient Technology Kumihimo</vt:lpstr>
      <vt:lpstr>Modern Material</vt:lpstr>
      <vt:lpstr>PowerPoint Presentation</vt:lpstr>
      <vt:lpstr>Today’s Materials</vt:lpstr>
      <vt:lpstr>Step 1</vt:lpstr>
      <vt:lpstr>Step 2</vt:lpstr>
      <vt:lpstr>Step 3</vt:lpstr>
      <vt:lpstr>Step 4</vt:lpstr>
      <vt:lpstr>Step 5</vt:lpstr>
      <vt:lpstr>Step 6 </vt:lpstr>
      <vt:lpstr>Step 7 </vt:lpstr>
      <vt:lpstr>Modern Material: Ancient Technology (Kumihimo)</vt:lpstr>
      <vt:lpstr>  </vt:lpstr>
      <vt:lpstr>Career Exploration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Shelby Bledsoe</cp:lastModifiedBy>
  <cp:revision>8</cp:revision>
  <dcterms:created xsi:type="dcterms:W3CDTF">2013-01-27T09:14:16Z</dcterms:created>
  <dcterms:modified xsi:type="dcterms:W3CDTF">2026-08-06T18:05:51Z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0x0101009446C951A69167489873FE8CAC4C2EA6</vt:lpwstr>
  </property>
  <property fmtid="{D5CDD505-2E9C-101B-9397-08002B2CF9AE}" pid="3" name="MediaServiceImageTags">
    <vt:lpwstr/>
  </property>
</Properties>
</file>