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modernComment_1B2A_C7156BA5.xml" ContentType="application/vnd.ms-powerpoint.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1"/>
  </p:notesMasterIdLst>
  <p:sldIdLst>
    <p:sldId id="284" r:id="rId5"/>
    <p:sldId id="6928" r:id="rId6"/>
    <p:sldId id="6954" r:id="rId7"/>
    <p:sldId id="6955" r:id="rId8"/>
    <p:sldId id="6956" r:id="rId9"/>
    <p:sldId id="6930" r:id="rId10"/>
    <p:sldId id="6957" r:id="rId11"/>
    <p:sldId id="6958" r:id="rId12"/>
    <p:sldId id="6959" r:id="rId13"/>
    <p:sldId id="6960" r:id="rId14"/>
    <p:sldId id="6961" r:id="rId15"/>
    <p:sldId id="6962" r:id="rId16"/>
    <p:sldId id="6963" r:id="rId17"/>
    <p:sldId id="267" r:id="rId18"/>
    <p:sldId id="6964" r:id="rId19"/>
    <p:sldId id="6965"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497A0E3-D5DD-C8DA-71ED-E7EAA1092841}" name="Crystal Bentley" initials="CB" userId="S::cbentley@iacmi.org::bb9e5ed0-0fac-4efc-b5ed-e1831b331c9b" providerId="AD"/>
  <p188:author id="{0C4A23ED-4D39-C8C9-FFC9-5152586F60A0}" name="Tabitha Harmon" initials="TH" userId="S::tharmon@iacmi.org::89a75948-cf51-4a65-9fa9-72397292bb2b" providerId="AD"/>
  <p188:author id="{441320F5-4B04-E6CE-15D4-567D27B570B8}" name="Samantha Silcox" initials="SS" userId="S::ssilcox@iacmi.org::8a505091-dd03-47f9-912c-2fd60c7ec4f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1C24"/>
    <a:srgbClr val="2E3192"/>
    <a:srgbClr val="23183B"/>
    <a:srgbClr val="C17EB6"/>
    <a:srgbClr val="3F388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065FD2E-0B59-E484-D715-A94C952C9C80}" v="2" dt="2026-08-06T18:28:39.600"/>
    <p1510:client id="{8D4F2CAC-250D-8F46-88D7-219564CA623D}" v="87" dt="2026-08-05T13:19:51.510"/>
    <p1510:client id="{CBADD246-A0F9-A742-B6C0-2D0DA3F179BF}" v="15" dt="2026-08-06T21:00:40.553"/>
    <p1510:client id="{FE4C0BAE-094A-383F-8A61-5886AFD69C8D}" v="3" dt="2026-08-06T21:01:11.87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0207"/>
    <p:restoredTop sz="66301"/>
  </p:normalViewPr>
  <p:slideViewPr>
    <p:cSldViewPr snapToGrid="0">
      <p:cViewPr>
        <p:scale>
          <a:sx n="76" d="100"/>
          <a:sy n="76" d="100"/>
        </p:scale>
        <p:origin x="368" y="32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28"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elby Bledsoe" userId="c9738545-4c56-4193-a6fa-33fe679ebc37" providerId="ADAL" clId="{D1069CD9-D04A-50C0-9BB8-0A004E678B39}"/>
    <pc:docChg chg="undo custSel modSld">
      <pc:chgData name="Shelby Bledsoe" userId="c9738545-4c56-4193-a6fa-33fe679ebc37" providerId="ADAL" clId="{D1069CD9-D04A-50C0-9BB8-0A004E678B39}" dt="2026-08-05T13:22:26.840" v="242" actId="1076"/>
      <pc:docMkLst>
        <pc:docMk/>
      </pc:docMkLst>
      <pc:sldChg chg="addSp delSp modSp mod">
        <pc:chgData name="Shelby Bledsoe" userId="c9738545-4c56-4193-a6fa-33fe679ebc37" providerId="ADAL" clId="{D1069CD9-D04A-50C0-9BB8-0A004E678B39}" dt="2026-08-05T13:22:26.840" v="242" actId="1076"/>
        <pc:sldMkLst>
          <pc:docMk/>
          <pc:sldMk cId="0" sldId="267"/>
        </pc:sldMkLst>
        <pc:spChg chg="mod">
          <ac:chgData name="Shelby Bledsoe" userId="c9738545-4c56-4193-a6fa-33fe679ebc37" providerId="ADAL" clId="{D1069CD9-D04A-50C0-9BB8-0A004E678B39}" dt="2026-08-05T13:22:12.809" v="238" actId="14100"/>
          <ac:spMkLst>
            <pc:docMk/>
            <pc:sldMk cId="0" sldId="267"/>
            <ac:spMk id="2" creationId="{00000000-0000-0000-0000-000000000000}"/>
          </ac:spMkLst>
        </pc:spChg>
        <pc:spChg chg="mod">
          <ac:chgData name="Shelby Bledsoe" userId="c9738545-4c56-4193-a6fa-33fe679ebc37" providerId="ADAL" clId="{D1069CD9-D04A-50C0-9BB8-0A004E678B39}" dt="2026-08-05T13:22:06.745" v="236" actId="14100"/>
          <ac:spMkLst>
            <pc:docMk/>
            <pc:sldMk cId="0" sldId="267"/>
            <ac:spMk id="10" creationId="{12BEE624-251B-D34A-F736-CF806E28868D}"/>
          </ac:spMkLst>
        </pc:spChg>
        <pc:picChg chg="mod">
          <ac:chgData name="Shelby Bledsoe" userId="c9738545-4c56-4193-a6fa-33fe679ebc37" providerId="ADAL" clId="{D1069CD9-D04A-50C0-9BB8-0A004E678B39}" dt="2026-08-05T13:22:26.840" v="242" actId="1076"/>
          <ac:picMkLst>
            <pc:docMk/>
            <pc:sldMk cId="0" sldId="267"/>
            <ac:picMk id="5" creationId="{59BF36E4-1200-71DD-3362-A823F0C5CC37}"/>
          </ac:picMkLst>
        </pc:picChg>
        <pc:picChg chg="add mod">
          <ac:chgData name="Shelby Bledsoe" userId="c9738545-4c56-4193-a6fa-33fe679ebc37" providerId="ADAL" clId="{D1069CD9-D04A-50C0-9BB8-0A004E678B39}" dt="2026-08-05T13:22:24.195" v="241" actId="14100"/>
          <ac:picMkLst>
            <pc:docMk/>
            <pc:sldMk cId="0" sldId="267"/>
            <ac:picMk id="6" creationId="{124CD207-1745-FE38-FECC-2F69E3FD65DF}"/>
          </ac:picMkLst>
        </pc:picChg>
        <pc:picChg chg="del">
          <ac:chgData name="Shelby Bledsoe" userId="c9738545-4c56-4193-a6fa-33fe679ebc37" providerId="ADAL" clId="{D1069CD9-D04A-50C0-9BB8-0A004E678B39}" dt="2026-08-05T13:17:39.158" v="164" actId="478"/>
          <ac:picMkLst>
            <pc:docMk/>
            <pc:sldMk cId="0" sldId="267"/>
            <ac:picMk id="7" creationId="{7256A9B2-61B6-BAA5-0AC7-9CD55BE8DB3B}"/>
          </ac:picMkLst>
        </pc:picChg>
        <pc:picChg chg="mod modCrop">
          <ac:chgData name="Shelby Bledsoe" userId="c9738545-4c56-4193-a6fa-33fe679ebc37" providerId="ADAL" clId="{D1069CD9-D04A-50C0-9BB8-0A004E678B39}" dt="2026-08-05T13:22:03.809" v="235" actId="1076"/>
          <ac:picMkLst>
            <pc:docMk/>
            <pc:sldMk cId="0" sldId="267"/>
            <ac:picMk id="11" creationId="{01F6AACD-66AB-845B-1A99-8A6E7B902A72}"/>
          </ac:picMkLst>
        </pc:picChg>
        <pc:picChg chg="del">
          <ac:chgData name="Shelby Bledsoe" userId="c9738545-4c56-4193-a6fa-33fe679ebc37" providerId="ADAL" clId="{D1069CD9-D04A-50C0-9BB8-0A004E678B39}" dt="2026-08-05T13:17:37.718" v="163" actId="478"/>
          <ac:picMkLst>
            <pc:docMk/>
            <pc:sldMk cId="0" sldId="267"/>
            <ac:picMk id="18" creationId="{5896CB95-9750-F98B-B3A4-4072BC60D619}"/>
          </ac:picMkLst>
        </pc:picChg>
      </pc:sldChg>
      <pc:sldChg chg="modSp mod">
        <pc:chgData name="Shelby Bledsoe" userId="c9738545-4c56-4193-a6fa-33fe679ebc37" providerId="ADAL" clId="{D1069CD9-D04A-50C0-9BB8-0A004E678B39}" dt="2026-08-05T13:12:45.976" v="54" actId="404"/>
        <pc:sldMkLst>
          <pc:docMk/>
          <pc:sldMk cId="2783090172" sldId="284"/>
        </pc:sldMkLst>
        <pc:spChg chg="mod">
          <ac:chgData name="Shelby Bledsoe" userId="c9738545-4c56-4193-a6fa-33fe679ebc37" providerId="ADAL" clId="{D1069CD9-D04A-50C0-9BB8-0A004E678B39}" dt="2026-08-05T13:12:45.976" v="54" actId="404"/>
          <ac:spMkLst>
            <pc:docMk/>
            <pc:sldMk cId="2783090172" sldId="284"/>
            <ac:spMk id="65" creationId="{123F62CE-6078-28F3-A129-54615E50A2CB}"/>
          </ac:spMkLst>
        </pc:spChg>
      </pc:sldChg>
      <pc:sldChg chg="addSp delSp modSp mod setBg">
        <pc:chgData name="Shelby Bledsoe" userId="c9738545-4c56-4193-a6fa-33fe679ebc37" providerId="ADAL" clId="{D1069CD9-D04A-50C0-9BB8-0A004E678B39}" dt="2026-08-05T13:21:56.010" v="233" actId="1076"/>
        <pc:sldMkLst>
          <pc:docMk/>
          <pc:sldMk cId="2960108082" sldId="6928"/>
        </pc:sldMkLst>
        <pc:spChg chg="add del mod">
          <ac:chgData name="Shelby Bledsoe" userId="c9738545-4c56-4193-a6fa-33fe679ebc37" providerId="ADAL" clId="{D1069CD9-D04A-50C0-9BB8-0A004E678B39}" dt="2026-08-05T13:11:08.199" v="4"/>
          <ac:spMkLst>
            <pc:docMk/>
            <pc:sldMk cId="2960108082" sldId="6928"/>
            <ac:spMk id="2" creationId="{C4763BBC-81A5-4698-2188-1746962E70C0}"/>
          </ac:spMkLst>
        </pc:spChg>
        <pc:spChg chg="mod">
          <ac:chgData name="Shelby Bledsoe" userId="c9738545-4c56-4193-a6fa-33fe679ebc37" providerId="ADAL" clId="{D1069CD9-D04A-50C0-9BB8-0A004E678B39}" dt="2026-08-05T13:12:35.648" v="24" actId="20577"/>
          <ac:spMkLst>
            <pc:docMk/>
            <pc:sldMk cId="2960108082" sldId="6928"/>
            <ac:spMk id="3" creationId="{FDA8F8DE-CCB7-0CD1-B976-36B21FBE93FE}"/>
          </ac:spMkLst>
        </pc:spChg>
        <pc:spChg chg="del">
          <ac:chgData name="Shelby Bledsoe" userId="c9738545-4c56-4193-a6fa-33fe679ebc37" providerId="ADAL" clId="{D1069CD9-D04A-50C0-9BB8-0A004E678B39}" dt="2026-08-05T13:11:04.169" v="0" actId="478"/>
          <ac:spMkLst>
            <pc:docMk/>
            <pc:sldMk cId="2960108082" sldId="6928"/>
            <ac:spMk id="14" creationId="{34E1C27F-1E5D-E6A9-7D30-101454F7FCB9}"/>
          </ac:spMkLst>
        </pc:spChg>
        <pc:picChg chg="mod modCrop">
          <ac:chgData name="Shelby Bledsoe" userId="c9738545-4c56-4193-a6fa-33fe679ebc37" providerId="ADAL" clId="{D1069CD9-D04A-50C0-9BB8-0A004E678B39}" dt="2026-08-05T13:12:05.341" v="18" actId="732"/>
          <ac:picMkLst>
            <pc:docMk/>
            <pc:sldMk cId="2960108082" sldId="6928"/>
            <ac:picMk id="4" creationId="{1E2952B4-6E3F-9904-29D9-E667B6139DA0}"/>
          </ac:picMkLst>
        </pc:picChg>
        <pc:picChg chg="add mod">
          <ac:chgData name="Shelby Bledsoe" userId="c9738545-4c56-4193-a6fa-33fe679ebc37" providerId="ADAL" clId="{D1069CD9-D04A-50C0-9BB8-0A004E678B39}" dt="2026-08-05T13:21:56.010" v="233" actId="1076"/>
          <ac:picMkLst>
            <pc:docMk/>
            <pc:sldMk cId="2960108082" sldId="6928"/>
            <ac:picMk id="8" creationId="{0222DCEF-7726-EE2B-0549-24B05F83A22A}"/>
          </ac:picMkLst>
        </pc:picChg>
      </pc:sldChg>
      <pc:sldChg chg="delSp mod setBg">
        <pc:chgData name="Shelby Bledsoe" userId="c9738545-4c56-4193-a6fa-33fe679ebc37" providerId="ADAL" clId="{D1069CD9-D04A-50C0-9BB8-0A004E678B39}" dt="2026-08-05T13:16:51.518" v="145"/>
        <pc:sldMkLst>
          <pc:docMk/>
          <pc:sldMk cId="3942874957" sldId="6930"/>
        </pc:sldMkLst>
        <pc:spChg chg="del">
          <ac:chgData name="Shelby Bledsoe" userId="c9738545-4c56-4193-a6fa-33fe679ebc37" providerId="ADAL" clId="{D1069CD9-D04A-50C0-9BB8-0A004E678B39}" dt="2026-08-05T13:16:45.500" v="134" actId="478"/>
          <ac:spMkLst>
            <pc:docMk/>
            <pc:sldMk cId="3942874957" sldId="6930"/>
            <ac:spMk id="21" creationId="{DB3C53F0-6767-93BC-FC9E-4ACF5985BF3A}"/>
          </ac:spMkLst>
        </pc:spChg>
      </pc:sldChg>
      <pc:sldChg chg="delSp mod">
        <pc:chgData name="Shelby Bledsoe" userId="c9738545-4c56-4193-a6fa-33fe679ebc37" providerId="ADAL" clId="{D1069CD9-D04A-50C0-9BB8-0A004E678B39}" dt="2026-08-05T13:13:04.560" v="58" actId="478"/>
        <pc:sldMkLst>
          <pc:docMk/>
          <pc:sldMk cId="3340069797" sldId="6954"/>
        </pc:sldMkLst>
        <pc:cxnChg chg="del">
          <ac:chgData name="Shelby Bledsoe" userId="c9738545-4c56-4193-a6fa-33fe679ebc37" providerId="ADAL" clId="{D1069CD9-D04A-50C0-9BB8-0A004E678B39}" dt="2026-08-05T13:12:55.029" v="55" actId="478"/>
          <ac:cxnSpMkLst>
            <pc:docMk/>
            <pc:sldMk cId="3340069797" sldId="6954"/>
            <ac:cxnSpMk id="36" creationId="{F3908B96-F6C4-1644-E461-EB89BB5B220C}"/>
          </ac:cxnSpMkLst>
        </pc:cxnChg>
        <pc:cxnChg chg="del">
          <ac:chgData name="Shelby Bledsoe" userId="c9738545-4c56-4193-a6fa-33fe679ebc37" providerId="ADAL" clId="{D1069CD9-D04A-50C0-9BB8-0A004E678B39}" dt="2026-08-05T13:12:56.925" v="56" actId="478"/>
          <ac:cxnSpMkLst>
            <pc:docMk/>
            <pc:sldMk cId="3340069797" sldId="6954"/>
            <ac:cxnSpMk id="40" creationId="{84777977-7E9B-FD3F-A689-1B124A82DEC6}"/>
          </ac:cxnSpMkLst>
        </pc:cxnChg>
        <pc:cxnChg chg="del">
          <ac:chgData name="Shelby Bledsoe" userId="c9738545-4c56-4193-a6fa-33fe679ebc37" providerId="ADAL" clId="{D1069CD9-D04A-50C0-9BB8-0A004E678B39}" dt="2026-08-05T13:12:59.127" v="57" actId="478"/>
          <ac:cxnSpMkLst>
            <pc:docMk/>
            <pc:sldMk cId="3340069797" sldId="6954"/>
            <ac:cxnSpMk id="42" creationId="{C531CF70-2BFD-A116-B003-F42BFD938D2F}"/>
          </ac:cxnSpMkLst>
        </pc:cxnChg>
        <pc:cxnChg chg="del">
          <ac:chgData name="Shelby Bledsoe" userId="c9738545-4c56-4193-a6fa-33fe679ebc37" providerId="ADAL" clId="{D1069CD9-D04A-50C0-9BB8-0A004E678B39}" dt="2026-08-05T13:13:04.560" v="58" actId="478"/>
          <ac:cxnSpMkLst>
            <pc:docMk/>
            <pc:sldMk cId="3340069797" sldId="6954"/>
            <ac:cxnSpMk id="44" creationId="{F2C0BE92-9DCD-1946-8B25-629875C9A468}"/>
          </ac:cxnSpMkLst>
        </pc:cxnChg>
      </pc:sldChg>
      <pc:sldChg chg="addSp delSp modSp mod setBg">
        <pc:chgData name="Shelby Bledsoe" userId="c9738545-4c56-4193-a6fa-33fe679ebc37" providerId="ADAL" clId="{D1069CD9-D04A-50C0-9BB8-0A004E678B39}" dt="2026-08-05T13:16:36.270" v="133" actId="1076"/>
        <pc:sldMkLst>
          <pc:docMk/>
          <pc:sldMk cId="2048670023" sldId="6955"/>
        </pc:sldMkLst>
        <pc:spChg chg="del">
          <ac:chgData name="Shelby Bledsoe" userId="c9738545-4c56-4193-a6fa-33fe679ebc37" providerId="ADAL" clId="{D1069CD9-D04A-50C0-9BB8-0A004E678B39}" dt="2026-08-05T13:14:03.443" v="67" actId="478"/>
          <ac:spMkLst>
            <pc:docMk/>
            <pc:sldMk cId="2048670023" sldId="6955"/>
            <ac:spMk id="3" creationId="{A1D284D0-CAD9-292F-568D-CE7709E33E17}"/>
          </ac:spMkLst>
        </pc:spChg>
        <pc:spChg chg="mod">
          <ac:chgData name="Shelby Bledsoe" userId="c9738545-4c56-4193-a6fa-33fe679ebc37" providerId="ADAL" clId="{D1069CD9-D04A-50C0-9BB8-0A004E678B39}" dt="2026-08-05T13:15:11.592" v="91" actId="14100"/>
          <ac:spMkLst>
            <pc:docMk/>
            <pc:sldMk cId="2048670023" sldId="6955"/>
            <ac:spMk id="4" creationId="{A44A7BDE-352E-797A-80EC-62C94424E954}"/>
          </ac:spMkLst>
        </pc:spChg>
        <pc:spChg chg="mod">
          <ac:chgData name="Shelby Bledsoe" userId="c9738545-4c56-4193-a6fa-33fe679ebc37" providerId="ADAL" clId="{D1069CD9-D04A-50C0-9BB8-0A004E678B39}" dt="2026-08-05T13:15:08.197" v="90" actId="14100"/>
          <ac:spMkLst>
            <pc:docMk/>
            <pc:sldMk cId="2048670023" sldId="6955"/>
            <ac:spMk id="10" creationId="{3F934321-FF16-3797-BE3D-F81CBF0EFFC3}"/>
          </ac:spMkLst>
        </pc:spChg>
        <pc:spChg chg="mod">
          <ac:chgData name="Shelby Bledsoe" userId="c9738545-4c56-4193-a6fa-33fe679ebc37" providerId="ADAL" clId="{D1069CD9-D04A-50C0-9BB8-0A004E678B39}" dt="2026-08-05T13:15:45.130" v="104" actId="14100"/>
          <ac:spMkLst>
            <pc:docMk/>
            <pc:sldMk cId="2048670023" sldId="6955"/>
            <ac:spMk id="11" creationId="{E5D564CA-9FFF-0158-6A19-FE7370D1AEFA}"/>
          </ac:spMkLst>
        </pc:spChg>
        <pc:spChg chg="mod">
          <ac:chgData name="Shelby Bledsoe" userId="c9738545-4c56-4193-a6fa-33fe679ebc37" providerId="ADAL" clId="{D1069CD9-D04A-50C0-9BB8-0A004E678B39}" dt="2026-08-05T13:15:58.289" v="109" actId="14100"/>
          <ac:spMkLst>
            <pc:docMk/>
            <pc:sldMk cId="2048670023" sldId="6955"/>
            <ac:spMk id="14" creationId="{3D395324-EED2-F6C7-E8B0-36EB030FC377}"/>
          </ac:spMkLst>
        </pc:spChg>
        <pc:spChg chg="mod">
          <ac:chgData name="Shelby Bledsoe" userId="c9738545-4c56-4193-a6fa-33fe679ebc37" providerId="ADAL" clId="{D1069CD9-D04A-50C0-9BB8-0A004E678B39}" dt="2026-08-05T13:15:29.389" v="97" actId="14100"/>
          <ac:spMkLst>
            <pc:docMk/>
            <pc:sldMk cId="2048670023" sldId="6955"/>
            <ac:spMk id="60" creationId="{4E966763-D2C8-D64C-8395-BFD0492267B1}"/>
          </ac:spMkLst>
        </pc:spChg>
        <pc:spChg chg="mod">
          <ac:chgData name="Shelby Bledsoe" userId="c9738545-4c56-4193-a6fa-33fe679ebc37" providerId="ADAL" clId="{D1069CD9-D04A-50C0-9BB8-0A004E678B39}" dt="2026-08-05T13:15:14.942" v="92" actId="1076"/>
          <ac:spMkLst>
            <pc:docMk/>
            <pc:sldMk cId="2048670023" sldId="6955"/>
            <ac:spMk id="61" creationId="{77B3082D-A1B5-29FF-27A7-43D60BE12185}"/>
          </ac:spMkLst>
        </pc:spChg>
        <pc:spChg chg="mod">
          <ac:chgData name="Shelby Bledsoe" userId="c9738545-4c56-4193-a6fa-33fe679ebc37" providerId="ADAL" clId="{D1069CD9-D04A-50C0-9BB8-0A004E678B39}" dt="2026-08-05T13:15:34.936" v="100" actId="14100"/>
          <ac:spMkLst>
            <pc:docMk/>
            <pc:sldMk cId="2048670023" sldId="6955"/>
            <ac:spMk id="63" creationId="{4E632F49-0F8A-7AE1-B66B-82F6B6563F53}"/>
          </ac:spMkLst>
        </pc:spChg>
        <pc:spChg chg="mod">
          <ac:chgData name="Shelby Bledsoe" userId="c9738545-4c56-4193-a6fa-33fe679ebc37" providerId="ADAL" clId="{D1069CD9-D04A-50C0-9BB8-0A004E678B39}" dt="2026-08-05T13:15:17.174" v="93" actId="120"/>
          <ac:spMkLst>
            <pc:docMk/>
            <pc:sldMk cId="2048670023" sldId="6955"/>
            <ac:spMk id="64" creationId="{A83B301E-F196-A1F1-324A-652ADAC1D8B4}"/>
          </ac:spMkLst>
        </pc:spChg>
        <pc:spChg chg="mod">
          <ac:chgData name="Shelby Bledsoe" userId="c9738545-4c56-4193-a6fa-33fe679ebc37" providerId="ADAL" clId="{D1069CD9-D04A-50C0-9BB8-0A004E678B39}" dt="2026-08-05T13:15:41.936" v="103" actId="14100"/>
          <ac:spMkLst>
            <pc:docMk/>
            <pc:sldMk cId="2048670023" sldId="6955"/>
            <ac:spMk id="66" creationId="{F1F7701E-34CA-2977-74DF-0E4FA3CAD442}"/>
          </ac:spMkLst>
        </pc:spChg>
        <pc:spChg chg="mod">
          <ac:chgData name="Shelby Bledsoe" userId="c9738545-4c56-4193-a6fa-33fe679ebc37" providerId="ADAL" clId="{D1069CD9-D04A-50C0-9BB8-0A004E678B39}" dt="2026-08-05T13:15:48.746" v="105" actId="1076"/>
          <ac:spMkLst>
            <pc:docMk/>
            <pc:sldMk cId="2048670023" sldId="6955"/>
            <ac:spMk id="67" creationId="{9067A55A-3B90-7CF1-9E30-457FF0E54D89}"/>
          </ac:spMkLst>
        </pc:spChg>
        <pc:spChg chg="mod">
          <ac:chgData name="Shelby Bledsoe" userId="c9738545-4c56-4193-a6fa-33fe679ebc37" providerId="ADAL" clId="{D1069CD9-D04A-50C0-9BB8-0A004E678B39}" dt="2026-08-05T13:16:01.439" v="110" actId="1076"/>
          <ac:spMkLst>
            <pc:docMk/>
            <pc:sldMk cId="2048670023" sldId="6955"/>
            <ac:spMk id="69" creationId="{2EFA7AFB-EEBF-105C-FEBC-01C59A342271}"/>
          </ac:spMkLst>
        </pc:spChg>
        <pc:spChg chg="mod">
          <ac:chgData name="Shelby Bledsoe" userId="c9738545-4c56-4193-a6fa-33fe679ebc37" providerId="ADAL" clId="{D1069CD9-D04A-50C0-9BB8-0A004E678B39}" dt="2026-08-05T13:16:04.812" v="111" actId="1076"/>
          <ac:spMkLst>
            <pc:docMk/>
            <pc:sldMk cId="2048670023" sldId="6955"/>
            <ac:spMk id="70" creationId="{90D9E582-95F5-4131-D25C-2B056DA0C37D}"/>
          </ac:spMkLst>
        </pc:spChg>
        <pc:spChg chg="add del mod">
          <ac:chgData name="Shelby Bledsoe" userId="c9738545-4c56-4193-a6fa-33fe679ebc37" providerId="ADAL" clId="{D1069CD9-D04A-50C0-9BB8-0A004E678B39}" dt="2026-08-05T13:14:07.446" v="70"/>
          <ac:spMkLst>
            <pc:docMk/>
            <pc:sldMk cId="2048670023" sldId="6955"/>
            <ac:spMk id="71" creationId="{140A1FFD-9157-5EF2-2530-9520A3828EF5}"/>
          </ac:spMkLst>
        </pc:spChg>
        <pc:grpChg chg="add mod">
          <ac:chgData name="Shelby Bledsoe" userId="c9738545-4c56-4193-a6fa-33fe679ebc37" providerId="ADAL" clId="{D1069CD9-D04A-50C0-9BB8-0A004E678B39}" dt="2026-08-05T13:16:33.410" v="132" actId="1076"/>
          <ac:grpSpMkLst>
            <pc:docMk/>
            <pc:sldMk cId="2048670023" sldId="6955"/>
            <ac:grpSpMk id="6" creationId="{4F942FD1-40F8-DFC0-ED6A-1058182E4D6D}"/>
          </ac:grpSpMkLst>
        </pc:grpChg>
        <pc:grpChg chg="add mod">
          <ac:chgData name="Shelby Bledsoe" userId="c9738545-4c56-4193-a6fa-33fe679ebc37" providerId="ADAL" clId="{D1069CD9-D04A-50C0-9BB8-0A004E678B39}" dt="2026-08-05T13:16:36.270" v="133" actId="1076"/>
          <ac:grpSpMkLst>
            <pc:docMk/>
            <pc:sldMk cId="2048670023" sldId="6955"/>
            <ac:grpSpMk id="62" creationId="{2D0C2FF7-9B4A-8B10-8E92-3C481FE2A848}"/>
          </ac:grpSpMkLst>
        </pc:grpChg>
        <pc:grpChg chg="add mod">
          <ac:chgData name="Shelby Bledsoe" userId="c9738545-4c56-4193-a6fa-33fe679ebc37" providerId="ADAL" clId="{D1069CD9-D04A-50C0-9BB8-0A004E678B39}" dt="2026-08-05T13:14:57.300" v="87" actId="465"/>
          <ac:grpSpMkLst>
            <pc:docMk/>
            <pc:sldMk cId="2048670023" sldId="6955"/>
            <ac:grpSpMk id="65" creationId="{DC525D2C-1DB4-6369-A643-5D8C3021103C}"/>
          </ac:grpSpMkLst>
        </pc:grpChg>
        <pc:grpChg chg="add mod">
          <ac:chgData name="Shelby Bledsoe" userId="c9738545-4c56-4193-a6fa-33fe679ebc37" providerId="ADAL" clId="{D1069CD9-D04A-50C0-9BB8-0A004E678B39}" dt="2026-08-05T13:14:37.673" v="84" actId="552"/>
          <ac:grpSpMkLst>
            <pc:docMk/>
            <pc:sldMk cId="2048670023" sldId="6955"/>
            <ac:grpSpMk id="68" creationId="{DC9CE2C4-E23F-7AFC-35E2-213FF7D8AFB4}"/>
          </ac:grpSpMkLst>
        </pc:grpChg>
        <pc:cxnChg chg="mod">
          <ac:chgData name="Shelby Bledsoe" userId="c9738545-4c56-4193-a6fa-33fe679ebc37" providerId="ADAL" clId="{D1069CD9-D04A-50C0-9BB8-0A004E678B39}" dt="2026-08-05T13:13:52.812" v="65" actId="164"/>
          <ac:cxnSpMkLst>
            <pc:docMk/>
            <pc:sldMk cId="2048670023" sldId="6955"/>
            <ac:cxnSpMk id="55" creationId="{4703A5E8-07D0-64AC-16D5-5EF76014C7A9}"/>
          </ac:cxnSpMkLst>
        </pc:cxnChg>
        <pc:cxnChg chg="mod">
          <ac:chgData name="Shelby Bledsoe" userId="c9738545-4c56-4193-a6fa-33fe679ebc37" providerId="ADAL" clId="{D1069CD9-D04A-50C0-9BB8-0A004E678B39}" dt="2026-08-05T13:13:44.284" v="63" actId="164"/>
          <ac:cxnSpMkLst>
            <pc:docMk/>
            <pc:sldMk cId="2048670023" sldId="6955"/>
            <ac:cxnSpMk id="56" creationId="{A7ED50AD-B6DC-3655-AC75-15A0A97A917C}"/>
          </ac:cxnSpMkLst>
        </pc:cxnChg>
        <pc:cxnChg chg="mod">
          <ac:chgData name="Shelby Bledsoe" userId="c9738545-4c56-4193-a6fa-33fe679ebc37" providerId="ADAL" clId="{D1069CD9-D04A-50C0-9BB8-0A004E678B39}" dt="2026-08-05T13:13:33.020" v="61" actId="164"/>
          <ac:cxnSpMkLst>
            <pc:docMk/>
            <pc:sldMk cId="2048670023" sldId="6955"/>
            <ac:cxnSpMk id="59" creationId="{8B32407F-7078-841D-D4DE-A70024D72827}"/>
          </ac:cxnSpMkLst>
        </pc:cxnChg>
        <pc:cxnChg chg="mod">
          <ac:chgData name="Shelby Bledsoe" userId="c9738545-4c56-4193-a6fa-33fe679ebc37" providerId="ADAL" clId="{D1069CD9-D04A-50C0-9BB8-0A004E678B39}" dt="2026-08-05T13:13:59.950" v="66" actId="164"/>
          <ac:cxnSpMkLst>
            <pc:docMk/>
            <pc:sldMk cId="2048670023" sldId="6955"/>
            <ac:cxnSpMk id="83" creationId="{9503B87E-4E3B-72A4-9F47-E5B18FADF411}"/>
          </ac:cxnSpMkLst>
        </pc:cxnChg>
      </pc:sldChg>
      <pc:sldChg chg="addSp delSp modSp mod setBg">
        <pc:chgData name="Shelby Bledsoe" userId="c9738545-4c56-4193-a6fa-33fe679ebc37" providerId="ADAL" clId="{D1069CD9-D04A-50C0-9BB8-0A004E678B39}" dt="2026-08-05T13:16:26.831" v="131"/>
        <pc:sldMkLst>
          <pc:docMk/>
          <pc:sldMk cId="510344029" sldId="6956"/>
        </pc:sldMkLst>
        <pc:spChg chg="add del mod">
          <ac:chgData name="Shelby Bledsoe" userId="c9738545-4c56-4193-a6fa-33fe679ebc37" providerId="ADAL" clId="{D1069CD9-D04A-50C0-9BB8-0A004E678B39}" dt="2026-08-05T13:16:22.020" v="118"/>
          <ac:spMkLst>
            <pc:docMk/>
            <pc:sldMk cId="510344029" sldId="6956"/>
            <ac:spMk id="4" creationId="{7438EFF3-C687-2F39-EDFD-2EA31083B17F}"/>
          </ac:spMkLst>
        </pc:spChg>
        <pc:spChg chg="add del mod">
          <ac:chgData name="Shelby Bledsoe" userId="c9738545-4c56-4193-a6fa-33fe679ebc37" providerId="ADAL" clId="{D1069CD9-D04A-50C0-9BB8-0A004E678B39}" dt="2026-08-05T13:16:22.776" v="121"/>
          <ac:spMkLst>
            <pc:docMk/>
            <pc:sldMk cId="510344029" sldId="6956"/>
            <ac:spMk id="11" creationId="{81A710F5-B89E-107B-89DF-821B357EB9E1}"/>
          </ac:spMkLst>
        </pc:spChg>
        <pc:spChg chg="del">
          <ac:chgData name="Shelby Bledsoe" userId="c9738545-4c56-4193-a6fa-33fe679ebc37" providerId="ADAL" clId="{D1069CD9-D04A-50C0-9BB8-0A004E678B39}" dt="2026-08-05T13:16:15.127" v="112" actId="478"/>
          <ac:spMkLst>
            <pc:docMk/>
            <pc:sldMk cId="510344029" sldId="6956"/>
            <ac:spMk id="12" creationId="{A227900B-485A-914B-B252-6162127A4047}"/>
          </ac:spMkLst>
        </pc:spChg>
        <pc:spChg chg="del">
          <ac:chgData name="Shelby Bledsoe" userId="c9738545-4c56-4193-a6fa-33fe679ebc37" providerId="ADAL" clId="{D1069CD9-D04A-50C0-9BB8-0A004E678B39}" dt="2026-08-05T13:16:15.127" v="112" actId="478"/>
          <ac:spMkLst>
            <pc:docMk/>
            <pc:sldMk cId="510344029" sldId="6956"/>
            <ac:spMk id="15" creationId="{4F4291CD-C347-196E-08ED-BA16300A5F35}"/>
          </ac:spMkLst>
        </pc:spChg>
        <pc:spChg chg="del">
          <ac:chgData name="Shelby Bledsoe" userId="c9738545-4c56-4193-a6fa-33fe679ebc37" providerId="ADAL" clId="{D1069CD9-D04A-50C0-9BB8-0A004E678B39}" dt="2026-08-05T13:16:15.127" v="112" actId="478"/>
          <ac:spMkLst>
            <pc:docMk/>
            <pc:sldMk cId="510344029" sldId="6956"/>
            <ac:spMk id="16" creationId="{92D80689-FB46-344D-2D44-2AE665528D02}"/>
          </ac:spMkLst>
        </pc:spChg>
        <pc:spChg chg="del">
          <ac:chgData name="Shelby Bledsoe" userId="c9738545-4c56-4193-a6fa-33fe679ebc37" providerId="ADAL" clId="{D1069CD9-D04A-50C0-9BB8-0A004E678B39}" dt="2026-08-05T13:16:15.127" v="112" actId="478"/>
          <ac:spMkLst>
            <pc:docMk/>
            <pc:sldMk cId="510344029" sldId="6956"/>
            <ac:spMk id="18" creationId="{8ED71249-82A4-2334-0210-3D1759C7AB99}"/>
          </ac:spMkLst>
        </pc:spChg>
        <pc:spChg chg="del">
          <ac:chgData name="Shelby Bledsoe" userId="c9738545-4c56-4193-a6fa-33fe679ebc37" providerId="ADAL" clId="{D1069CD9-D04A-50C0-9BB8-0A004E678B39}" dt="2026-08-05T13:16:15.127" v="112" actId="478"/>
          <ac:spMkLst>
            <pc:docMk/>
            <pc:sldMk cId="510344029" sldId="6956"/>
            <ac:spMk id="20" creationId="{A5B56456-6FCE-8B65-51AE-89A4F7062FAF}"/>
          </ac:spMkLst>
        </pc:spChg>
        <pc:spChg chg="del mod">
          <ac:chgData name="Shelby Bledsoe" userId="c9738545-4c56-4193-a6fa-33fe679ebc37" providerId="ADAL" clId="{D1069CD9-D04A-50C0-9BB8-0A004E678B39}" dt="2026-08-05T13:16:17.886" v="114" actId="478"/>
          <ac:spMkLst>
            <pc:docMk/>
            <pc:sldMk cId="510344029" sldId="6956"/>
            <ac:spMk id="21" creationId="{1DDEC7A3-937E-8744-D516-6F5A2D29894C}"/>
          </ac:spMkLst>
        </pc:spChg>
      </pc:sldChg>
      <pc:sldChg chg="modSp mod">
        <pc:chgData name="Shelby Bledsoe" userId="c9738545-4c56-4193-a6fa-33fe679ebc37" providerId="ADAL" clId="{D1069CD9-D04A-50C0-9BB8-0A004E678B39}" dt="2026-08-05T13:17:21.386" v="162" actId="403"/>
        <pc:sldMkLst>
          <pc:docMk/>
          <pc:sldMk cId="1926766847" sldId="6957"/>
        </pc:sldMkLst>
        <pc:spChg chg="mod">
          <ac:chgData name="Shelby Bledsoe" userId="c9738545-4c56-4193-a6fa-33fe679ebc37" providerId="ADAL" clId="{D1069CD9-D04A-50C0-9BB8-0A004E678B39}" dt="2026-08-05T13:17:11.909" v="159" actId="1076"/>
          <ac:spMkLst>
            <pc:docMk/>
            <pc:sldMk cId="1926766847" sldId="6957"/>
            <ac:spMk id="21" creationId="{AD4CC9DB-9887-9670-C908-E1FFA414A106}"/>
          </ac:spMkLst>
        </pc:spChg>
        <pc:spChg chg="mod">
          <ac:chgData name="Shelby Bledsoe" userId="c9738545-4c56-4193-a6fa-33fe679ebc37" providerId="ADAL" clId="{D1069CD9-D04A-50C0-9BB8-0A004E678B39}" dt="2026-08-05T13:17:17.151" v="161" actId="1076"/>
          <ac:spMkLst>
            <pc:docMk/>
            <pc:sldMk cId="1926766847" sldId="6957"/>
            <ac:spMk id="24" creationId="{CCA062B0-4AEF-0469-B5E9-F6E4A55534F9}"/>
          </ac:spMkLst>
        </pc:spChg>
        <pc:spChg chg="mod">
          <ac:chgData name="Shelby Bledsoe" userId="c9738545-4c56-4193-a6fa-33fe679ebc37" providerId="ADAL" clId="{D1069CD9-D04A-50C0-9BB8-0A004E678B39}" dt="2026-08-05T13:17:21.386" v="162" actId="403"/>
          <ac:spMkLst>
            <pc:docMk/>
            <pc:sldMk cId="1926766847" sldId="6957"/>
            <ac:spMk id="25" creationId="{0F218264-7E51-66CD-CCA8-B89C9AA4B620}"/>
          </ac:spMkLst>
        </pc:spChg>
      </pc:sldChg>
      <pc:sldChg chg="delSp mod setBg">
        <pc:chgData name="Shelby Bledsoe" userId="c9738545-4c56-4193-a6fa-33fe679ebc37" providerId="ADAL" clId="{D1069CD9-D04A-50C0-9BB8-0A004E678B39}" dt="2026-08-05T13:17:01.768" v="157"/>
        <pc:sldMkLst>
          <pc:docMk/>
          <pc:sldMk cId="3603240944" sldId="6958"/>
        </pc:sldMkLst>
        <pc:spChg chg="del">
          <ac:chgData name="Shelby Bledsoe" userId="c9738545-4c56-4193-a6fa-33fe679ebc37" providerId="ADAL" clId="{D1069CD9-D04A-50C0-9BB8-0A004E678B39}" dt="2026-08-05T13:16:55.608" v="146" actId="478"/>
          <ac:spMkLst>
            <pc:docMk/>
            <pc:sldMk cId="3603240944" sldId="6958"/>
            <ac:spMk id="21" creationId="{20BDAC48-69A5-8AA1-177A-3EFAEE1E4CD5}"/>
          </ac:spMkLst>
        </pc:spChg>
      </pc:sldChg>
      <pc:sldChg chg="addSp delSp modSp mod setBg">
        <pc:chgData name="Shelby Bledsoe" userId="c9738545-4c56-4193-a6fa-33fe679ebc37" providerId="ADAL" clId="{D1069CD9-D04A-50C0-9BB8-0A004E678B39}" dt="2026-08-05T13:19:36.031" v="214" actId="1076"/>
        <pc:sldMkLst>
          <pc:docMk/>
          <pc:sldMk cId="2473549114" sldId="6964"/>
        </pc:sldMkLst>
        <pc:spChg chg="del">
          <ac:chgData name="Shelby Bledsoe" userId="c9738545-4c56-4193-a6fa-33fe679ebc37" providerId="ADAL" clId="{D1069CD9-D04A-50C0-9BB8-0A004E678B39}" dt="2026-08-05T13:18:44.190" v="189" actId="478"/>
          <ac:spMkLst>
            <pc:docMk/>
            <pc:sldMk cId="2473549114" sldId="6964"/>
            <ac:spMk id="3" creationId="{51C36CBA-C500-8A43-D384-E1641C31403D}"/>
          </ac:spMkLst>
        </pc:spChg>
        <pc:spChg chg="mod">
          <ac:chgData name="Shelby Bledsoe" userId="c9738545-4c56-4193-a6fa-33fe679ebc37" providerId="ADAL" clId="{D1069CD9-D04A-50C0-9BB8-0A004E678B39}" dt="2026-08-05T13:19:20.703" v="208" actId="1076"/>
          <ac:spMkLst>
            <pc:docMk/>
            <pc:sldMk cId="2473549114" sldId="6964"/>
            <ac:spMk id="4" creationId="{F43A795B-5C65-EAA6-3761-2CAA29E86F4C}"/>
          </ac:spMkLst>
        </pc:spChg>
        <pc:spChg chg="mod">
          <ac:chgData name="Shelby Bledsoe" userId="c9738545-4c56-4193-a6fa-33fe679ebc37" providerId="ADAL" clId="{D1069CD9-D04A-50C0-9BB8-0A004E678B39}" dt="2026-08-05T13:19:02.504" v="205" actId="14100"/>
          <ac:spMkLst>
            <pc:docMk/>
            <pc:sldMk cId="2473549114" sldId="6964"/>
            <ac:spMk id="5" creationId="{4FEF4117-1632-49E4-8ECE-4E65BD785914}"/>
          </ac:spMkLst>
        </pc:spChg>
        <pc:spChg chg="mod">
          <ac:chgData name="Shelby Bledsoe" userId="c9738545-4c56-4193-a6fa-33fe679ebc37" providerId="ADAL" clId="{D1069CD9-D04A-50C0-9BB8-0A004E678B39}" dt="2026-08-05T13:19:20.703" v="208" actId="1076"/>
          <ac:spMkLst>
            <pc:docMk/>
            <pc:sldMk cId="2473549114" sldId="6964"/>
            <ac:spMk id="6" creationId="{4943F3D2-8A42-601C-5EE9-4D384FDE257C}"/>
          </ac:spMkLst>
        </pc:spChg>
        <pc:spChg chg="add del mod">
          <ac:chgData name="Shelby Bledsoe" userId="c9738545-4c56-4193-a6fa-33fe679ebc37" providerId="ADAL" clId="{D1069CD9-D04A-50C0-9BB8-0A004E678B39}" dt="2026-08-05T13:18:48.281" v="195"/>
          <ac:spMkLst>
            <pc:docMk/>
            <pc:sldMk cId="2473549114" sldId="6964"/>
            <ac:spMk id="7" creationId="{60DA6243-FD39-E5A4-3B7B-4F1FA2807051}"/>
          </ac:spMkLst>
        </pc:spChg>
        <pc:spChg chg="mod">
          <ac:chgData name="Shelby Bledsoe" userId="c9738545-4c56-4193-a6fa-33fe679ebc37" providerId="ADAL" clId="{D1069CD9-D04A-50C0-9BB8-0A004E678B39}" dt="2026-08-05T13:19:02.504" v="205" actId="14100"/>
          <ac:spMkLst>
            <pc:docMk/>
            <pc:sldMk cId="2473549114" sldId="6964"/>
            <ac:spMk id="11" creationId="{777C7F03-AC72-6CF3-8AF9-8B8A43533974}"/>
          </ac:spMkLst>
        </pc:spChg>
        <pc:spChg chg="del">
          <ac:chgData name="Shelby Bledsoe" userId="c9738545-4c56-4193-a6fa-33fe679ebc37" providerId="ADAL" clId="{D1069CD9-D04A-50C0-9BB8-0A004E678B39}" dt="2026-08-05T13:19:12.404" v="206" actId="478"/>
          <ac:spMkLst>
            <pc:docMk/>
            <pc:sldMk cId="2473549114" sldId="6964"/>
            <ac:spMk id="12" creationId="{5C52C242-0A4D-5194-8519-1FE2F52ED252}"/>
          </ac:spMkLst>
        </pc:spChg>
        <pc:spChg chg="mod">
          <ac:chgData name="Shelby Bledsoe" userId="c9738545-4c56-4193-a6fa-33fe679ebc37" providerId="ADAL" clId="{D1069CD9-D04A-50C0-9BB8-0A004E678B39}" dt="2026-08-05T13:19:33.651" v="213" actId="1076"/>
          <ac:spMkLst>
            <pc:docMk/>
            <pc:sldMk cId="2473549114" sldId="6964"/>
            <ac:spMk id="13" creationId="{E6C3D351-55AD-CA94-C852-671D80F8DCED}"/>
          </ac:spMkLst>
        </pc:spChg>
        <pc:spChg chg="del">
          <ac:chgData name="Shelby Bledsoe" userId="c9738545-4c56-4193-a6fa-33fe679ebc37" providerId="ADAL" clId="{D1069CD9-D04A-50C0-9BB8-0A004E678B39}" dt="2026-08-05T13:19:12.404" v="206" actId="478"/>
          <ac:spMkLst>
            <pc:docMk/>
            <pc:sldMk cId="2473549114" sldId="6964"/>
            <ac:spMk id="16" creationId="{09454746-9B31-56E4-930A-489026C55795}"/>
          </ac:spMkLst>
        </pc:spChg>
        <pc:spChg chg="mod">
          <ac:chgData name="Shelby Bledsoe" userId="c9738545-4c56-4193-a6fa-33fe679ebc37" providerId="ADAL" clId="{D1069CD9-D04A-50C0-9BB8-0A004E678B39}" dt="2026-08-05T13:19:24.731" v="209" actId="1076"/>
          <ac:spMkLst>
            <pc:docMk/>
            <pc:sldMk cId="2473549114" sldId="6964"/>
            <ac:spMk id="17" creationId="{4D5AFCB9-60BD-F597-05D0-E4C96EDE01AD}"/>
          </ac:spMkLst>
        </pc:spChg>
        <pc:spChg chg="del">
          <ac:chgData name="Shelby Bledsoe" userId="c9738545-4c56-4193-a6fa-33fe679ebc37" providerId="ADAL" clId="{D1069CD9-D04A-50C0-9BB8-0A004E678B39}" dt="2026-08-05T13:19:12.404" v="206" actId="478"/>
          <ac:spMkLst>
            <pc:docMk/>
            <pc:sldMk cId="2473549114" sldId="6964"/>
            <ac:spMk id="18" creationId="{7B8064C5-D97F-8DBE-7C82-233CD24A0269}"/>
          </ac:spMkLst>
        </pc:spChg>
        <pc:spChg chg="mod">
          <ac:chgData name="Shelby Bledsoe" userId="c9738545-4c56-4193-a6fa-33fe679ebc37" providerId="ADAL" clId="{D1069CD9-D04A-50C0-9BB8-0A004E678B39}" dt="2026-08-05T13:19:27.509" v="211" actId="1076"/>
          <ac:spMkLst>
            <pc:docMk/>
            <pc:sldMk cId="2473549114" sldId="6964"/>
            <ac:spMk id="22" creationId="{51AF9ADD-0617-C0B4-EBF3-5B5114AD6964}"/>
          </ac:spMkLst>
        </pc:spChg>
        <pc:spChg chg="del">
          <ac:chgData name="Shelby Bledsoe" userId="c9738545-4c56-4193-a6fa-33fe679ebc37" providerId="ADAL" clId="{D1069CD9-D04A-50C0-9BB8-0A004E678B39}" dt="2026-08-05T13:19:12.404" v="206" actId="478"/>
          <ac:spMkLst>
            <pc:docMk/>
            <pc:sldMk cId="2473549114" sldId="6964"/>
            <ac:spMk id="23" creationId="{DD8A50E3-039E-E58F-C7FE-3490653F7217}"/>
          </ac:spMkLst>
        </pc:spChg>
        <pc:spChg chg="del">
          <ac:chgData name="Shelby Bledsoe" userId="c9738545-4c56-4193-a6fa-33fe679ebc37" providerId="ADAL" clId="{D1069CD9-D04A-50C0-9BB8-0A004E678B39}" dt="2026-08-05T13:19:12.404" v="206" actId="478"/>
          <ac:spMkLst>
            <pc:docMk/>
            <pc:sldMk cId="2473549114" sldId="6964"/>
            <ac:spMk id="26" creationId="{4E9CA968-7EE9-8FFC-400A-4CEA7B33F07A}"/>
          </ac:spMkLst>
        </pc:spChg>
        <pc:spChg chg="mod">
          <ac:chgData name="Shelby Bledsoe" userId="c9738545-4c56-4193-a6fa-33fe679ebc37" providerId="ADAL" clId="{D1069CD9-D04A-50C0-9BB8-0A004E678B39}" dt="2026-08-05T13:19:29.018" v="212" actId="1076"/>
          <ac:spMkLst>
            <pc:docMk/>
            <pc:sldMk cId="2473549114" sldId="6964"/>
            <ac:spMk id="29" creationId="{2F42DFC2-9231-DDB4-9FA8-0A3B3F236CAD}"/>
          </ac:spMkLst>
        </pc:spChg>
        <pc:spChg chg="del">
          <ac:chgData name="Shelby Bledsoe" userId="c9738545-4c56-4193-a6fa-33fe679ebc37" providerId="ADAL" clId="{D1069CD9-D04A-50C0-9BB8-0A004E678B39}" dt="2026-08-05T13:19:12.404" v="206" actId="478"/>
          <ac:spMkLst>
            <pc:docMk/>
            <pc:sldMk cId="2473549114" sldId="6964"/>
            <ac:spMk id="38" creationId="{FDA6B101-F70A-F4FD-FC1A-F64AF7C4228C}"/>
          </ac:spMkLst>
        </pc:spChg>
        <pc:spChg chg="del">
          <ac:chgData name="Shelby Bledsoe" userId="c9738545-4c56-4193-a6fa-33fe679ebc37" providerId="ADAL" clId="{D1069CD9-D04A-50C0-9BB8-0A004E678B39}" dt="2026-08-05T13:19:12.404" v="206" actId="478"/>
          <ac:spMkLst>
            <pc:docMk/>
            <pc:sldMk cId="2473549114" sldId="6964"/>
            <ac:spMk id="39" creationId="{B950DF5C-88AB-E792-2FF3-C79937D4C0B0}"/>
          </ac:spMkLst>
        </pc:spChg>
        <pc:spChg chg="del">
          <ac:chgData name="Shelby Bledsoe" userId="c9738545-4c56-4193-a6fa-33fe679ebc37" providerId="ADAL" clId="{D1069CD9-D04A-50C0-9BB8-0A004E678B39}" dt="2026-08-05T13:19:14.773" v="207" actId="478"/>
          <ac:spMkLst>
            <pc:docMk/>
            <pc:sldMk cId="2473549114" sldId="6964"/>
            <ac:spMk id="40" creationId="{48FA97A7-74F8-8C02-04D3-C1682B30E490}"/>
          </ac:spMkLst>
        </pc:spChg>
        <pc:spChg chg="del">
          <ac:chgData name="Shelby Bledsoe" userId="c9738545-4c56-4193-a6fa-33fe679ebc37" providerId="ADAL" clId="{D1069CD9-D04A-50C0-9BB8-0A004E678B39}" dt="2026-08-05T13:19:14.773" v="207" actId="478"/>
          <ac:spMkLst>
            <pc:docMk/>
            <pc:sldMk cId="2473549114" sldId="6964"/>
            <ac:spMk id="41" creationId="{27603D40-1B55-C525-016C-E2837D6CAC50}"/>
          </ac:spMkLst>
        </pc:spChg>
        <pc:spChg chg="mod">
          <ac:chgData name="Shelby Bledsoe" userId="c9738545-4c56-4193-a6fa-33fe679ebc37" providerId="ADAL" clId="{D1069CD9-D04A-50C0-9BB8-0A004E678B39}" dt="2026-08-05T13:19:36.031" v="214" actId="1076"/>
          <ac:spMkLst>
            <pc:docMk/>
            <pc:sldMk cId="2473549114" sldId="6964"/>
            <ac:spMk id="42" creationId="{F1C12242-749B-DAAC-C0C3-0EFE787DD782}"/>
          </ac:spMkLst>
        </pc:spChg>
        <pc:spChg chg="del">
          <ac:chgData name="Shelby Bledsoe" userId="c9738545-4c56-4193-a6fa-33fe679ebc37" providerId="ADAL" clId="{D1069CD9-D04A-50C0-9BB8-0A004E678B39}" dt="2026-08-05T13:19:12.404" v="206" actId="478"/>
          <ac:spMkLst>
            <pc:docMk/>
            <pc:sldMk cId="2473549114" sldId="6964"/>
            <ac:spMk id="43" creationId="{2DAFE75F-1780-5E5B-1C99-0F1C883E79A3}"/>
          </ac:spMkLst>
        </pc:spChg>
        <pc:spChg chg="del">
          <ac:chgData name="Shelby Bledsoe" userId="c9738545-4c56-4193-a6fa-33fe679ebc37" providerId="ADAL" clId="{D1069CD9-D04A-50C0-9BB8-0A004E678B39}" dt="2026-08-05T13:19:12.404" v="206" actId="478"/>
          <ac:spMkLst>
            <pc:docMk/>
            <pc:sldMk cId="2473549114" sldId="6964"/>
            <ac:spMk id="44" creationId="{D17B98C0-F20A-AE18-1E1E-97770337A55C}"/>
          </ac:spMkLst>
        </pc:spChg>
        <pc:spChg chg="del">
          <ac:chgData name="Shelby Bledsoe" userId="c9738545-4c56-4193-a6fa-33fe679ebc37" providerId="ADAL" clId="{D1069CD9-D04A-50C0-9BB8-0A004E678B39}" dt="2026-08-05T13:19:12.404" v="206" actId="478"/>
          <ac:spMkLst>
            <pc:docMk/>
            <pc:sldMk cId="2473549114" sldId="6964"/>
            <ac:spMk id="45" creationId="{4F079A3B-655C-51CA-04D2-AA37450D5D22}"/>
          </ac:spMkLst>
        </pc:spChg>
        <pc:spChg chg="mod">
          <ac:chgData name="Shelby Bledsoe" userId="c9738545-4c56-4193-a6fa-33fe679ebc37" providerId="ADAL" clId="{D1069CD9-D04A-50C0-9BB8-0A004E678B39}" dt="2026-08-05T13:19:26.180" v="210" actId="1076"/>
          <ac:spMkLst>
            <pc:docMk/>
            <pc:sldMk cId="2473549114" sldId="6964"/>
            <ac:spMk id="54" creationId="{67D886BA-CD76-0F6B-8FCF-6C6A6DE2A26A}"/>
          </ac:spMkLst>
        </pc:spChg>
        <pc:spChg chg="mod">
          <ac:chgData name="Shelby Bledsoe" userId="c9738545-4c56-4193-a6fa-33fe679ebc37" providerId="ADAL" clId="{D1069CD9-D04A-50C0-9BB8-0A004E678B39}" dt="2026-08-05T13:19:02.504" v="205" actId="14100"/>
          <ac:spMkLst>
            <pc:docMk/>
            <pc:sldMk cId="2473549114" sldId="6964"/>
            <ac:spMk id="55" creationId="{6309783A-8618-58CD-A469-5B325A78DE2C}"/>
          </ac:spMkLst>
        </pc:spChg>
        <pc:spChg chg="mod">
          <ac:chgData name="Shelby Bledsoe" userId="c9738545-4c56-4193-a6fa-33fe679ebc37" providerId="ADAL" clId="{D1069CD9-D04A-50C0-9BB8-0A004E678B39}" dt="2026-08-05T13:19:02.504" v="205" actId="14100"/>
          <ac:spMkLst>
            <pc:docMk/>
            <pc:sldMk cId="2473549114" sldId="6964"/>
            <ac:spMk id="60" creationId="{4E6CC66A-01F7-8A5D-42B0-0C68F3846E2E}"/>
          </ac:spMkLst>
        </pc:spChg>
        <pc:spChg chg="mod">
          <ac:chgData name="Shelby Bledsoe" userId="c9738545-4c56-4193-a6fa-33fe679ebc37" providerId="ADAL" clId="{D1069CD9-D04A-50C0-9BB8-0A004E678B39}" dt="2026-08-05T13:19:02.504" v="205" actId="14100"/>
          <ac:spMkLst>
            <pc:docMk/>
            <pc:sldMk cId="2473549114" sldId="6964"/>
            <ac:spMk id="61" creationId="{B6F107C7-B5EF-99EA-B0BD-0B6E2266383F}"/>
          </ac:spMkLst>
        </pc:spChg>
        <pc:picChg chg="mod">
          <ac:chgData name="Shelby Bledsoe" userId="c9738545-4c56-4193-a6fa-33fe679ebc37" providerId="ADAL" clId="{D1069CD9-D04A-50C0-9BB8-0A004E678B39}" dt="2026-08-05T13:19:20.703" v="208" actId="1076"/>
          <ac:picMkLst>
            <pc:docMk/>
            <pc:sldMk cId="2473549114" sldId="6964"/>
            <ac:picMk id="9" creationId="{CE2BB416-3C2F-BAD1-DB46-DF78D063FADB}"/>
          </ac:picMkLst>
        </pc:picChg>
        <pc:cxnChg chg="mod">
          <ac:chgData name="Shelby Bledsoe" userId="c9738545-4c56-4193-a6fa-33fe679ebc37" providerId="ADAL" clId="{D1069CD9-D04A-50C0-9BB8-0A004E678B39}" dt="2026-08-05T13:19:20.703" v="208" actId="1076"/>
          <ac:cxnSpMkLst>
            <pc:docMk/>
            <pc:sldMk cId="2473549114" sldId="6964"/>
            <ac:cxnSpMk id="8" creationId="{5B830415-C0C0-AEBD-12A6-C967F192C603}"/>
          </ac:cxnSpMkLst>
        </pc:cxnChg>
        <pc:cxnChg chg="del">
          <ac:chgData name="Shelby Bledsoe" userId="c9738545-4c56-4193-a6fa-33fe679ebc37" providerId="ADAL" clId="{D1069CD9-D04A-50C0-9BB8-0A004E678B39}" dt="2026-08-05T13:18:40.914" v="188" actId="478"/>
          <ac:cxnSpMkLst>
            <pc:docMk/>
            <pc:sldMk cId="2473549114" sldId="6964"/>
            <ac:cxnSpMk id="72" creationId="{29420387-1867-43AF-F590-E6755B408AAF}"/>
          </ac:cxnSpMkLst>
        </pc:cxnChg>
        <pc:cxnChg chg="del">
          <ac:chgData name="Shelby Bledsoe" userId="c9738545-4c56-4193-a6fa-33fe679ebc37" providerId="ADAL" clId="{D1069CD9-D04A-50C0-9BB8-0A004E678B39}" dt="2026-08-05T13:18:39.829" v="187" actId="478"/>
          <ac:cxnSpMkLst>
            <pc:docMk/>
            <pc:sldMk cId="2473549114" sldId="6964"/>
            <ac:cxnSpMk id="74" creationId="{895E178A-32CB-50AD-A7F4-1398FD6CC8EF}"/>
          </ac:cxnSpMkLst>
        </pc:cxnChg>
        <pc:cxnChg chg="del">
          <ac:chgData name="Shelby Bledsoe" userId="c9738545-4c56-4193-a6fa-33fe679ebc37" providerId="ADAL" clId="{D1069CD9-D04A-50C0-9BB8-0A004E678B39}" dt="2026-08-05T13:18:38.690" v="186" actId="478"/>
          <ac:cxnSpMkLst>
            <pc:docMk/>
            <pc:sldMk cId="2473549114" sldId="6964"/>
            <ac:cxnSpMk id="75" creationId="{AA513058-26E3-EDA3-A72B-8D310E064EF7}"/>
          </ac:cxnSpMkLst>
        </pc:cxnChg>
        <pc:cxnChg chg="del">
          <ac:chgData name="Shelby Bledsoe" userId="c9738545-4c56-4193-a6fa-33fe679ebc37" providerId="ADAL" clId="{D1069CD9-D04A-50C0-9BB8-0A004E678B39}" dt="2026-08-05T13:18:37.564" v="185" actId="478"/>
          <ac:cxnSpMkLst>
            <pc:docMk/>
            <pc:sldMk cId="2473549114" sldId="6964"/>
            <ac:cxnSpMk id="76" creationId="{85F6A919-F533-3C7E-7C04-9B9C1D8E765E}"/>
          </ac:cxnSpMkLst>
        </pc:cxnChg>
        <pc:cxnChg chg="del">
          <ac:chgData name="Shelby Bledsoe" userId="c9738545-4c56-4193-a6fa-33fe679ebc37" providerId="ADAL" clId="{D1069CD9-D04A-50C0-9BB8-0A004E678B39}" dt="2026-08-05T13:18:36.096" v="184" actId="478"/>
          <ac:cxnSpMkLst>
            <pc:docMk/>
            <pc:sldMk cId="2473549114" sldId="6964"/>
            <ac:cxnSpMk id="77" creationId="{D8D1B7C2-2B5F-15FC-81DB-C924222B5804}"/>
          </ac:cxnSpMkLst>
        </pc:cxnChg>
      </pc:sldChg>
      <pc:sldChg chg="delSp mod setBg">
        <pc:chgData name="Shelby Bledsoe" userId="c9738545-4c56-4193-a6fa-33fe679ebc37" providerId="ADAL" clId="{D1069CD9-D04A-50C0-9BB8-0A004E678B39}" dt="2026-08-05T13:19:51.510" v="227"/>
        <pc:sldMkLst>
          <pc:docMk/>
          <pc:sldMk cId="3359121005" sldId="6965"/>
        </pc:sldMkLst>
        <pc:spChg chg="del">
          <ac:chgData name="Shelby Bledsoe" userId="c9738545-4c56-4193-a6fa-33fe679ebc37" providerId="ADAL" clId="{D1069CD9-D04A-50C0-9BB8-0A004E678B39}" dt="2026-08-05T13:19:44.795" v="216" actId="478"/>
          <ac:spMkLst>
            <pc:docMk/>
            <pc:sldMk cId="3359121005" sldId="6965"/>
            <ac:spMk id="14" creationId="{F461EC66-CC9D-83AB-3AB1-5D8C605BC8E5}"/>
          </ac:spMkLst>
        </pc:spChg>
        <pc:picChg chg="del">
          <ac:chgData name="Shelby Bledsoe" userId="c9738545-4c56-4193-a6fa-33fe679ebc37" providerId="ADAL" clId="{D1069CD9-D04A-50C0-9BB8-0A004E678B39}" dt="2026-08-05T13:19:41.212" v="215" actId="478"/>
          <ac:picMkLst>
            <pc:docMk/>
            <pc:sldMk cId="3359121005" sldId="6965"/>
            <ac:picMk id="7" creationId="{7FDB4641-3F98-0616-B84B-9DF71D22F929}"/>
          </ac:picMkLst>
        </pc:picChg>
      </pc:sldChg>
    </pc:docChg>
  </pc:docChgLst>
  <pc:docChgLst>
    <pc:chgData name="Tabitha Harmon" userId="S::tharmon@iacmi.org::89a75948-cf51-4a65-9fa9-72397292bb2b" providerId="AD" clId="Web-{5065FD2E-0B59-E484-D715-A94C952C9C80}"/>
    <pc:docChg chg="mod">
      <pc:chgData name="Tabitha Harmon" userId="S::tharmon@iacmi.org::89a75948-cf51-4a65-9fa9-72397292bb2b" providerId="AD" clId="Web-{5065FD2E-0B59-E484-D715-A94C952C9C80}" dt="2026-08-06T18:28:39.600" v="0"/>
      <pc:docMkLst>
        <pc:docMk/>
      </pc:docMkLst>
    </pc:docChg>
  </pc:docChgLst>
  <pc:docChgLst>
    <pc:chgData name="Samantha Silcox" userId="S::ssilcox@iacmi.org::8a505091-dd03-47f9-912c-2fd60c7ec4f4" providerId="AD" clId="Web-{CBADD246-A0F9-A742-B6C0-2D0DA3F179BF}"/>
    <pc:docChg chg="modSld">
      <pc:chgData name="Samantha Silcox" userId="S::ssilcox@iacmi.org::8a505091-dd03-47f9-912c-2fd60c7ec4f4" providerId="AD" clId="Web-{CBADD246-A0F9-A742-B6C0-2D0DA3F179BF}" dt="2026-08-06T21:00:40.553" v="14" actId="1076"/>
      <pc:docMkLst>
        <pc:docMk/>
      </pc:docMkLst>
      <pc:sldChg chg="delSp modSp">
        <pc:chgData name="Samantha Silcox" userId="S::ssilcox@iacmi.org::8a505091-dd03-47f9-912c-2fd60c7ec4f4" providerId="AD" clId="Web-{CBADD246-A0F9-A742-B6C0-2D0DA3F179BF}" dt="2026-08-06T21:00:40.553" v="14" actId="1076"/>
        <pc:sldMkLst>
          <pc:docMk/>
          <pc:sldMk cId="3340069797" sldId="6954"/>
        </pc:sldMkLst>
        <pc:spChg chg="mod">
          <ac:chgData name="Samantha Silcox" userId="S::ssilcox@iacmi.org::8a505091-dd03-47f9-912c-2fd60c7ec4f4" providerId="AD" clId="Web-{CBADD246-A0F9-A742-B6C0-2D0DA3F179BF}" dt="2026-08-06T21:00:40.553" v="14" actId="1076"/>
          <ac:spMkLst>
            <pc:docMk/>
            <pc:sldMk cId="3340069797" sldId="6954"/>
            <ac:spMk id="21" creationId="{478A5D6C-5B63-9D1F-9FA5-CECF0AD8B9F2}"/>
          </ac:spMkLst>
        </pc:spChg>
        <pc:spChg chg="mod">
          <ac:chgData name="Samantha Silcox" userId="S::ssilcox@iacmi.org::8a505091-dd03-47f9-912c-2fd60c7ec4f4" providerId="AD" clId="Web-{CBADD246-A0F9-A742-B6C0-2D0DA3F179BF}" dt="2026-08-06T21:00:30.209" v="12" actId="14100"/>
          <ac:spMkLst>
            <pc:docMk/>
            <pc:sldMk cId="3340069797" sldId="6954"/>
            <ac:spMk id="28" creationId="{D9F12B99-9886-4CC2-49BA-27094E08ED47}"/>
          </ac:spMkLst>
        </pc:spChg>
        <pc:spChg chg="mod">
          <ac:chgData name="Samantha Silcox" userId="S::ssilcox@iacmi.org::8a505091-dd03-47f9-912c-2fd60c7ec4f4" providerId="AD" clId="Web-{CBADD246-A0F9-A742-B6C0-2D0DA3F179BF}" dt="2026-08-06T21:00:26.506" v="5" actId="1076"/>
          <ac:spMkLst>
            <pc:docMk/>
            <pc:sldMk cId="3340069797" sldId="6954"/>
            <ac:spMk id="29" creationId="{578F50F8-D5E8-CC53-8719-4EC8E2B4534D}"/>
          </ac:spMkLst>
        </pc:spChg>
        <pc:spChg chg="mod">
          <ac:chgData name="Samantha Silcox" userId="S::ssilcox@iacmi.org::8a505091-dd03-47f9-912c-2fd60c7ec4f4" providerId="AD" clId="Web-{CBADD246-A0F9-A742-B6C0-2D0DA3F179BF}" dt="2026-08-06T21:00:26.521" v="6" actId="1076"/>
          <ac:spMkLst>
            <pc:docMk/>
            <pc:sldMk cId="3340069797" sldId="6954"/>
            <ac:spMk id="31" creationId="{8E3615C5-5D67-3D79-90CF-9BF608FFF49C}"/>
          </ac:spMkLst>
        </pc:spChg>
        <pc:spChg chg="mod">
          <ac:chgData name="Samantha Silcox" userId="S::ssilcox@iacmi.org::8a505091-dd03-47f9-912c-2fd60c7ec4f4" providerId="AD" clId="Web-{CBADD246-A0F9-A742-B6C0-2D0DA3F179BF}" dt="2026-08-06T21:00:26.537" v="7" actId="1076"/>
          <ac:spMkLst>
            <pc:docMk/>
            <pc:sldMk cId="3340069797" sldId="6954"/>
            <ac:spMk id="33" creationId="{A36C3886-F7BD-A35B-1744-1D1ECB3DCB7C}"/>
          </ac:spMkLst>
        </pc:spChg>
        <pc:spChg chg="mod">
          <ac:chgData name="Samantha Silcox" userId="S::ssilcox@iacmi.org::8a505091-dd03-47f9-912c-2fd60c7ec4f4" providerId="AD" clId="Web-{CBADD246-A0F9-A742-B6C0-2D0DA3F179BF}" dt="2026-08-06T21:00:26.553" v="8" actId="1076"/>
          <ac:spMkLst>
            <pc:docMk/>
            <pc:sldMk cId="3340069797" sldId="6954"/>
            <ac:spMk id="37" creationId="{CE840EB2-5C8E-307C-0CCA-0AFE23823A59}"/>
          </ac:spMkLst>
        </pc:spChg>
        <pc:spChg chg="mod">
          <ac:chgData name="Samantha Silcox" userId="S::ssilcox@iacmi.org::8a505091-dd03-47f9-912c-2fd60c7ec4f4" providerId="AD" clId="Web-{CBADD246-A0F9-A742-B6C0-2D0DA3F179BF}" dt="2026-08-06T21:00:26.553" v="9" actId="1076"/>
          <ac:spMkLst>
            <pc:docMk/>
            <pc:sldMk cId="3340069797" sldId="6954"/>
            <ac:spMk id="38" creationId="{9640F039-27F2-6450-4AFD-BD7F5B73C8DE}"/>
          </ac:spMkLst>
        </pc:spChg>
        <pc:spChg chg="mod">
          <ac:chgData name="Samantha Silcox" userId="S::ssilcox@iacmi.org::8a505091-dd03-47f9-912c-2fd60c7ec4f4" providerId="AD" clId="Web-{CBADD246-A0F9-A742-B6C0-2D0DA3F179BF}" dt="2026-08-06T21:00:26.568" v="10" actId="1076"/>
          <ac:spMkLst>
            <pc:docMk/>
            <pc:sldMk cId="3340069797" sldId="6954"/>
            <ac:spMk id="41" creationId="{3027CED3-A7CF-AF45-6B01-F5C9247C3ED9}"/>
          </ac:spMkLst>
        </pc:spChg>
        <pc:spChg chg="del">
          <ac:chgData name="Samantha Silcox" userId="S::ssilcox@iacmi.org::8a505091-dd03-47f9-912c-2fd60c7ec4f4" providerId="AD" clId="Web-{CBADD246-A0F9-A742-B6C0-2D0DA3F179BF}" dt="2026-08-06T21:00:12.036" v="3"/>
          <ac:spMkLst>
            <pc:docMk/>
            <pc:sldMk cId="3340069797" sldId="6954"/>
            <ac:spMk id="43" creationId="{1F4B0D20-1288-CE29-9D50-7F945AE1699C}"/>
          </ac:spMkLst>
        </pc:spChg>
        <pc:spChg chg="del">
          <ac:chgData name="Samantha Silcox" userId="S::ssilcox@iacmi.org::8a505091-dd03-47f9-912c-2fd60c7ec4f4" providerId="AD" clId="Web-{CBADD246-A0F9-A742-B6C0-2D0DA3F179BF}" dt="2026-08-06T21:00:12.036" v="2"/>
          <ac:spMkLst>
            <pc:docMk/>
            <pc:sldMk cId="3340069797" sldId="6954"/>
            <ac:spMk id="45" creationId="{9E05015A-341D-8FE9-BB60-DF7024A9CAAC}"/>
          </ac:spMkLst>
        </pc:spChg>
        <pc:spChg chg="del">
          <ac:chgData name="Samantha Silcox" userId="S::ssilcox@iacmi.org::8a505091-dd03-47f9-912c-2fd60c7ec4f4" providerId="AD" clId="Web-{CBADD246-A0F9-A742-B6C0-2D0DA3F179BF}" dt="2026-08-06T21:00:12.036" v="1"/>
          <ac:spMkLst>
            <pc:docMk/>
            <pc:sldMk cId="3340069797" sldId="6954"/>
            <ac:spMk id="46" creationId="{5672E43A-F63B-2D09-12AF-B8BE39BBA3AF}"/>
          </ac:spMkLst>
        </pc:spChg>
        <pc:spChg chg="del">
          <ac:chgData name="Samantha Silcox" userId="S::ssilcox@iacmi.org::8a505091-dd03-47f9-912c-2fd60c7ec4f4" providerId="AD" clId="Web-{CBADD246-A0F9-A742-B6C0-2D0DA3F179BF}" dt="2026-08-06T21:00:12.036" v="0"/>
          <ac:spMkLst>
            <pc:docMk/>
            <pc:sldMk cId="3340069797" sldId="6954"/>
            <ac:spMk id="47" creationId="{1AAEBF43-A4F8-91CB-CAB1-92BD4B7343B2}"/>
          </ac:spMkLst>
        </pc:spChg>
      </pc:sldChg>
    </pc:docChg>
  </pc:docChgLst>
  <pc:docChgLst>
    <pc:chgData name="Samantha Silcox" userId="S::ssilcox@iacmi.org::8a505091-dd03-47f9-912c-2fd60c7ec4f4" providerId="AD" clId="Web-{FE4C0BAE-094A-383F-8A61-5886AFD69C8D}"/>
    <pc:docChg chg="mod">
      <pc:chgData name="Samantha Silcox" userId="S::ssilcox@iacmi.org::8a505091-dd03-47f9-912c-2fd60c7ec4f4" providerId="AD" clId="Web-{FE4C0BAE-094A-383F-8A61-5886AFD69C8D}" dt="2026-08-06T21:01:07.269" v="0"/>
      <pc:docMkLst>
        <pc:docMk/>
      </pc:docMkLst>
    </pc:docChg>
  </pc:docChgLst>
</pc:chgInfo>
</file>

<file path=ppt/comments/modernComment_1B2A_C7156BA5.xml><?xml version="1.0" encoding="utf-8"?>
<p188:cmLst xmlns:a="http://schemas.openxmlformats.org/drawingml/2006/main" xmlns:r="http://schemas.openxmlformats.org/officeDocument/2006/relationships" xmlns:p188="http://schemas.microsoft.com/office/powerpoint/2018/8/main">
  <p188:cm id="{7A7BE056-31D6-46E8-8625-FED935943F01}" authorId="{0C4A23ED-4D39-C8C9-FFC9-5152586F60A0}" status="resolved" created="2026-08-06T18:28:39.600" complete="100000">
    <ac:deMkLst xmlns:ac="http://schemas.microsoft.com/office/drawing/2013/main/command">
      <pc:docMk xmlns:pc="http://schemas.microsoft.com/office/powerpoint/2013/main/command"/>
      <pc:sldMk xmlns:pc="http://schemas.microsoft.com/office/powerpoint/2013/main/command" cId="3340069797" sldId="6954"/>
      <ac:spMk id="43" creationId="{1F4B0D20-1288-CE29-9D50-7F945AE1699C}"/>
    </ac:deMkLst>
    <p188:replyLst>
      <p188:reply id="{9E2433C7-3A89-4B2C-A4F2-9FB54167172F}" authorId="{441320F5-4B04-E6CE-15D4-567D27B570B8}" created="2026-08-06T21:01:07.269">
        <p188:txBody>
          <a:bodyPr/>
          <a:lstStyle/>
          <a:p>
            <a:r>
              <a:rPr lang="en-US"/>
              <a:t>Yep! All done!</a:t>
            </a:r>
          </a:p>
        </p188:txBody>
      </p188:reply>
    </p188:replyLst>
    <p188:txBody>
      <a:bodyPr/>
      <a:lstStyle/>
      <a:p>
        <a:r>
          <a:rPr lang="en-US"/>
          <a:t>[@Samantha Silcox] Let's take out the last two star bullet points (many molds/using molds.) Too wordy!</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E193D0-20F3-2F4B-BCCA-2E3F7898E8DF}" type="datetimeFigureOut">
              <a:rPr lang="en-US" smtClean="0"/>
              <a:t>8/6/2026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B9DE4C-BFBE-0A4C-B2BC-852F4F936737}" type="slidenum">
              <a:rPr lang="en-US" smtClean="0"/>
              <a:t>‹#›</a:t>
            </a:fld>
            <a:endParaRPr lang="en-US"/>
          </a:p>
        </p:txBody>
      </p:sp>
    </p:spTree>
    <p:extLst>
      <p:ext uri="{BB962C8B-B14F-4D97-AF65-F5344CB8AC3E}">
        <p14:creationId xmlns:p14="http://schemas.microsoft.com/office/powerpoint/2010/main" val="37701665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DB9DE4C-BFBE-0A4C-B2BC-852F4F936737}" type="slidenum">
              <a:rPr lang="en-US" smtClean="0"/>
              <a:t>1</a:t>
            </a:fld>
            <a:endParaRPr lang="en-US"/>
          </a:p>
        </p:txBody>
      </p:sp>
    </p:spTree>
    <p:extLst>
      <p:ext uri="{BB962C8B-B14F-4D97-AF65-F5344CB8AC3E}">
        <p14:creationId xmlns:p14="http://schemas.microsoft.com/office/powerpoint/2010/main" val="18713893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863557-D366-4D3F-BC0C-F3272CC15D5F}" type="slidenum">
              <a:rPr lang="en-US" smtClean="0"/>
              <a:t>2</a:t>
            </a:fld>
            <a:endParaRPr lang="en-US"/>
          </a:p>
        </p:txBody>
      </p:sp>
    </p:spTree>
    <p:extLst>
      <p:ext uri="{BB962C8B-B14F-4D97-AF65-F5344CB8AC3E}">
        <p14:creationId xmlns:p14="http://schemas.microsoft.com/office/powerpoint/2010/main" val="30733104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rtl="0" fontAlgn="base"/>
            <a:r>
              <a:rPr lang="en-US" sz="1200" b="0" i="0" u="none" strike="noStrike" kern="1200" dirty="0">
                <a:solidFill>
                  <a:schemeClr val="tx1"/>
                </a:solidFill>
                <a:effectLst/>
                <a:latin typeface="+mn-lt"/>
                <a:ea typeface="+mn-ea"/>
                <a:cs typeface="+mn-cs"/>
              </a:rPr>
              <a:t>Sometimes, people need to make the same object over and over again, like parts for cars, toys, or tools. One way they do this is by using something called a mold. </a:t>
            </a:r>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A mold is a special shape that you can fill to make a copy of something. First, an object is pressed into a soft material to create the mold. This captures its shape. </a:t>
            </a:r>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Then, a new material is pressed or poured into that mold. When it sets or dries, it becomes a copy of the original object. </a:t>
            </a:r>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Many molds are made in two pieces so you can open them up and take the finished object out.  </a:t>
            </a:r>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Using molds helps people make lots of objects that all look the same. After making them, engineers check to make sure each one is the right shape and size. </a:t>
            </a:r>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In this activity, you will make your own mold and use it to create several copies of the same object. </a:t>
            </a:r>
            <a:r>
              <a:rPr lang="en-US" sz="1200" b="0" i="0" kern="1200" dirty="0">
                <a:solidFill>
                  <a:schemeClr val="tx1"/>
                </a:solidFill>
                <a:effectLst/>
                <a:latin typeface="+mn-lt"/>
                <a:ea typeface="+mn-ea"/>
                <a:cs typeface="+mn-cs"/>
              </a:rPr>
              <a:t>​</a:t>
            </a:r>
          </a:p>
          <a:p>
            <a:endParaRPr lang="en-US" dirty="0"/>
          </a:p>
        </p:txBody>
      </p:sp>
      <p:sp>
        <p:nvSpPr>
          <p:cNvPr id="4" name="Slide Number Placeholder 3"/>
          <p:cNvSpPr>
            <a:spLocks noGrp="1"/>
          </p:cNvSpPr>
          <p:nvPr>
            <p:ph type="sldNum" sz="quarter" idx="5"/>
          </p:nvPr>
        </p:nvSpPr>
        <p:spPr/>
        <p:txBody>
          <a:bodyPr/>
          <a:lstStyle/>
          <a:p>
            <a:fld id="{53A1E88B-61F8-314F-BB87-E84ADBA74B87}" type="slidenum">
              <a:rPr lang="en-US" smtClean="0"/>
              <a:t>3</a:t>
            </a:fld>
            <a:endParaRPr lang="en-US"/>
          </a:p>
        </p:txBody>
      </p:sp>
    </p:spTree>
    <p:extLst>
      <p:ext uri="{BB962C8B-B14F-4D97-AF65-F5344CB8AC3E}">
        <p14:creationId xmlns:p14="http://schemas.microsoft.com/office/powerpoint/2010/main" val="24118580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dirty="0">
                <a:solidFill>
                  <a:schemeClr val="bg1"/>
                </a:solidFill>
              </a:rPr>
              <a:t>Mold: A shape that helps you make another object.  </a:t>
            </a:r>
          </a:p>
          <a:p>
            <a:r>
              <a:rPr lang="en-US" sz="1600" dirty="0">
                <a:solidFill>
                  <a:schemeClr val="bg1"/>
                </a:solidFill>
              </a:rPr>
              <a:t>Casting: Making a new object by filling a mold.  </a:t>
            </a:r>
          </a:p>
          <a:p>
            <a:r>
              <a:rPr lang="en-US" sz="1600" dirty="0">
                <a:solidFill>
                  <a:schemeClr val="bg1"/>
                </a:solidFill>
              </a:rPr>
              <a:t>Impression: The shape left behind when you press something into a soft material.  </a:t>
            </a:r>
          </a:p>
          <a:p>
            <a:r>
              <a:rPr lang="en-US" sz="1600" dirty="0">
                <a:solidFill>
                  <a:schemeClr val="bg1"/>
                </a:solidFill>
              </a:rPr>
              <a:t>Quality Control: Checking to see if something was made the right way.  </a:t>
            </a:r>
          </a:p>
          <a:p>
            <a:endParaRPr lang="en-US" dirty="0"/>
          </a:p>
        </p:txBody>
      </p:sp>
      <p:sp>
        <p:nvSpPr>
          <p:cNvPr id="4" name="Slide Number Placeholder 3"/>
          <p:cNvSpPr>
            <a:spLocks noGrp="1"/>
          </p:cNvSpPr>
          <p:nvPr>
            <p:ph type="sldNum" sz="quarter" idx="5"/>
          </p:nvPr>
        </p:nvSpPr>
        <p:spPr/>
        <p:txBody>
          <a:bodyPr/>
          <a:lstStyle/>
          <a:p>
            <a:fld id="{DDB9DE4C-BFBE-0A4C-B2BC-852F4F936737}" type="slidenum">
              <a:rPr lang="en-US" smtClean="0"/>
              <a:t>4</a:t>
            </a:fld>
            <a:endParaRPr lang="en-US"/>
          </a:p>
        </p:txBody>
      </p:sp>
    </p:spTree>
    <p:extLst>
      <p:ext uri="{BB962C8B-B14F-4D97-AF65-F5344CB8AC3E}">
        <p14:creationId xmlns:p14="http://schemas.microsoft.com/office/powerpoint/2010/main" val="3691773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462A2D-6E73-08F5-0605-181E7EFD3D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0C0F54-89EA-8A11-165A-1338F5DB8A0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C8359F9-E2E2-45EF-7B20-44950FB17375}"/>
              </a:ext>
            </a:extLst>
          </p:cNvPr>
          <p:cNvSpPr>
            <a:spLocks noGrp="1"/>
          </p:cNvSpPr>
          <p:nvPr>
            <p:ph type="body" idx="1"/>
          </p:nvPr>
        </p:nvSpPr>
        <p:spPr/>
        <p:txBody>
          <a:bodyPr/>
          <a:lstStyle/>
          <a:p>
            <a:r>
              <a:rPr lang="en-US" sz="1050" dirty="0">
                <a:solidFill>
                  <a:schemeClr val="bg1"/>
                </a:solidFill>
              </a:rPr>
              <a:t>2 mailing tube lids </a:t>
            </a:r>
          </a:p>
          <a:p>
            <a:r>
              <a:rPr lang="en-US" sz="1050" dirty="0">
                <a:solidFill>
                  <a:schemeClr val="bg1"/>
                </a:solidFill>
              </a:rPr>
              <a:t>1 cotton ball </a:t>
            </a:r>
          </a:p>
          <a:p>
            <a:r>
              <a:rPr lang="en-US" sz="1050" dirty="0">
                <a:solidFill>
                  <a:schemeClr val="bg1"/>
                </a:solidFill>
              </a:rPr>
              <a:t>1 checker piece </a:t>
            </a:r>
          </a:p>
          <a:p>
            <a:r>
              <a:rPr lang="en-US" sz="1050" dirty="0">
                <a:solidFill>
                  <a:schemeClr val="bg1"/>
                </a:solidFill>
              </a:rPr>
              <a:t>air-dry clay</a:t>
            </a:r>
          </a:p>
          <a:p>
            <a:r>
              <a:rPr lang="en-US" sz="1050" dirty="0">
                <a:solidFill>
                  <a:schemeClr val="bg1"/>
                </a:solidFill>
              </a:rPr>
              <a:t>play dough </a:t>
            </a:r>
          </a:p>
          <a:p>
            <a:r>
              <a:rPr lang="en-US" sz="1050" dirty="0">
                <a:solidFill>
                  <a:schemeClr val="bg1"/>
                </a:solidFill>
              </a:rPr>
              <a:t>cornstarch </a:t>
            </a:r>
          </a:p>
          <a:p>
            <a:r>
              <a:rPr lang="en-US" sz="1050" dirty="0">
                <a:solidFill>
                  <a:schemeClr val="bg1"/>
                </a:solidFill>
              </a:rPr>
              <a:t>1 pencil </a:t>
            </a:r>
          </a:p>
          <a:p>
            <a:endParaRPr lang="en-US" dirty="0"/>
          </a:p>
        </p:txBody>
      </p:sp>
      <p:sp>
        <p:nvSpPr>
          <p:cNvPr id="4" name="Slide Number Placeholder 3">
            <a:extLst>
              <a:ext uri="{FF2B5EF4-FFF2-40B4-BE49-F238E27FC236}">
                <a16:creationId xmlns:a16="http://schemas.microsoft.com/office/drawing/2014/main" id="{186A724D-9FF8-2DEE-99E1-743B72DE6E36}"/>
              </a:ext>
            </a:extLst>
          </p:cNvPr>
          <p:cNvSpPr>
            <a:spLocks noGrp="1"/>
          </p:cNvSpPr>
          <p:nvPr>
            <p:ph type="sldNum" sz="quarter" idx="5"/>
          </p:nvPr>
        </p:nvSpPr>
        <p:spPr/>
        <p:txBody>
          <a:bodyPr/>
          <a:lstStyle/>
          <a:p>
            <a:fld id="{53A1E88B-61F8-314F-BB87-E84ADBA74B87}" type="slidenum">
              <a:rPr lang="en-US" smtClean="0"/>
              <a:t>5</a:t>
            </a:fld>
            <a:endParaRPr lang="en-US"/>
          </a:p>
        </p:txBody>
      </p:sp>
    </p:spTree>
    <p:extLst>
      <p:ext uri="{BB962C8B-B14F-4D97-AF65-F5344CB8AC3E}">
        <p14:creationId xmlns:p14="http://schemas.microsoft.com/office/powerpoint/2010/main" val="16786074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02F62B-879C-7147-279A-9870C95A52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E03EF1-4322-CBF3-007D-7F88D3840D4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94BC315-D307-2502-2C64-9AFEAB682845}"/>
              </a:ext>
            </a:extLst>
          </p:cNvPr>
          <p:cNvSpPr>
            <a:spLocks noGrp="1"/>
          </p:cNvSpPr>
          <p:nvPr>
            <p:ph type="body" idx="1"/>
          </p:nvPr>
        </p:nvSpPr>
        <p:spPr/>
        <p:txBody>
          <a:bodyPr/>
          <a:lstStyle/>
          <a:p>
            <a:pPr fontAlgn="base"/>
            <a:r>
              <a:rPr lang="en-US" sz="1200">
                <a:solidFill>
                  <a:schemeClr val="bg1"/>
                </a:solidFill>
              </a:rPr>
              <a:t>Step 1: Prepare a mold </a:t>
            </a:r>
          </a:p>
          <a:p>
            <a:pPr fontAlgn="base"/>
            <a:r>
              <a:rPr lang="en-US" sz="1200">
                <a:solidFill>
                  <a:schemeClr val="bg1"/>
                </a:solidFill>
              </a:rPr>
              <a:t>Students should write their name on the backs of each of their mailing tube lids since this is a multi-day activity </a:t>
            </a:r>
          </a:p>
          <a:p>
            <a:pPr fontAlgn="base"/>
            <a:r>
              <a:rPr lang="en-US" sz="1200">
                <a:solidFill>
                  <a:schemeClr val="bg1"/>
                </a:solidFill>
              </a:rPr>
              <a:t>Pack each (2) mailing tube lid to its top with air dry clay </a:t>
            </a:r>
          </a:p>
          <a:p>
            <a:pPr fontAlgn="base"/>
            <a:r>
              <a:rPr lang="en-US" sz="1200">
                <a:solidFill>
                  <a:schemeClr val="bg1"/>
                </a:solidFill>
              </a:rPr>
              <a:t>Use a pencil to roll over the lip of each lid to smooth down any excess air-dry clay </a:t>
            </a:r>
          </a:p>
          <a:p>
            <a:endParaRPr lang="en-US"/>
          </a:p>
        </p:txBody>
      </p:sp>
      <p:sp>
        <p:nvSpPr>
          <p:cNvPr id="4" name="Slide Number Placeholder 3">
            <a:extLst>
              <a:ext uri="{FF2B5EF4-FFF2-40B4-BE49-F238E27FC236}">
                <a16:creationId xmlns:a16="http://schemas.microsoft.com/office/drawing/2014/main" id="{1EDC8758-6AA2-1664-7495-940BEEB2B290}"/>
              </a:ext>
            </a:extLst>
          </p:cNvPr>
          <p:cNvSpPr>
            <a:spLocks noGrp="1"/>
          </p:cNvSpPr>
          <p:nvPr>
            <p:ph type="sldNum" sz="quarter" idx="5"/>
          </p:nvPr>
        </p:nvSpPr>
        <p:spPr/>
        <p:txBody>
          <a:bodyPr/>
          <a:lstStyle/>
          <a:p>
            <a:fld id="{53A1E88B-61F8-314F-BB87-E84ADBA74B87}" type="slidenum">
              <a:rPr lang="en-US" smtClean="0"/>
              <a:t>6</a:t>
            </a:fld>
            <a:endParaRPr lang="en-US"/>
          </a:p>
        </p:txBody>
      </p:sp>
    </p:spTree>
    <p:extLst>
      <p:ext uri="{BB962C8B-B14F-4D97-AF65-F5344CB8AC3E}">
        <p14:creationId xmlns:p14="http://schemas.microsoft.com/office/powerpoint/2010/main" val="27347403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16CFFB-1051-55A1-E3BC-9862C8F9B8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8C0E58-4605-2751-B070-580F875E5AF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32CF553-D27C-E604-1A87-78C32D8AE2BF}"/>
              </a:ext>
            </a:extLst>
          </p:cNvPr>
          <p:cNvSpPr>
            <a:spLocks noGrp="1"/>
          </p:cNvSpPr>
          <p:nvPr>
            <p:ph type="body" idx="1"/>
          </p:nvPr>
        </p:nvSpPr>
        <p:spPr/>
        <p:txBody>
          <a:bodyPr/>
          <a:lstStyle/>
          <a:p>
            <a:r>
              <a:rPr lang="en-US" sz="1200" dirty="0">
                <a:solidFill>
                  <a:schemeClr val="bg1"/>
                </a:solidFill>
              </a:rPr>
              <a:t>Prepare the mold for an impression</a:t>
            </a:r>
          </a:p>
          <a:p>
            <a:r>
              <a:rPr lang="en-US" sz="1200" dirty="0">
                <a:solidFill>
                  <a:schemeClr val="bg1"/>
                </a:solidFill>
              </a:rPr>
              <a:t>Dab a cotton ball in the cornstarch </a:t>
            </a:r>
          </a:p>
          <a:p>
            <a:r>
              <a:rPr lang="en-US" sz="1200" dirty="0">
                <a:solidFill>
                  <a:schemeClr val="bg1"/>
                </a:solidFill>
              </a:rPr>
              <a:t>Dab the corn starched cotton ball lightly over the surface of the air-dry clay in each mailing tube lid. This will prevent the checker piece from sticking to the clay mold. A light coating will do the job. </a:t>
            </a:r>
          </a:p>
          <a:p>
            <a:endParaRPr lang="en-US" dirty="0"/>
          </a:p>
        </p:txBody>
      </p:sp>
      <p:sp>
        <p:nvSpPr>
          <p:cNvPr id="4" name="Slide Number Placeholder 3">
            <a:extLst>
              <a:ext uri="{FF2B5EF4-FFF2-40B4-BE49-F238E27FC236}">
                <a16:creationId xmlns:a16="http://schemas.microsoft.com/office/drawing/2014/main" id="{9C77387E-25C2-CB1C-2308-CA9AF7FC9F43}"/>
              </a:ext>
            </a:extLst>
          </p:cNvPr>
          <p:cNvSpPr>
            <a:spLocks noGrp="1"/>
          </p:cNvSpPr>
          <p:nvPr>
            <p:ph type="sldNum" sz="quarter" idx="5"/>
          </p:nvPr>
        </p:nvSpPr>
        <p:spPr/>
        <p:txBody>
          <a:bodyPr/>
          <a:lstStyle/>
          <a:p>
            <a:fld id="{53A1E88B-61F8-314F-BB87-E84ADBA74B87}" type="slidenum">
              <a:rPr lang="en-US" smtClean="0"/>
              <a:t>7</a:t>
            </a:fld>
            <a:endParaRPr lang="en-US"/>
          </a:p>
        </p:txBody>
      </p:sp>
    </p:spTree>
    <p:extLst>
      <p:ext uri="{BB962C8B-B14F-4D97-AF65-F5344CB8AC3E}">
        <p14:creationId xmlns:p14="http://schemas.microsoft.com/office/powerpoint/2010/main" val="22473023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1C17B0-B2F4-31BA-E5F8-7673ECAA25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9CDBB8-250C-9599-E88C-50F52B70D14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EB27718-11F9-A774-2F6A-89FA57AFA7F9}"/>
              </a:ext>
            </a:extLst>
          </p:cNvPr>
          <p:cNvSpPr>
            <a:spLocks noGrp="1"/>
          </p:cNvSpPr>
          <p:nvPr>
            <p:ph type="body" idx="1"/>
          </p:nvPr>
        </p:nvSpPr>
        <p:spPr/>
        <p:txBody>
          <a:bodyPr/>
          <a:lstStyle/>
          <a:p>
            <a:r>
              <a:rPr lang="en-US" sz="1200">
                <a:solidFill>
                  <a:schemeClr val="bg1"/>
                </a:solidFill>
              </a:rPr>
              <a:t>Finish the mold</a:t>
            </a:r>
          </a:p>
          <a:p>
            <a:endParaRPr lang="en-US" sz="1200">
              <a:solidFill>
                <a:schemeClr val="bg1"/>
              </a:solidFill>
            </a:endParaRPr>
          </a:p>
          <a:p>
            <a:r>
              <a:rPr lang="en-US" sz="1200">
                <a:solidFill>
                  <a:schemeClr val="bg1"/>
                </a:solidFill>
              </a:rPr>
              <a:t>Firmly press a checker piece roughly halfway into the clay in one mailing tube lid </a:t>
            </a:r>
          </a:p>
          <a:p>
            <a:endParaRPr lang="en-US"/>
          </a:p>
        </p:txBody>
      </p:sp>
      <p:sp>
        <p:nvSpPr>
          <p:cNvPr id="4" name="Slide Number Placeholder 3">
            <a:extLst>
              <a:ext uri="{FF2B5EF4-FFF2-40B4-BE49-F238E27FC236}">
                <a16:creationId xmlns:a16="http://schemas.microsoft.com/office/drawing/2014/main" id="{6F1D72D3-FF5B-4858-4BDB-139A11E30F8F}"/>
              </a:ext>
            </a:extLst>
          </p:cNvPr>
          <p:cNvSpPr>
            <a:spLocks noGrp="1"/>
          </p:cNvSpPr>
          <p:nvPr>
            <p:ph type="sldNum" sz="quarter" idx="5"/>
          </p:nvPr>
        </p:nvSpPr>
        <p:spPr/>
        <p:txBody>
          <a:bodyPr/>
          <a:lstStyle/>
          <a:p>
            <a:fld id="{53A1E88B-61F8-314F-BB87-E84ADBA74B87}" type="slidenum">
              <a:rPr lang="en-US" smtClean="0"/>
              <a:t>8</a:t>
            </a:fld>
            <a:endParaRPr lang="en-US"/>
          </a:p>
        </p:txBody>
      </p:sp>
    </p:spTree>
    <p:extLst>
      <p:ext uri="{BB962C8B-B14F-4D97-AF65-F5344CB8AC3E}">
        <p14:creationId xmlns:p14="http://schemas.microsoft.com/office/powerpoint/2010/main" val="4855036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C6EAB3-6532-13A3-3E15-18E29C920E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0F305C-7190-2287-0D63-D874D61F3BC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08CB8F7-9FBB-92C3-473F-7A58BA2F8A51}"/>
              </a:ext>
            </a:extLst>
          </p:cNvPr>
          <p:cNvSpPr>
            <a:spLocks noGrp="1"/>
          </p:cNvSpPr>
          <p:nvPr>
            <p:ph type="body" idx="1"/>
          </p:nvPr>
        </p:nvSpPr>
        <p:spPr/>
        <p:txBody>
          <a:bodyPr/>
          <a:lstStyle/>
          <a:p>
            <a:pPr fontAlgn="base"/>
            <a:r>
              <a:rPr lang="en-US" sz="1200">
                <a:solidFill>
                  <a:schemeClr val="bg1"/>
                </a:solidFill>
              </a:rPr>
              <a:t>Carefully place the second lid on top of the first lid, as if it were a sandwich. Press straight down so both lids meet evenly </a:t>
            </a:r>
          </a:p>
          <a:p>
            <a:pPr fontAlgn="base"/>
            <a:r>
              <a:rPr lang="en-US" sz="1200">
                <a:solidFill>
                  <a:schemeClr val="bg1"/>
                </a:solidFill>
              </a:rPr>
              <a:t> </a:t>
            </a:r>
          </a:p>
          <a:p>
            <a:pPr fontAlgn="base"/>
            <a:r>
              <a:rPr lang="en-US" sz="1200">
                <a:solidFill>
                  <a:schemeClr val="bg1"/>
                </a:solidFill>
              </a:rPr>
              <a:t>Leave the mold undisturbed for a few minutes before carefully pulling the lids apart </a:t>
            </a:r>
          </a:p>
          <a:p>
            <a:endParaRPr lang="en-US"/>
          </a:p>
        </p:txBody>
      </p:sp>
      <p:sp>
        <p:nvSpPr>
          <p:cNvPr id="4" name="Slide Number Placeholder 3">
            <a:extLst>
              <a:ext uri="{FF2B5EF4-FFF2-40B4-BE49-F238E27FC236}">
                <a16:creationId xmlns:a16="http://schemas.microsoft.com/office/drawing/2014/main" id="{FD99A6BA-3A01-5F26-2F91-DDC01C5D25FF}"/>
              </a:ext>
            </a:extLst>
          </p:cNvPr>
          <p:cNvSpPr>
            <a:spLocks noGrp="1"/>
          </p:cNvSpPr>
          <p:nvPr>
            <p:ph type="sldNum" sz="quarter" idx="5"/>
          </p:nvPr>
        </p:nvSpPr>
        <p:spPr/>
        <p:txBody>
          <a:bodyPr/>
          <a:lstStyle/>
          <a:p>
            <a:fld id="{53A1E88B-61F8-314F-BB87-E84ADBA74B87}" type="slidenum">
              <a:rPr lang="en-US" smtClean="0"/>
              <a:t>9</a:t>
            </a:fld>
            <a:endParaRPr lang="en-US"/>
          </a:p>
        </p:txBody>
      </p:sp>
    </p:spTree>
    <p:extLst>
      <p:ext uri="{BB962C8B-B14F-4D97-AF65-F5344CB8AC3E}">
        <p14:creationId xmlns:p14="http://schemas.microsoft.com/office/powerpoint/2010/main" val="9295406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30A2AD-31CD-8212-0A96-A989C5F70F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D5C453-5229-D8EB-7F05-CCC958435C6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93B0946-291D-9C58-FEF6-D57830698E27}"/>
              </a:ext>
            </a:extLst>
          </p:cNvPr>
          <p:cNvSpPr>
            <a:spLocks noGrp="1"/>
          </p:cNvSpPr>
          <p:nvPr>
            <p:ph type="body" idx="1"/>
          </p:nvPr>
        </p:nvSpPr>
        <p:spPr/>
        <p:txBody>
          <a:bodyPr/>
          <a:lstStyle/>
          <a:p>
            <a:r>
              <a:rPr lang="en-US" sz="1200">
                <a:solidFill>
                  <a:schemeClr val="bg1"/>
                </a:solidFill>
              </a:rPr>
              <a:t>Carefully remove the checker piece without disturbing the clay </a:t>
            </a:r>
          </a:p>
          <a:p>
            <a:r>
              <a:rPr lang="en-US" sz="1200">
                <a:solidFill>
                  <a:schemeClr val="bg1"/>
                </a:solidFill>
              </a:rPr>
              <a:t>Allow the mold to dry over the course of the remainder of the school day </a:t>
            </a:r>
          </a:p>
          <a:p>
            <a:endParaRPr lang="en-US"/>
          </a:p>
        </p:txBody>
      </p:sp>
      <p:sp>
        <p:nvSpPr>
          <p:cNvPr id="4" name="Slide Number Placeholder 3">
            <a:extLst>
              <a:ext uri="{FF2B5EF4-FFF2-40B4-BE49-F238E27FC236}">
                <a16:creationId xmlns:a16="http://schemas.microsoft.com/office/drawing/2014/main" id="{228950FE-CAE7-38FB-1AFD-F9EC35E0B336}"/>
              </a:ext>
            </a:extLst>
          </p:cNvPr>
          <p:cNvSpPr>
            <a:spLocks noGrp="1"/>
          </p:cNvSpPr>
          <p:nvPr>
            <p:ph type="sldNum" sz="quarter" idx="5"/>
          </p:nvPr>
        </p:nvSpPr>
        <p:spPr/>
        <p:txBody>
          <a:bodyPr/>
          <a:lstStyle/>
          <a:p>
            <a:fld id="{53A1E88B-61F8-314F-BB87-E84ADBA74B87}" type="slidenum">
              <a:rPr lang="en-US" smtClean="0"/>
              <a:t>10</a:t>
            </a:fld>
            <a:endParaRPr lang="en-US"/>
          </a:p>
        </p:txBody>
      </p:sp>
    </p:spTree>
    <p:extLst>
      <p:ext uri="{BB962C8B-B14F-4D97-AF65-F5344CB8AC3E}">
        <p14:creationId xmlns:p14="http://schemas.microsoft.com/office/powerpoint/2010/main" val="33884747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6E436E-0F47-8F2A-D4C5-277ED15AB7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024340-F4FA-B713-585A-10F5355C3A9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C0D0EBE-00D2-3787-E880-82BD05F42264}"/>
              </a:ext>
            </a:extLst>
          </p:cNvPr>
          <p:cNvSpPr>
            <a:spLocks noGrp="1"/>
          </p:cNvSpPr>
          <p:nvPr>
            <p:ph type="body" idx="1"/>
          </p:nvPr>
        </p:nvSpPr>
        <p:spPr/>
        <p:txBody>
          <a:bodyPr/>
          <a:lstStyle/>
          <a:p>
            <a:pPr rtl="0" fontAlgn="base"/>
            <a:r>
              <a:rPr lang="en-US" sz="1200" b="0" i="0" u="none" strike="noStrike" kern="1200">
                <a:solidFill>
                  <a:schemeClr val="tx1"/>
                </a:solidFill>
                <a:effectLst/>
                <a:latin typeface="+mn-lt"/>
                <a:ea typeface="+mn-ea"/>
                <a:cs typeface="+mn-cs"/>
              </a:rPr>
              <a:t>Prepare the casting </a:t>
            </a:r>
            <a:r>
              <a:rPr lang="en-US" sz="1200" b="0" i="0" kern="1200">
                <a:solidFill>
                  <a:schemeClr val="tx1"/>
                </a:solidFill>
                <a:effectLst/>
                <a:latin typeface="+mn-lt"/>
                <a:ea typeface="+mn-ea"/>
                <a:cs typeface="+mn-cs"/>
              </a:rPr>
              <a:t>​</a:t>
            </a:r>
          </a:p>
          <a:p>
            <a:pPr rtl="0" fontAlgn="base"/>
            <a:r>
              <a:rPr lang="en-US" sz="1200" b="0" i="0" u="none" strike="noStrike" kern="1200">
                <a:solidFill>
                  <a:schemeClr val="tx1"/>
                </a:solidFill>
                <a:effectLst/>
                <a:latin typeface="+mn-lt"/>
                <a:ea typeface="+mn-ea"/>
                <a:cs typeface="+mn-cs"/>
              </a:rPr>
              <a:t>Roll a small amount of play dough into a ball. Only enough foam clay should be used to fill the mold without overflowing (industry calls this overflow ‘flash’) </a:t>
            </a:r>
            <a:r>
              <a:rPr lang="en-US" sz="1200" b="0" i="0" kern="1200">
                <a:solidFill>
                  <a:schemeClr val="tx1"/>
                </a:solidFill>
                <a:effectLst/>
                <a:latin typeface="+mn-lt"/>
                <a:ea typeface="+mn-ea"/>
                <a:cs typeface="+mn-cs"/>
              </a:rPr>
              <a:t>​</a:t>
            </a:r>
          </a:p>
          <a:p>
            <a:pPr rtl="0" fontAlgn="base"/>
            <a:r>
              <a:rPr lang="en-US" sz="1200" b="0" i="0" u="none" strike="noStrike" kern="1200">
                <a:solidFill>
                  <a:schemeClr val="tx1"/>
                </a:solidFill>
                <a:effectLst/>
                <a:latin typeface="+mn-lt"/>
                <a:ea typeface="+mn-ea"/>
                <a:cs typeface="+mn-cs"/>
              </a:rPr>
              <a:t>Place a small piece of play dough into one half of the mold, slightly overfilling it. </a:t>
            </a:r>
            <a:r>
              <a:rPr lang="en-US" sz="1200" b="0" i="0" kern="1200">
                <a:solidFill>
                  <a:schemeClr val="tx1"/>
                </a:solidFill>
                <a:effectLst/>
                <a:latin typeface="+mn-lt"/>
                <a:ea typeface="+mn-ea"/>
                <a:cs typeface="+mn-cs"/>
              </a:rPr>
              <a:t>​</a:t>
            </a:r>
          </a:p>
          <a:p>
            <a:endParaRPr lang="en-US"/>
          </a:p>
        </p:txBody>
      </p:sp>
      <p:sp>
        <p:nvSpPr>
          <p:cNvPr id="4" name="Slide Number Placeholder 3">
            <a:extLst>
              <a:ext uri="{FF2B5EF4-FFF2-40B4-BE49-F238E27FC236}">
                <a16:creationId xmlns:a16="http://schemas.microsoft.com/office/drawing/2014/main" id="{C0439988-4C5A-909F-799C-8C02D6DAACA9}"/>
              </a:ext>
            </a:extLst>
          </p:cNvPr>
          <p:cNvSpPr>
            <a:spLocks noGrp="1"/>
          </p:cNvSpPr>
          <p:nvPr>
            <p:ph type="sldNum" sz="quarter" idx="5"/>
          </p:nvPr>
        </p:nvSpPr>
        <p:spPr/>
        <p:txBody>
          <a:bodyPr/>
          <a:lstStyle/>
          <a:p>
            <a:fld id="{53A1E88B-61F8-314F-BB87-E84ADBA74B87}" type="slidenum">
              <a:rPr lang="en-US" smtClean="0"/>
              <a:t>11</a:t>
            </a:fld>
            <a:endParaRPr lang="en-US"/>
          </a:p>
        </p:txBody>
      </p:sp>
    </p:spTree>
    <p:extLst>
      <p:ext uri="{BB962C8B-B14F-4D97-AF65-F5344CB8AC3E}">
        <p14:creationId xmlns:p14="http://schemas.microsoft.com/office/powerpoint/2010/main" val="17154746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D053EF-18AD-9F2E-A130-61BEE2BDB6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AFBD49-32C2-08B3-50FF-94549C509C2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B9C25D3-630F-4BE5-7F49-90D9706E5763}"/>
              </a:ext>
            </a:extLst>
          </p:cNvPr>
          <p:cNvSpPr>
            <a:spLocks noGrp="1"/>
          </p:cNvSpPr>
          <p:nvPr>
            <p:ph type="body" idx="1"/>
          </p:nvPr>
        </p:nvSpPr>
        <p:spPr/>
        <p:txBody>
          <a:bodyPr/>
          <a:lstStyle/>
          <a:p>
            <a:r>
              <a:rPr lang="en-US" sz="1200">
                <a:solidFill>
                  <a:schemeClr val="bg1"/>
                </a:solidFill>
              </a:rPr>
              <a:t>Cast the foam clay</a:t>
            </a:r>
          </a:p>
          <a:p>
            <a:r>
              <a:rPr lang="en-US" sz="1200">
                <a:solidFill>
                  <a:schemeClr val="bg1"/>
                </a:solidFill>
              </a:rPr>
              <a:t>Press the mold halves gently, but firmly together for several seconds </a:t>
            </a:r>
          </a:p>
          <a:p>
            <a:r>
              <a:rPr lang="en-US" sz="1200">
                <a:solidFill>
                  <a:schemeClr val="bg1"/>
                </a:solidFill>
              </a:rPr>
              <a:t>Open up the mold halves and gently remove the foam clay casting </a:t>
            </a:r>
          </a:p>
          <a:p>
            <a:endParaRPr lang="en-US"/>
          </a:p>
        </p:txBody>
      </p:sp>
      <p:sp>
        <p:nvSpPr>
          <p:cNvPr id="4" name="Slide Number Placeholder 3">
            <a:extLst>
              <a:ext uri="{FF2B5EF4-FFF2-40B4-BE49-F238E27FC236}">
                <a16:creationId xmlns:a16="http://schemas.microsoft.com/office/drawing/2014/main" id="{093DC4C8-27F7-E3B6-8453-989A8D9E23C7}"/>
              </a:ext>
            </a:extLst>
          </p:cNvPr>
          <p:cNvSpPr>
            <a:spLocks noGrp="1"/>
          </p:cNvSpPr>
          <p:nvPr>
            <p:ph type="sldNum" sz="quarter" idx="5"/>
          </p:nvPr>
        </p:nvSpPr>
        <p:spPr/>
        <p:txBody>
          <a:bodyPr/>
          <a:lstStyle/>
          <a:p>
            <a:fld id="{53A1E88B-61F8-314F-BB87-E84ADBA74B87}" type="slidenum">
              <a:rPr lang="en-US" smtClean="0"/>
              <a:t>12</a:t>
            </a:fld>
            <a:endParaRPr lang="en-US"/>
          </a:p>
        </p:txBody>
      </p:sp>
    </p:spTree>
    <p:extLst>
      <p:ext uri="{BB962C8B-B14F-4D97-AF65-F5344CB8AC3E}">
        <p14:creationId xmlns:p14="http://schemas.microsoft.com/office/powerpoint/2010/main" val="33094404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13F884-E510-ED33-A134-ECBE28433B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832DD5-343E-6BC1-D673-BA3B6CD04C5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4B61529-AAFD-62B1-1375-39954721FD79}"/>
              </a:ext>
            </a:extLst>
          </p:cNvPr>
          <p:cNvSpPr>
            <a:spLocks noGrp="1"/>
          </p:cNvSpPr>
          <p:nvPr>
            <p:ph type="body" idx="1"/>
          </p:nvPr>
        </p:nvSpPr>
        <p:spPr/>
        <p:txBody>
          <a:bodyPr/>
          <a:lstStyle/>
          <a:p>
            <a:r>
              <a:rPr lang="en-US" sz="1200">
                <a:solidFill>
                  <a:schemeClr val="bg1"/>
                </a:solidFill>
              </a:rPr>
              <a:t>Quality Check </a:t>
            </a:r>
          </a:p>
          <a:p>
            <a:r>
              <a:rPr lang="en-US" sz="1200">
                <a:solidFill>
                  <a:schemeClr val="bg1"/>
                </a:solidFill>
              </a:rPr>
              <a:t>Examine the cast and compare it to the original checker </a:t>
            </a:r>
          </a:p>
          <a:p>
            <a:endParaRPr lang="en-US"/>
          </a:p>
        </p:txBody>
      </p:sp>
      <p:sp>
        <p:nvSpPr>
          <p:cNvPr id="4" name="Slide Number Placeholder 3">
            <a:extLst>
              <a:ext uri="{FF2B5EF4-FFF2-40B4-BE49-F238E27FC236}">
                <a16:creationId xmlns:a16="http://schemas.microsoft.com/office/drawing/2014/main" id="{01BA4100-688B-BF89-6056-CA5D4E0781DC}"/>
              </a:ext>
            </a:extLst>
          </p:cNvPr>
          <p:cNvSpPr>
            <a:spLocks noGrp="1"/>
          </p:cNvSpPr>
          <p:nvPr>
            <p:ph type="sldNum" sz="quarter" idx="5"/>
          </p:nvPr>
        </p:nvSpPr>
        <p:spPr/>
        <p:txBody>
          <a:bodyPr/>
          <a:lstStyle/>
          <a:p>
            <a:fld id="{53A1E88B-61F8-314F-BB87-E84ADBA74B87}" type="slidenum">
              <a:rPr lang="en-US" smtClean="0"/>
              <a:t>13</a:t>
            </a:fld>
            <a:endParaRPr lang="en-US"/>
          </a:p>
        </p:txBody>
      </p:sp>
    </p:spTree>
    <p:extLst>
      <p:ext uri="{BB962C8B-B14F-4D97-AF65-F5344CB8AC3E}">
        <p14:creationId xmlns:p14="http://schemas.microsoft.com/office/powerpoint/2010/main" val="42729698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DB9DE4C-BFBE-0A4C-B2BC-852F4F936737}" type="slidenum">
              <a:rPr lang="en-US" smtClean="0"/>
              <a:t>14</a:t>
            </a:fld>
            <a:endParaRPr lang="en-US"/>
          </a:p>
        </p:txBody>
      </p:sp>
    </p:spTree>
    <p:extLst>
      <p:ext uri="{BB962C8B-B14F-4D97-AF65-F5344CB8AC3E}">
        <p14:creationId xmlns:p14="http://schemas.microsoft.com/office/powerpoint/2010/main" val="12116663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defTabSz="914400"/>
            <a:r>
              <a:rPr lang="en-US" sz="1200" dirty="0">
                <a:solidFill>
                  <a:schemeClr val="bg1"/>
                </a:solidFill>
              </a:rPr>
              <a:t>How does the cast compare to the original checker? </a:t>
            </a:r>
            <a:br>
              <a:rPr lang="en-US" sz="1200" dirty="0">
                <a:solidFill>
                  <a:schemeClr val="bg1"/>
                </a:solidFill>
              </a:rPr>
            </a:br>
            <a:r>
              <a:rPr lang="en-US" sz="1200" dirty="0">
                <a:solidFill>
                  <a:schemeClr val="bg1"/>
                </a:solidFill>
              </a:rPr>
              <a:t>Do all casts look the same? </a:t>
            </a:r>
            <a:br>
              <a:rPr lang="en-US" sz="1200" dirty="0">
                <a:solidFill>
                  <a:schemeClr val="bg1"/>
                </a:solidFill>
              </a:rPr>
            </a:br>
            <a:r>
              <a:rPr lang="en-US" sz="1200" dirty="0">
                <a:solidFill>
                  <a:schemeClr val="bg1"/>
                </a:solidFill>
              </a:rPr>
              <a:t>What happened when the mold halves did not line up perfectly? </a:t>
            </a:r>
            <a:br>
              <a:rPr lang="en-US" sz="1200" dirty="0">
                <a:solidFill>
                  <a:schemeClr val="bg1"/>
                </a:solidFill>
              </a:rPr>
            </a:br>
            <a:r>
              <a:rPr lang="en-US" sz="1200" dirty="0">
                <a:solidFill>
                  <a:schemeClr val="bg1"/>
                </a:solidFill>
              </a:rPr>
              <a:t>How did pressure or filling affect the final shape? </a:t>
            </a:r>
            <a:br>
              <a:rPr lang="en-US" sz="1200" dirty="0">
                <a:solidFill>
                  <a:schemeClr val="bg1"/>
                </a:solidFill>
              </a:rPr>
            </a:br>
            <a:r>
              <a:rPr lang="en-US" sz="1200" dirty="0">
                <a:solidFill>
                  <a:schemeClr val="bg1"/>
                </a:solidFill>
              </a:rPr>
              <a:t>Why might manufacturers check parts during production? </a:t>
            </a:r>
            <a:endParaRPr kumimoji="0" lang="en-US" altLang="en-US" sz="1200" b="0" i="0" u="none" strike="noStrike" cap="none" normalizeH="0" baseline="0" dirty="0">
              <a:ln>
                <a:noFill/>
              </a:ln>
              <a:solidFill>
                <a:schemeClr val="bg1"/>
              </a:solidFill>
              <a:effectLst/>
              <a:latin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DDB9DE4C-BFBE-0A4C-B2BC-852F4F936737}" type="slidenum">
              <a:rPr lang="en-US" smtClean="0"/>
              <a:t>15</a:t>
            </a:fld>
            <a:endParaRPr lang="en-US"/>
          </a:p>
        </p:txBody>
      </p:sp>
    </p:spTree>
    <p:extLst>
      <p:ext uri="{BB962C8B-B14F-4D97-AF65-F5344CB8AC3E}">
        <p14:creationId xmlns:p14="http://schemas.microsoft.com/office/powerpoint/2010/main" val="36276853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8B58D1-82C7-E6D0-B4C4-D61E61D0C8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49A715-650D-21F4-0988-A0C25FD855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F49BEF-188E-898A-8204-A547C4EE6124}"/>
              </a:ext>
            </a:extLst>
          </p:cNvPr>
          <p:cNvSpPr>
            <a:spLocks noGrp="1"/>
          </p:cNvSpPr>
          <p:nvPr>
            <p:ph type="body" idx="1"/>
          </p:nvPr>
        </p:nvSpPr>
        <p:spPr/>
        <p:txBody>
          <a:bodyPr/>
          <a:lstStyle/>
          <a:p>
            <a:r>
              <a:rPr lang="en-US" sz="1600">
                <a:solidFill>
                  <a:schemeClr val="bg1"/>
                </a:solidFill>
              </a:rPr>
              <a:t>Metal casting workers use molds to shape melted metal into parts for cars, tools, and machines. They use the same mold many times to make parts that match in shape and size </a:t>
            </a:r>
          </a:p>
          <a:p>
            <a:endParaRPr lang="en-US" sz="1600">
              <a:solidFill>
                <a:schemeClr val="bg1"/>
              </a:solidFill>
            </a:endParaRPr>
          </a:p>
          <a:p>
            <a:r>
              <a:rPr lang="en-US" sz="1600">
                <a:solidFill>
                  <a:schemeClr val="bg1"/>
                </a:solidFill>
              </a:rPr>
              <a:t>Composite Manufacturing Technicians use molds to form strong materials made from plastics and fibers. These molded parts are used in things like sports equipment, airplanes, and wind turbine blades </a:t>
            </a:r>
          </a:p>
          <a:p>
            <a:endParaRPr lang="en-US" sz="1600">
              <a:solidFill>
                <a:schemeClr val="bg1"/>
              </a:solidFill>
            </a:endParaRPr>
          </a:p>
          <a:p>
            <a:r>
              <a:rPr lang="en-US" sz="1600">
                <a:solidFill>
                  <a:schemeClr val="bg1"/>
                </a:solidFill>
              </a:rPr>
              <a:t>Manufacturing Engineers design molds and processes that help factories make thousands of identical parts. They think about alignment, pressure, and materials to make parts turn out correctly </a:t>
            </a:r>
          </a:p>
          <a:p>
            <a:endParaRPr lang="en-US" sz="1600">
              <a:solidFill>
                <a:schemeClr val="bg1"/>
              </a:solidFill>
            </a:endParaRPr>
          </a:p>
          <a:p>
            <a:r>
              <a:rPr lang="en-US" sz="1600">
                <a:solidFill>
                  <a:schemeClr val="bg1"/>
                </a:solidFill>
              </a:rPr>
              <a:t>Quality Control Inspectors check finished parts to see if they match the original design. They look for missing details, uneven edges, or differences between parts and help fix problems </a:t>
            </a:r>
          </a:p>
        </p:txBody>
      </p:sp>
      <p:sp>
        <p:nvSpPr>
          <p:cNvPr id="4" name="Slide Number Placeholder 3">
            <a:extLst>
              <a:ext uri="{FF2B5EF4-FFF2-40B4-BE49-F238E27FC236}">
                <a16:creationId xmlns:a16="http://schemas.microsoft.com/office/drawing/2014/main" id="{6B603AB1-988E-D721-B940-209F66EE841F}"/>
              </a:ext>
            </a:extLst>
          </p:cNvPr>
          <p:cNvSpPr>
            <a:spLocks noGrp="1"/>
          </p:cNvSpPr>
          <p:nvPr>
            <p:ph type="sldNum" sz="quarter" idx="5"/>
          </p:nvPr>
        </p:nvSpPr>
        <p:spPr/>
        <p:txBody>
          <a:bodyPr/>
          <a:lstStyle/>
          <a:p>
            <a:fld id="{5D863557-D366-4D3F-BC0C-F3272CC15D5F}" type="slidenum">
              <a:rPr lang="en-US" smtClean="0"/>
              <a:t>16</a:t>
            </a:fld>
            <a:endParaRPr lang="en-US"/>
          </a:p>
        </p:txBody>
      </p:sp>
    </p:spTree>
    <p:extLst>
      <p:ext uri="{BB962C8B-B14F-4D97-AF65-F5344CB8AC3E}">
        <p14:creationId xmlns:p14="http://schemas.microsoft.com/office/powerpoint/2010/main" val="1942579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8/6/2026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8/6/2026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8/6/2026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8/6/2026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8/6/2026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8/6/2026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58DD67E-BC89-93FA-9554-925EDEF329A3}"/>
              </a:ext>
            </a:extLst>
          </p:cNvPr>
          <p:cNvSpPr/>
          <p:nvPr userDrawn="1"/>
        </p:nvSpPr>
        <p:spPr>
          <a:xfrm>
            <a:off x="0" y="0"/>
            <a:ext cx="12192000" cy="6858000"/>
          </a:xfrm>
          <a:prstGeom prst="rect">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
            </a:endParaRPr>
          </a:p>
        </p:txBody>
      </p:sp>
      <p:sp>
        <p:nvSpPr>
          <p:cNvPr id="3" name="Content Placeholder 2">
            <a:extLst>
              <a:ext uri="{FF2B5EF4-FFF2-40B4-BE49-F238E27FC236}">
                <a16:creationId xmlns:a16="http://schemas.microsoft.com/office/drawing/2014/main" id="{8F616484-2568-850B-1A82-7F000C04755A}"/>
              </a:ext>
            </a:extLst>
          </p:cNvPr>
          <p:cNvSpPr>
            <a:spLocks noGrp="1"/>
          </p:cNvSpPr>
          <p:nvPr>
            <p:ph idx="1"/>
          </p:nvPr>
        </p:nvSpPr>
        <p:spPr>
          <a:xfrm>
            <a:off x="838200" y="1382751"/>
            <a:ext cx="10515600" cy="4839973"/>
          </a:xfrm>
        </p:spPr>
        <p:txBody>
          <a:bodyPr/>
          <a:lstStyle>
            <a:lvl1pPr marL="228600" indent="-228600">
              <a:buClr>
                <a:schemeClr val="accent2"/>
              </a:buClr>
              <a:buFont typeface="Wingdings" pitchFamily="2" charset="2"/>
              <a:buChar char="§"/>
              <a:defRPr b="1">
                <a:solidFill>
                  <a:schemeClr val="bg1"/>
                </a:solidFill>
                <a:latin typeface="Montserrat" pitchFamily="2" charset="77"/>
              </a:defRPr>
            </a:lvl1pPr>
            <a:lvl2pPr marL="685800" indent="-228600">
              <a:buClr>
                <a:schemeClr val="accent2"/>
              </a:buClr>
              <a:buFont typeface="Wingdings" pitchFamily="2" charset="2"/>
              <a:buChar char="§"/>
              <a:defRPr b="1">
                <a:solidFill>
                  <a:schemeClr val="bg1"/>
                </a:solidFill>
                <a:latin typeface="Montserrat" pitchFamily="2" charset="77"/>
              </a:defRPr>
            </a:lvl2pPr>
            <a:lvl3pPr marL="1143000" indent="-228600">
              <a:buClr>
                <a:schemeClr val="accent2"/>
              </a:buClr>
              <a:buFont typeface="Wingdings" pitchFamily="2" charset="2"/>
              <a:buChar char="§"/>
              <a:defRPr b="1">
                <a:solidFill>
                  <a:schemeClr val="bg1"/>
                </a:solidFill>
                <a:latin typeface="Montserrat" pitchFamily="2" charset="77"/>
              </a:defRPr>
            </a:lvl3pPr>
            <a:lvl4pPr marL="1600200" indent="-228600">
              <a:buClr>
                <a:schemeClr val="accent2"/>
              </a:buClr>
              <a:buFont typeface="Wingdings" pitchFamily="2" charset="2"/>
              <a:buChar char="§"/>
              <a:defRPr b="1">
                <a:solidFill>
                  <a:schemeClr val="bg1"/>
                </a:solidFill>
                <a:latin typeface="Montserrat" pitchFamily="2" charset="77"/>
              </a:defRPr>
            </a:lvl4pPr>
            <a:lvl5pPr marL="2057400" indent="-228600">
              <a:buClr>
                <a:schemeClr val="accent2"/>
              </a:buClr>
              <a:buFont typeface="Wingdings" pitchFamily="2" charset="2"/>
              <a:buChar char="§"/>
              <a:defRPr b="1">
                <a:solidFill>
                  <a:schemeClr val="bg1"/>
                </a:solidFill>
                <a:latin typeface="Montserrat"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descr="A black and white logo&#10;&#10;AI-generated content may be incorrect.">
            <a:extLst>
              <a:ext uri="{FF2B5EF4-FFF2-40B4-BE49-F238E27FC236}">
                <a16:creationId xmlns:a16="http://schemas.microsoft.com/office/drawing/2014/main" id="{B4738BF2-0807-DE76-C570-68E32287CA0F}"/>
              </a:ext>
            </a:extLst>
          </p:cNvPr>
          <p:cNvPicPr>
            <a:picLocks noChangeAspect="1"/>
          </p:cNvPicPr>
          <p:nvPr userDrawn="1"/>
        </p:nvPicPr>
        <p:blipFill>
          <a:blip r:embed="rId2"/>
          <a:stretch>
            <a:fillRect/>
          </a:stretch>
        </p:blipFill>
        <p:spPr>
          <a:xfrm>
            <a:off x="47357" y="124204"/>
            <a:ext cx="1084730" cy="838200"/>
          </a:xfrm>
          <a:prstGeom prst="rect">
            <a:avLst/>
          </a:prstGeom>
        </p:spPr>
      </p:pic>
      <p:sp>
        <p:nvSpPr>
          <p:cNvPr id="12" name="Title 11">
            <a:extLst>
              <a:ext uri="{FF2B5EF4-FFF2-40B4-BE49-F238E27FC236}">
                <a16:creationId xmlns:a16="http://schemas.microsoft.com/office/drawing/2014/main" id="{8828A0FF-9626-E204-39F9-485984B8EE23}"/>
              </a:ext>
            </a:extLst>
          </p:cNvPr>
          <p:cNvSpPr>
            <a:spLocks noGrp="1"/>
          </p:cNvSpPr>
          <p:nvPr>
            <p:ph type="title"/>
          </p:nvPr>
        </p:nvSpPr>
        <p:spPr>
          <a:xfrm>
            <a:off x="1086678" y="22190"/>
            <a:ext cx="10515600" cy="1086506"/>
          </a:xfrm>
          <a:prstGeom prst="rect">
            <a:avLst/>
          </a:prstGeom>
        </p:spPr>
        <p:txBody>
          <a:bodyPr/>
          <a:lstStyle>
            <a:lvl1pPr>
              <a:defRPr b="1">
                <a:latin typeface="Montserrat" pitchFamily="2" charset="77"/>
              </a:defRPr>
            </a:lvl1pPr>
          </a:lstStyle>
          <a:p>
            <a:r>
              <a:rPr lang="en-US"/>
              <a:t>Click to edit Master title style</a:t>
            </a:r>
          </a:p>
        </p:txBody>
      </p:sp>
      <p:pic>
        <p:nvPicPr>
          <p:cNvPr id="2" name="Picture 1" descr="A logo with colorful circles and text&#10;&#10;AI-generated content may be incorrect.">
            <a:extLst>
              <a:ext uri="{FF2B5EF4-FFF2-40B4-BE49-F238E27FC236}">
                <a16:creationId xmlns:a16="http://schemas.microsoft.com/office/drawing/2014/main" id="{14589EAD-18C6-A7FD-5879-E91349D55F3D}"/>
              </a:ext>
            </a:extLst>
          </p:cNvPr>
          <p:cNvPicPr>
            <a:picLocks noChangeAspect="1"/>
          </p:cNvPicPr>
          <p:nvPr userDrawn="1"/>
        </p:nvPicPr>
        <p:blipFill>
          <a:blip r:embed="rId3"/>
          <a:stretch>
            <a:fillRect/>
          </a:stretch>
        </p:blipFill>
        <p:spPr>
          <a:xfrm>
            <a:off x="9682843" y="6179648"/>
            <a:ext cx="2509157" cy="634262"/>
          </a:xfrm>
          <a:prstGeom prst="rect">
            <a:avLst/>
          </a:prstGeom>
          <a:noFill/>
        </p:spPr>
      </p:pic>
    </p:spTree>
    <p:extLst>
      <p:ext uri="{BB962C8B-B14F-4D97-AF65-F5344CB8AC3E}">
        <p14:creationId xmlns:p14="http://schemas.microsoft.com/office/powerpoint/2010/main" val="1642504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8/6/2026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6.sv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microsoft.com/office/2018/10/relationships/comments" Target="../comments/modernComment_1B2A_C7156BA5.xml"/><Relationship Id="rId7"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7.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3.svg"/><Relationship Id="rId7"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png"/><Relationship Id="rId9" Type="http://schemas.openxmlformats.org/officeDocument/2006/relationships/image" Target="../media/image15.png"/></Relationships>
</file>

<file path=ppt/slides/_rels/slide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6.svg"/><Relationship Id="rId7"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6.svg"/><Relationship Id="rId7"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8.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8.pn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8.pn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8.png"/><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8.png"/><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29.svg"/><Relationship Id="rId7" Type="http://schemas.openxmlformats.org/officeDocument/2006/relationships/image" Target="../media/image30.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8.png"/><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image" Target="../media/image31.svg"/><Relationship Id="rId7" Type="http://schemas.openxmlformats.org/officeDocument/2006/relationships/image" Target="../media/image33.jpeg"/><Relationship Id="rId2" Type="http://schemas.openxmlformats.org/officeDocument/2006/relationships/notesSlide" Target="../notesSlides/notesSlide16.xml"/><Relationship Id="rId1" Type="http://schemas.openxmlformats.org/officeDocument/2006/relationships/slideLayout" Target="../slideLayouts/slideLayout12.xml"/><Relationship Id="rId6" Type="http://schemas.openxmlformats.org/officeDocument/2006/relationships/image" Target="../media/image32.jpeg"/><Relationship Id="rId5" Type="http://schemas.openxmlformats.org/officeDocument/2006/relationships/image" Target="../media/image8.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44">
            <a:extLst>
              <a:ext uri="{FF2B5EF4-FFF2-40B4-BE49-F238E27FC236}">
                <a16:creationId xmlns:a16="http://schemas.microsoft.com/office/drawing/2014/main" id="{C9ECC5B3-0CED-C082-AC17-2D5D01CF26A9}"/>
              </a:ext>
            </a:extLst>
          </p:cNvPr>
          <p:cNvSpPr>
            <a:spLocks/>
          </p:cNvSpPr>
          <p:nvPr/>
        </p:nvSpPr>
        <p:spPr>
          <a:xfrm>
            <a:off x="0" y="0"/>
            <a:ext cx="12192000" cy="6858000"/>
          </a:xfrm>
          <a:prstGeom prst="rect">
            <a:avLst/>
          </a:prstGeom>
          <a:gradFill>
            <a:gsLst>
              <a:gs pos="68000">
                <a:srgbClr val="23183B"/>
              </a:gs>
              <a:gs pos="0">
                <a:srgbClr val="ED1C24"/>
              </a:gs>
              <a:gs pos="30000">
                <a:srgbClr val="2E3192"/>
              </a:gs>
            </a:gsLst>
            <a:lin ang="168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717E8E90-6514-6CB6-8DF9-168AACE5B166}"/>
              </a:ext>
            </a:extLst>
          </p:cNvPr>
          <p:cNvPicPr>
            <a:picLocks noChangeAspect="1"/>
          </p:cNvPicPr>
          <p:nvPr/>
        </p:nvPicPr>
        <p:blipFill>
          <a:blip r:embed="rId3"/>
          <a:stretch>
            <a:fillRect/>
          </a:stretch>
        </p:blipFill>
        <p:spPr>
          <a:xfrm>
            <a:off x="4189354" y="859636"/>
            <a:ext cx="3498900" cy="659577"/>
          </a:xfrm>
          <a:prstGeom prst="rect">
            <a:avLst/>
          </a:prstGeom>
        </p:spPr>
      </p:pic>
      <p:sp>
        <p:nvSpPr>
          <p:cNvPr id="58" name="Rectangle 57">
            <a:extLst>
              <a:ext uri="{FF2B5EF4-FFF2-40B4-BE49-F238E27FC236}">
                <a16:creationId xmlns:a16="http://schemas.microsoft.com/office/drawing/2014/main" id="{78807C62-9DAA-A39F-3F13-24DA51632155}"/>
              </a:ext>
            </a:extLst>
          </p:cNvPr>
          <p:cNvSpPr/>
          <p:nvPr/>
        </p:nvSpPr>
        <p:spPr>
          <a:xfrm>
            <a:off x="51706" y="2262298"/>
            <a:ext cx="12192000" cy="1830145"/>
          </a:xfrm>
          <a:prstGeom prst="rect">
            <a:avLst/>
          </a:prstGeom>
          <a:gradFill>
            <a:gsLst>
              <a:gs pos="73000">
                <a:schemeClr val="bg1"/>
              </a:gs>
              <a:gs pos="87000">
                <a:schemeClr val="bg1">
                  <a:alpha val="0"/>
                </a:schemeClr>
              </a:gs>
            </a:gsLst>
            <a:lin ang="21594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3" name="Picture 22">
            <a:extLst>
              <a:ext uri="{FF2B5EF4-FFF2-40B4-BE49-F238E27FC236}">
                <a16:creationId xmlns:a16="http://schemas.microsoft.com/office/drawing/2014/main" id="{A93D99B6-247C-7F40-5B52-4EA37476D839}"/>
              </a:ext>
            </a:extLst>
          </p:cNvPr>
          <p:cNvPicPr>
            <a:picLocks noChangeAspect="1"/>
          </p:cNvPicPr>
          <p:nvPr/>
        </p:nvPicPr>
        <p:blipFill>
          <a:blip r:embed="rId4"/>
          <a:stretch>
            <a:fillRect/>
          </a:stretch>
        </p:blipFill>
        <p:spPr>
          <a:xfrm>
            <a:off x="10087082" y="418140"/>
            <a:ext cx="1966499" cy="6061684"/>
          </a:xfrm>
          <a:prstGeom prst="rect">
            <a:avLst/>
          </a:prstGeom>
        </p:spPr>
      </p:pic>
      <p:sp>
        <p:nvSpPr>
          <p:cNvPr id="8" name="5-Point Star 7">
            <a:extLst>
              <a:ext uri="{FF2B5EF4-FFF2-40B4-BE49-F238E27FC236}">
                <a16:creationId xmlns:a16="http://schemas.microsoft.com/office/drawing/2014/main" id="{BA9C3B94-1F1C-2796-5A94-35C1804B35DA}"/>
              </a:ext>
            </a:extLst>
          </p:cNvPr>
          <p:cNvSpPr/>
          <p:nvPr/>
        </p:nvSpPr>
        <p:spPr>
          <a:xfrm>
            <a:off x="388764" y="551529"/>
            <a:ext cx="325924" cy="325924"/>
          </a:xfrm>
          <a:prstGeom prst="star5">
            <a:avLst>
              <a:gd name="adj" fmla="val 15886"/>
              <a:gd name="hf" fmla="val 105146"/>
              <a:gd name="vf" fmla="val 110557"/>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5-Point Star 8">
            <a:extLst>
              <a:ext uri="{FF2B5EF4-FFF2-40B4-BE49-F238E27FC236}">
                <a16:creationId xmlns:a16="http://schemas.microsoft.com/office/drawing/2014/main" id="{AB5CFDCB-D37B-4DDD-73A0-25F920DDD5C1}"/>
              </a:ext>
            </a:extLst>
          </p:cNvPr>
          <p:cNvSpPr/>
          <p:nvPr/>
        </p:nvSpPr>
        <p:spPr>
          <a:xfrm>
            <a:off x="4353360" y="1709410"/>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5-Point Star 9">
            <a:extLst>
              <a:ext uri="{FF2B5EF4-FFF2-40B4-BE49-F238E27FC236}">
                <a16:creationId xmlns:a16="http://schemas.microsoft.com/office/drawing/2014/main" id="{26E450CC-61F8-2659-6381-A5C5F04C74AD}"/>
              </a:ext>
            </a:extLst>
          </p:cNvPr>
          <p:cNvSpPr/>
          <p:nvPr/>
        </p:nvSpPr>
        <p:spPr>
          <a:xfrm rot="902708">
            <a:off x="7693798" y="225605"/>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5-Point Star 10">
            <a:extLst>
              <a:ext uri="{FF2B5EF4-FFF2-40B4-BE49-F238E27FC236}">
                <a16:creationId xmlns:a16="http://schemas.microsoft.com/office/drawing/2014/main" id="{41BAE186-B67C-3592-D411-A65D0DEE9BA7}"/>
              </a:ext>
            </a:extLst>
          </p:cNvPr>
          <p:cNvSpPr/>
          <p:nvPr/>
        </p:nvSpPr>
        <p:spPr>
          <a:xfrm rot="20307316">
            <a:off x="1671983" y="338725"/>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5-Point Star 11">
            <a:extLst>
              <a:ext uri="{FF2B5EF4-FFF2-40B4-BE49-F238E27FC236}">
                <a16:creationId xmlns:a16="http://schemas.microsoft.com/office/drawing/2014/main" id="{C9E93AA8-62C0-C578-CD39-64DC355AA078}"/>
              </a:ext>
            </a:extLst>
          </p:cNvPr>
          <p:cNvSpPr/>
          <p:nvPr/>
        </p:nvSpPr>
        <p:spPr>
          <a:xfrm rot="2148141">
            <a:off x="6772780" y="1741064"/>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5-Point Star 12">
            <a:extLst>
              <a:ext uri="{FF2B5EF4-FFF2-40B4-BE49-F238E27FC236}">
                <a16:creationId xmlns:a16="http://schemas.microsoft.com/office/drawing/2014/main" id="{DAE76AE9-8E80-3F8D-AE98-7E319CC4D6AA}"/>
              </a:ext>
            </a:extLst>
          </p:cNvPr>
          <p:cNvSpPr/>
          <p:nvPr/>
        </p:nvSpPr>
        <p:spPr>
          <a:xfrm>
            <a:off x="2712588" y="466667"/>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5-Point Star 13">
            <a:extLst>
              <a:ext uri="{FF2B5EF4-FFF2-40B4-BE49-F238E27FC236}">
                <a16:creationId xmlns:a16="http://schemas.microsoft.com/office/drawing/2014/main" id="{04130F70-8E79-4B78-0DF3-4BE3FCB56FD2}"/>
              </a:ext>
            </a:extLst>
          </p:cNvPr>
          <p:cNvSpPr/>
          <p:nvPr/>
        </p:nvSpPr>
        <p:spPr>
          <a:xfrm>
            <a:off x="4052185" y="286327"/>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5-Point Star 14">
            <a:extLst>
              <a:ext uri="{FF2B5EF4-FFF2-40B4-BE49-F238E27FC236}">
                <a16:creationId xmlns:a16="http://schemas.microsoft.com/office/drawing/2014/main" id="{499019DD-F2D6-5E70-B50F-2C9C914E08F3}"/>
              </a:ext>
            </a:extLst>
          </p:cNvPr>
          <p:cNvSpPr/>
          <p:nvPr/>
        </p:nvSpPr>
        <p:spPr>
          <a:xfrm rot="902708">
            <a:off x="11648778" y="1289183"/>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5-Point Star 15">
            <a:extLst>
              <a:ext uri="{FF2B5EF4-FFF2-40B4-BE49-F238E27FC236}">
                <a16:creationId xmlns:a16="http://schemas.microsoft.com/office/drawing/2014/main" id="{768DE1BF-3150-354A-1C5B-FD5C94D50BEC}"/>
              </a:ext>
            </a:extLst>
          </p:cNvPr>
          <p:cNvSpPr/>
          <p:nvPr/>
        </p:nvSpPr>
        <p:spPr>
          <a:xfrm rot="20335936">
            <a:off x="10414343" y="211351"/>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5-Point Star 16">
            <a:extLst>
              <a:ext uri="{FF2B5EF4-FFF2-40B4-BE49-F238E27FC236}">
                <a16:creationId xmlns:a16="http://schemas.microsoft.com/office/drawing/2014/main" id="{F241931A-3114-4EE7-A4D4-2743269C5C37}"/>
              </a:ext>
            </a:extLst>
          </p:cNvPr>
          <p:cNvSpPr/>
          <p:nvPr/>
        </p:nvSpPr>
        <p:spPr>
          <a:xfrm>
            <a:off x="8721088" y="1728412"/>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CFADC267-77AA-B162-D3D7-442AEDB5641F}"/>
              </a:ext>
            </a:extLst>
          </p:cNvPr>
          <p:cNvPicPr>
            <a:picLocks noChangeAspect="1"/>
          </p:cNvPicPr>
          <p:nvPr/>
        </p:nvPicPr>
        <p:blipFill>
          <a:blip r:embed="rId5"/>
          <a:stretch>
            <a:fillRect/>
          </a:stretch>
        </p:blipFill>
        <p:spPr>
          <a:xfrm>
            <a:off x="91720" y="5925596"/>
            <a:ext cx="985793" cy="761749"/>
          </a:xfrm>
          <a:prstGeom prst="rect">
            <a:avLst/>
          </a:prstGeom>
        </p:spPr>
      </p:pic>
      <p:sp>
        <p:nvSpPr>
          <p:cNvPr id="24" name="5-Point Star 23">
            <a:extLst>
              <a:ext uri="{FF2B5EF4-FFF2-40B4-BE49-F238E27FC236}">
                <a16:creationId xmlns:a16="http://schemas.microsoft.com/office/drawing/2014/main" id="{08A4F9EA-BD54-8A76-1F77-FD6280A0EB26}"/>
              </a:ext>
            </a:extLst>
          </p:cNvPr>
          <p:cNvSpPr/>
          <p:nvPr/>
        </p:nvSpPr>
        <p:spPr>
          <a:xfrm>
            <a:off x="1668915" y="1533221"/>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5-Point Star 24">
            <a:extLst>
              <a:ext uri="{FF2B5EF4-FFF2-40B4-BE49-F238E27FC236}">
                <a16:creationId xmlns:a16="http://schemas.microsoft.com/office/drawing/2014/main" id="{ECBBD424-549F-540C-C3B0-F27D55132553}"/>
              </a:ext>
            </a:extLst>
          </p:cNvPr>
          <p:cNvSpPr/>
          <p:nvPr/>
        </p:nvSpPr>
        <p:spPr>
          <a:xfrm>
            <a:off x="347412" y="1252467"/>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5-Point Star 25">
            <a:extLst>
              <a:ext uri="{FF2B5EF4-FFF2-40B4-BE49-F238E27FC236}">
                <a16:creationId xmlns:a16="http://schemas.microsoft.com/office/drawing/2014/main" id="{1F9AEB78-2E98-86DA-0618-96EABDC085D1}"/>
              </a:ext>
            </a:extLst>
          </p:cNvPr>
          <p:cNvSpPr/>
          <p:nvPr/>
        </p:nvSpPr>
        <p:spPr>
          <a:xfrm>
            <a:off x="5656784" y="1624980"/>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5-Point Star 26">
            <a:extLst>
              <a:ext uri="{FF2B5EF4-FFF2-40B4-BE49-F238E27FC236}">
                <a16:creationId xmlns:a16="http://schemas.microsoft.com/office/drawing/2014/main" id="{B5C21F75-14C8-832D-1568-ABFD1DFF2909}"/>
              </a:ext>
            </a:extLst>
          </p:cNvPr>
          <p:cNvSpPr/>
          <p:nvPr/>
        </p:nvSpPr>
        <p:spPr>
          <a:xfrm>
            <a:off x="3203425" y="151363"/>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5-Point Star 27">
            <a:extLst>
              <a:ext uri="{FF2B5EF4-FFF2-40B4-BE49-F238E27FC236}">
                <a16:creationId xmlns:a16="http://schemas.microsoft.com/office/drawing/2014/main" id="{0C629C08-1294-27A4-9777-87B066DB7297}"/>
              </a:ext>
            </a:extLst>
          </p:cNvPr>
          <p:cNvSpPr/>
          <p:nvPr/>
        </p:nvSpPr>
        <p:spPr>
          <a:xfrm>
            <a:off x="8639005" y="967248"/>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5-Point Star 28">
            <a:extLst>
              <a:ext uri="{FF2B5EF4-FFF2-40B4-BE49-F238E27FC236}">
                <a16:creationId xmlns:a16="http://schemas.microsoft.com/office/drawing/2014/main" id="{CCBF6FD5-C751-647B-812B-698B5772FA3C}"/>
              </a:ext>
            </a:extLst>
          </p:cNvPr>
          <p:cNvSpPr/>
          <p:nvPr/>
        </p:nvSpPr>
        <p:spPr>
          <a:xfrm>
            <a:off x="11593589" y="518897"/>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5-Point Star 29">
            <a:extLst>
              <a:ext uri="{FF2B5EF4-FFF2-40B4-BE49-F238E27FC236}">
                <a16:creationId xmlns:a16="http://schemas.microsoft.com/office/drawing/2014/main" id="{7E25052E-8234-8290-FBFA-3D0E54C37173}"/>
              </a:ext>
            </a:extLst>
          </p:cNvPr>
          <p:cNvSpPr/>
          <p:nvPr/>
        </p:nvSpPr>
        <p:spPr>
          <a:xfrm rot="19955312">
            <a:off x="9536608" y="1881241"/>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5-Point Star 30">
            <a:extLst>
              <a:ext uri="{FF2B5EF4-FFF2-40B4-BE49-F238E27FC236}">
                <a16:creationId xmlns:a16="http://schemas.microsoft.com/office/drawing/2014/main" id="{3976D5CE-F371-37DC-79CE-052F37F09E6E}"/>
              </a:ext>
            </a:extLst>
          </p:cNvPr>
          <p:cNvSpPr/>
          <p:nvPr/>
        </p:nvSpPr>
        <p:spPr>
          <a:xfrm rot="19955312">
            <a:off x="11312334" y="1101370"/>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5-Point Star 31">
            <a:extLst>
              <a:ext uri="{FF2B5EF4-FFF2-40B4-BE49-F238E27FC236}">
                <a16:creationId xmlns:a16="http://schemas.microsoft.com/office/drawing/2014/main" id="{3F57FAB9-1EE3-E1E9-89FE-A04764C1FD75}"/>
              </a:ext>
            </a:extLst>
          </p:cNvPr>
          <p:cNvSpPr/>
          <p:nvPr/>
        </p:nvSpPr>
        <p:spPr>
          <a:xfrm rot="21310741">
            <a:off x="11702801" y="1875000"/>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5-Point Star 32">
            <a:extLst>
              <a:ext uri="{FF2B5EF4-FFF2-40B4-BE49-F238E27FC236}">
                <a16:creationId xmlns:a16="http://schemas.microsoft.com/office/drawing/2014/main" id="{6BFA1513-9217-EE78-D49C-1BFDACEA6645}"/>
              </a:ext>
            </a:extLst>
          </p:cNvPr>
          <p:cNvSpPr/>
          <p:nvPr/>
        </p:nvSpPr>
        <p:spPr>
          <a:xfrm rot="21310741">
            <a:off x="10168825" y="1188118"/>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5-Point Star 33">
            <a:extLst>
              <a:ext uri="{FF2B5EF4-FFF2-40B4-BE49-F238E27FC236}">
                <a16:creationId xmlns:a16="http://schemas.microsoft.com/office/drawing/2014/main" id="{31A0943C-37E6-4239-E86C-07FA21CB69CD}"/>
              </a:ext>
            </a:extLst>
          </p:cNvPr>
          <p:cNvSpPr/>
          <p:nvPr/>
        </p:nvSpPr>
        <p:spPr>
          <a:xfrm rot="21310741">
            <a:off x="9990342" y="284262"/>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5-Point Star 34">
            <a:extLst>
              <a:ext uri="{FF2B5EF4-FFF2-40B4-BE49-F238E27FC236}">
                <a16:creationId xmlns:a16="http://schemas.microsoft.com/office/drawing/2014/main" id="{168CB79C-59EB-FCCB-9E92-F65ACB0BEE86}"/>
              </a:ext>
            </a:extLst>
          </p:cNvPr>
          <p:cNvSpPr/>
          <p:nvPr/>
        </p:nvSpPr>
        <p:spPr>
          <a:xfrm rot="1366578">
            <a:off x="11312333" y="156542"/>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5-Point Star 35">
            <a:extLst>
              <a:ext uri="{FF2B5EF4-FFF2-40B4-BE49-F238E27FC236}">
                <a16:creationId xmlns:a16="http://schemas.microsoft.com/office/drawing/2014/main" id="{AD46E7F3-16C8-A7D7-8E9D-8FFACD2436CC}"/>
              </a:ext>
            </a:extLst>
          </p:cNvPr>
          <p:cNvSpPr/>
          <p:nvPr/>
        </p:nvSpPr>
        <p:spPr>
          <a:xfrm rot="20739421">
            <a:off x="8997704" y="423342"/>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5-Point Star 36">
            <a:extLst>
              <a:ext uri="{FF2B5EF4-FFF2-40B4-BE49-F238E27FC236}">
                <a16:creationId xmlns:a16="http://schemas.microsoft.com/office/drawing/2014/main" id="{B8641C70-12FD-39AB-F5DA-F10974B54D31}"/>
              </a:ext>
            </a:extLst>
          </p:cNvPr>
          <p:cNvSpPr/>
          <p:nvPr/>
        </p:nvSpPr>
        <p:spPr>
          <a:xfrm rot="20739421">
            <a:off x="7137190" y="579910"/>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5-Point Star 37">
            <a:extLst>
              <a:ext uri="{FF2B5EF4-FFF2-40B4-BE49-F238E27FC236}">
                <a16:creationId xmlns:a16="http://schemas.microsoft.com/office/drawing/2014/main" id="{8D5D2A92-CF09-F70F-B7B7-59F4097E262A}"/>
              </a:ext>
            </a:extLst>
          </p:cNvPr>
          <p:cNvSpPr/>
          <p:nvPr/>
        </p:nvSpPr>
        <p:spPr>
          <a:xfrm rot="20739421">
            <a:off x="5751355" y="284261"/>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5-Point Star 38">
            <a:extLst>
              <a:ext uri="{FF2B5EF4-FFF2-40B4-BE49-F238E27FC236}">
                <a16:creationId xmlns:a16="http://schemas.microsoft.com/office/drawing/2014/main" id="{74923EB9-BB9B-8B61-8BC7-9D88D25444A4}"/>
              </a:ext>
            </a:extLst>
          </p:cNvPr>
          <p:cNvSpPr/>
          <p:nvPr/>
        </p:nvSpPr>
        <p:spPr>
          <a:xfrm rot="20739421">
            <a:off x="3080196" y="1129717"/>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5-Point Star 39">
            <a:extLst>
              <a:ext uri="{FF2B5EF4-FFF2-40B4-BE49-F238E27FC236}">
                <a16:creationId xmlns:a16="http://schemas.microsoft.com/office/drawing/2014/main" id="{29CD7CC1-5FAC-FB9C-1AC6-79E44DE8668D}"/>
              </a:ext>
            </a:extLst>
          </p:cNvPr>
          <p:cNvSpPr/>
          <p:nvPr/>
        </p:nvSpPr>
        <p:spPr>
          <a:xfrm rot="20739421">
            <a:off x="1253568" y="1040305"/>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5-Point Star 40">
            <a:extLst>
              <a:ext uri="{FF2B5EF4-FFF2-40B4-BE49-F238E27FC236}">
                <a16:creationId xmlns:a16="http://schemas.microsoft.com/office/drawing/2014/main" id="{66E93CEB-CEF1-505E-D3FC-D4A43050F3FD}"/>
              </a:ext>
            </a:extLst>
          </p:cNvPr>
          <p:cNvSpPr/>
          <p:nvPr/>
        </p:nvSpPr>
        <p:spPr>
          <a:xfrm rot="20739421">
            <a:off x="2114281" y="2043522"/>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5-Point Star 41">
            <a:extLst>
              <a:ext uri="{FF2B5EF4-FFF2-40B4-BE49-F238E27FC236}">
                <a16:creationId xmlns:a16="http://schemas.microsoft.com/office/drawing/2014/main" id="{6EAA9B5B-CF3D-C377-DEBB-1415413D8148}"/>
              </a:ext>
            </a:extLst>
          </p:cNvPr>
          <p:cNvSpPr/>
          <p:nvPr/>
        </p:nvSpPr>
        <p:spPr>
          <a:xfrm rot="20739421">
            <a:off x="246132" y="2033963"/>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5-Point Star 42">
            <a:extLst>
              <a:ext uri="{FF2B5EF4-FFF2-40B4-BE49-F238E27FC236}">
                <a16:creationId xmlns:a16="http://schemas.microsoft.com/office/drawing/2014/main" id="{DF339C9D-AFF6-A7C9-9EEE-A0CF9374670E}"/>
              </a:ext>
            </a:extLst>
          </p:cNvPr>
          <p:cNvSpPr/>
          <p:nvPr/>
        </p:nvSpPr>
        <p:spPr>
          <a:xfrm rot="20739421">
            <a:off x="3668187" y="1985108"/>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5-Point Star 43">
            <a:extLst>
              <a:ext uri="{FF2B5EF4-FFF2-40B4-BE49-F238E27FC236}">
                <a16:creationId xmlns:a16="http://schemas.microsoft.com/office/drawing/2014/main" id="{5A16D065-17D3-EB79-BF57-D0E02B71E9DB}"/>
              </a:ext>
            </a:extLst>
          </p:cNvPr>
          <p:cNvSpPr/>
          <p:nvPr/>
        </p:nvSpPr>
        <p:spPr>
          <a:xfrm rot="20739421">
            <a:off x="1072523" y="1682631"/>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5-Point Star 46">
            <a:extLst>
              <a:ext uri="{FF2B5EF4-FFF2-40B4-BE49-F238E27FC236}">
                <a16:creationId xmlns:a16="http://schemas.microsoft.com/office/drawing/2014/main" id="{6E34F9FF-CD39-FCAE-5215-C73DF1D42210}"/>
              </a:ext>
            </a:extLst>
          </p:cNvPr>
          <p:cNvSpPr/>
          <p:nvPr/>
        </p:nvSpPr>
        <p:spPr>
          <a:xfrm rot="20739421">
            <a:off x="2261766" y="1067531"/>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5-Point Star 47">
            <a:extLst>
              <a:ext uri="{FF2B5EF4-FFF2-40B4-BE49-F238E27FC236}">
                <a16:creationId xmlns:a16="http://schemas.microsoft.com/office/drawing/2014/main" id="{ADC7BBC4-D4B7-41A1-FD32-A247E415416D}"/>
              </a:ext>
            </a:extLst>
          </p:cNvPr>
          <p:cNvSpPr/>
          <p:nvPr/>
        </p:nvSpPr>
        <p:spPr>
          <a:xfrm rot="20739421">
            <a:off x="2908984" y="1752160"/>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5-Point Star 48">
            <a:extLst>
              <a:ext uri="{FF2B5EF4-FFF2-40B4-BE49-F238E27FC236}">
                <a16:creationId xmlns:a16="http://schemas.microsoft.com/office/drawing/2014/main" id="{1FD64866-4CDF-6DCA-3925-F7B77E2FDA3A}"/>
              </a:ext>
            </a:extLst>
          </p:cNvPr>
          <p:cNvSpPr/>
          <p:nvPr/>
        </p:nvSpPr>
        <p:spPr>
          <a:xfrm rot="20739421">
            <a:off x="4676949" y="624308"/>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5-Point Star 49">
            <a:extLst>
              <a:ext uri="{FF2B5EF4-FFF2-40B4-BE49-F238E27FC236}">
                <a16:creationId xmlns:a16="http://schemas.microsoft.com/office/drawing/2014/main" id="{B10A4B0E-E010-A3A2-628B-3FE12C54D8CD}"/>
              </a:ext>
            </a:extLst>
          </p:cNvPr>
          <p:cNvSpPr/>
          <p:nvPr/>
        </p:nvSpPr>
        <p:spPr>
          <a:xfrm rot="20739421">
            <a:off x="6683476" y="265525"/>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5-Point Star 50">
            <a:extLst>
              <a:ext uri="{FF2B5EF4-FFF2-40B4-BE49-F238E27FC236}">
                <a16:creationId xmlns:a16="http://schemas.microsoft.com/office/drawing/2014/main" id="{BED3DD10-73B0-0622-02F6-567B338E56FB}"/>
              </a:ext>
            </a:extLst>
          </p:cNvPr>
          <p:cNvSpPr/>
          <p:nvPr/>
        </p:nvSpPr>
        <p:spPr>
          <a:xfrm rot="20739421">
            <a:off x="5040506" y="282327"/>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5-Point Star 51">
            <a:extLst>
              <a:ext uri="{FF2B5EF4-FFF2-40B4-BE49-F238E27FC236}">
                <a16:creationId xmlns:a16="http://schemas.microsoft.com/office/drawing/2014/main" id="{3CE53589-3669-528C-1227-00B5D19D7656}"/>
              </a:ext>
            </a:extLst>
          </p:cNvPr>
          <p:cNvSpPr/>
          <p:nvPr/>
        </p:nvSpPr>
        <p:spPr>
          <a:xfrm rot="20739421">
            <a:off x="6255339" y="662395"/>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5-Point Star 52">
            <a:extLst>
              <a:ext uri="{FF2B5EF4-FFF2-40B4-BE49-F238E27FC236}">
                <a16:creationId xmlns:a16="http://schemas.microsoft.com/office/drawing/2014/main" id="{4F278538-C320-AAC0-C9B0-3584AC6DE09F}"/>
              </a:ext>
            </a:extLst>
          </p:cNvPr>
          <p:cNvSpPr/>
          <p:nvPr/>
        </p:nvSpPr>
        <p:spPr>
          <a:xfrm rot="20739421">
            <a:off x="8163767" y="801169"/>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5-Point Star 53">
            <a:extLst>
              <a:ext uri="{FF2B5EF4-FFF2-40B4-BE49-F238E27FC236}">
                <a16:creationId xmlns:a16="http://schemas.microsoft.com/office/drawing/2014/main" id="{D7C39DF8-B1C8-D95B-ED95-E52D8D07842D}"/>
              </a:ext>
            </a:extLst>
          </p:cNvPr>
          <p:cNvSpPr/>
          <p:nvPr/>
        </p:nvSpPr>
        <p:spPr>
          <a:xfrm rot="20739421">
            <a:off x="9945553" y="662395"/>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5-Point Star 54">
            <a:extLst>
              <a:ext uri="{FF2B5EF4-FFF2-40B4-BE49-F238E27FC236}">
                <a16:creationId xmlns:a16="http://schemas.microsoft.com/office/drawing/2014/main" id="{64E3DD8E-BE56-1674-55E6-80B308D370F1}"/>
              </a:ext>
            </a:extLst>
          </p:cNvPr>
          <p:cNvSpPr/>
          <p:nvPr/>
        </p:nvSpPr>
        <p:spPr>
          <a:xfrm rot="21310741">
            <a:off x="9316313" y="1101370"/>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 name="5-Point Star 55">
            <a:extLst>
              <a:ext uri="{FF2B5EF4-FFF2-40B4-BE49-F238E27FC236}">
                <a16:creationId xmlns:a16="http://schemas.microsoft.com/office/drawing/2014/main" id="{B7CB6DB2-1008-AA6B-D8DA-A7ABAC7ABE74}"/>
              </a:ext>
            </a:extLst>
          </p:cNvPr>
          <p:cNvSpPr/>
          <p:nvPr/>
        </p:nvSpPr>
        <p:spPr>
          <a:xfrm rot="21310741">
            <a:off x="11960883" y="2112247"/>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5-Point Star 56">
            <a:extLst>
              <a:ext uri="{FF2B5EF4-FFF2-40B4-BE49-F238E27FC236}">
                <a16:creationId xmlns:a16="http://schemas.microsoft.com/office/drawing/2014/main" id="{F237E039-2044-0D12-1DE3-4B88C1000F85}"/>
              </a:ext>
            </a:extLst>
          </p:cNvPr>
          <p:cNvSpPr/>
          <p:nvPr/>
        </p:nvSpPr>
        <p:spPr>
          <a:xfrm rot="21310741">
            <a:off x="7837427" y="2052277"/>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TextBox 64">
            <a:extLst>
              <a:ext uri="{FF2B5EF4-FFF2-40B4-BE49-F238E27FC236}">
                <a16:creationId xmlns:a16="http://schemas.microsoft.com/office/drawing/2014/main" id="{123F62CE-6078-28F3-A129-54615E50A2CB}"/>
              </a:ext>
            </a:extLst>
          </p:cNvPr>
          <p:cNvSpPr txBox="1"/>
          <p:nvPr/>
        </p:nvSpPr>
        <p:spPr>
          <a:xfrm>
            <a:off x="2728503" y="4288496"/>
            <a:ext cx="6147706" cy="1446550"/>
          </a:xfrm>
          <a:prstGeom prst="rect">
            <a:avLst/>
          </a:prstGeom>
          <a:noFill/>
        </p:spPr>
        <p:txBody>
          <a:bodyPr wrap="square">
            <a:spAutoFit/>
          </a:bodyPr>
          <a:lstStyle/>
          <a:p>
            <a:pPr algn="ctr"/>
            <a:r>
              <a:rPr lang="en-US" sz="4800" b="1" dirty="0">
                <a:solidFill>
                  <a:schemeClr val="bg1"/>
                </a:solidFill>
                <a:latin typeface="Montserrat" pitchFamily="2" charset="77"/>
              </a:rPr>
              <a:t>Activity Overview</a:t>
            </a:r>
          </a:p>
          <a:p>
            <a:pPr algn="ctr"/>
            <a:r>
              <a:rPr lang="en-US" sz="4000" b="1" dirty="0">
                <a:solidFill>
                  <a:schemeClr val="bg1"/>
                </a:solidFill>
                <a:latin typeface="Montserrat" pitchFamily="2" charset="77"/>
              </a:rPr>
              <a:t>Molding and Casting</a:t>
            </a:r>
            <a:endParaRPr lang="en-US" sz="3200" b="1" dirty="0">
              <a:solidFill>
                <a:schemeClr val="bg1"/>
              </a:solidFill>
              <a:latin typeface="Montserrat" pitchFamily="2" charset="77"/>
            </a:endParaRPr>
          </a:p>
        </p:txBody>
      </p:sp>
      <p:pic>
        <p:nvPicPr>
          <p:cNvPr id="6" name="Picture 5">
            <a:extLst>
              <a:ext uri="{FF2B5EF4-FFF2-40B4-BE49-F238E27FC236}">
                <a16:creationId xmlns:a16="http://schemas.microsoft.com/office/drawing/2014/main" id="{D373D653-65EA-56FA-CF0F-57576545DD2D}"/>
              </a:ext>
            </a:extLst>
          </p:cNvPr>
          <p:cNvPicPr>
            <a:picLocks noChangeAspect="1"/>
          </p:cNvPicPr>
          <p:nvPr/>
        </p:nvPicPr>
        <p:blipFill>
          <a:blip r:embed="rId6"/>
          <a:stretch>
            <a:fillRect/>
          </a:stretch>
        </p:blipFill>
        <p:spPr>
          <a:xfrm>
            <a:off x="2724973" y="2491864"/>
            <a:ext cx="6128304" cy="1542100"/>
          </a:xfrm>
          <a:prstGeom prst="rect">
            <a:avLst/>
          </a:prstGeom>
        </p:spPr>
      </p:pic>
    </p:spTree>
    <p:extLst>
      <p:ext uri="{BB962C8B-B14F-4D97-AF65-F5344CB8AC3E}">
        <p14:creationId xmlns:p14="http://schemas.microsoft.com/office/powerpoint/2010/main" val="2783090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DA8F8DE-CCB7-0CD1-B976-36B21FBE93FE}"/>
              </a:ext>
            </a:extLst>
          </p:cNvPr>
          <p:cNvSpPr>
            <a:spLocks noGrp="1"/>
          </p:cNvSpPr>
          <p:nvPr>
            <p:ph type="title"/>
          </p:nvPr>
        </p:nvSpPr>
        <p:spPr>
          <a:xfrm>
            <a:off x="1408698" y="200983"/>
            <a:ext cx="9396412" cy="1086506"/>
          </a:xfrm>
        </p:spPr>
        <p:txBody>
          <a:bodyPr>
            <a:normAutofit/>
          </a:bodyPr>
          <a:lstStyle/>
          <a:p>
            <a:r>
              <a:rPr lang="en-US" sz="4000" dirty="0">
                <a:solidFill>
                  <a:schemeClr val="bg1"/>
                </a:solidFill>
                <a:latin typeface="Montserrat"/>
              </a:rPr>
              <a:t>Molding and Casting</a:t>
            </a:r>
            <a:endParaRPr lang="en-US" sz="4000" dirty="0">
              <a:solidFill>
                <a:schemeClr val="bg1"/>
              </a:solidFill>
            </a:endParaRPr>
          </a:p>
        </p:txBody>
      </p:sp>
      <p:pic>
        <p:nvPicPr>
          <p:cNvPr id="6" name="Picture 5">
            <a:extLst>
              <a:ext uri="{FF2B5EF4-FFF2-40B4-BE49-F238E27FC236}">
                <a16:creationId xmlns:a16="http://schemas.microsoft.com/office/drawing/2014/main" id="{64AEF7AC-FA8A-CE88-8383-4D9E9AC856FF}"/>
              </a:ext>
            </a:extLst>
          </p:cNvPr>
          <p:cNvPicPr>
            <a:picLocks noChangeAspect="1"/>
          </p:cNvPicPr>
          <p:nvPr/>
        </p:nvPicPr>
        <p:blipFill>
          <a:blip r:embed="rId4"/>
          <a:stretch>
            <a:fillRect/>
          </a:stretch>
        </p:blipFill>
        <p:spPr>
          <a:xfrm>
            <a:off x="100885" y="160991"/>
            <a:ext cx="985793" cy="761749"/>
          </a:xfrm>
          <a:prstGeom prst="rect">
            <a:avLst/>
          </a:prstGeom>
        </p:spPr>
      </p:pic>
      <p:pic>
        <p:nvPicPr>
          <p:cNvPr id="7" name="Picture 6">
            <a:extLst>
              <a:ext uri="{FF2B5EF4-FFF2-40B4-BE49-F238E27FC236}">
                <a16:creationId xmlns:a16="http://schemas.microsoft.com/office/drawing/2014/main" id="{8951F22D-D604-5F70-6E4D-705629504890}"/>
              </a:ext>
            </a:extLst>
          </p:cNvPr>
          <p:cNvPicPr>
            <a:picLocks noChangeAspect="1"/>
          </p:cNvPicPr>
          <p:nvPr/>
        </p:nvPicPr>
        <p:blipFill>
          <a:blip r:embed="rId5"/>
          <a:stretch>
            <a:fillRect/>
          </a:stretch>
        </p:blipFill>
        <p:spPr>
          <a:xfrm>
            <a:off x="10296970" y="274638"/>
            <a:ext cx="1659973" cy="469598"/>
          </a:xfrm>
          <a:prstGeom prst="rect">
            <a:avLst/>
          </a:prstGeom>
        </p:spPr>
      </p:pic>
      <p:pic>
        <p:nvPicPr>
          <p:cNvPr id="12" name="Picture 11">
            <a:extLst>
              <a:ext uri="{FF2B5EF4-FFF2-40B4-BE49-F238E27FC236}">
                <a16:creationId xmlns:a16="http://schemas.microsoft.com/office/drawing/2014/main" id="{6F342714-C70C-D69E-9888-BBF1DC935050}"/>
              </a:ext>
            </a:extLst>
          </p:cNvPr>
          <p:cNvPicPr>
            <a:picLocks noChangeAspect="1"/>
          </p:cNvPicPr>
          <p:nvPr/>
        </p:nvPicPr>
        <p:blipFill>
          <a:blip r:embed="rId6"/>
          <a:stretch>
            <a:fillRect/>
          </a:stretch>
        </p:blipFill>
        <p:spPr>
          <a:xfrm>
            <a:off x="252255" y="6085416"/>
            <a:ext cx="2080127" cy="532414"/>
          </a:xfrm>
          <a:prstGeom prst="rect">
            <a:avLst/>
          </a:prstGeom>
        </p:spPr>
      </p:pic>
      <p:pic>
        <p:nvPicPr>
          <p:cNvPr id="4" name="Picture 3">
            <a:extLst>
              <a:ext uri="{FF2B5EF4-FFF2-40B4-BE49-F238E27FC236}">
                <a16:creationId xmlns:a16="http://schemas.microsoft.com/office/drawing/2014/main" id="{1E2952B4-6E3F-9904-29D9-E667B6139DA0}"/>
              </a:ext>
            </a:extLst>
          </p:cNvPr>
          <p:cNvPicPr>
            <a:picLocks noChangeAspect="1"/>
          </p:cNvPicPr>
          <p:nvPr/>
        </p:nvPicPr>
        <p:blipFill>
          <a:blip r:embed="rId7"/>
          <a:srcRect r="26642" b="63265"/>
          <a:stretch>
            <a:fillRect/>
          </a:stretch>
        </p:blipFill>
        <p:spPr>
          <a:xfrm>
            <a:off x="3521685" y="1043258"/>
            <a:ext cx="8670315" cy="5613760"/>
          </a:xfrm>
          <a:prstGeom prst="rect">
            <a:avLst/>
          </a:prstGeom>
        </p:spPr>
      </p:pic>
      <p:pic>
        <p:nvPicPr>
          <p:cNvPr id="8" name="Picture 7">
            <a:extLst>
              <a:ext uri="{FF2B5EF4-FFF2-40B4-BE49-F238E27FC236}">
                <a16:creationId xmlns:a16="http://schemas.microsoft.com/office/drawing/2014/main" id="{0222DCEF-7726-EE2B-0549-24B05F83A22A}"/>
              </a:ext>
            </a:extLst>
          </p:cNvPr>
          <p:cNvPicPr>
            <a:picLocks noChangeAspect="1"/>
          </p:cNvPicPr>
          <p:nvPr/>
        </p:nvPicPr>
        <p:blipFill>
          <a:blip r:embed="rId8"/>
          <a:stretch>
            <a:fillRect/>
          </a:stretch>
        </p:blipFill>
        <p:spPr>
          <a:xfrm>
            <a:off x="560564" y="2269268"/>
            <a:ext cx="5079613" cy="3380717"/>
          </a:xfrm>
          <a:prstGeom prst="rect">
            <a:avLst/>
          </a:prstGeom>
        </p:spPr>
      </p:pic>
    </p:spTree>
    <p:extLst>
      <p:ext uri="{BB962C8B-B14F-4D97-AF65-F5344CB8AC3E}">
        <p14:creationId xmlns:p14="http://schemas.microsoft.com/office/powerpoint/2010/main" val="2960108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478A5D6C-5B63-9D1F-9FA5-CECF0AD8B9F2}"/>
              </a:ext>
            </a:extLst>
          </p:cNvPr>
          <p:cNvSpPr>
            <a:spLocks/>
          </p:cNvSpPr>
          <p:nvPr/>
        </p:nvSpPr>
        <p:spPr>
          <a:xfrm>
            <a:off x="15361" y="-31722"/>
            <a:ext cx="12192000" cy="6871063"/>
          </a:xfrm>
          <a:prstGeom prst="rect">
            <a:avLst/>
          </a:prstGeom>
          <a:gradFill flip="none" rotWithShape="1">
            <a:gsLst>
              <a:gs pos="95000">
                <a:srgbClr val="23183B"/>
              </a:gs>
              <a:gs pos="34000">
                <a:srgbClr val="3F3889"/>
              </a:gs>
              <a:gs pos="0">
                <a:srgbClr val="ED1C24"/>
              </a:gs>
              <a:gs pos="65000">
                <a:srgbClr val="2E3192"/>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1FE7E07E-BF3D-BF29-E1CE-7C7D2232CAEA}"/>
              </a:ext>
            </a:extLst>
          </p:cNvPr>
          <p:cNvSpPr>
            <a:spLocks noGrp="1"/>
          </p:cNvSpPr>
          <p:nvPr>
            <p:ph type="title"/>
          </p:nvPr>
        </p:nvSpPr>
        <p:spPr>
          <a:xfrm>
            <a:off x="3809403" y="11493"/>
            <a:ext cx="4282779" cy="859429"/>
          </a:xfrm>
        </p:spPr>
        <p:txBody>
          <a:bodyPr>
            <a:normAutofit/>
          </a:bodyPr>
          <a:lstStyle/>
          <a:p>
            <a:pPr algn="l"/>
            <a:r>
              <a:rPr lang="en-US" sz="2800" b="1">
                <a:solidFill>
                  <a:schemeClr val="bg1"/>
                </a:solidFill>
                <a:latin typeface="Montserrat" pitchFamily="2" charset="77"/>
              </a:rPr>
              <a:t>Modern Material</a:t>
            </a:r>
            <a:endParaRPr lang="en-US" sz="2800" b="1" dirty="0">
              <a:solidFill>
                <a:schemeClr val="bg1"/>
              </a:solidFill>
              <a:latin typeface="Montserrat" pitchFamily="2" charset="77"/>
            </a:endParaRPr>
          </a:p>
        </p:txBody>
      </p:sp>
      <p:pic>
        <p:nvPicPr>
          <p:cNvPr id="6" name="Picture 5" descr="A black and white logo&#10;&#10;AI-generated content may be incorrect.">
            <a:extLst>
              <a:ext uri="{FF2B5EF4-FFF2-40B4-BE49-F238E27FC236}">
                <a16:creationId xmlns:a16="http://schemas.microsoft.com/office/drawing/2014/main" id="{853C6600-860B-B207-0B9E-3383C72C2BAB}"/>
              </a:ext>
            </a:extLst>
          </p:cNvPr>
          <p:cNvPicPr>
            <a:picLocks noChangeAspect="1"/>
          </p:cNvPicPr>
          <p:nvPr/>
        </p:nvPicPr>
        <p:blipFill>
          <a:blip r:embed="rId4"/>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DB99A8FE-D85F-19F3-881F-8EC8BED94E3B}"/>
              </a:ext>
            </a:extLst>
          </p:cNvPr>
          <p:cNvPicPr>
            <a:picLocks noChangeAspect="1"/>
          </p:cNvPicPr>
          <p:nvPr/>
        </p:nvPicPr>
        <p:blipFill>
          <a:blip r:embed="rId5"/>
          <a:stretch>
            <a:fillRect/>
          </a:stretch>
        </p:blipFill>
        <p:spPr>
          <a:xfrm>
            <a:off x="7310283" y="37403"/>
            <a:ext cx="1659973" cy="469598"/>
          </a:xfrm>
          <a:prstGeom prst="rect">
            <a:avLst/>
          </a:prstGeom>
        </p:spPr>
      </p:pic>
      <p:pic>
        <p:nvPicPr>
          <p:cNvPr id="19" name="Picture 18">
            <a:extLst>
              <a:ext uri="{FF2B5EF4-FFF2-40B4-BE49-F238E27FC236}">
                <a16:creationId xmlns:a16="http://schemas.microsoft.com/office/drawing/2014/main" id="{96C9A1E2-D295-C9BB-1EA2-FE97D8302731}"/>
              </a:ext>
            </a:extLst>
          </p:cNvPr>
          <p:cNvPicPr>
            <a:picLocks noChangeAspect="1"/>
          </p:cNvPicPr>
          <p:nvPr/>
        </p:nvPicPr>
        <p:blipFill>
          <a:blip r:embed="rId6"/>
          <a:stretch>
            <a:fillRect/>
          </a:stretch>
        </p:blipFill>
        <p:spPr>
          <a:xfrm>
            <a:off x="9983687" y="6312093"/>
            <a:ext cx="2158360" cy="552438"/>
          </a:xfrm>
          <a:prstGeom prst="rect">
            <a:avLst/>
          </a:prstGeom>
        </p:spPr>
      </p:pic>
      <p:pic>
        <p:nvPicPr>
          <p:cNvPr id="7" name="Picture 6">
            <a:extLst>
              <a:ext uri="{FF2B5EF4-FFF2-40B4-BE49-F238E27FC236}">
                <a16:creationId xmlns:a16="http://schemas.microsoft.com/office/drawing/2014/main" id="{5E75CFD2-3DAA-59C2-FA40-24EDE54C5D94}"/>
              </a:ext>
            </a:extLst>
          </p:cNvPr>
          <p:cNvPicPr>
            <a:picLocks noChangeAspect="1"/>
          </p:cNvPicPr>
          <p:nvPr/>
        </p:nvPicPr>
        <p:blipFill>
          <a:blip r:embed="rId7"/>
          <a:stretch>
            <a:fillRect/>
          </a:stretch>
        </p:blipFill>
        <p:spPr>
          <a:xfrm>
            <a:off x="6749608" y="1114096"/>
            <a:ext cx="5147353" cy="3429000"/>
          </a:xfrm>
          <a:prstGeom prst="roundRect">
            <a:avLst/>
          </a:prstGeom>
          <a:effectLst>
            <a:outerShdw blurRad="127000" dist="38100" dir="8100000" sx="101000" sy="101000" algn="tr" rotWithShape="0">
              <a:prstClr val="black">
                <a:alpha val="40000"/>
              </a:prstClr>
            </a:outerShdw>
          </a:effectLst>
        </p:spPr>
      </p:pic>
      <p:cxnSp>
        <p:nvCxnSpPr>
          <p:cNvPr id="8" name="Straight Connector 7">
            <a:extLst>
              <a:ext uri="{FF2B5EF4-FFF2-40B4-BE49-F238E27FC236}">
                <a16:creationId xmlns:a16="http://schemas.microsoft.com/office/drawing/2014/main" id="{38E14680-E8D1-E197-0405-D03D6D8526F8}"/>
              </a:ext>
            </a:extLst>
          </p:cNvPr>
          <p:cNvCxnSpPr>
            <a:cxnSpLocks/>
          </p:cNvCxnSpPr>
          <p:nvPr/>
        </p:nvCxnSpPr>
        <p:spPr>
          <a:xfrm>
            <a:off x="3925247" y="683903"/>
            <a:ext cx="3099882"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13" name="5-Point Star 12">
            <a:extLst>
              <a:ext uri="{FF2B5EF4-FFF2-40B4-BE49-F238E27FC236}">
                <a16:creationId xmlns:a16="http://schemas.microsoft.com/office/drawing/2014/main" id="{6D0E29CD-28FE-0E4F-D8A4-E5442C6FEE22}"/>
              </a:ext>
            </a:extLst>
          </p:cNvPr>
          <p:cNvSpPr/>
          <p:nvPr/>
        </p:nvSpPr>
        <p:spPr>
          <a:xfrm>
            <a:off x="7051727" y="547100"/>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8" name="Rounded Rectangle 27">
            <a:extLst>
              <a:ext uri="{FF2B5EF4-FFF2-40B4-BE49-F238E27FC236}">
                <a16:creationId xmlns:a16="http://schemas.microsoft.com/office/drawing/2014/main" id="{D9F12B99-9886-4CC2-49BA-27094E08ED47}"/>
              </a:ext>
            </a:extLst>
          </p:cNvPr>
          <p:cNvSpPr/>
          <p:nvPr/>
        </p:nvSpPr>
        <p:spPr>
          <a:xfrm>
            <a:off x="237100" y="1332583"/>
            <a:ext cx="6317986" cy="3989331"/>
          </a:xfrm>
          <a:prstGeom prst="roundRect">
            <a:avLst/>
          </a:prstGeom>
          <a:solidFill>
            <a:schemeClr val="bg1"/>
          </a:solidFill>
          <a:ln w="19050">
            <a:solidFill>
              <a:schemeClr val="bg1"/>
            </a:solidFill>
          </a:ln>
          <a:effectLst>
            <a:outerShdw blurRad="2159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9" name="TextBox 28">
            <a:extLst>
              <a:ext uri="{FF2B5EF4-FFF2-40B4-BE49-F238E27FC236}">
                <a16:creationId xmlns:a16="http://schemas.microsoft.com/office/drawing/2014/main" id="{578F50F8-D5E8-CC53-8719-4EC8E2B4534D}"/>
              </a:ext>
            </a:extLst>
          </p:cNvPr>
          <p:cNvSpPr txBox="1"/>
          <p:nvPr/>
        </p:nvSpPr>
        <p:spPr>
          <a:xfrm>
            <a:off x="800100" y="1566580"/>
            <a:ext cx="5502729" cy="1200329"/>
          </a:xfrm>
          <a:prstGeom prst="rect">
            <a:avLst/>
          </a:prstGeom>
          <a:noFill/>
          <a:ln>
            <a:noFill/>
          </a:ln>
        </p:spPr>
        <p:txBody>
          <a:bodyPr wrap="square" rtlCol="0">
            <a:spAutoFit/>
          </a:bodyPr>
          <a:lstStyle/>
          <a:p>
            <a:pPr fontAlgn="base"/>
            <a:r>
              <a:rPr lang="en-US" dirty="0">
                <a:solidFill>
                  <a:srgbClr val="2E3192"/>
                </a:solidFill>
                <a:latin typeface="Montserrat" pitchFamily="2" charset="77"/>
              </a:rPr>
              <a:t>Sometimes, people need to make the same object over and over again, like parts for </a:t>
            </a:r>
            <a:r>
              <a:rPr lang="en-US" b="1" dirty="0">
                <a:solidFill>
                  <a:srgbClr val="ED1C24"/>
                </a:solidFill>
                <a:latin typeface="Montserrat" pitchFamily="2" charset="77"/>
              </a:rPr>
              <a:t>cars</a:t>
            </a:r>
            <a:r>
              <a:rPr lang="en-US" dirty="0">
                <a:solidFill>
                  <a:srgbClr val="2E3192"/>
                </a:solidFill>
                <a:latin typeface="Montserrat" pitchFamily="2" charset="77"/>
              </a:rPr>
              <a:t>, </a:t>
            </a:r>
            <a:r>
              <a:rPr lang="en-US" b="1" dirty="0">
                <a:solidFill>
                  <a:srgbClr val="ED1C24"/>
                </a:solidFill>
                <a:latin typeface="Montserrat" pitchFamily="2" charset="77"/>
              </a:rPr>
              <a:t>toys</a:t>
            </a:r>
            <a:r>
              <a:rPr lang="en-US" dirty="0">
                <a:solidFill>
                  <a:srgbClr val="2E3192"/>
                </a:solidFill>
                <a:latin typeface="Montserrat" pitchFamily="2" charset="77"/>
              </a:rPr>
              <a:t>, or </a:t>
            </a:r>
            <a:r>
              <a:rPr lang="en-US" b="1" dirty="0">
                <a:solidFill>
                  <a:srgbClr val="ED1C24"/>
                </a:solidFill>
                <a:latin typeface="Montserrat" pitchFamily="2" charset="77"/>
              </a:rPr>
              <a:t>tools</a:t>
            </a:r>
            <a:r>
              <a:rPr lang="en-US" dirty="0">
                <a:solidFill>
                  <a:srgbClr val="2E3192"/>
                </a:solidFill>
                <a:latin typeface="Montserrat" pitchFamily="2" charset="77"/>
              </a:rPr>
              <a:t>. One way they do this is by using something called a </a:t>
            </a:r>
            <a:r>
              <a:rPr lang="en-US" b="1" dirty="0">
                <a:solidFill>
                  <a:srgbClr val="ED1C24"/>
                </a:solidFill>
                <a:latin typeface="Montserrat" pitchFamily="2" charset="77"/>
              </a:rPr>
              <a:t>mold</a:t>
            </a:r>
            <a:r>
              <a:rPr lang="en-US" dirty="0">
                <a:solidFill>
                  <a:srgbClr val="2E3192"/>
                </a:solidFill>
                <a:latin typeface="Montserrat" pitchFamily="2" charset="77"/>
              </a:rPr>
              <a:t>. ​</a:t>
            </a:r>
          </a:p>
        </p:txBody>
      </p:sp>
      <p:sp>
        <p:nvSpPr>
          <p:cNvPr id="31" name="5-Point Star 30">
            <a:extLst>
              <a:ext uri="{FF2B5EF4-FFF2-40B4-BE49-F238E27FC236}">
                <a16:creationId xmlns:a16="http://schemas.microsoft.com/office/drawing/2014/main" id="{8E3615C5-5D67-3D79-90CF-9BF608FFF49C}"/>
              </a:ext>
            </a:extLst>
          </p:cNvPr>
          <p:cNvSpPr/>
          <p:nvPr/>
        </p:nvSpPr>
        <p:spPr>
          <a:xfrm>
            <a:off x="436666" y="2055371"/>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3" name="TextBox 32">
            <a:extLst>
              <a:ext uri="{FF2B5EF4-FFF2-40B4-BE49-F238E27FC236}">
                <a16:creationId xmlns:a16="http://schemas.microsoft.com/office/drawing/2014/main" id="{A36C3886-F7BD-A35B-1744-1D1ECB3DCB7C}"/>
              </a:ext>
            </a:extLst>
          </p:cNvPr>
          <p:cNvSpPr txBox="1"/>
          <p:nvPr/>
        </p:nvSpPr>
        <p:spPr>
          <a:xfrm>
            <a:off x="756372" y="2826284"/>
            <a:ext cx="5502729" cy="1200329"/>
          </a:xfrm>
          <a:prstGeom prst="rect">
            <a:avLst/>
          </a:prstGeom>
          <a:noFill/>
        </p:spPr>
        <p:txBody>
          <a:bodyPr wrap="square" rtlCol="0">
            <a:spAutoFit/>
          </a:bodyPr>
          <a:lstStyle/>
          <a:p>
            <a:pPr fontAlgn="base"/>
            <a:r>
              <a:rPr lang="en-US">
                <a:solidFill>
                  <a:srgbClr val="2E3192"/>
                </a:solidFill>
                <a:latin typeface="Montserrat" pitchFamily="2" charset="77"/>
              </a:rPr>
              <a:t>A mold is a special </a:t>
            </a:r>
            <a:r>
              <a:rPr lang="en-US" b="1">
                <a:solidFill>
                  <a:srgbClr val="ED1C24"/>
                </a:solidFill>
                <a:latin typeface="Montserrat" pitchFamily="2" charset="77"/>
              </a:rPr>
              <a:t>shape</a:t>
            </a:r>
            <a:r>
              <a:rPr lang="en-US">
                <a:solidFill>
                  <a:srgbClr val="2E3192"/>
                </a:solidFill>
                <a:latin typeface="Montserrat" pitchFamily="2" charset="77"/>
              </a:rPr>
              <a:t> that you can fill to make a copy of something. First, an object is </a:t>
            </a:r>
            <a:r>
              <a:rPr lang="en-US" b="1">
                <a:solidFill>
                  <a:srgbClr val="ED1C24"/>
                </a:solidFill>
                <a:latin typeface="Montserrat" pitchFamily="2" charset="77"/>
              </a:rPr>
              <a:t>pressed</a:t>
            </a:r>
            <a:r>
              <a:rPr lang="en-US">
                <a:solidFill>
                  <a:srgbClr val="2E3192"/>
                </a:solidFill>
                <a:latin typeface="Montserrat" pitchFamily="2" charset="77"/>
              </a:rPr>
              <a:t> into a soft material to </a:t>
            </a:r>
            <a:r>
              <a:rPr lang="en-US" b="1">
                <a:solidFill>
                  <a:srgbClr val="ED1C24"/>
                </a:solidFill>
                <a:latin typeface="Montserrat" pitchFamily="2" charset="77"/>
              </a:rPr>
              <a:t>create</a:t>
            </a:r>
            <a:r>
              <a:rPr lang="en-US">
                <a:solidFill>
                  <a:srgbClr val="2E3192"/>
                </a:solidFill>
                <a:latin typeface="Montserrat" pitchFamily="2" charset="77"/>
              </a:rPr>
              <a:t> the mold. This captures its shape. ​</a:t>
            </a:r>
          </a:p>
        </p:txBody>
      </p:sp>
      <p:sp>
        <p:nvSpPr>
          <p:cNvPr id="37" name="5-Point Star 36">
            <a:extLst>
              <a:ext uri="{FF2B5EF4-FFF2-40B4-BE49-F238E27FC236}">
                <a16:creationId xmlns:a16="http://schemas.microsoft.com/office/drawing/2014/main" id="{CE840EB2-5C8E-307C-0CCA-0AFE23823A59}"/>
              </a:ext>
            </a:extLst>
          </p:cNvPr>
          <p:cNvSpPr/>
          <p:nvPr/>
        </p:nvSpPr>
        <p:spPr>
          <a:xfrm>
            <a:off x="431622" y="3285856"/>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8" name="TextBox 37">
            <a:extLst>
              <a:ext uri="{FF2B5EF4-FFF2-40B4-BE49-F238E27FC236}">
                <a16:creationId xmlns:a16="http://schemas.microsoft.com/office/drawing/2014/main" id="{9640F039-27F2-6450-4AFD-BD7F5B73C8DE}"/>
              </a:ext>
            </a:extLst>
          </p:cNvPr>
          <p:cNvSpPr txBox="1"/>
          <p:nvPr/>
        </p:nvSpPr>
        <p:spPr>
          <a:xfrm>
            <a:off x="753971" y="4064837"/>
            <a:ext cx="5502729" cy="923330"/>
          </a:xfrm>
          <a:prstGeom prst="rect">
            <a:avLst/>
          </a:prstGeom>
          <a:noFill/>
        </p:spPr>
        <p:txBody>
          <a:bodyPr wrap="square" rtlCol="0">
            <a:spAutoFit/>
          </a:bodyPr>
          <a:lstStyle/>
          <a:p>
            <a:pPr fontAlgn="base"/>
            <a:r>
              <a:rPr lang="en-US">
                <a:solidFill>
                  <a:srgbClr val="2E3192"/>
                </a:solidFill>
                <a:latin typeface="Montserrat" pitchFamily="2" charset="77"/>
              </a:rPr>
              <a:t>Then, a new material is </a:t>
            </a:r>
            <a:r>
              <a:rPr lang="en-US" b="1">
                <a:solidFill>
                  <a:srgbClr val="ED1C24"/>
                </a:solidFill>
                <a:latin typeface="Montserrat" pitchFamily="2" charset="77"/>
              </a:rPr>
              <a:t>pressed</a:t>
            </a:r>
            <a:r>
              <a:rPr lang="en-US">
                <a:solidFill>
                  <a:srgbClr val="2E3192"/>
                </a:solidFill>
                <a:latin typeface="Montserrat" pitchFamily="2" charset="77"/>
              </a:rPr>
              <a:t> or </a:t>
            </a:r>
            <a:r>
              <a:rPr lang="en-US" b="1">
                <a:solidFill>
                  <a:srgbClr val="ED1C24"/>
                </a:solidFill>
                <a:latin typeface="Montserrat" pitchFamily="2" charset="77"/>
              </a:rPr>
              <a:t>poured</a:t>
            </a:r>
            <a:r>
              <a:rPr lang="en-US">
                <a:solidFill>
                  <a:srgbClr val="2E3192"/>
                </a:solidFill>
                <a:latin typeface="Montserrat" pitchFamily="2" charset="77"/>
              </a:rPr>
              <a:t> into that mold. When it sets or dries, it becomes a copy of the original object. ​</a:t>
            </a:r>
          </a:p>
        </p:txBody>
      </p:sp>
      <p:sp>
        <p:nvSpPr>
          <p:cNvPr id="41" name="5-Point Star 40">
            <a:extLst>
              <a:ext uri="{FF2B5EF4-FFF2-40B4-BE49-F238E27FC236}">
                <a16:creationId xmlns:a16="http://schemas.microsoft.com/office/drawing/2014/main" id="{3027CED3-A7CF-AF45-6B01-F5C9247C3ED9}"/>
              </a:ext>
            </a:extLst>
          </p:cNvPr>
          <p:cNvSpPr/>
          <p:nvPr/>
        </p:nvSpPr>
        <p:spPr>
          <a:xfrm>
            <a:off x="431622" y="4419977"/>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48" name="Rounded Rectangle 47">
            <a:extLst>
              <a:ext uri="{FF2B5EF4-FFF2-40B4-BE49-F238E27FC236}">
                <a16:creationId xmlns:a16="http://schemas.microsoft.com/office/drawing/2014/main" id="{96016CF7-09B4-018E-BEF7-11E143912345}"/>
              </a:ext>
            </a:extLst>
          </p:cNvPr>
          <p:cNvSpPr/>
          <p:nvPr/>
        </p:nvSpPr>
        <p:spPr>
          <a:xfrm>
            <a:off x="7220952" y="4732133"/>
            <a:ext cx="4549629" cy="1257877"/>
          </a:xfrm>
          <a:prstGeom prst="roundRect">
            <a:avLst/>
          </a:prstGeom>
          <a:noFill/>
          <a:ln w="19050">
            <a:solidFill>
              <a:srgbClr val="ED1C24"/>
            </a:solidFill>
          </a:ln>
          <a:effectLst>
            <a:outerShdw blurRad="2159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49" name="TextBox 48">
            <a:extLst>
              <a:ext uri="{FF2B5EF4-FFF2-40B4-BE49-F238E27FC236}">
                <a16:creationId xmlns:a16="http://schemas.microsoft.com/office/drawing/2014/main" id="{023F8B5D-C8E4-42B4-C7AB-F2442A70B015}"/>
              </a:ext>
            </a:extLst>
          </p:cNvPr>
          <p:cNvSpPr txBox="1"/>
          <p:nvPr/>
        </p:nvSpPr>
        <p:spPr>
          <a:xfrm>
            <a:off x="7454921" y="4899406"/>
            <a:ext cx="4369225" cy="923330"/>
          </a:xfrm>
          <a:prstGeom prst="rect">
            <a:avLst/>
          </a:prstGeom>
          <a:noFill/>
        </p:spPr>
        <p:txBody>
          <a:bodyPr wrap="square">
            <a:spAutoFit/>
          </a:bodyPr>
          <a:lstStyle/>
          <a:p>
            <a:pPr algn="ctr" fontAlgn="base"/>
            <a:r>
              <a:rPr lang="en-US" b="1">
                <a:solidFill>
                  <a:schemeClr val="bg1"/>
                </a:solidFill>
                <a:latin typeface="Montserrat" pitchFamily="2" charset="77"/>
              </a:rPr>
              <a:t>In this activity, you will make your own mold and use it to create several copies of the same object. ​</a:t>
            </a:r>
          </a:p>
        </p:txBody>
      </p:sp>
      <p:sp>
        <p:nvSpPr>
          <p:cNvPr id="51" name="5-Point Star 50">
            <a:extLst>
              <a:ext uri="{FF2B5EF4-FFF2-40B4-BE49-F238E27FC236}">
                <a16:creationId xmlns:a16="http://schemas.microsoft.com/office/drawing/2014/main" id="{8E2F42D8-AE71-29A4-7D18-1CDA70FB63CD}"/>
              </a:ext>
            </a:extLst>
          </p:cNvPr>
          <p:cNvSpPr/>
          <p:nvPr/>
        </p:nvSpPr>
        <p:spPr>
          <a:xfrm>
            <a:off x="7288022" y="4944251"/>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3340069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3"/>
    </p:ext>
  </p:extLs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6D85E939-515D-0C25-D1C7-187C549FBF1D}"/>
            </a:ext>
          </a:extLst>
        </p:cNvPr>
        <p:cNvGrpSpPr/>
        <p:nvPr/>
      </p:nvGrpSpPr>
      <p:grpSpPr>
        <a:xfrm>
          <a:off x="0" y="0"/>
          <a:ext cx="0" cy="0"/>
          <a:chOff x="0" y="0"/>
          <a:chExt cx="0" cy="0"/>
        </a:xfrm>
      </p:grpSpPr>
      <p:pic>
        <p:nvPicPr>
          <p:cNvPr id="57" name="Picture 56">
            <a:extLst>
              <a:ext uri="{FF2B5EF4-FFF2-40B4-BE49-F238E27FC236}">
                <a16:creationId xmlns:a16="http://schemas.microsoft.com/office/drawing/2014/main" id="{E3C24F74-CB17-9BF2-7C04-7726FE0674E7}"/>
              </a:ext>
            </a:extLst>
          </p:cNvPr>
          <p:cNvPicPr>
            <a:picLocks noChangeAspect="1"/>
          </p:cNvPicPr>
          <p:nvPr/>
        </p:nvPicPr>
        <p:blipFill>
          <a:blip r:embed="rId4"/>
          <a:stretch>
            <a:fillRect/>
          </a:stretch>
        </p:blipFill>
        <p:spPr>
          <a:xfrm>
            <a:off x="11323891" y="6013311"/>
            <a:ext cx="915816" cy="707676"/>
          </a:xfrm>
          <a:prstGeom prst="rect">
            <a:avLst/>
          </a:prstGeom>
        </p:spPr>
      </p:pic>
      <p:sp>
        <p:nvSpPr>
          <p:cNvPr id="2" name="Title 1">
            <a:extLst>
              <a:ext uri="{FF2B5EF4-FFF2-40B4-BE49-F238E27FC236}">
                <a16:creationId xmlns:a16="http://schemas.microsoft.com/office/drawing/2014/main" id="{CEE61937-E1DE-50E4-C943-1081C955EF40}"/>
              </a:ext>
            </a:extLst>
          </p:cNvPr>
          <p:cNvSpPr>
            <a:spLocks noGrp="1"/>
          </p:cNvSpPr>
          <p:nvPr>
            <p:ph type="title"/>
          </p:nvPr>
        </p:nvSpPr>
        <p:spPr>
          <a:xfrm>
            <a:off x="1670731" y="2905224"/>
            <a:ext cx="10972800" cy="1143000"/>
          </a:xfrm>
          <a:effectLst>
            <a:outerShdw blurRad="50800" dist="38100" dir="5400000" sx="102000" sy="102000" algn="t" rotWithShape="0">
              <a:prstClr val="black">
                <a:alpha val="40000"/>
              </a:prstClr>
            </a:outerShdw>
          </a:effectLst>
        </p:spPr>
        <p:txBody>
          <a:bodyPr>
            <a:noAutofit/>
          </a:bodyPr>
          <a:lstStyle/>
          <a:p>
            <a:br>
              <a:rPr lang="en-US" altLang="en-US" b="1" dirty="0">
                <a:solidFill>
                  <a:srgbClr val="C17EB6"/>
                </a:solidFill>
                <a:latin typeface="Montserrat" pitchFamily="2" charset="77"/>
              </a:rPr>
            </a:br>
            <a:br>
              <a:rPr lang="en-US" altLang="en-US" b="1" dirty="0">
                <a:solidFill>
                  <a:srgbClr val="C17EB6"/>
                </a:solidFill>
                <a:latin typeface="Montserrat" pitchFamily="2" charset="77"/>
              </a:rPr>
            </a:br>
            <a:endParaRPr b="1" dirty="0">
              <a:solidFill>
                <a:srgbClr val="C17EB6"/>
              </a:solidFill>
              <a:latin typeface="Montserrat" pitchFamily="2" charset="77"/>
            </a:endParaRPr>
          </a:p>
        </p:txBody>
      </p:sp>
      <p:sp>
        <p:nvSpPr>
          <p:cNvPr id="12" name="5-Point Star 11">
            <a:extLst>
              <a:ext uri="{FF2B5EF4-FFF2-40B4-BE49-F238E27FC236}">
                <a16:creationId xmlns:a16="http://schemas.microsoft.com/office/drawing/2014/main" id="{259A4FD0-FC45-28C2-91EA-D0D12EEFA95F}"/>
              </a:ext>
            </a:extLst>
          </p:cNvPr>
          <p:cNvSpPr/>
          <p:nvPr/>
        </p:nvSpPr>
        <p:spPr>
          <a:xfrm>
            <a:off x="707439" y="362232"/>
            <a:ext cx="325924" cy="325924"/>
          </a:xfrm>
          <a:prstGeom prst="star5">
            <a:avLst>
              <a:gd name="adj" fmla="val 15886"/>
              <a:gd name="hf" fmla="val 105146"/>
              <a:gd name="vf" fmla="val 110557"/>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5-Point Star 12">
            <a:extLst>
              <a:ext uri="{FF2B5EF4-FFF2-40B4-BE49-F238E27FC236}">
                <a16:creationId xmlns:a16="http://schemas.microsoft.com/office/drawing/2014/main" id="{E2311098-2F79-0781-F840-B36D0C72D752}"/>
              </a:ext>
            </a:extLst>
          </p:cNvPr>
          <p:cNvSpPr/>
          <p:nvPr/>
        </p:nvSpPr>
        <p:spPr>
          <a:xfrm>
            <a:off x="3267376" y="1439706"/>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5-Point Star 14">
            <a:extLst>
              <a:ext uri="{FF2B5EF4-FFF2-40B4-BE49-F238E27FC236}">
                <a16:creationId xmlns:a16="http://schemas.microsoft.com/office/drawing/2014/main" id="{74EFCD6F-A889-86DB-E548-52C067172ED5}"/>
              </a:ext>
            </a:extLst>
          </p:cNvPr>
          <p:cNvSpPr/>
          <p:nvPr/>
        </p:nvSpPr>
        <p:spPr>
          <a:xfrm rot="902708">
            <a:off x="7693798" y="225605"/>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5-Point Star 15">
            <a:extLst>
              <a:ext uri="{FF2B5EF4-FFF2-40B4-BE49-F238E27FC236}">
                <a16:creationId xmlns:a16="http://schemas.microsoft.com/office/drawing/2014/main" id="{5DB4DEEA-19BE-1D36-71E3-ACD61D1B7BD4}"/>
              </a:ext>
            </a:extLst>
          </p:cNvPr>
          <p:cNvSpPr/>
          <p:nvPr/>
        </p:nvSpPr>
        <p:spPr>
          <a:xfrm rot="20307316">
            <a:off x="1963369" y="302670"/>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5-Point Star 16">
            <a:extLst>
              <a:ext uri="{FF2B5EF4-FFF2-40B4-BE49-F238E27FC236}">
                <a16:creationId xmlns:a16="http://schemas.microsoft.com/office/drawing/2014/main" id="{DE7F18AD-0CDA-BA44-9A09-3268E4AB3A0F}"/>
              </a:ext>
            </a:extLst>
          </p:cNvPr>
          <p:cNvSpPr/>
          <p:nvPr/>
        </p:nvSpPr>
        <p:spPr>
          <a:xfrm rot="2148141">
            <a:off x="8803046" y="1419678"/>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5-Point Star 17">
            <a:extLst>
              <a:ext uri="{FF2B5EF4-FFF2-40B4-BE49-F238E27FC236}">
                <a16:creationId xmlns:a16="http://schemas.microsoft.com/office/drawing/2014/main" id="{952FF669-3045-D1FD-E7A5-CE1C1C182A29}"/>
              </a:ext>
            </a:extLst>
          </p:cNvPr>
          <p:cNvSpPr/>
          <p:nvPr/>
        </p:nvSpPr>
        <p:spPr>
          <a:xfrm>
            <a:off x="2712588" y="466667"/>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5-Point Star 18">
            <a:extLst>
              <a:ext uri="{FF2B5EF4-FFF2-40B4-BE49-F238E27FC236}">
                <a16:creationId xmlns:a16="http://schemas.microsoft.com/office/drawing/2014/main" id="{34A31639-A57C-80E0-3C04-9A89019D65F5}"/>
              </a:ext>
            </a:extLst>
          </p:cNvPr>
          <p:cNvSpPr/>
          <p:nvPr/>
        </p:nvSpPr>
        <p:spPr>
          <a:xfrm>
            <a:off x="4052185" y="286327"/>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5-Point Star 19">
            <a:extLst>
              <a:ext uri="{FF2B5EF4-FFF2-40B4-BE49-F238E27FC236}">
                <a16:creationId xmlns:a16="http://schemas.microsoft.com/office/drawing/2014/main" id="{19D47A7D-69A6-B7F1-2E89-B8D11E0C64AF}"/>
              </a:ext>
            </a:extLst>
          </p:cNvPr>
          <p:cNvSpPr/>
          <p:nvPr/>
        </p:nvSpPr>
        <p:spPr>
          <a:xfrm rot="902708">
            <a:off x="11648778" y="1289183"/>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5-Point Star 20">
            <a:extLst>
              <a:ext uri="{FF2B5EF4-FFF2-40B4-BE49-F238E27FC236}">
                <a16:creationId xmlns:a16="http://schemas.microsoft.com/office/drawing/2014/main" id="{E11B7FC1-EAA9-3DB3-D66C-8260646873F8}"/>
              </a:ext>
            </a:extLst>
          </p:cNvPr>
          <p:cNvSpPr/>
          <p:nvPr/>
        </p:nvSpPr>
        <p:spPr>
          <a:xfrm rot="20335936">
            <a:off x="10414343" y="211351"/>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5-Point Star 21">
            <a:extLst>
              <a:ext uri="{FF2B5EF4-FFF2-40B4-BE49-F238E27FC236}">
                <a16:creationId xmlns:a16="http://schemas.microsoft.com/office/drawing/2014/main" id="{E7423881-966F-8C43-8BC1-969D74F971F3}"/>
              </a:ext>
            </a:extLst>
          </p:cNvPr>
          <p:cNvSpPr/>
          <p:nvPr/>
        </p:nvSpPr>
        <p:spPr>
          <a:xfrm>
            <a:off x="10598876" y="1401834"/>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5-Point Star 22">
            <a:extLst>
              <a:ext uri="{FF2B5EF4-FFF2-40B4-BE49-F238E27FC236}">
                <a16:creationId xmlns:a16="http://schemas.microsoft.com/office/drawing/2014/main" id="{7886F478-7CD7-D92D-1756-A36D082275FC}"/>
              </a:ext>
            </a:extLst>
          </p:cNvPr>
          <p:cNvSpPr/>
          <p:nvPr/>
        </p:nvSpPr>
        <p:spPr>
          <a:xfrm>
            <a:off x="1668915" y="1533221"/>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5-Point Star 23">
            <a:extLst>
              <a:ext uri="{FF2B5EF4-FFF2-40B4-BE49-F238E27FC236}">
                <a16:creationId xmlns:a16="http://schemas.microsoft.com/office/drawing/2014/main" id="{98FE63DE-9A33-D24C-E2D3-DBACA872993F}"/>
              </a:ext>
            </a:extLst>
          </p:cNvPr>
          <p:cNvSpPr/>
          <p:nvPr/>
        </p:nvSpPr>
        <p:spPr>
          <a:xfrm>
            <a:off x="347412" y="1252467"/>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5-Point Star 24">
            <a:extLst>
              <a:ext uri="{FF2B5EF4-FFF2-40B4-BE49-F238E27FC236}">
                <a16:creationId xmlns:a16="http://schemas.microsoft.com/office/drawing/2014/main" id="{1DDC6679-0BC2-2170-77DF-9BA1E89679CD}"/>
              </a:ext>
            </a:extLst>
          </p:cNvPr>
          <p:cNvSpPr/>
          <p:nvPr/>
        </p:nvSpPr>
        <p:spPr>
          <a:xfrm>
            <a:off x="5402445" y="508025"/>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5-Point Star 25">
            <a:extLst>
              <a:ext uri="{FF2B5EF4-FFF2-40B4-BE49-F238E27FC236}">
                <a16:creationId xmlns:a16="http://schemas.microsoft.com/office/drawing/2014/main" id="{4973FAF4-FE32-37E4-C287-A73CBFDE9E21}"/>
              </a:ext>
            </a:extLst>
          </p:cNvPr>
          <p:cNvSpPr/>
          <p:nvPr/>
        </p:nvSpPr>
        <p:spPr>
          <a:xfrm>
            <a:off x="3203425" y="151363"/>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5-Point Star 26">
            <a:extLst>
              <a:ext uri="{FF2B5EF4-FFF2-40B4-BE49-F238E27FC236}">
                <a16:creationId xmlns:a16="http://schemas.microsoft.com/office/drawing/2014/main" id="{6C9271BB-2E86-E992-597C-5D6A07DB8374}"/>
              </a:ext>
            </a:extLst>
          </p:cNvPr>
          <p:cNvSpPr/>
          <p:nvPr/>
        </p:nvSpPr>
        <p:spPr>
          <a:xfrm>
            <a:off x="9422778" y="542701"/>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5-Point Star 27">
            <a:extLst>
              <a:ext uri="{FF2B5EF4-FFF2-40B4-BE49-F238E27FC236}">
                <a16:creationId xmlns:a16="http://schemas.microsoft.com/office/drawing/2014/main" id="{4DA8C694-B6AB-2B7A-014F-2C4D5F7E2125}"/>
              </a:ext>
            </a:extLst>
          </p:cNvPr>
          <p:cNvSpPr/>
          <p:nvPr/>
        </p:nvSpPr>
        <p:spPr>
          <a:xfrm>
            <a:off x="11593589" y="518897"/>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5-Point Star 28">
            <a:extLst>
              <a:ext uri="{FF2B5EF4-FFF2-40B4-BE49-F238E27FC236}">
                <a16:creationId xmlns:a16="http://schemas.microsoft.com/office/drawing/2014/main" id="{1C1D69C5-18F0-5F57-D1FB-31A29C544577}"/>
              </a:ext>
            </a:extLst>
          </p:cNvPr>
          <p:cNvSpPr/>
          <p:nvPr/>
        </p:nvSpPr>
        <p:spPr>
          <a:xfrm rot="19955312">
            <a:off x="10758368" y="1918358"/>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5-Point Star 29">
            <a:extLst>
              <a:ext uri="{FF2B5EF4-FFF2-40B4-BE49-F238E27FC236}">
                <a16:creationId xmlns:a16="http://schemas.microsoft.com/office/drawing/2014/main" id="{CE1BBAFC-D505-8BB8-BFA1-A3A062E93EBB}"/>
              </a:ext>
            </a:extLst>
          </p:cNvPr>
          <p:cNvSpPr/>
          <p:nvPr/>
        </p:nvSpPr>
        <p:spPr>
          <a:xfrm rot="19955312">
            <a:off x="11312334" y="110137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5-Point Star 30">
            <a:extLst>
              <a:ext uri="{FF2B5EF4-FFF2-40B4-BE49-F238E27FC236}">
                <a16:creationId xmlns:a16="http://schemas.microsoft.com/office/drawing/2014/main" id="{D228456A-805F-63B1-83A8-3CFA39B64AB4}"/>
              </a:ext>
            </a:extLst>
          </p:cNvPr>
          <p:cNvSpPr/>
          <p:nvPr/>
        </p:nvSpPr>
        <p:spPr>
          <a:xfrm rot="21310741">
            <a:off x="12731682" y="1997616"/>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5-Point Star 31">
            <a:extLst>
              <a:ext uri="{FF2B5EF4-FFF2-40B4-BE49-F238E27FC236}">
                <a16:creationId xmlns:a16="http://schemas.microsoft.com/office/drawing/2014/main" id="{3210BFB6-2F7E-33ED-FB1F-2211E3395F28}"/>
              </a:ext>
            </a:extLst>
          </p:cNvPr>
          <p:cNvSpPr/>
          <p:nvPr/>
        </p:nvSpPr>
        <p:spPr>
          <a:xfrm rot="21310741">
            <a:off x="10168825" y="1188118"/>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5-Point Star 32">
            <a:extLst>
              <a:ext uri="{FF2B5EF4-FFF2-40B4-BE49-F238E27FC236}">
                <a16:creationId xmlns:a16="http://schemas.microsoft.com/office/drawing/2014/main" id="{287E4AEC-38B6-A483-CF04-6D49FB19D106}"/>
              </a:ext>
            </a:extLst>
          </p:cNvPr>
          <p:cNvSpPr/>
          <p:nvPr/>
        </p:nvSpPr>
        <p:spPr>
          <a:xfrm rot="21310741">
            <a:off x="9990342" y="28426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5-Point Star 33">
            <a:extLst>
              <a:ext uri="{FF2B5EF4-FFF2-40B4-BE49-F238E27FC236}">
                <a16:creationId xmlns:a16="http://schemas.microsoft.com/office/drawing/2014/main" id="{8E249C16-C682-223A-5EAA-0ADB3302918A}"/>
              </a:ext>
            </a:extLst>
          </p:cNvPr>
          <p:cNvSpPr/>
          <p:nvPr/>
        </p:nvSpPr>
        <p:spPr>
          <a:xfrm rot="1366578">
            <a:off x="11312333" y="15654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5-Point Star 34">
            <a:extLst>
              <a:ext uri="{FF2B5EF4-FFF2-40B4-BE49-F238E27FC236}">
                <a16:creationId xmlns:a16="http://schemas.microsoft.com/office/drawing/2014/main" id="{B01921CE-854C-ED5B-9238-461C9C9465DA}"/>
              </a:ext>
            </a:extLst>
          </p:cNvPr>
          <p:cNvSpPr/>
          <p:nvPr/>
        </p:nvSpPr>
        <p:spPr>
          <a:xfrm rot="20739421">
            <a:off x="8997704" y="42334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5-Point Star 35">
            <a:extLst>
              <a:ext uri="{FF2B5EF4-FFF2-40B4-BE49-F238E27FC236}">
                <a16:creationId xmlns:a16="http://schemas.microsoft.com/office/drawing/2014/main" id="{5C9B6A4F-448E-EB47-7235-96065191D138}"/>
              </a:ext>
            </a:extLst>
          </p:cNvPr>
          <p:cNvSpPr/>
          <p:nvPr/>
        </p:nvSpPr>
        <p:spPr>
          <a:xfrm rot="20739421">
            <a:off x="7137190" y="57991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5-Point Star 36">
            <a:extLst>
              <a:ext uri="{FF2B5EF4-FFF2-40B4-BE49-F238E27FC236}">
                <a16:creationId xmlns:a16="http://schemas.microsoft.com/office/drawing/2014/main" id="{74EACCCF-3D4B-807B-C625-C0FB1CE6D265}"/>
              </a:ext>
            </a:extLst>
          </p:cNvPr>
          <p:cNvSpPr/>
          <p:nvPr/>
        </p:nvSpPr>
        <p:spPr>
          <a:xfrm rot="20739421">
            <a:off x="5751355" y="284261"/>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5-Point Star 37">
            <a:extLst>
              <a:ext uri="{FF2B5EF4-FFF2-40B4-BE49-F238E27FC236}">
                <a16:creationId xmlns:a16="http://schemas.microsoft.com/office/drawing/2014/main" id="{8C91C4DF-07AB-5FCC-B126-DFBF163FF2B9}"/>
              </a:ext>
            </a:extLst>
          </p:cNvPr>
          <p:cNvSpPr/>
          <p:nvPr/>
        </p:nvSpPr>
        <p:spPr>
          <a:xfrm rot="20739421">
            <a:off x="3080196" y="1129717"/>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5-Point Star 38">
            <a:extLst>
              <a:ext uri="{FF2B5EF4-FFF2-40B4-BE49-F238E27FC236}">
                <a16:creationId xmlns:a16="http://schemas.microsoft.com/office/drawing/2014/main" id="{56A43BB3-5454-F872-FB19-C6DB26A391B4}"/>
              </a:ext>
            </a:extLst>
          </p:cNvPr>
          <p:cNvSpPr/>
          <p:nvPr/>
        </p:nvSpPr>
        <p:spPr>
          <a:xfrm rot="20739421">
            <a:off x="1253568" y="1040305"/>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5-Point Star 39">
            <a:extLst>
              <a:ext uri="{FF2B5EF4-FFF2-40B4-BE49-F238E27FC236}">
                <a16:creationId xmlns:a16="http://schemas.microsoft.com/office/drawing/2014/main" id="{A6F0971E-55E3-0984-9187-16C5AE582B04}"/>
              </a:ext>
            </a:extLst>
          </p:cNvPr>
          <p:cNvSpPr/>
          <p:nvPr/>
        </p:nvSpPr>
        <p:spPr>
          <a:xfrm rot="20739421">
            <a:off x="3336041" y="219494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5-Point Star 40">
            <a:extLst>
              <a:ext uri="{FF2B5EF4-FFF2-40B4-BE49-F238E27FC236}">
                <a16:creationId xmlns:a16="http://schemas.microsoft.com/office/drawing/2014/main" id="{261734AA-4C8C-7B30-03D9-C4586B3BBD8E}"/>
              </a:ext>
            </a:extLst>
          </p:cNvPr>
          <p:cNvSpPr/>
          <p:nvPr/>
        </p:nvSpPr>
        <p:spPr>
          <a:xfrm rot="20739421">
            <a:off x="1275013" y="227088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5-Point Star 41">
            <a:extLst>
              <a:ext uri="{FF2B5EF4-FFF2-40B4-BE49-F238E27FC236}">
                <a16:creationId xmlns:a16="http://schemas.microsoft.com/office/drawing/2014/main" id="{48D516BD-6947-E9AC-534E-566FD22901C3}"/>
              </a:ext>
            </a:extLst>
          </p:cNvPr>
          <p:cNvSpPr/>
          <p:nvPr/>
        </p:nvSpPr>
        <p:spPr>
          <a:xfrm rot="20739421">
            <a:off x="4889947" y="2136528"/>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5-Point Star 42">
            <a:extLst>
              <a:ext uri="{FF2B5EF4-FFF2-40B4-BE49-F238E27FC236}">
                <a16:creationId xmlns:a16="http://schemas.microsoft.com/office/drawing/2014/main" id="{587F94EB-D0BB-FF4F-B4E2-E40429ED1822}"/>
              </a:ext>
            </a:extLst>
          </p:cNvPr>
          <p:cNvSpPr/>
          <p:nvPr/>
        </p:nvSpPr>
        <p:spPr>
          <a:xfrm rot="20739421">
            <a:off x="2294283" y="1834051"/>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5-Point Star 43">
            <a:extLst>
              <a:ext uri="{FF2B5EF4-FFF2-40B4-BE49-F238E27FC236}">
                <a16:creationId xmlns:a16="http://schemas.microsoft.com/office/drawing/2014/main" id="{53209615-0A0F-667F-D592-64D025BB19B4}"/>
              </a:ext>
            </a:extLst>
          </p:cNvPr>
          <p:cNvSpPr/>
          <p:nvPr/>
        </p:nvSpPr>
        <p:spPr>
          <a:xfrm rot="20739421">
            <a:off x="2261766" y="1067531"/>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5-Point Star 44">
            <a:extLst>
              <a:ext uri="{FF2B5EF4-FFF2-40B4-BE49-F238E27FC236}">
                <a16:creationId xmlns:a16="http://schemas.microsoft.com/office/drawing/2014/main" id="{32394DDA-8150-39FD-41E6-7ABC53ED6379}"/>
              </a:ext>
            </a:extLst>
          </p:cNvPr>
          <p:cNvSpPr/>
          <p:nvPr/>
        </p:nvSpPr>
        <p:spPr>
          <a:xfrm rot="20739421">
            <a:off x="4130744" y="1903580"/>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5-Point Star 45">
            <a:extLst>
              <a:ext uri="{FF2B5EF4-FFF2-40B4-BE49-F238E27FC236}">
                <a16:creationId xmlns:a16="http://schemas.microsoft.com/office/drawing/2014/main" id="{A2024F50-AB01-135E-4DFA-7802E8E9B616}"/>
              </a:ext>
            </a:extLst>
          </p:cNvPr>
          <p:cNvSpPr/>
          <p:nvPr/>
        </p:nvSpPr>
        <p:spPr>
          <a:xfrm rot="20739421">
            <a:off x="4676949" y="624308"/>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5-Point Star 46">
            <a:extLst>
              <a:ext uri="{FF2B5EF4-FFF2-40B4-BE49-F238E27FC236}">
                <a16:creationId xmlns:a16="http://schemas.microsoft.com/office/drawing/2014/main" id="{B03FB995-FBCF-9347-3B41-EE15A35E92CD}"/>
              </a:ext>
            </a:extLst>
          </p:cNvPr>
          <p:cNvSpPr/>
          <p:nvPr/>
        </p:nvSpPr>
        <p:spPr>
          <a:xfrm rot="20739421">
            <a:off x="6683476" y="265525"/>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5-Point Star 47">
            <a:extLst>
              <a:ext uri="{FF2B5EF4-FFF2-40B4-BE49-F238E27FC236}">
                <a16:creationId xmlns:a16="http://schemas.microsoft.com/office/drawing/2014/main" id="{FA282CD7-3705-7482-2045-2EBA36A4BF2C}"/>
              </a:ext>
            </a:extLst>
          </p:cNvPr>
          <p:cNvSpPr/>
          <p:nvPr/>
        </p:nvSpPr>
        <p:spPr>
          <a:xfrm rot="20739421">
            <a:off x="5040506" y="282327"/>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5-Point Star 48">
            <a:extLst>
              <a:ext uri="{FF2B5EF4-FFF2-40B4-BE49-F238E27FC236}">
                <a16:creationId xmlns:a16="http://schemas.microsoft.com/office/drawing/2014/main" id="{71F212D0-2F46-6B3F-A520-9F2858E532EE}"/>
              </a:ext>
            </a:extLst>
          </p:cNvPr>
          <p:cNvSpPr/>
          <p:nvPr/>
        </p:nvSpPr>
        <p:spPr>
          <a:xfrm rot="20739421">
            <a:off x="6255339" y="662395"/>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5-Point Star 49">
            <a:extLst>
              <a:ext uri="{FF2B5EF4-FFF2-40B4-BE49-F238E27FC236}">
                <a16:creationId xmlns:a16="http://schemas.microsoft.com/office/drawing/2014/main" id="{464F775D-2E2A-B1C4-78A7-511BEB0D7210}"/>
              </a:ext>
            </a:extLst>
          </p:cNvPr>
          <p:cNvSpPr/>
          <p:nvPr/>
        </p:nvSpPr>
        <p:spPr>
          <a:xfrm rot="20739421">
            <a:off x="8163767" y="801169"/>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5-Point Star 50">
            <a:extLst>
              <a:ext uri="{FF2B5EF4-FFF2-40B4-BE49-F238E27FC236}">
                <a16:creationId xmlns:a16="http://schemas.microsoft.com/office/drawing/2014/main" id="{6001B87C-1AB3-7D22-9242-A4E41B61AD9A}"/>
              </a:ext>
            </a:extLst>
          </p:cNvPr>
          <p:cNvSpPr/>
          <p:nvPr/>
        </p:nvSpPr>
        <p:spPr>
          <a:xfrm rot="20739421">
            <a:off x="9945553" y="662395"/>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5-Point Star 51">
            <a:extLst>
              <a:ext uri="{FF2B5EF4-FFF2-40B4-BE49-F238E27FC236}">
                <a16:creationId xmlns:a16="http://schemas.microsoft.com/office/drawing/2014/main" id="{761DA914-01EB-882D-38F6-E920F0A5E88A}"/>
              </a:ext>
            </a:extLst>
          </p:cNvPr>
          <p:cNvSpPr/>
          <p:nvPr/>
        </p:nvSpPr>
        <p:spPr>
          <a:xfrm rot="21310741">
            <a:off x="9316313" y="110137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5-Point Star 52">
            <a:extLst>
              <a:ext uri="{FF2B5EF4-FFF2-40B4-BE49-F238E27FC236}">
                <a16:creationId xmlns:a16="http://schemas.microsoft.com/office/drawing/2014/main" id="{E7E51439-AC1C-1170-7A3F-EAD12645BEB0}"/>
              </a:ext>
            </a:extLst>
          </p:cNvPr>
          <p:cNvSpPr/>
          <p:nvPr/>
        </p:nvSpPr>
        <p:spPr>
          <a:xfrm rot="21310741">
            <a:off x="12989764" y="2234863"/>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5-Point Star 53">
            <a:extLst>
              <a:ext uri="{FF2B5EF4-FFF2-40B4-BE49-F238E27FC236}">
                <a16:creationId xmlns:a16="http://schemas.microsoft.com/office/drawing/2014/main" id="{91FD3D59-6528-1C02-1E3B-C0A17E266434}"/>
              </a:ext>
            </a:extLst>
          </p:cNvPr>
          <p:cNvSpPr/>
          <p:nvPr/>
        </p:nvSpPr>
        <p:spPr>
          <a:xfrm rot="21310741">
            <a:off x="9059187" y="2089394"/>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8" name="Picture 57">
            <a:extLst>
              <a:ext uri="{FF2B5EF4-FFF2-40B4-BE49-F238E27FC236}">
                <a16:creationId xmlns:a16="http://schemas.microsoft.com/office/drawing/2014/main" id="{B61B59CF-3CFC-6C03-44D8-1E83F233B099}"/>
              </a:ext>
            </a:extLst>
          </p:cNvPr>
          <p:cNvPicPr>
            <a:picLocks noChangeAspect="1"/>
          </p:cNvPicPr>
          <p:nvPr/>
        </p:nvPicPr>
        <p:blipFill>
          <a:blip r:embed="rId5"/>
          <a:stretch>
            <a:fillRect/>
          </a:stretch>
        </p:blipFill>
        <p:spPr>
          <a:xfrm>
            <a:off x="10662556" y="97830"/>
            <a:ext cx="1349737" cy="381834"/>
          </a:xfrm>
          <a:prstGeom prst="rect">
            <a:avLst/>
          </a:prstGeom>
        </p:spPr>
      </p:pic>
      <p:sp>
        <p:nvSpPr>
          <p:cNvPr id="5" name="Rectangle 1">
            <a:extLst>
              <a:ext uri="{FF2B5EF4-FFF2-40B4-BE49-F238E27FC236}">
                <a16:creationId xmlns:a16="http://schemas.microsoft.com/office/drawing/2014/main" id="{3B877976-F1F3-9AB9-3B35-49A0C24BD556}"/>
              </a:ext>
            </a:extLst>
          </p:cNvPr>
          <p:cNvSpPr>
            <a:spLocks noChangeArrowheads="1"/>
          </p:cNvSpPr>
          <p:nvPr/>
        </p:nvSpPr>
        <p:spPr bwMode="auto">
          <a:xfrm>
            <a:off x="2615373" y="3719761"/>
            <a:ext cx="65"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b="0" i="0" u="none" strike="noStrike" cap="none" normalizeH="0" baseline="0" dirty="0">
              <a:ln>
                <a:noFill/>
              </a:ln>
              <a:solidFill>
                <a:schemeClr val="bg1"/>
              </a:solidFill>
              <a:effectLst/>
              <a:latin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7" name="TextBox 5">
            <a:extLst>
              <a:ext uri="{FF2B5EF4-FFF2-40B4-BE49-F238E27FC236}">
                <a16:creationId xmlns:a16="http://schemas.microsoft.com/office/drawing/2014/main" id="{E077F1BB-1D7E-37B8-6E4F-AF0C66DFF35B}"/>
              </a:ext>
            </a:extLst>
          </p:cNvPr>
          <p:cNvSpPr txBox="1"/>
          <p:nvPr/>
        </p:nvSpPr>
        <p:spPr>
          <a:xfrm>
            <a:off x="3725774" y="774661"/>
            <a:ext cx="4658477" cy="60016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3300" b="1">
                <a:solidFill>
                  <a:schemeClr val="bg1"/>
                </a:solidFill>
                <a:latin typeface="Montserrat" pitchFamily="2" charset="77"/>
              </a:rPr>
              <a:t>Key Words to Know</a:t>
            </a:r>
          </a:p>
        </p:txBody>
      </p:sp>
      <p:cxnSp>
        <p:nvCxnSpPr>
          <p:cNvPr id="8" name="Straight Connector 7">
            <a:extLst>
              <a:ext uri="{FF2B5EF4-FFF2-40B4-BE49-F238E27FC236}">
                <a16:creationId xmlns:a16="http://schemas.microsoft.com/office/drawing/2014/main" id="{23787C28-9DAC-6A2D-1103-C4DC347AFBCD}"/>
              </a:ext>
            </a:extLst>
          </p:cNvPr>
          <p:cNvCxnSpPr>
            <a:cxnSpLocks/>
          </p:cNvCxnSpPr>
          <p:nvPr/>
        </p:nvCxnSpPr>
        <p:spPr>
          <a:xfrm>
            <a:off x="3697018" y="1314341"/>
            <a:ext cx="4646077" cy="10581"/>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9" name="5-Point Star 8">
            <a:extLst>
              <a:ext uri="{FF2B5EF4-FFF2-40B4-BE49-F238E27FC236}">
                <a16:creationId xmlns:a16="http://schemas.microsoft.com/office/drawing/2014/main" id="{F29FAB7E-044C-F58D-522A-22B9D96BDB16}"/>
              </a:ext>
            </a:extLst>
          </p:cNvPr>
          <p:cNvSpPr/>
          <p:nvPr/>
        </p:nvSpPr>
        <p:spPr>
          <a:xfrm>
            <a:off x="8355688" y="1197704"/>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88" name="Rectangle 87">
            <a:extLst>
              <a:ext uri="{FF2B5EF4-FFF2-40B4-BE49-F238E27FC236}">
                <a16:creationId xmlns:a16="http://schemas.microsoft.com/office/drawing/2014/main" id="{1B9428F5-7C66-3C66-AAF7-CC6B895DA9C4}"/>
              </a:ext>
            </a:extLst>
          </p:cNvPr>
          <p:cNvSpPr/>
          <p:nvPr/>
        </p:nvSpPr>
        <p:spPr>
          <a:xfrm>
            <a:off x="-2616" y="-14864"/>
            <a:ext cx="4154943" cy="718934"/>
          </a:xfrm>
          <a:prstGeom prst="rect">
            <a:avLst/>
          </a:prstGeom>
          <a:gradFill>
            <a:gsLst>
              <a:gs pos="73000">
                <a:schemeClr val="bg1"/>
              </a:gs>
              <a:gs pos="87000">
                <a:schemeClr val="bg1">
                  <a:alpha val="0"/>
                </a:schemeClr>
              </a:gs>
            </a:gsLst>
            <a:lin ang="21594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9" name="Picture 88">
            <a:extLst>
              <a:ext uri="{FF2B5EF4-FFF2-40B4-BE49-F238E27FC236}">
                <a16:creationId xmlns:a16="http://schemas.microsoft.com/office/drawing/2014/main" id="{1E33818F-F0C4-E3B8-0B03-9D49F72ED6E7}"/>
              </a:ext>
            </a:extLst>
          </p:cNvPr>
          <p:cNvPicPr>
            <a:picLocks noChangeAspect="1"/>
          </p:cNvPicPr>
          <p:nvPr/>
        </p:nvPicPr>
        <p:blipFill>
          <a:blip r:embed="rId6"/>
          <a:stretch>
            <a:fillRect/>
          </a:stretch>
        </p:blipFill>
        <p:spPr>
          <a:xfrm>
            <a:off x="198426" y="70368"/>
            <a:ext cx="2407377" cy="605782"/>
          </a:xfrm>
          <a:prstGeom prst="rect">
            <a:avLst/>
          </a:prstGeom>
        </p:spPr>
      </p:pic>
      <p:grpSp>
        <p:nvGrpSpPr>
          <p:cNvPr id="68" name="Group 67">
            <a:extLst>
              <a:ext uri="{FF2B5EF4-FFF2-40B4-BE49-F238E27FC236}">
                <a16:creationId xmlns:a16="http://schemas.microsoft.com/office/drawing/2014/main" id="{DC9CE2C4-E23F-7AFC-35E2-213FF7D8AFB4}"/>
              </a:ext>
            </a:extLst>
          </p:cNvPr>
          <p:cNvGrpSpPr/>
          <p:nvPr/>
        </p:nvGrpSpPr>
        <p:grpSpPr>
          <a:xfrm>
            <a:off x="399276" y="1758226"/>
            <a:ext cx="10637447" cy="758908"/>
            <a:chOff x="2416633" y="2266850"/>
            <a:chExt cx="10637447" cy="758908"/>
          </a:xfrm>
        </p:grpSpPr>
        <p:sp>
          <p:nvSpPr>
            <p:cNvPr id="4" name="Rounded Rectangle 3">
              <a:extLst>
                <a:ext uri="{FF2B5EF4-FFF2-40B4-BE49-F238E27FC236}">
                  <a16:creationId xmlns:a16="http://schemas.microsoft.com/office/drawing/2014/main" id="{A44A7BDE-352E-797A-80EC-62C94424E954}"/>
                </a:ext>
              </a:extLst>
            </p:cNvPr>
            <p:cNvSpPr/>
            <p:nvPr/>
          </p:nvSpPr>
          <p:spPr>
            <a:xfrm>
              <a:off x="2416633" y="2266850"/>
              <a:ext cx="10637447" cy="758908"/>
            </a:xfrm>
            <a:prstGeom prst="roundRect">
              <a:avLst/>
            </a:prstGeom>
            <a:solidFill>
              <a:schemeClr val="bg1"/>
            </a:solidFill>
            <a:ln w="28575">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0" name="TextBox 69">
              <a:extLst>
                <a:ext uri="{FF2B5EF4-FFF2-40B4-BE49-F238E27FC236}">
                  <a16:creationId xmlns:a16="http://schemas.microsoft.com/office/drawing/2014/main" id="{4E966763-D2C8-D64C-8395-BFD0492267B1}"/>
                </a:ext>
              </a:extLst>
            </p:cNvPr>
            <p:cNvSpPr txBox="1"/>
            <p:nvPr/>
          </p:nvSpPr>
          <p:spPr>
            <a:xfrm>
              <a:off x="5059397" y="2477451"/>
              <a:ext cx="7620515" cy="46166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400" dirty="0">
                  <a:solidFill>
                    <a:srgbClr val="2E3192"/>
                  </a:solidFill>
                  <a:latin typeface="Montserrat" pitchFamily="2" charset="77"/>
                </a:rPr>
                <a:t>A shape that helps you make another object.  </a:t>
              </a:r>
            </a:p>
          </p:txBody>
        </p:sp>
        <p:sp>
          <p:nvSpPr>
            <p:cNvPr id="61" name="TextBox 70">
              <a:extLst>
                <a:ext uri="{FF2B5EF4-FFF2-40B4-BE49-F238E27FC236}">
                  <a16:creationId xmlns:a16="http://schemas.microsoft.com/office/drawing/2014/main" id="{77B3082D-A1B5-29FF-27A7-43D60BE12185}"/>
                </a:ext>
              </a:extLst>
            </p:cNvPr>
            <p:cNvSpPr txBox="1"/>
            <p:nvPr/>
          </p:nvSpPr>
          <p:spPr>
            <a:xfrm>
              <a:off x="2585358" y="2463336"/>
              <a:ext cx="1174281" cy="461665"/>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2400" b="1" dirty="0">
                  <a:solidFill>
                    <a:srgbClr val="2E3192"/>
                  </a:solidFill>
                  <a:latin typeface="Montserrat" pitchFamily="2" charset="77"/>
                </a:rPr>
                <a:t>MOLD</a:t>
              </a:r>
            </a:p>
          </p:txBody>
        </p:sp>
        <p:cxnSp>
          <p:nvCxnSpPr>
            <p:cNvPr id="83" name="Straight Connector 82">
              <a:extLst>
                <a:ext uri="{FF2B5EF4-FFF2-40B4-BE49-F238E27FC236}">
                  <a16:creationId xmlns:a16="http://schemas.microsoft.com/office/drawing/2014/main" id="{9503B87E-4E3B-72A4-9F47-E5B18FADF411}"/>
                </a:ext>
              </a:extLst>
            </p:cNvPr>
            <p:cNvCxnSpPr>
              <a:cxnSpLocks/>
            </p:cNvCxnSpPr>
            <p:nvPr/>
          </p:nvCxnSpPr>
          <p:spPr>
            <a:xfrm flipV="1">
              <a:off x="4801951" y="2444295"/>
              <a:ext cx="0" cy="435644"/>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grpSp>
      <p:grpSp>
        <p:nvGrpSpPr>
          <p:cNvPr id="65" name="Group 64">
            <a:extLst>
              <a:ext uri="{FF2B5EF4-FFF2-40B4-BE49-F238E27FC236}">
                <a16:creationId xmlns:a16="http://schemas.microsoft.com/office/drawing/2014/main" id="{DC525D2C-1DB4-6369-A643-5D8C3021103C}"/>
              </a:ext>
            </a:extLst>
          </p:cNvPr>
          <p:cNvGrpSpPr/>
          <p:nvPr/>
        </p:nvGrpSpPr>
        <p:grpSpPr>
          <a:xfrm>
            <a:off x="399277" y="3077841"/>
            <a:ext cx="10637448" cy="758908"/>
            <a:chOff x="2416634" y="3131168"/>
            <a:chExt cx="10637448" cy="758908"/>
          </a:xfrm>
        </p:grpSpPr>
        <p:sp>
          <p:nvSpPr>
            <p:cNvPr id="10" name="Rounded Rectangle 9">
              <a:extLst>
                <a:ext uri="{FF2B5EF4-FFF2-40B4-BE49-F238E27FC236}">
                  <a16:creationId xmlns:a16="http://schemas.microsoft.com/office/drawing/2014/main" id="{3F934321-FF16-3797-BE3D-F81CBF0EFFC3}"/>
                </a:ext>
              </a:extLst>
            </p:cNvPr>
            <p:cNvSpPr/>
            <p:nvPr/>
          </p:nvSpPr>
          <p:spPr>
            <a:xfrm>
              <a:off x="2416634" y="3131168"/>
              <a:ext cx="10637448" cy="758908"/>
            </a:xfrm>
            <a:prstGeom prst="roundRect">
              <a:avLst/>
            </a:prstGeom>
            <a:solidFill>
              <a:schemeClr val="bg1"/>
            </a:solidFill>
            <a:ln w="28575">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3" name="TextBox 72">
              <a:extLst>
                <a:ext uri="{FF2B5EF4-FFF2-40B4-BE49-F238E27FC236}">
                  <a16:creationId xmlns:a16="http://schemas.microsoft.com/office/drawing/2014/main" id="{4E632F49-0F8A-7AE1-B66B-82F6B6563F53}"/>
                </a:ext>
              </a:extLst>
            </p:cNvPr>
            <p:cNvSpPr txBox="1"/>
            <p:nvPr/>
          </p:nvSpPr>
          <p:spPr>
            <a:xfrm>
              <a:off x="5080114" y="3323893"/>
              <a:ext cx="7458512" cy="46166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400" dirty="0">
                  <a:solidFill>
                    <a:srgbClr val="2E3192"/>
                  </a:solidFill>
                  <a:latin typeface="Montserrat" pitchFamily="2" charset="77"/>
                </a:rPr>
                <a:t>Making a new object by filling a mold.  </a:t>
              </a:r>
            </a:p>
          </p:txBody>
        </p:sp>
        <p:sp>
          <p:nvSpPr>
            <p:cNvPr id="64" name="TextBox 73">
              <a:extLst>
                <a:ext uri="{FF2B5EF4-FFF2-40B4-BE49-F238E27FC236}">
                  <a16:creationId xmlns:a16="http://schemas.microsoft.com/office/drawing/2014/main" id="{A83B301E-F196-A1F1-324A-652ADAC1D8B4}"/>
                </a:ext>
              </a:extLst>
            </p:cNvPr>
            <p:cNvSpPr txBox="1"/>
            <p:nvPr/>
          </p:nvSpPr>
          <p:spPr>
            <a:xfrm>
              <a:off x="2573754" y="3278983"/>
              <a:ext cx="2072676" cy="461665"/>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400" b="1" dirty="0">
                  <a:solidFill>
                    <a:srgbClr val="2E3192"/>
                  </a:solidFill>
                  <a:latin typeface="Montserrat" pitchFamily="2" charset="77"/>
                </a:rPr>
                <a:t>CASTING</a:t>
              </a:r>
            </a:p>
          </p:txBody>
        </p:sp>
        <p:cxnSp>
          <p:nvCxnSpPr>
            <p:cNvPr id="55" name="Straight Connector 54">
              <a:extLst>
                <a:ext uri="{FF2B5EF4-FFF2-40B4-BE49-F238E27FC236}">
                  <a16:creationId xmlns:a16="http://schemas.microsoft.com/office/drawing/2014/main" id="{4703A5E8-07D0-64AC-16D5-5EF76014C7A9}"/>
                </a:ext>
              </a:extLst>
            </p:cNvPr>
            <p:cNvCxnSpPr>
              <a:cxnSpLocks/>
            </p:cNvCxnSpPr>
            <p:nvPr/>
          </p:nvCxnSpPr>
          <p:spPr>
            <a:xfrm flipV="1">
              <a:off x="4815360" y="3328970"/>
              <a:ext cx="0" cy="435644"/>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grpSp>
      <p:grpSp>
        <p:nvGrpSpPr>
          <p:cNvPr id="62" name="Group 61">
            <a:extLst>
              <a:ext uri="{FF2B5EF4-FFF2-40B4-BE49-F238E27FC236}">
                <a16:creationId xmlns:a16="http://schemas.microsoft.com/office/drawing/2014/main" id="{2D0C2FF7-9B4A-8B10-8E92-3C481FE2A848}"/>
              </a:ext>
            </a:extLst>
          </p:cNvPr>
          <p:cNvGrpSpPr/>
          <p:nvPr/>
        </p:nvGrpSpPr>
        <p:grpSpPr>
          <a:xfrm>
            <a:off x="383930" y="4261378"/>
            <a:ext cx="10652793" cy="973671"/>
            <a:chOff x="2391773" y="3997274"/>
            <a:chExt cx="10652793" cy="973671"/>
          </a:xfrm>
        </p:grpSpPr>
        <p:sp>
          <p:nvSpPr>
            <p:cNvPr id="11" name="Rounded Rectangle 10">
              <a:extLst>
                <a:ext uri="{FF2B5EF4-FFF2-40B4-BE49-F238E27FC236}">
                  <a16:creationId xmlns:a16="http://schemas.microsoft.com/office/drawing/2014/main" id="{E5D564CA-9FFF-0158-6A19-FE7370D1AEFA}"/>
                </a:ext>
              </a:extLst>
            </p:cNvPr>
            <p:cNvSpPr/>
            <p:nvPr/>
          </p:nvSpPr>
          <p:spPr>
            <a:xfrm>
              <a:off x="2407117" y="3997274"/>
              <a:ext cx="10637449" cy="973671"/>
            </a:xfrm>
            <a:prstGeom prst="roundRect">
              <a:avLst/>
            </a:prstGeom>
            <a:solidFill>
              <a:schemeClr val="bg1"/>
            </a:solidFill>
            <a:ln w="28575">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6" name="TextBox 75">
              <a:extLst>
                <a:ext uri="{FF2B5EF4-FFF2-40B4-BE49-F238E27FC236}">
                  <a16:creationId xmlns:a16="http://schemas.microsoft.com/office/drawing/2014/main" id="{F1F7701E-34CA-2977-74DF-0E4FA3CAD442}"/>
                </a:ext>
              </a:extLst>
            </p:cNvPr>
            <p:cNvSpPr txBox="1"/>
            <p:nvPr/>
          </p:nvSpPr>
          <p:spPr>
            <a:xfrm>
              <a:off x="4990949" y="4085603"/>
              <a:ext cx="7679445" cy="830997"/>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400" dirty="0">
                  <a:solidFill>
                    <a:srgbClr val="2E3192"/>
                  </a:solidFill>
                  <a:latin typeface="Montserrat" pitchFamily="2" charset="77"/>
                </a:rPr>
                <a:t>The shape left behind when you press something into a soft material. </a:t>
              </a:r>
              <a:r>
                <a:rPr lang="en-US" dirty="0">
                  <a:solidFill>
                    <a:srgbClr val="2E3192"/>
                  </a:solidFill>
                  <a:latin typeface="Montserrat" pitchFamily="2" charset="77"/>
                </a:rPr>
                <a:t> </a:t>
              </a:r>
            </a:p>
          </p:txBody>
        </p:sp>
        <p:sp>
          <p:nvSpPr>
            <p:cNvPr id="67" name="TextBox 76">
              <a:extLst>
                <a:ext uri="{FF2B5EF4-FFF2-40B4-BE49-F238E27FC236}">
                  <a16:creationId xmlns:a16="http://schemas.microsoft.com/office/drawing/2014/main" id="{9067A55A-3B90-7CF1-9E30-457FF0E54D89}"/>
                </a:ext>
              </a:extLst>
            </p:cNvPr>
            <p:cNvSpPr txBox="1"/>
            <p:nvPr/>
          </p:nvSpPr>
          <p:spPr>
            <a:xfrm>
              <a:off x="2391773" y="4266076"/>
              <a:ext cx="2394835" cy="461665"/>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2400" b="1" dirty="0">
                  <a:solidFill>
                    <a:srgbClr val="2E3192"/>
                  </a:solidFill>
                  <a:latin typeface="Montserrat" pitchFamily="2" charset="77"/>
                </a:rPr>
                <a:t>IMPRESSION</a:t>
              </a:r>
            </a:p>
          </p:txBody>
        </p:sp>
        <p:cxnSp>
          <p:nvCxnSpPr>
            <p:cNvPr id="56" name="Straight Connector 55">
              <a:extLst>
                <a:ext uri="{FF2B5EF4-FFF2-40B4-BE49-F238E27FC236}">
                  <a16:creationId xmlns:a16="http://schemas.microsoft.com/office/drawing/2014/main" id="{A7ED50AD-B6DC-3655-AC75-15A0A97A917C}"/>
                </a:ext>
              </a:extLst>
            </p:cNvPr>
            <p:cNvCxnSpPr>
              <a:cxnSpLocks/>
            </p:cNvCxnSpPr>
            <p:nvPr/>
          </p:nvCxnSpPr>
          <p:spPr>
            <a:xfrm flipV="1">
              <a:off x="4801951" y="4186253"/>
              <a:ext cx="0" cy="435644"/>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grpSp>
      <p:grpSp>
        <p:nvGrpSpPr>
          <p:cNvPr id="6" name="Group 5">
            <a:extLst>
              <a:ext uri="{FF2B5EF4-FFF2-40B4-BE49-F238E27FC236}">
                <a16:creationId xmlns:a16="http://schemas.microsoft.com/office/drawing/2014/main" id="{4F942FD1-40F8-DFC0-ED6A-1058182E4D6D}"/>
              </a:ext>
            </a:extLst>
          </p:cNvPr>
          <p:cNvGrpSpPr/>
          <p:nvPr/>
        </p:nvGrpSpPr>
        <p:grpSpPr>
          <a:xfrm>
            <a:off x="366048" y="5628482"/>
            <a:ext cx="10637581" cy="925030"/>
            <a:chOff x="2412923" y="4859025"/>
            <a:chExt cx="10637581" cy="925030"/>
          </a:xfrm>
        </p:grpSpPr>
        <p:sp>
          <p:nvSpPr>
            <p:cNvPr id="14" name="Rounded Rectangle 13">
              <a:extLst>
                <a:ext uri="{FF2B5EF4-FFF2-40B4-BE49-F238E27FC236}">
                  <a16:creationId xmlns:a16="http://schemas.microsoft.com/office/drawing/2014/main" id="{3D395324-EED2-F6C7-E8B0-36EB030FC377}"/>
                </a:ext>
              </a:extLst>
            </p:cNvPr>
            <p:cNvSpPr/>
            <p:nvPr/>
          </p:nvSpPr>
          <p:spPr>
            <a:xfrm>
              <a:off x="2412923" y="4859025"/>
              <a:ext cx="10637581" cy="925030"/>
            </a:xfrm>
            <a:prstGeom prst="roundRect">
              <a:avLst/>
            </a:prstGeom>
            <a:solidFill>
              <a:schemeClr val="bg1"/>
            </a:solidFill>
            <a:ln w="28575">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0" name="TextBox 79">
              <a:extLst>
                <a:ext uri="{FF2B5EF4-FFF2-40B4-BE49-F238E27FC236}">
                  <a16:creationId xmlns:a16="http://schemas.microsoft.com/office/drawing/2014/main" id="{90D9E582-95F5-4131-D25C-2B056DA0C37D}"/>
                </a:ext>
              </a:extLst>
            </p:cNvPr>
            <p:cNvSpPr txBox="1"/>
            <p:nvPr/>
          </p:nvSpPr>
          <p:spPr>
            <a:xfrm>
              <a:off x="2508200" y="4953058"/>
              <a:ext cx="1968181" cy="830997"/>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400" b="1" dirty="0">
                  <a:solidFill>
                    <a:srgbClr val="2E3192"/>
                  </a:solidFill>
                  <a:latin typeface="Montserrat" pitchFamily="2" charset="77"/>
                </a:rPr>
                <a:t>QUALITY CONTROL</a:t>
              </a:r>
            </a:p>
          </p:txBody>
        </p:sp>
        <p:sp>
          <p:nvSpPr>
            <p:cNvPr id="69" name="TextBox 78">
              <a:extLst>
                <a:ext uri="{FF2B5EF4-FFF2-40B4-BE49-F238E27FC236}">
                  <a16:creationId xmlns:a16="http://schemas.microsoft.com/office/drawing/2014/main" id="{2EFA7AFB-EEBF-105C-FEBC-01C59A342271}"/>
                </a:ext>
              </a:extLst>
            </p:cNvPr>
            <p:cNvSpPr txBox="1"/>
            <p:nvPr/>
          </p:nvSpPr>
          <p:spPr>
            <a:xfrm>
              <a:off x="5013174" y="4909820"/>
              <a:ext cx="7906669" cy="830997"/>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400" dirty="0">
                  <a:solidFill>
                    <a:srgbClr val="2E3192"/>
                  </a:solidFill>
                  <a:latin typeface="Montserrat" pitchFamily="2" charset="77"/>
                </a:rPr>
                <a:t>Checking to see if something was made the right way.  </a:t>
              </a:r>
            </a:p>
          </p:txBody>
        </p:sp>
        <p:cxnSp>
          <p:nvCxnSpPr>
            <p:cNvPr id="59" name="Straight Connector 58">
              <a:extLst>
                <a:ext uri="{FF2B5EF4-FFF2-40B4-BE49-F238E27FC236}">
                  <a16:creationId xmlns:a16="http://schemas.microsoft.com/office/drawing/2014/main" id="{8B32407F-7078-841D-D4DE-A70024D72827}"/>
                </a:ext>
              </a:extLst>
            </p:cNvPr>
            <p:cNvCxnSpPr>
              <a:cxnSpLocks/>
            </p:cNvCxnSpPr>
            <p:nvPr/>
          </p:nvCxnSpPr>
          <p:spPr>
            <a:xfrm flipV="1">
              <a:off x="4792416" y="5008933"/>
              <a:ext cx="0" cy="435644"/>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0486700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5B9FE3C4-5E0E-F3DD-026C-9487B5C1F11F}"/>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964F2ECE-D4CF-FBE2-43E8-3746EBA77D63}"/>
              </a:ext>
            </a:extLst>
          </p:cNvPr>
          <p:cNvSpPr>
            <a:spLocks noGrp="1"/>
          </p:cNvSpPr>
          <p:nvPr>
            <p:ph type="title"/>
          </p:nvPr>
        </p:nvSpPr>
        <p:spPr>
          <a:xfrm>
            <a:off x="3950853" y="197774"/>
            <a:ext cx="3651450" cy="859429"/>
          </a:xfrm>
        </p:spPr>
        <p:txBody>
          <a:bodyPr>
            <a:normAutofit/>
          </a:bodyPr>
          <a:lstStyle/>
          <a:p>
            <a:pPr algn="l"/>
            <a:r>
              <a:rPr lang="en-US" sz="2800" b="1" dirty="0">
                <a:solidFill>
                  <a:schemeClr val="bg1"/>
                </a:solidFill>
                <a:latin typeface="Montserrat" pitchFamily="2" charset="77"/>
              </a:rPr>
              <a:t>Today’s Materials</a:t>
            </a:r>
          </a:p>
        </p:txBody>
      </p:sp>
      <p:pic>
        <p:nvPicPr>
          <p:cNvPr id="6" name="Picture 5" descr="A black and white logo&#10;&#10;AI-generated content may be incorrect.">
            <a:extLst>
              <a:ext uri="{FF2B5EF4-FFF2-40B4-BE49-F238E27FC236}">
                <a16:creationId xmlns:a16="http://schemas.microsoft.com/office/drawing/2014/main" id="{1234AE07-DBFE-E11C-9262-6C5EE1697844}"/>
              </a:ext>
            </a:extLst>
          </p:cNvPr>
          <p:cNvPicPr>
            <a:picLocks noChangeAspect="1"/>
          </p:cNvPicPr>
          <p:nvPr/>
        </p:nvPicPr>
        <p:blipFill>
          <a:blip r:embed="rId4"/>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9C5B1C92-D689-D5EA-FFF6-1D11979FD7DA}"/>
              </a:ext>
            </a:extLst>
          </p:cNvPr>
          <p:cNvPicPr>
            <a:picLocks noChangeAspect="1"/>
          </p:cNvPicPr>
          <p:nvPr/>
        </p:nvPicPr>
        <p:blipFill>
          <a:blip r:embed="rId5"/>
          <a:stretch>
            <a:fillRect/>
          </a:stretch>
        </p:blipFill>
        <p:spPr>
          <a:xfrm>
            <a:off x="10276925" y="186891"/>
            <a:ext cx="1659973" cy="469598"/>
          </a:xfrm>
          <a:prstGeom prst="rect">
            <a:avLst/>
          </a:prstGeom>
        </p:spPr>
      </p:pic>
      <p:pic>
        <p:nvPicPr>
          <p:cNvPr id="19" name="Picture 18">
            <a:extLst>
              <a:ext uri="{FF2B5EF4-FFF2-40B4-BE49-F238E27FC236}">
                <a16:creationId xmlns:a16="http://schemas.microsoft.com/office/drawing/2014/main" id="{E6F645C1-627E-459A-EE82-2CF662CF99C5}"/>
              </a:ext>
            </a:extLst>
          </p:cNvPr>
          <p:cNvPicPr>
            <a:picLocks noChangeAspect="1"/>
          </p:cNvPicPr>
          <p:nvPr/>
        </p:nvPicPr>
        <p:blipFill>
          <a:blip r:embed="rId6"/>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20E1AC60-E1B8-2B4B-40FD-202940D84AF4}"/>
              </a:ext>
            </a:extLst>
          </p:cNvPr>
          <p:cNvSpPr>
            <a:spLocks noChangeArrowheads="1"/>
          </p:cNvSpPr>
          <p:nvPr/>
        </p:nvSpPr>
        <p:spPr bwMode="auto">
          <a:xfrm>
            <a:off x="468085" y="227483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sp>
        <p:nvSpPr>
          <p:cNvPr id="13" name="Rectangle 12">
            <a:extLst>
              <a:ext uri="{FF2B5EF4-FFF2-40B4-BE49-F238E27FC236}">
                <a16:creationId xmlns:a16="http://schemas.microsoft.com/office/drawing/2014/main" id="{87E61B36-366D-6214-3613-8EB2DAA92F20}"/>
              </a:ext>
            </a:extLst>
          </p:cNvPr>
          <p:cNvSpPr>
            <a:spLocks noChangeArrowheads="1"/>
          </p:cNvSpPr>
          <p:nvPr/>
        </p:nvSpPr>
        <p:spPr bwMode="auto">
          <a:xfrm>
            <a:off x="1330105" y="3591200"/>
            <a:ext cx="3013519"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0" i="0" u="none" strike="noStrike" cap="none" normalizeH="0" baseline="0" dirty="0">
              <a:ln>
                <a:noFill/>
              </a:ln>
              <a:solidFill>
                <a:schemeClr val="bg1"/>
              </a:solidFill>
              <a:effectLst/>
              <a:latin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0" name="Title 1">
            <a:extLst>
              <a:ext uri="{FF2B5EF4-FFF2-40B4-BE49-F238E27FC236}">
                <a16:creationId xmlns:a16="http://schemas.microsoft.com/office/drawing/2014/main" id="{D4AFEAC0-07D6-FBA2-D1CC-BF51E56BDAB1}"/>
              </a:ext>
            </a:extLst>
          </p:cNvPr>
          <p:cNvSpPr>
            <a:spLocks noGrp="1"/>
          </p:cNvSpPr>
          <p:nvPr/>
        </p:nvSpPr>
        <p:spPr>
          <a:xfrm>
            <a:off x="1132494" y="2668305"/>
            <a:ext cx="10972800" cy="1143000"/>
          </a:xfrm>
          <a:prstGeom prst="rect">
            <a:avLst/>
          </a:prstGeom>
          <a:effectLst>
            <a:outerShdw blurRad="50800" dist="38100" dir="5400000" sx="102000" sy="102000" algn="t" rotWithShape="0">
              <a:prstClr val="black">
                <a:alpha val="40000"/>
              </a:prstClr>
            </a:outerShdw>
          </a:effectLst>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br>
              <a:rPr lang="en-US" altLang="en-US" b="1">
                <a:solidFill>
                  <a:srgbClr val="C17EB6"/>
                </a:solidFill>
                <a:latin typeface="Montserrat" pitchFamily="2" charset="77"/>
              </a:rPr>
            </a:br>
            <a:br>
              <a:rPr lang="en-US" altLang="en-US" b="1">
                <a:solidFill>
                  <a:srgbClr val="C17EB6"/>
                </a:solidFill>
                <a:latin typeface="Montserrat" pitchFamily="2" charset="77"/>
              </a:rPr>
            </a:br>
            <a:endParaRPr b="1">
              <a:solidFill>
                <a:srgbClr val="C17EB6"/>
              </a:solidFill>
              <a:latin typeface="Montserrat" pitchFamily="2" charset="77"/>
            </a:endParaRPr>
          </a:p>
        </p:txBody>
      </p:sp>
      <p:sp>
        <p:nvSpPr>
          <p:cNvPr id="17" name="5-Point Star 16">
            <a:extLst>
              <a:ext uri="{FF2B5EF4-FFF2-40B4-BE49-F238E27FC236}">
                <a16:creationId xmlns:a16="http://schemas.microsoft.com/office/drawing/2014/main" id="{16D0EBBF-9523-8BEF-0DF2-41C217A2BE95}"/>
              </a:ext>
            </a:extLst>
          </p:cNvPr>
          <p:cNvSpPr/>
          <p:nvPr/>
        </p:nvSpPr>
        <p:spPr>
          <a:xfrm rot="20739421">
            <a:off x="4171764" y="233509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2" name="Rectangle 21">
            <a:extLst>
              <a:ext uri="{FF2B5EF4-FFF2-40B4-BE49-F238E27FC236}">
                <a16:creationId xmlns:a16="http://schemas.microsoft.com/office/drawing/2014/main" id="{45E18686-25C7-4F16-9546-29B76135AACC}"/>
              </a:ext>
            </a:extLst>
          </p:cNvPr>
          <p:cNvSpPr>
            <a:spLocks noChangeArrowheads="1"/>
          </p:cNvSpPr>
          <p:nvPr/>
        </p:nvSpPr>
        <p:spPr bwMode="auto">
          <a:xfrm>
            <a:off x="1857089" y="3043846"/>
            <a:ext cx="65"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defPPr>
              <a:defRPr lang="en-US"/>
            </a:defPPr>
            <a:lvl1pPr marL="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1pPr>
            <a:lvl2pPr marL="4572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2pPr>
            <a:lvl3pPr marL="9144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3pPr>
            <a:lvl4pPr marL="13716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4pPr>
            <a:lvl5pPr marL="18288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5pPr>
            <a:lvl6pPr marL="22860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6pPr>
            <a:lvl7pPr marL="27432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7pPr>
            <a:lvl8pPr marL="32004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8pPr>
            <a:lvl9pPr marL="36576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b="0" i="0" u="none" strike="noStrike" cap="none" normalizeH="0" baseline="0">
              <a:ln>
                <a:noFill/>
              </a:ln>
              <a:solidFill>
                <a:schemeClr val="bg1"/>
              </a:solidFill>
              <a:effectLst/>
              <a:latin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3" name="Rounded Rectangle 22">
            <a:extLst>
              <a:ext uri="{FF2B5EF4-FFF2-40B4-BE49-F238E27FC236}">
                <a16:creationId xmlns:a16="http://schemas.microsoft.com/office/drawing/2014/main" id="{CBF6B84E-DEA3-C60E-3AE8-74DC16D60FE8}"/>
              </a:ext>
            </a:extLst>
          </p:cNvPr>
          <p:cNvSpPr/>
          <p:nvPr/>
        </p:nvSpPr>
        <p:spPr>
          <a:xfrm>
            <a:off x="661696" y="1485375"/>
            <a:ext cx="3154977" cy="981205"/>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5" name="TextBox 70">
            <a:extLst>
              <a:ext uri="{FF2B5EF4-FFF2-40B4-BE49-F238E27FC236}">
                <a16:creationId xmlns:a16="http://schemas.microsoft.com/office/drawing/2014/main" id="{50776FFA-2AF4-782C-A7BB-D83E483EA3C2}"/>
              </a:ext>
            </a:extLst>
          </p:cNvPr>
          <p:cNvSpPr txBox="1"/>
          <p:nvPr/>
        </p:nvSpPr>
        <p:spPr>
          <a:xfrm>
            <a:off x="1983338" y="1638599"/>
            <a:ext cx="1807067" cy="769441"/>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2200" b="1">
                <a:solidFill>
                  <a:srgbClr val="2E3192"/>
                </a:solidFill>
                <a:latin typeface="Montserrat" pitchFamily="2" charset="77"/>
              </a:rPr>
              <a:t>Mailing Tube Lids</a:t>
            </a:r>
          </a:p>
        </p:txBody>
      </p:sp>
      <p:sp>
        <p:nvSpPr>
          <p:cNvPr id="29" name="Rounded Rectangle 28">
            <a:extLst>
              <a:ext uri="{FF2B5EF4-FFF2-40B4-BE49-F238E27FC236}">
                <a16:creationId xmlns:a16="http://schemas.microsoft.com/office/drawing/2014/main" id="{CCD888F5-313F-1B49-01A9-0B9D81D2F99C}"/>
              </a:ext>
            </a:extLst>
          </p:cNvPr>
          <p:cNvSpPr/>
          <p:nvPr/>
        </p:nvSpPr>
        <p:spPr>
          <a:xfrm>
            <a:off x="682757" y="2649974"/>
            <a:ext cx="3154977" cy="981205"/>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0" name="TextBox 82">
            <a:extLst>
              <a:ext uri="{FF2B5EF4-FFF2-40B4-BE49-F238E27FC236}">
                <a16:creationId xmlns:a16="http://schemas.microsoft.com/office/drawing/2014/main" id="{2B7EED8C-7E15-2E3B-8520-CA9770D75B7C}"/>
              </a:ext>
            </a:extLst>
          </p:cNvPr>
          <p:cNvSpPr txBox="1"/>
          <p:nvPr/>
        </p:nvSpPr>
        <p:spPr>
          <a:xfrm>
            <a:off x="1959851" y="2998113"/>
            <a:ext cx="1856822" cy="430887"/>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2200" b="1">
                <a:solidFill>
                  <a:srgbClr val="2E3192"/>
                </a:solidFill>
                <a:latin typeface="Montserrat" pitchFamily="2" charset="77"/>
              </a:rPr>
              <a:t>Cotton Ball</a:t>
            </a:r>
          </a:p>
        </p:txBody>
      </p:sp>
      <p:cxnSp>
        <p:nvCxnSpPr>
          <p:cNvPr id="38" name="Straight Connector 37">
            <a:extLst>
              <a:ext uri="{FF2B5EF4-FFF2-40B4-BE49-F238E27FC236}">
                <a16:creationId xmlns:a16="http://schemas.microsoft.com/office/drawing/2014/main" id="{8889B26A-3B86-3436-30AF-8277BCD18835}"/>
              </a:ext>
            </a:extLst>
          </p:cNvPr>
          <p:cNvCxnSpPr>
            <a:cxnSpLocks/>
          </p:cNvCxnSpPr>
          <p:nvPr/>
        </p:nvCxnSpPr>
        <p:spPr>
          <a:xfrm flipV="1">
            <a:off x="3997970" y="859191"/>
            <a:ext cx="3423351" cy="4586"/>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39" name="5-Point Star 38">
            <a:extLst>
              <a:ext uri="{FF2B5EF4-FFF2-40B4-BE49-F238E27FC236}">
                <a16:creationId xmlns:a16="http://schemas.microsoft.com/office/drawing/2014/main" id="{974CB6BD-3D2B-7675-076C-C2960038DB1D}"/>
              </a:ext>
            </a:extLst>
          </p:cNvPr>
          <p:cNvSpPr/>
          <p:nvPr/>
        </p:nvSpPr>
        <p:spPr>
          <a:xfrm>
            <a:off x="7473487" y="734339"/>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7" name="Rounded Rectangle 6">
            <a:extLst>
              <a:ext uri="{FF2B5EF4-FFF2-40B4-BE49-F238E27FC236}">
                <a16:creationId xmlns:a16="http://schemas.microsoft.com/office/drawing/2014/main" id="{F5ED3DF9-DC05-E673-DCC1-8F0969A87172}"/>
              </a:ext>
            </a:extLst>
          </p:cNvPr>
          <p:cNvSpPr/>
          <p:nvPr/>
        </p:nvSpPr>
        <p:spPr>
          <a:xfrm>
            <a:off x="4170393" y="3837633"/>
            <a:ext cx="3154977" cy="981205"/>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9" name="TextBox 82">
            <a:extLst>
              <a:ext uri="{FF2B5EF4-FFF2-40B4-BE49-F238E27FC236}">
                <a16:creationId xmlns:a16="http://schemas.microsoft.com/office/drawing/2014/main" id="{62409B6F-AB06-78A0-0CC3-5168A09A3026}"/>
              </a:ext>
            </a:extLst>
          </p:cNvPr>
          <p:cNvSpPr txBox="1"/>
          <p:nvPr/>
        </p:nvSpPr>
        <p:spPr>
          <a:xfrm>
            <a:off x="5416966" y="3993874"/>
            <a:ext cx="1851792" cy="769441"/>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2200" b="1">
                <a:solidFill>
                  <a:srgbClr val="2E3192"/>
                </a:solidFill>
                <a:latin typeface="Montserrat" pitchFamily="2" charset="77"/>
              </a:rPr>
              <a:t>Checker Piece</a:t>
            </a:r>
          </a:p>
        </p:txBody>
      </p:sp>
      <p:sp>
        <p:nvSpPr>
          <p:cNvPr id="28" name="Rounded Rectangle 27">
            <a:extLst>
              <a:ext uri="{FF2B5EF4-FFF2-40B4-BE49-F238E27FC236}">
                <a16:creationId xmlns:a16="http://schemas.microsoft.com/office/drawing/2014/main" id="{0529D7D8-68F3-74BE-3C8D-8B8D7BA8261B}"/>
              </a:ext>
            </a:extLst>
          </p:cNvPr>
          <p:cNvSpPr/>
          <p:nvPr/>
        </p:nvSpPr>
        <p:spPr>
          <a:xfrm>
            <a:off x="4115469" y="1482845"/>
            <a:ext cx="3154977" cy="981205"/>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1" name="TextBox 82">
            <a:extLst>
              <a:ext uri="{FF2B5EF4-FFF2-40B4-BE49-F238E27FC236}">
                <a16:creationId xmlns:a16="http://schemas.microsoft.com/office/drawing/2014/main" id="{2B6FDF08-72A2-9908-1A6B-A88A4F777370}"/>
              </a:ext>
            </a:extLst>
          </p:cNvPr>
          <p:cNvSpPr txBox="1"/>
          <p:nvPr/>
        </p:nvSpPr>
        <p:spPr>
          <a:xfrm>
            <a:off x="5264397" y="1695997"/>
            <a:ext cx="2089162" cy="430887"/>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2200" b="1">
                <a:solidFill>
                  <a:srgbClr val="2E3192"/>
                </a:solidFill>
                <a:latin typeface="Montserrat" pitchFamily="2" charset="77"/>
              </a:rPr>
              <a:t>Air-Dry Clay</a:t>
            </a:r>
          </a:p>
        </p:txBody>
      </p:sp>
      <p:sp>
        <p:nvSpPr>
          <p:cNvPr id="33" name="Rounded Rectangle 32">
            <a:extLst>
              <a:ext uri="{FF2B5EF4-FFF2-40B4-BE49-F238E27FC236}">
                <a16:creationId xmlns:a16="http://schemas.microsoft.com/office/drawing/2014/main" id="{DA6981EA-4DA7-0A5C-BE47-B076A51AEAC9}"/>
              </a:ext>
            </a:extLst>
          </p:cNvPr>
          <p:cNvSpPr/>
          <p:nvPr/>
        </p:nvSpPr>
        <p:spPr>
          <a:xfrm>
            <a:off x="4115469" y="2661420"/>
            <a:ext cx="3154977" cy="981205"/>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7" name="TextBox 82">
            <a:extLst>
              <a:ext uri="{FF2B5EF4-FFF2-40B4-BE49-F238E27FC236}">
                <a16:creationId xmlns:a16="http://schemas.microsoft.com/office/drawing/2014/main" id="{79B76CBA-47D3-833D-9107-912FEF3C87DE}"/>
              </a:ext>
            </a:extLst>
          </p:cNvPr>
          <p:cNvSpPr txBox="1"/>
          <p:nvPr/>
        </p:nvSpPr>
        <p:spPr>
          <a:xfrm>
            <a:off x="5468548" y="2955140"/>
            <a:ext cx="1856822" cy="430887"/>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2200" b="1">
                <a:solidFill>
                  <a:srgbClr val="2E3192"/>
                </a:solidFill>
                <a:latin typeface="Montserrat" pitchFamily="2" charset="77"/>
              </a:rPr>
              <a:t>Playdough</a:t>
            </a:r>
          </a:p>
        </p:txBody>
      </p:sp>
      <p:pic>
        <p:nvPicPr>
          <p:cNvPr id="8" name="Picture 7">
            <a:extLst>
              <a:ext uri="{FF2B5EF4-FFF2-40B4-BE49-F238E27FC236}">
                <a16:creationId xmlns:a16="http://schemas.microsoft.com/office/drawing/2014/main" id="{B4474E55-CEB5-3B3D-4488-F908CCCC1DC7}"/>
              </a:ext>
            </a:extLst>
          </p:cNvPr>
          <p:cNvPicPr>
            <a:picLocks noChangeAspect="1"/>
          </p:cNvPicPr>
          <p:nvPr/>
        </p:nvPicPr>
        <p:blipFill>
          <a:blip r:embed="rId7"/>
          <a:srcRect t="51006"/>
          <a:stretch>
            <a:fillRect/>
          </a:stretch>
        </p:blipFill>
        <p:spPr>
          <a:xfrm>
            <a:off x="7082465" y="1917844"/>
            <a:ext cx="5304099" cy="3360000"/>
          </a:xfrm>
          <a:prstGeom prst="rect">
            <a:avLst/>
          </a:prstGeom>
        </p:spPr>
      </p:pic>
      <p:sp>
        <p:nvSpPr>
          <p:cNvPr id="14" name="Rounded Rectangle 13">
            <a:extLst>
              <a:ext uri="{FF2B5EF4-FFF2-40B4-BE49-F238E27FC236}">
                <a16:creationId xmlns:a16="http://schemas.microsoft.com/office/drawing/2014/main" id="{D95A7055-0568-C4DD-E780-9700044EDA69}"/>
              </a:ext>
            </a:extLst>
          </p:cNvPr>
          <p:cNvSpPr/>
          <p:nvPr/>
        </p:nvSpPr>
        <p:spPr>
          <a:xfrm>
            <a:off x="712667" y="3846216"/>
            <a:ext cx="3154977" cy="981205"/>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4" name="TextBox 82">
            <a:extLst>
              <a:ext uri="{FF2B5EF4-FFF2-40B4-BE49-F238E27FC236}">
                <a16:creationId xmlns:a16="http://schemas.microsoft.com/office/drawing/2014/main" id="{B4F65760-D33D-CA37-B70F-17FD2C8784AE}"/>
              </a:ext>
            </a:extLst>
          </p:cNvPr>
          <p:cNvSpPr txBox="1"/>
          <p:nvPr/>
        </p:nvSpPr>
        <p:spPr>
          <a:xfrm>
            <a:off x="1967659" y="4171645"/>
            <a:ext cx="1856822" cy="430887"/>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2200" b="1">
                <a:solidFill>
                  <a:srgbClr val="2E3192"/>
                </a:solidFill>
                <a:latin typeface="Montserrat" pitchFamily="2" charset="77"/>
              </a:rPr>
              <a:t>Cornstarch</a:t>
            </a:r>
          </a:p>
        </p:txBody>
      </p:sp>
      <p:sp>
        <p:nvSpPr>
          <p:cNvPr id="26" name="Rounded Rectangle 25">
            <a:extLst>
              <a:ext uri="{FF2B5EF4-FFF2-40B4-BE49-F238E27FC236}">
                <a16:creationId xmlns:a16="http://schemas.microsoft.com/office/drawing/2014/main" id="{8501448F-AF52-6C03-0CF5-8600F68E4DE3}"/>
              </a:ext>
            </a:extLst>
          </p:cNvPr>
          <p:cNvSpPr/>
          <p:nvPr/>
        </p:nvSpPr>
        <p:spPr>
          <a:xfrm>
            <a:off x="2290156" y="4992232"/>
            <a:ext cx="3154977" cy="912872"/>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7" name="TextBox 82">
            <a:extLst>
              <a:ext uri="{FF2B5EF4-FFF2-40B4-BE49-F238E27FC236}">
                <a16:creationId xmlns:a16="http://schemas.microsoft.com/office/drawing/2014/main" id="{0F516A78-FD61-6F49-0926-CF8024766DC2}"/>
              </a:ext>
            </a:extLst>
          </p:cNvPr>
          <p:cNvSpPr txBox="1"/>
          <p:nvPr/>
        </p:nvSpPr>
        <p:spPr>
          <a:xfrm>
            <a:off x="3685593" y="5280076"/>
            <a:ext cx="1856822" cy="430887"/>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2200" b="1">
                <a:solidFill>
                  <a:srgbClr val="2E3192"/>
                </a:solidFill>
                <a:latin typeface="Montserrat" pitchFamily="2" charset="77"/>
              </a:rPr>
              <a:t>Pencil</a:t>
            </a:r>
          </a:p>
        </p:txBody>
      </p:sp>
      <p:pic>
        <p:nvPicPr>
          <p:cNvPr id="36" name="Picture 35">
            <a:extLst>
              <a:ext uri="{FF2B5EF4-FFF2-40B4-BE49-F238E27FC236}">
                <a16:creationId xmlns:a16="http://schemas.microsoft.com/office/drawing/2014/main" id="{9A2C19C4-E625-ED2D-F084-BD7781804937}"/>
              </a:ext>
            </a:extLst>
          </p:cNvPr>
          <p:cNvPicPr>
            <a:picLocks noChangeAspect="1"/>
          </p:cNvPicPr>
          <p:nvPr/>
        </p:nvPicPr>
        <p:blipFill>
          <a:blip r:embed="rId8"/>
          <a:srcRect t="63556" r="46110"/>
          <a:stretch>
            <a:fillRect/>
          </a:stretch>
        </p:blipFill>
        <p:spPr>
          <a:xfrm>
            <a:off x="3630300" y="1289426"/>
            <a:ext cx="1664976" cy="1455843"/>
          </a:xfrm>
          <a:prstGeom prst="rect">
            <a:avLst/>
          </a:prstGeom>
        </p:spPr>
      </p:pic>
      <p:pic>
        <p:nvPicPr>
          <p:cNvPr id="40" name="Picture 39">
            <a:extLst>
              <a:ext uri="{FF2B5EF4-FFF2-40B4-BE49-F238E27FC236}">
                <a16:creationId xmlns:a16="http://schemas.microsoft.com/office/drawing/2014/main" id="{7F72790F-FED4-63DB-BF5F-301B22C7CBD1}"/>
              </a:ext>
            </a:extLst>
          </p:cNvPr>
          <p:cNvPicPr>
            <a:picLocks noChangeAspect="1"/>
          </p:cNvPicPr>
          <p:nvPr/>
        </p:nvPicPr>
        <p:blipFill>
          <a:blip r:embed="rId8"/>
          <a:srcRect l="58517" t="64735"/>
          <a:stretch>
            <a:fillRect/>
          </a:stretch>
        </p:blipFill>
        <p:spPr>
          <a:xfrm>
            <a:off x="2095592" y="4846162"/>
            <a:ext cx="1160657" cy="1275727"/>
          </a:xfrm>
          <a:prstGeom prst="rect">
            <a:avLst/>
          </a:prstGeom>
        </p:spPr>
      </p:pic>
      <p:pic>
        <p:nvPicPr>
          <p:cNvPr id="41" name="Picture 40">
            <a:extLst>
              <a:ext uri="{FF2B5EF4-FFF2-40B4-BE49-F238E27FC236}">
                <a16:creationId xmlns:a16="http://schemas.microsoft.com/office/drawing/2014/main" id="{51E0C0D7-B90D-1DCA-B474-5A3D1B3DDC26}"/>
              </a:ext>
            </a:extLst>
          </p:cNvPr>
          <p:cNvPicPr>
            <a:picLocks noChangeAspect="1"/>
          </p:cNvPicPr>
          <p:nvPr/>
        </p:nvPicPr>
        <p:blipFill>
          <a:blip r:embed="rId8"/>
          <a:srcRect l="53644" t="31676" b="35104"/>
          <a:stretch>
            <a:fillRect/>
          </a:stretch>
        </p:blipFill>
        <p:spPr>
          <a:xfrm>
            <a:off x="3804534" y="2465875"/>
            <a:ext cx="1408104" cy="1304668"/>
          </a:xfrm>
          <a:prstGeom prst="rect">
            <a:avLst/>
          </a:prstGeom>
        </p:spPr>
      </p:pic>
      <p:pic>
        <p:nvPicPr>
          <p:cNvPr id="42" name="Picture 41">
            <a:extLst>
              <a:ext uri="{FF2B5EF4-FFF2-40B4-BE49-F238E27FC236}">
                <a16:creationId xmlns:a16="http://schemas.microsoft.com/office/drawing/2014/main" id="{D6B5B3F6-E959-D66B-A40B-5B90FF0F464F}"/>
              </a:ext>
            </a:extLst>
          </p:cNvPr>
          <p:cNvPicPr>
            <a:picLocks noChangeAspect="1"/>
          </p:cNvPicPr>
          <p:nvPr/>
        </p:nvPicPr>
        <p:blipFill>
          <a:blip r:embed="rId8"/>
          <a:srcRect r="52207" b="68422"/>
          <a:stretch>
            <a:fillRect/>
          </a:stretch>
        </p:blipFill>
        <p:spPr>
          <a:xfrm>
            <a:off x="3736629" y="3721001"/>
            <a:ext cx="1421616" cy="1214468"/>
          </a:xfrm>
          <a:prstGeom prst="rect">
            <a:avLst/>
          </a:prstGeom>
        </p:spPr>
      </p:pic>
      <p:pic>
        <p:nvPicPr>
          <p:cNvPr id="43" name="Picture 42">
            <a:extLst>
              <a:ext uri="{FF2B5EF4-FFF2-40B4-BE49-F238E27FC236}">
                <a16:creationId xmlns:a16="http://schemas.microsoft.com/office/drawing/2014/main" id="{FC84DF7A-7341-0C6F-912B-295C8EF94C6D}"/>
              </a:ext>
            </a:extLst>
          </p:cNvPr>
          <p:cNvPicPr>
            <a:picLocks noChangeAspect="1"/>
          </p:cNvPicPr>
          <p:nvPr/>
        </p:nvPicPr>
        <p:blipFill>
          <a:blip r:embed="rId8"/>
          <a:srcRect t="31862" r="53325" b="36994"/>
          <a:stretch>
            <a:fillRect/>
          </a:stretch>
        </p:blipFill>
        <p:spPr>
          <a:xfrm>
            <a:off x="272473" y="2544536"/>
            <a:ext cx="1404165" cy="1211451"/>
          </a:xfrm>
          <a:prstGeom prst="rect">
            <a:avLst/>
          </a:prstGeom>
        </p:spPr>
      </p:pic>
      <p:pic>
        <p:nvPicPr>
          <p:cNvPr id="44" name="Picture 43">
            <a:extLst>
              <a:ext uri="{FF2B5EF4-FFF2-40B4-BE49-F238E27FC236}">
                <a16:creationId xmlns:a16="http://schemas.microsoft.com/office/drawing/2014/main" id="{01F2C13C-30E9-33D8-6191-09D79E083B64}"/>
              </a:ext>
            </a:extLst>
          </p:cNvPr>
          <p:cNvPicPr>
            <a:picLocks noChangeAspect="1"/>
          </p:cNvPicPr>
          <p:nvPr/>
        </p:nvPicPr>
        <p:blipFill>
          <a:blip r:embed="rId8"/>
          <a:srcRect l="50163" b="67540"/>
          <a:stretch>
            <a:fillRect/>
          </a:stretch>
        </p:blipFill>
        <p:spPr>
          <a:xfrm>
            <a:off x="406370" y="1334531"/>
            <a:ext cx="1498967" cy="1262338"/>
          </a:xfrm>
          <a:prstGeom prst="rect">
            <a:avLst/>
          </a:prstGeom>
        </p:spPr>
      </p:pic>
      <p:pic>
        <p:nvPicPr>
          <p:cNvPr id="47" name="Picture 46">
            <a:extLst>
              <a:ext uri="{FF2B5EF4-FFF2-40B4-BE49-F238E27FC236}">
                <a16:creationId xmlns:a16="http://schemas.microsoft.com/office/drawing/2014/main" id="{C773C7F6-0074-7A3D-C7E9-7C99288AE502}"/>
              </a:ext>
            </a:extLst>
          </p:cNvPr>
          <p:cNvPicPr>
            <a:picLocks noChangeAspect="1"/>
          </p:cNvPicPr>
          <p:nvPr/>
        </p:nvPicPr>
        <p:blipFill>
          <a:blip r:embed="rId9"/>
          <a:srcRect l="49201" t="1739" b="67639"/>
          <a:stretch>
            <a:fillRect/>
          </a:stretch>
        </p:blipFill>
        <p:spPr>
          <a:xfrm>
            <a:off x="386440" y="3791157"/>
            <a:ext cx="1540455" cy="1200614"/>
          </a:xfrm>
          <a:prstGeom prst="rect">
            <a:avLst/>
          </a:prstGeom>
        </p:spPr>
      </p:pic>
    </p:spTree>
    <p:extLst>
      <p:ext uri="{BB962C8B-B14F-4D97-AF65-F5344CB8AC3E}">
        <p14:creationId xmlns:p14="http://schemas.microsoft.com/office/powerpoint/2010/main" val="510344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38A03646-3EEA-CF10-2BA1-4496AE4102CF}"/>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6B4249B7-88E8-909B-7E2E-626BE37ACBFF}"/>
              </a:ext>
            </a:extLst>
          </p:cNvPr>
          <p:cNvSpPr>
            <a:spLocks noGrp="1"/>
          </p:cNvSpPr>
          <p:nvPr>
            <p:ph type="title"/>
          </p:nvPr>
        </p:nvSpPr>
        <p:spPr>
          <a:xfrm>
            <a:off x="1085088" y="271143"/>
            <a:ext cx="10268712" cy="859429"/>
          </a:xfrm>
        </p:spPr>
        <p:txBody>
          <a:bodyPr>
            <a:normAutofit/>
          </a:bodyPr>
          <a:lstStyle/>
          <a:p>
            <a:pPr algn="l"/>
            <a:r>
              <a:rPr lang="en-US" sz="2800" b="1">
                <a:solidFill>
                  <a:schemeClr val="bg1"/>
                </a:solidFill>
                <a:latin typeface="Montserrat" pitchFamily="2" charset="77"/>
              </a:rPr>
              <a:t>Step 1</a:t>
            </a:r>
            <a:endParaRPr lang="en-US" sz="2800" b="1" dirty="0">
              <a:solidFill>
                <a:schemeClr val="bg1"/>
              </a:solidFill>
              <a:latin typeface="Montserrat" pitchFamily="2" charset="77"/>
            </a:endParaRPr>
          </a:p>
        </p:txBody>
      </p:sp>
      <p:pic>
        <p:nvPicPr>
          <p:cNvPr id="6" name="Picture 5" descr="A black and white logo&#10;&#10;AI-generated content may be incorrect.">
            <a:extLst>
              <a:ext uri="{FF2B5EF4-FFF2-40B4-BE49-F238E27FC236}">
                <a16:creationId xmlns:a16="http://schemas.microsoft.com/office/drawing/2014/main" id="{F99E7557-3C60-3F89-8332-383E1E10079B}"/>
              </a:ext>
            </a:extLst>
          </p:cNvPr>
          <p:cNvPicPr>
            <a:picLocks noChangeAspect="1"/>
          </p:cNvPicPr>
          <p:nvPr/>
        </p:nvPicPr>
        <p:blipFill>
          <a:blip r:embed="rId4"/>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266CD03B-731D-A432-0AA2-5F180C06E5BE}"/>
              </a:ext>
            </a:extLst>
          </p:cNvPr>
          <p:cNvPicPr>
            <a:picLocks noChangeAspect="1"/>
          </p:cNvPicPr>
          <p:nvPr/>
        </p:nvPicPr>
        <p:blipFill>
          <a:blip r:embed="rId5"/>
          <a:stretch>
            <a:fillRect/>
          </a:stretch>
        </p:blipFill>
        <p:spPr>
          <a:xfrm>
            <a:off x="10276925" y="186891"/>
            <a:ext cx="1659973" cy="469598"/>
          </a:xfrm>
          <a:prstGeom prst="rect">
            <a:avLst/>
          </a:prstGeom>
        </p:spPr>
      </p:pic>
      <p:pic>
        <p:nvPicPr>
          <p:cNvPr id="19" name="Picture 18">
            <a:extLst>
              <a:ext uri="{FF2B5EF4-FFF2-40B4-BE49-F238E27FC236}">
                <a16:creationId xmlns:a16="http://schemas.microsoft.com/office/drawing/2014/main" id="{30FA3199-3141-3BE9-A4D3-B58184AD9AE7}"/>
              </a:ext>
            </a:extLst>
          </p:cNvPr>
          <p:cNvPicPr>
            <a:picLocks noChangeAspect="1"/>
          </p:cNvPicPr>
          <p:nvPr/>
        </p:nvPicPr>
        <p:blipFill>
          <a:blip r:embed="rId6"/>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5F7CC6C7-4184-7584-A878-A11BA0FFC9CC}"/>
              </a:ext>
            </a:extLst>
          </p:cNvPr>
          <p:cNvSpPr>
            <a:spLocks noChangeArrowheads="1"/>
          </p:cNvSpPr>
          <p:nvPr/>
        </p:nvSpPr>
        <p:spPr bwMode="auto">
          <a:xfrm>
            <a:off x="468085" y="227483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sp>
        <p:nvSpPr>
          <p:cNvPr id="4" name="Title 1">
            <a:extLst>
              <a:ext uri="{FF2B5EF4-FFF2-40B4-BE49-F238E27FC236}">
                <a16:creationId xmlns:a16="http://schemas.microsoft.com/office/drawing/2014/main" id="{443E642B-760C-86CE-45BF-01F8A9FAA08F}"/>
              </a:ext>
            </a:extLst>
          </p:cNvPr>
          <p:cNvSpPr txBox="1">
            <a:spLocks/>
          </p:cNvSpPr>
          <p:nvPr/>
        </p:nvSpPr>
        <p:spPr>
          <a:xfrm>
            <a:off x="3494207" y="160440"/>
            <a:ext cx="4936675" cy="85942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b="1">
                <a:solidFill>
                  <a:schemeClr val="bg1"/>
                </a:solidFill>
                <a:latin typeface="Montserrat" pitchFamily="2" charset="77"/>
              </a:rPr>
              <a:t>Prepare a Mold</a:t>
            </a:r>
            <a:endParaRPr lang="en-US" sz="2800" b="1" dirty="0">
              <a:solidFill>
                <a:schemeClr val="bg1"/>
              </a:solidFill>
              <a:latin typeface="Montserrat" pitchFamily="2" charset="77"/>
            </a:endParaRPr>
          </a:p>
        </p:txBody>
      </p:sp>
      <p:cxnSp>
        <p:nvCxnSpPr>
          <p:cNvPr id="7" name="Straight Connector 6">
            <a:extLst>
              <a:ext uri="{FF2B5EF4-FFF2-40B4-BE49-F238E27FC236}">
                <a16:creationId xmlns:a16="http://schemas.microsoft.com/office/drawing/2014/main" id="{244E37FF-9C6C-F26B-8E56-830E96F3D218}"/>
              </a:ext>
            </a:extLst>
          </p:cNvPr>
          <p:cNvCxnSpPr>
            <a:cxnSpLocks/>
          </p:cNvCxnSpPr>
          <p:nvPr/>
        </p:nvCxnSpPr>
        <p:spPr>
          <a:xfrm>
            <a:off x="3587405" y="863639"/>
            <a:ext cx="2911366"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8" name="5-Point Star 7">
            <a:extLst>
              <a:ext uri="{FF2B5EF4-FFF2-40B4-BE49-F238E27FC236}">
                <a16:creationId xmlns:a16="http://schemas.microsoft.com/office/drawing/2014/main" id="{579B35B6-BC39-4563-9CE3-134A8228183C}"/>
              </a:ext>
            </a:extLst>
          </p:cNvPr>
          <p:cNvSpPr/>
          <p:nvPr/>
        </p:nvSpPr>
        <p:spPr>
          <a:xfrm>
            <a:off x="6487143" y="733515"/>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9" name="Rounded Rectangle 8">
            <a:extLst>
              <a:ext uri="{FF2B5EF4-FFF2-40B4-BE49-F238E27FC236}">
                <a16:creationId xmlns:a16="http://schemas.microsoft.com/office/drawing/2014/main" id="{DDF8FB6A-777B-690C-0471-198B36063B6B}"/>
              </a:ext>
            </a:extLst>
          </p:cNvPr>
          <p:cNvSpPr/>
          <p:nvPr/>
        </p:nvSpPr>
        <p:spPr>
          <a:xfrm>
            <a:off x="487069" y="1754533"/>
            <a:ext cx="5531776" cy="1217741"/>
          </a:xfrm>
          <a:prstGeom prst="roundRect">
            <a:avLst/>
          </a:prstGeom>
          <a:solidFill>
            <a:schemeClr val="bg1"/>
          </a:solidFill>
          <a:ln w="28575">
            <a:solidFill>
              <a:schemeClr val="bg1"/>
            </a:solidFill>
          </a:ln>
          <a:effectLst>
            <a:outerShdw blurRad="127000" dist="38100" dir="8100000" sx="101000" sy="101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fontAlgn="base"/>
            <a:r>
              <a:rPr lang="en-US" sz="2000">
                <a:solidFill>
                  <a:srgbClr val="2E3192"/>
                </a:solidFill>
                <a:latin typeface="Montserrat" pitchFamily="2" charset="77"/>
              </a:rPr>
              <a:t>Have students write their names on the backs of each of their </a:t>
            </a:r>
            <a:r>
              <a:rPr lang="en-US" sz="2000" b="1">
                <a:solidFill>
                  <a:srgbClr val="ED1C24"/>
                </a:solidFill>
                <a:latin typeface="Montserrat" pitchFamily="2" charset="77"/>
              </a:rPr>
              <a:t>mailing tube lids</a:t>
            </a:r>
            <a:r>
              <a:rPr lang="en-US" sz="2000">
                <a:solidFill>
                  <a:srgbClr val="2E3192"/>
                </a:solidFill>
                <a:latin typeface="Montserrat" pitchFamily="2" charset="77"/>
              </a:rPr>
              <a:t>.</a:t>
            </a:r>
          </a:p>
        </p:txBody>
      </p:sp>
      <p:sp>
        <p:nvSpPr>
          <p:cNvPr id="11" name="Oval 10">
            <a:extLst>
              <a:ext uri="{FF2B5EF4-FFF2-40B4-BE49-F238E27FC236}">
                <a16:creationId xmlns:a16="http://schemas.microsoft.com/office/drawing/2014/main" id="{D9AB446A-D37B-A0F3-3563-9306D2958A07}"/>
              </a:ext>
            </a:extLst>
          </p:cNvPr>
          <p:cNvSpPr/>
          <p:nvPr/>
        </p:nvSpPr>
        <p:spPr>
          <a:xfrm>
            <a:off x="174023" y="1922533"/>
            <a:ext cx="394463" cy="440871"/>
          </a:xfrm>
          <a:prstGeom prst="ellipse">
            <a:avLst/>
          </a:prstGeom>
          <a:solidFill>
            <a:srgbClr val="ED1C24"/>
          </a:solidFill>
          <a:ln>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2" name="TextBox 30">
            <a:extLst>
              <a:ext uri="{FF2B5EF4-FFF2-40B4-BE49-F238E27FC236}">
                <a16:creationId xmlns:a16="http://schemas.microsoft.com/office/drawing/2014/main" id="{1BBAFFF6-5018-5644-81CF-67DACF191131}"/>
              </a:ext>
            </a:extLst>
          </p:cNvPr>
          <p:cNvSpPr txBox="1"/>
          <p:nvPr/>
        </p:nvSpPr>
        <p:spPr>
          <a:xfrm>
            <a:off x="239706" y="1977352"/>
            <a:ext cx="320634" cy="369332"/>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a:solidFill>
                  <a:schemeClr val="bg1"/>
                </a:solidFill>
                <a:latin typeface="Montserrat"/>
              </a:rPr>
              <a:t>1</a:t>
            </a:r>
            <a:endParaRPr lang="en-US" b="1" dirty="0">
              <a:solidFill>
                <a:schemeClr val="bg1"/>
              </a:solidFill>
              <a:latin typeface="Montserrat"/>
            </a:endParaRPr>
          </a:p>
        </p:txBody>
      </p:sp>
      <p:pic>
        <p:nvPicPr>
          <p:cNvPr id="14" name="Picture 13">
            <a:extLst>
              <a:ext uri="{FF2B5EF4-FFF2-40B4-BE49-F238E27FC236}">
                <a16:creationId xmlns:a16="http://schemas.microsoft.com/office/drawing/2014/main" id="{A5E6D456-C8DA-7B11-B9A1-51EAEA14B2FD}"/>
              </a:ext>
            </a:extLst>
          </p:cNvPr>
          <p:cNvPicPr>
            <a:picLocks noChangeAspect="1"/>
          </p:cNvPicPr>
          <p:nvPr/>
        </p:nvPicPr>
        <p:blipFill>
          <a:blip r:embed="rId7"/>
          <a:stretch>
            <a:fillRect/>
          </a:stretch>
        </p:blipFill>
        <p:spPr>
          <a:xfrm>
            <a:off x="6452621" y="1260696"/>
            <a:ext cx="5434673" cy="3623115"/>
          </a:xfrm>
          <a:prstGeom prst="roundRect">
            <a:avLst/>
          </a:prstGeom>
          <a:effectLst>
            <a:outerShdw blurRad="177800" dist="38100" dir="8100000" sx="102000" sy="102000" algn="tr" rotWithShape="0">
              <a:prstClr val="black">
                <a:alpha val="40000"/>
              </a:prstClr>
            </a:outerShdw>
          </a:effectLst>
        </p:spPr>
      </p:pic>
      <p:sp>
        <p:nvSpPr>
          <p:cNvPr id="18" name="Rounded Rectangle 17">
            <a:extLst>
              <a:ext uri="{FF2B5EF4-FFF2-40B4-BE49-F238E27FC236}">
                <a16:creationId xmlns:a16="http://schemas.microsoft.com/office/drawing/2014/main" id="{BAC0CE73-F37F-D6F3-67F4-986DC1CEC85E}"/>
              </a:ext>
            </a:extLst>
          </p:cNvPr>
          <p:cNvSpPr/>
          <p:nvPr/>
        </p:nvSpPr>
        <p:spPr>
          <a:xfrm>
            <a:off x="487069" y="3383845"/>
            <a:ext cx="5531776" cy="1217741"/>
          </a:xfrm>
          <a:prstGeom prst="roundRect">
            <a:avLst/>
          </a:prstGeom>
          <a:solidFill>
            <a:schemeClr val="bg1"/>
          </a:solidFill>
          <a:ln w="28575">
            <a:solidFill>
              <a:schemeClr val="bg1"/>
            </a:solidFill>
          </a:ln>
          <a:effectLst>
            <a:outerShdw blurRad="127000" dist="38100" dir="8100000" sx="101000" sy="101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fontAlgn="base"/>
            <a:r>
              <a:rPr lang="en-US" sz="2000">
                <a:solidFill>
                  <a:srgbClr val="2E3192"/>
                </a:solidFill>
                <a:latin typeface="Montserrat" pitchFamily="2" charset="77"/>
              </a:rPr>
              <a:t>Pack each (2) mailing tube lid to its top with </a:t>
            </a:r>
            <a:r>
              <a:rPr lang="en-US" sz="2000" b="1">
                <a:solidFill>
                  <a:srgbClr val="ED1C24"/>
                </a:solidFill>
                <a:latin typeface="Montserrat" pitchFamily="2" charset="77"/>
              </a:rPr>
              <a:t>air-dry clay</a:t>
            </a:r>
            <a:r>
              <a:rPr lang="en-US" sz="2000">
                <a:solidFill>
                  <a:srgbClr val="2E3192"/>
                </a:solidFill>
                <a:latin typeface="Montserrat" pitchFamily="2" charset="77"/>
              </a:rPr>
              <a:t>.</a:t>
            </a:r>
          </a:p>
        </p:txBody>
      </p:sp>
      <p:sp>
        <p:nvSpPr>
          <p:cNvPr id="20" name="Oval 19">
            <a:extLst>
              <a:ext uri="{FF2B5EF4-FFF2-40B4-BE49-F238E27FC236}">
                <a16:creationId xmlns:a16="http://schemas.microsoft.com/office/drawing/2014/main" id="{3795CCB4-74C3-BC4E-6BD7-B33EA0C001D1}"/>
              </a:ext>
            </a:extLst>
          </p:cNvPr>
          <p:cNvSpPr/>
          <p:nvPr/>
        </p:nvSpPr>
        <p:spPr>
          <a:xfrm>
            <a:off x="223399" y="3875287"/>
            <a:ext cx="394463" cy="440871"/>
          </a:xfrm>
          <a:prstGeom prst="ellipse">
            <a:avLst/>
          </a:prstGeom>
          <a:solidFill>
            <a:srgbClr val="ED1C24"/>
          </a:solidFill>
          <a:ln>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3" name="TextBox 30">
            <a:extLst>
              <a:ext uri="{FF2B5EF4-FFF2-40B4-BE49-F238E27FC236}">
                <a16:creationId xmlns:a16="http://schemas.microsoft.com/office/drawing/2014/main" id="{A6AB0AB9-CC99-2AB2-5D4D-19901B9B12EF}"/>
              </a:ext>
            </a:extLst>
          </p:cNvPr>
          <p:cNvSpPr txBox="1"/>
          <p:nvPr/>
        </p:nvSpPr>
        <p:spPr>
          <a:xfrm>
            <a:off x="272753" y="3913777"/>
            <a:ext cx="320634" cy="369332"/>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a:solidFill>
                  <a:schemeClr val="bg1"/>
                </a:solidFill>
                <a:latin typeface="Montserrat"/>
              </a:rPr>
              <a:t>2</a:t>
            </a:r>
            <a:endParaRPr lang="en-US" b="1" dirty="0">
              <a:solidFill>
                <a:schemeClr val="bg1"/>
              </a:solidFill>
              <a:latin typeface="Montserrat"/>
            </a:endParaRPr>
          </a:p>
        </p:txBody>
      </p:sp>
      <p:sp>
        <p:nvSpPr>
          <p:cNvPr id="22" name="Rounded Rectangle 21">
            <a:extLst>
              <a:ext uri="{FF2B5EF4-FFF2-40B4-BE49-F238E27FC236}">
                <a16:creationId xmlns:a16="http://schemas.microsoft.com/office/drawing/2014/main" id="{C46B3440-A50C-964A-C67E-6032C5CA4D04}"/>
              </a:ext>
            </a:extLst>
          </p:cNvPr>
          <p:cNvSpPr/>
          <p:nvPr/>
        </p:nvSpPr>
        <p:spPr>
          <a:xfrm>
            <a:off x="4065270" y="5406358"/>
            <a:ext cx="6613610" cy="1217741"/>
          </a:xfrm>
          <a:prstGeom prst="roundRect">
            <a:avLst/>
          </a:prstGeom>
          <a:noFill/>
          <a:ln w="28575">
            <a:solidFill>
              <a:srgbClr val="ED1C24"/>
            </a:solidFill>
          </a:ln>
          <a:effectLst>
            <a:outerShdw blurRad="127000" dist="38100" dir="8100000" sx="101000" sy="101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fontAlgn="base"/>
            <a:endParaRPr lang="en-US" sz="2000">
              <a:solidFill>
                <a:srgbClr val="2E3192"/>
              </a:solidFill>
              <a:latin typeface="Montserrat" pitchFamily="2" charset="77"/>
            </a:endParaRPr>
          </a:p>
        </p:txBody>
      </p:sp>
      <p:sp>
        <p:nvSpPr>
          <p:cNvPr id="24" name="TextBox 23">
            <a:extLst>
              <a:ext uri="{FF2B5EF4-FFF2-40B4-BE49-F238E27FC236}">
                <a16:creationId xmlns:a16="http://schemas.microsoft.com/office/drawing/2014/main" id="{FA6BBB87-E150-CD60-2B87-E5273D5CAFD7}"/>
              </a:ext>
            </a:extLst>
          </p:cNvPr>
          <p:cNvSpPr txBox="1"/>
          <p:nvPr/>
        </p:nvSpPr>
        <p:spPr>
          <a:xfrm>
            <a:off x="4392758" y="5426126"/>
            <a:ext cx="3695138" cy="461665"/>
          </a:xfrm>
          <a:prstGeom prst="rect">
            <a:avLst/>
          </a:prstGeom>
          <a:noFill/>
        </p:spPr>
        <p:txBody>
          <a:bodyPr wrap="square" rtlCol="0">
            <a:spAutoFit/>
          </a:bodyPr>
          <a:lstStyle/>
          <a:p>
            <a:r>
              <a:rPr lang="en-US" sz="2400" b="1">
                <a:solidFill>
                  <a:schemeClr val="bg1"/>
                </a:solidFill>
                <a:latin typeface="Montserrat" pitchFamily="2" charset="77"/>
              </a:rPr>
              <a:t>Tip:</a:t>
            </a:r>
          </a:p>
        </p:txBody>
      </p:sp>
      <p:sp>
        <p:nvSpPr>
          <p:cNvPr id="25" name="TextBox 24">
            <a:extLst>
              <a:ext uri="{FF2B5EF4-FFF2-40B4-BE49-F238E27FC236}">
                <a16:creationId xmlns:a16="http://schemas.microsoft.com/office/drawing/2014/main" id="{B0993A67-0F2F-9913-B37D-350540EF9EEF}"/>
              </a:ext>
            </a:extLst>
          </p:cNvPr>
          <p:cNvSpPr txBox="1"/>
          <p:nvPr/>
        </p:nvSpPr>
        <p:spPr>
          <a:xfrm>
            <a:off x="4392758" y="5809679"/>
            <a:ext cx="6071333" cy="707886"/>
          </a:xfrm>
          <a:prstGeom prst="rect">
            <a:avLst/>
          </a:prstGeom>
          <a:noFill/>
        </p:spPr>
        <p:txBody>
          <a:bodyPr wrap="square" rtlCol="0">
            <a:spAutoFit/>
          </a:bodyPr>
          <a:lstStyle/>
          <a:p>
            <a:pPr fontAlgn="base"/>
            <a:r>
              <a:rPr lang="en-US" sz="2000">
                <a:solidFill>
                  <a:schemeClr val="bg1"/>
                </a:solidFill>
                <a:latin typeface="Montserrat" pitchFamily="2" charset="77"/>
              </a:rPr>
              <a:t>Use a pencil to roll over the lip of each lid to smooth down any excess air-dry clay </a:t>
            </a:r>
          </a:p>
        </p:txBody>
      </p:sp>
      <p:pic>
        <p:nvPicPr>
          <p:cNvPr id="26" name="Picture 25">
            <a:extLst>
              <a:ext uri="{FF2B5EF4-FFF2-40B4-BE49-F238E27FC236}">
                <a16:creationId xmlns:a16="http://schemas.microsoft.com/office/drawing/2014/main" id="{4B624F71-99B3-C777-2C79-96B0150C35A4}"/>
              </a:ext>
            </a:extLst>
          </p:cNvPr>
          <p:cNvPicPr>
            <a:picLocks noChangeAspect="1"/>
          </p:cNvPicPr>
          <p:nvPr/>
        </p:nvPicPr>
        <p:blipFill>
          <a:blip r:embed="rId8"/>
          <a:srcRect l="57374" t="64001"/>
          <a:stretch>
            <a:fillRect/>
          </a:stretch>
        </p:blipFill>
        <p:spPr>
          <a:xfrm>
            <a:off x="3135551" y="5343696"/>
            <a:ext cx="1343947" cy="1467527"/>
          </a:xfrm>
          <a:prstGeom prst="rect">
            <a:avLst/>
          </a:prstGeom>
        </p:spPr>
      </p:pic>
    </p:spTree>
    <p:extLst>
      <p:ext uri="{BB962C8B-B14F-4D97-AF65-F5344CB8AC3E}">
        <p14:creationId xmlns:p14="http://schemas.microsoft.com/office/powerpoint/2010/main" val="39428749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5F6057-29CC-F1F4-90FA-112AC1F7555F}"/>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AD4CC9DB-9887-9670-C908-E1FFA414A106}"/>
              </a:ext>
            </a:extLst>
          </p:cNvPr>
          <p:cNvSpPr>
            <a:spLocks/>
          </p:cNvSpPr>
          <p:nvPr/>
        </p:nvSpPr>
        <p:spPr>
          <a:xfrm>
            <a:off x="-15361" y="-32113"/>
            <a:ext cx="12192000" cy="6871063"/>
          </a:xfrm>
          <a:prstGeom prst="rect">
            <a:avLst/>
          </a:prstGeom>
          <a:gradFill flip="none" rotWithShape="1">
            <a:gsLst>
              <a:gs pos="95000">
                <a:srgbClr val="23183B"/>
              </a:gs>
              <a:gs pos="34000">
                <a:srgbClr val="3F3889"/>
              </a:gs>
              <a:gs pos="0">
                <a:srgbClr val="ED1C24"/>
              </a:gs>
              <a:gs pos="65000">
                <a:srgbClr val="2E3192"/>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5" name="Title 1">
            <a:extLst>
              <a:ext uri="{FF2B5EF4-FFF2-40B4-BE49-F238E27FC236}">
                <a16:creationId xmlns:a16="http://schemas.microsoft.com/office/drawing/2014/main" id="{F1BCF3A4-1129-B362-20B9-50394FF06715}"/>
              </a:ext>
            </a:extLst>
          </p:cNvPr>
          <p:cNvSpPr>
            <a:spLocks noGrp="1"/>
          </p:cNvSpPr>
          <p:nvPr>
            <p:ph type="title"/>
          </p:nvPr>
        </p:nvSpPr>
        <p:spPr>
          <a:xfrm>
            <a:off x="1085088" y="90332"/>
            <a:ext cx="10268712" cy="859429"/>
          </a:xfrm>
        </p:spPr>
        <p:txBody>
          <a:bodyPr>
            <a:normAutofit/>
          </a:bodyPr>
          <a:lstStyle/>
          <a:p>
            <a:pPr algn="l"/>
            <a:r>
              <a:rPr lang="en-US" sz="2800" b="1">
                <a:solidFill>
                  <a:schemeClr val="bg1"/>
                </a:solidFill>
                <a:latin typeface="Montserrat" pitchFamily="2" charset="77"/>
              </a:rPr>
              <a:t>Step 2</a:t>
            </a:r>
            <a:endParaRPr lang="en-US" sz="2800" b="1" dirty="0">
              <a:solidFill>
                <a:schemeClr val="bg1"/>
              </a:solidFill>
              <a:latin typeface="Montserrat" pitchFamily="2" charset="77"/>
            </a:endParaRPr>
          </a:p>
        </p:txBody>
      </p:sp>
      <p:pic>
        <p:nvPicPr>
          <p:cNvPr id="6" name="Picture 5" descr="A black and white logo&#10;&#10;AI-generated content may be incorrect.">
            <a:extLst>
              <a:ext uri="{FF2B5EF4-FFF2-40B4-BE49-F238E27FC236}">
                <a16:creationId xmlns:a16="http://schemas.microsoft.com/office/drawing/2014/main" id="{80204F6A-F78F-4D52-B649-2E3BB3348D79}"/>
              </a:ext>
            </a:extLst>
          </p:cNvPr>
          <p:cNvPicPr>
            <a:picLocks noChangeAspect="1"/>
          </p:cNvPicPr>
          <p:nvPr/>
        </p:nvPicPr>
        <p:blipFill>
          <a:blip r:embed="rId3"/>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51E928C7-15D9-E7FA-37AB-5691060E8FB5}"/>
              </a:ext>
            </a:extLst>
          </p:cNvPr>
          <p:cNvPicPr>
            <a:picLocks noChangeAspect="1"/>
          </p:cNvPicPr>
          <p:nvPr/>
        </p:nvPicPr>
        <p:blipFill>
          <a:blip r:embed="rId4"/>
          <a:stretch>
            <a:fillRect/>
          </a:stretch>
        </p:blipFill>
        <p:spPr>
          <a:xfrm>
            <a:off x="10276925" y="186891"/>
            <a:ext cx="1659973" cy="469598"/>
          </a:xfrm>
          <a:prstGeom prst="rect">
            <a:avLst/>
          </a:prstGeom>
        </p:spPr>
      </p:pic>
      <p:pic>
        <p:nvPicPr>
          <p:cNvPr id="19" name="Picture 18">
            <a:extLst>
              <a:ext uri="{FF2B5EF4-FFF2-40B4-BE49-F238E27FC236}">
                <a16:creationId xmlns:a16="http://schemas.microsoft.com/office/drawing/2014/main" id="{0DC1D2A2-B60E-6F1B-490D-685CEC5B8E7E}"/>
              </a:ext>
            </a:extLst>
          </p:cNvPr>
          <p:cNvPicPr>
            <a:picLocks noChangeAspect="1"/>
          </p:cNvPicPr>
          <p:nvPr/>
        </p:nvPicPr>
        <p:blipFill>
          <a:blip r:embed="rId5"/>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8FE58747-176A-E4BE-5D8C-7721A390B11C}"/>
              </a:ext>
            </a:extLst>
          </p:cNvPr>
          <p:cNvSpPr>
            <a:spLocks noChangeArrowheads="1"/>
          </p:cNvSpPr>
          <p:nvPr/>
        </p:nvSpPr>
        <p:spPr bwMode="auto">
          <a:xfrm>
            <a:off x="468085" y="227483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sp>
        <p:nvSpPr>
          <p:cNvPr id="4" name="Title 1">
            <a:extLst>
              <a:ext uri="{FF2B5EF4-FFF2-40B4-BE49-F238E27FC236}">
                <a16:creationId xmlns:a16="http://schemas.microsoft.com/office/drawing/2014/main" id="{19CB6E42-4466-2FC6-C7FD-6FB3C4C13F9E}"/>
              </a:ext>
            </a:extLst>
          </p:cNvPr>
          <p:cNvSpPr txBox="1">
            <a:spLocks/>
          </p:cNvSpPr>
          <p:nvPr/>
        </p:nvSpPr>
        <p:spPr>
          <a:xfrm>
            <a:off x="3046788" y="141019"/>
            <a:ext cx="5959879" cy="859429"/>
          </a:xfrm>
          <a:prstGeom prst="rect">
            <a:avLst/>
          </a:prstGeom>
        </p:spPr>
        <p:txBody>
          <a:bodyPr vert="horz" lIns="91440" tIns="45720" rIns="91440" bIns="45720" rtlCol="0" anchor="ctr">
            <a:normAutofit fontScale="925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b="1">
                <a:solidFill>
                  <a:schemeClr val="bg1"/>
                </a:solidFill>
                <a:latin typeface="Montserrat" pitchFamily="2" charset="77"/>
              </a:rPr>
              <a:t>Prepare the Mold for Impression</a:t>
            </a:r>
            <a:endParaRPr lang="en-US" sz="2800" b="1" dirty="0">
              <a:solidFill>
                <a:schemeClr val="bg1"/>
              </a:solidFill>
              <a:latin typeface="Montserrat" pitchFamily="2" charset="77"/>
            </a:endParaRPr>
          </a:p>
        </p:txBody>
      </p:sp>
      <p:cxnSp>
        <p:nvCxnSpPr>
          <p:cNvPr id="7" name="Straight Connector 6">
            <a:extLst>
              <a:ext uri="{FF2B5EF4-FFF2-40B4-BE49-F238E27FC236}">
                <a16:creationId xmlns:a16="http://schemas.microsoft.com/office/drawing/2014/main" id="{AAB8C564-E813-8D26-75BB-90B8742B2903}"/>
              </a:ext>
            </a:extLst>
          </p:cNvPr>
          <p:cNvCxnSpPr>
            <a:cxnSpLocks/>
          </p:cNvCxnSpPr>
          <p:nvPr/>
        </p:nvCxnSpPr>
        <p:spPr>
          <a:xfrm flipV="1">
            <a:off x="3133013" y="815159"/>
            <a:ext cx="5586439" cy="15562"/>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8" name="5-Point Star 7">
            <a:extLst>
              <a:ext uri="{FF2B5EF4-FFF2-40B4-BE49-F238E27FC236}">
                <a16:creationId xmlns:a16="http://schemas.microsoft.com/office/drawing/2014/main" id="{25FFB9AA-2F5D-5EBD-1F08-8922799B8997}"/>
              </a:ext>
            </a:extLst>
          </p:cNvPr>
          <p:cNvSpPr/>
          <p:nvPr/>
        </p:nvSpPr>
        <p:spPr>
          <a:xfrm>
            <a:off x="8719452" y="674162"/>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9" name="Rounded Rectangle 8">
            <a:extLst>
              <a:ext uri="{FF2B5EF4-FFF2-40B4-BE49-F238E27FC236}">
                <a16:creationId xmlns:a16="http://schemas.microsoft.com/office/drawing/2014/main" id="{9BCD5308-4D5F-C94B-D62B-C5604FE46DF9}"/>
              </a:ext>
            </a:extLst>
          </p:cNvPr>
          <p:cNvSpPr/>
          <p:nvPr/>
        </p:nvSpPr>
        <p:spPr>
          <a:xfrm>
            <a:off x="487069" y="1689334"/>
            <a:ext cx="5531776" cy="841942"/>
          </a:xfrm>
          <a:prstGeom prst="roundRect">
            <a:avLst/>
          </a:prstGeom>
          <a:solidFill>
            <a:schemeClr val="bg1"/>
          </a:solidFill>
          <a:ln w="28575">
            <a:solidFill>
              <a:schemeClr val="bg1"/>
            </a:solidFill>
          </a:ln>
          <a:effectLst>
            <a:outerShdw blurRad="127000" dist="38100" dir="8100000" sx="101000" sy="101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r>
              <a:rPr lang="en-US" sz="2000">
                <a:solidFill>
                  <a:srgbClr val="2E3192"/>
                </a:solidFill>
                <a:latin typeface="Montserrat" pitchFamily="2" charset="77"/>
              </a:rPr>
              <a:t>Dab a </a:t>
            </a:r>
            <a:r>
              <a:rPr lang="en-US" sz="2000" b="1">
                <a:solidFill>
                  <a:srgbClr val="ED1C24"/>
                </a:solidFill>
                <a:latin typeface="Montserrat" pitchFamily="2" charset="77"/>
              </a:rPr>
              <a:t>cotton ball </a:t>
            </a:r>
            <a:r>
              <a:rPr lang="en-US" sz="2000">
                <a:solidFill>
                  <a:srgbClr val="2E3192"/>
                </a:solidFill>
                <a:latin typeface="Montserrat" pitchFamily="2" charset="77"/>
              </a:rPr>
              <a:t>in the cornstarch </a:t>
            </a:r>
          </a:p>
        </p:txBody>
      </p:sp>
      <p:sp>
        <p:nvSpPr>
          <p:cNvPr id="11" name="Oval 10">
            <a:extLst>
              <a:ext uri="{FF2B5EF4-FFF2-40B4-BE49-F238E27FC236}">
                <a16:creationId xmlns:a16="http://schemas.microsoft.com/office/drawing/2014/main" id="{5DEF48B1-3B40-2A5E-76E6-E2107A54F045}"/>
              </a:ext>
            </a:extLst>
          </p:cNvPr>
          <p:cNvSpPr/>
          <p:nvPr/>
        </p:nvSpPr>
        <p:spPr>
          <a:xfrm>
            <a:off x="174023" y="1889870"/>
            <a:ext cx="394463" cy="440871"/>
          </a:xfrm>
          <a:prstGeom prst="ellipse">
            <a:avLst/>
          </a:prstGeom>
          <a:solidFill>
            <a:srgbClr val="ED1C24"/>
          </a:solidFill>
          <a:ln>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2" name="TextBox 30">
            <a:extLst>
              <a:ext uri="{FF2B5EF4-FFF2-40B4-BE49-F238E27FC236}">
                <a16:creationId xmlns:a16="http://schemas.microsoft.com/office/drawing/2014/main" id="{40165413-670C-6768-2C0B-1382B46CD805}"/>
              </a:ext>
            </a:extLst>
          </p:cNvPr>
          <p:cNvSpPr txBox="1"/>
          <p:nvPr/>
        </p:nvSpPr>
        <p:spPr>
          <a:xfrm>
            <a:off x="207048" y="1928360"/>
            <a:ext cx="320634" cy="369332"/>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a:solidFill>
                  <a:schemeClr val="bg1"/>
                </a:solidFill>
                <a:latin typeface="Montserrat"/>
              </a:rPr>
              <a:t>3</a:t>
            </a:r>
            <a:endParaRPr lang="en-US" b="1" dirty="0">
              <a:solidFill>
                <a:schemeClr val="bg1"/>
              </a:solidFill>
              <a:latin typeface="Montserrat"/>
            </a:endParaRPr>
          </a:p>
        </p:txBody>
      </p:sp>
      <p:sp>
        <p:nvSpPr>
          <p:cNvPr id="18" name="Rounded Rectangle 17">
            <a:extLst>
              <a:ext uri="{FF2B5EF4-FFF2-40B4-BE49-F238E27FC236}">
                <a16:creationId xmlns:a16="http://schemas.microsoft.com/office/drawing/2014/main" id="{EC83BF7F-AD60-F5EC-6009-BCBC370301BE}"/>
              </a:ext>
            </a:extLst>
          </p:cNvPr>
          <p:cNvSpPr/>
          <p:nvPr/>
        </p:nvSpPr>
        <p:spPr>
          <a:xfrm>
            <a:off x="487069" y="3138910"/>
            <a:ext cx="5531776" cy="1726267"/>
          </a:xfrm>
          <a:prstGeom prst="roundRect">
            <a:avLst/>
          </a:prstGeom>
          <a:solidFill>
            <a:schemeClr val="bg1"/>
          </a:solidFill>
          <a:ln w="28575">
            <a:solidFill>
              <a:schemeClr val="bg1"/>
            </a:solidFill>
          </a:ln>
          <a:effectLst>
            <a:outerShdw blurRad="127000" dist="38100" dir="8100000" sx="101000" sy="101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fontAlgn="base"/>
            <a:r>
              <a:rPr lang="en-US" sz="2000">
                <a:solidFill>
                  <a:srgbClr val="2E3192"/>
                </a:solidFill>
                <a:latin typeface="Montserrat" pitchFamily="2" charset="77"/>
              </a:rPr>
              <a:t>Dab the corn starched cotton ball lightly over the surface of the </a:t>
            </a:r>
            <a:r>
              <a:rPr lang="en-US" sz="2000" b="1">
                <a:solidFill>
                  <a:srgbClr val="ED1C24"/>
                </a:solidFill>
                <a:latin typeface="Montserrat" pitchFamily="2" charset="77"/>
              </a:rPr>
              <a:t>air-dry clay </a:t>
            </a:r>
            <a:r>
              <a:rPr lang="en-US" sz="2000">
                <a:solidFill>
                  <a:srgbClr val="2E3192"/>
                </a:solidFill>
                <a:latin typeface="Montserrat" pitchFamily="2" charset="77"/>
              </a:rPr>
              <a:t>in each mailing tube lid. This will prevent the </a:t>
            </a:r>
            <a:r>
              <a:rPr lang="en-US" sz="2000" b="1">
                <a:solidFill>
                  <a:srgbClr val="ED1C24"/>
                </a:solidFill>
                <a:latin typeface="Montserrat" pitchFamily="2" charset="77"/>
              </a:rPr>
              <a:t>checker piece </a:t>
            </a:r>
            <a:r>
              <a:rPr lang="en-US" sz="2000">
                <a:solidFill>
                  <a:srgbClr val="2E3192"/>
                </a:solidFill>
                <a:latin typeface="Montserrat" pitchFamily="2" charset="77"/>
              </a:rPr>
              <a:t>from sticking to the clay mold. </a:t>
            </a:r>
          </a:p>
        </p:txBody>
      </p:sp>
      <p:sp>
        <p:nvSpPr>
          <p:cNvPr id="20" name="Oval 19">
            <a:extLst>
              <a:ext uri="{FF2B5EF4-FFF2-40B4-BE49-F238E27FC236}">
                <a16:creationId xmlns:a16="http://schemas.microsoft.com/office/drawing/2014/main" id="{FCFC17D1-7592-E302-B5F5-9DE5CF06295E}"/>
              </a:ext>
            </a:extLst>
          </p:cNvPr>
          <p:cNvSpPr/>
          <p:nvPr/>
        </p:nvSpPr>
        <p:spPr>
          <a:xfrm>
            <a:off x="223399" y="3630352"/>
            <a:ext cx="394463" cy="440871"/>
          </a:xfrm>
          <a:prstGeom prst="ellipse">
            <a:avLst/>
          </a:prstGeom>
          <a:solidFill>
            <a:srgbClr val="ED1C24"/>
          </a:solidFill>
          <a:ln>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3" name="TextBox 30">
            <a:extLst>
              <a:ext uri="{FF2B5EF4-FFF2-40B4-BE49-F238E27FC236}">
                <a16:creationId xmlns:a16="http://schemas.microsoft.com/office/drawing/2014/main" id="{9FFB8BA1-A720-F774-AD44-8900FDF95D64}"/>
              </a:ext>
            </a:extLst>
          </p:cNvPr>
          <p:cNvSpPr txBox="1"/>
          <p:nvPr/>
        </p:nvSpPr>
        <p:spPr>
          <a:xfrm>
            <a:off x="256424" y="3685171"/>
            <a:ext cx="320634" cy="369332"/>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a:solidFill>
                  <a:schemeClr val="bg1"/>
                </a:solidFill>
                <a:latin typeface="Montserrat"/>
              </a:rPr>
              <a:t>4</a:t>
            </a:r>
            <a:endParaRPr lang="en-US" b="1" dirty="0">
              <a:solidFill>
                <a:schemeClr val="bg1"/>
              </a:solidFill>
              <a:latin typeface="Montserrat"/>
            </a:endParaRPr>
          </a:p>
        </p:txBody>
      </p:sp>
      <p:sp>
        <p:nvSpPr>
          <p:cNvPr id="22" name="Rounded Rectangle 21">
            <a:extLst>
              <a:ext uri="{FF2B5EF4-FFF2-40B4-BE49-F238E27FC236}">
                <a16:creationId xmlns:a16="http://schemas.microsoft.com/office/drawing/2014/main" id="{40AD77AB-40A8-30DA-D451-DA434B9EACAD}"/>
              </a:ext>
            </a:extLst>
          </p:cNvPr>
          <p:cNvSpPr/>
          <p:nvPr/>
        </p:nvSpPr>
        <p:spPr>
          <a:xfrm>
            <a:off x="4065270" y="5406358"/>
            <a:ext cx="6613610" cy="1217741"/>
          </a:xfrm>
          <a:prstGeom prst="roundRect">
            <a:avLst/>
          </a:prstGeom>
          <a:noFill/>
          <a:ln w="28575">
            <a:solidFill>
              <a:srgbClr val="2E3192"/>
            </a:solidFill>
          </a:ln>
          <a:effectLst>
            <a:outerShdw blurRad="127000" dist="38100" dir="8100000" sx="101000" sy="101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fontAlgn="base"/>
            <a:endParaRPr lang="en-US" sz="2000">
              <a:solidFill>
                <a:srgbClr val="2E3192"/>
              </a:solidFill>
              <a:latin typeface="Montserrat" pitchFamily="2" charset="77"/>
            </a:endParaRPr>
          </a:p>
        </p:txBody>
      </p:sp>
      <p:sp>
        <p:nvSpPr>
          <p:cNvPr id="24" name="TextBox 23">
            <a:extLst>
              <a:ext uri="{FF2B5EF4-FFF2-40B4-BE49-F238E27FC236}">
                <a16:creationId xmlns:a16="http://schemas.microsoft.com/office/drawing/2014/main" id="{CCA062B0-4AEF-0469-B5E9-F6E4A55534F9}"/>
              </a:ext>
            </a:extLst>
          </p:cNvPr>
          <p:cNvSpPr txBox="1"/>
          <p:nvPr/>
        </p:nvSpPr>
        <p:spPr>
          <a:xfrm>
            <a:off x="4607547" y="5581176"/>
            <a:ext cx="3695138" cy="461665"/>
          </a:xfrm>
          <a:prstGeom prst="rect">
            <a:avLst/>
          </a:prstGeom>
          <a:noFill/>
        </p:spPr>
        <p:txBody>
          <a:bodyPr wrap="square" rtlCol="0">
            <a:spAutoFit/>
          </a:bodyPr>
          <a:lstStyle/>
          <a:p>
            <a:r>
              <a:rPr lang="en-US" sz="2400" b="1">
                <a:solidFill>
                  <a:schemeClr val="bg1"/>
                </a:solidFill>
                <a:latin typeface="Montserrat" pitchFamily="2" charset="77"/>
              </a:rPr>
              <a:t>Tip:</a:t>
            </a:r>
          </a:p>
        </p:txBody>
      </p:sp>
      <p:sp>
        <p:nvSpPr>
          <p:cNvPr id="25" name="TextBox 24">
            <a:extLst>
              <a:ext uri="{FF2B5EF4-FFF2-40B4-BE49-F238E27FC236}">
                <a16:creationId xmlns:a16="http://schemas.microsoft.com/office/drawing/2014/main" id="{0F218264-7E51-66CD-CCA8-B89C9AA4B620}"/>
              </a:ext>
            </a:extLst>
          </p:cNvPr>
          <p:cNvSpPr txBox="1"/>
          <p:nvPr/>
        </p:nvSpPr>
        <p:spPr>
          <a:xfrm>
            <a:off x="4607547" y="5997291"/>
            <a:ext cx="6071333" cy="461665"/>
          </a:xfrm>
          <a:prstGeom prst="rect">
            <a:avLst/>
          </a:prstGeom>
          <a:noFill/>
        </p:spPr>
        <p:txBody>
          <a:bodyPr wrap="square" rtlCol="0">
            <a:spAutoFit/>
          </a:bodyPr>
          <a:lstStyle/>
          <a:p>
            <a:pPr fontAlgn="base"/>
            <a:r>
              <a:rPr lang="en-US" sz="2400" dirty="0">
                <a:solidFill>
                  <a:schemeClr val="bg1"/>
                </a:solidFill>
                <a:latin typeface="Montserrat" pitchFamily="2" charset="77"/>
              </a:rPr>
              <a:t>Just a light coating will do the job!</a:t>
            </a:r>
          </a:p>
        </p:txBody>
      </p:sp>
      <p:pic>
        <p:nvPicPr>
          <p:cNvPr id="13" name="Picture 12">
            <a:extLst>
              <a:ext uri="{FF2B5EF4-FFF2-40B4-BE49-F238E27FC236}">
                <a16:creationId xmlns:a16="http://schemas.microsoft.com/office/drawing/2014/main" id="{E1E7540C-FE3F-B596-868F-DE368D475AB1}"/>
              </a:ext>
            </a:extLst>
          </p:cNvPr>
          <p:cNvPicPr>
            <a:picLocks noChangeAspect="1"/>
          </p:cNvPicPr>
          <p:nvPr/>
        </p:nvPicPr>
        <p:blipFill>
          <a:blip r:embed="rId6"/>
          <a:stretch>
            <a:fillRect/>
          </a:stretch>
        </p:blipFill>
        <p:spPr>
          <a:xfrm>
            <a:off x="6488385" y="1401715"/>
            <a:ext cx="5434673" cy="3623115"/>
          </a:xfrm>
          <a:prstGeom prst="roundRect">
            <a:avLst/>
          </a:prstGeom>
          <a:effectLst>
            <a:outerShdw blurRad="165100" dist="38100" dir="8100000" sx="102000" sy="102000" algn="tr" rotWithShape="0">
              <a:prstClr val="black">
                <a:alpha val="40000"/>
              </a:prstClr>
            </a:outerShdw>
          </a:effectLst>
        </p:spPr>
      </p:pic>
      <p:pic>
        <p:nvPicPr>
          <p:cNvPr id="27" name="Picture 26">
            <a:extLst>
              <a:ext uri="{FF2B5EF4-FFF2-40B4-BE49-F238E27FC236}">
                <a16:creationId xmlns:a16="http://schemas.microsoft.com/office/drawing/2014/main" id="{B9D5903A-5C52-37AD-A54F-0B2038C87974}"/>
              </a:ext>
            </a:extLst>
          </p:cNvPr>
          <p:cNvPicPr>
            <a:picLocks noChangeAspect="1"/>
          </p:cNvPicPr>
          <p:nvPr/>
        </p:nvPicPr>
        <p:blipFill>
          <a:blip r:embed="rId7"/>
          <a:srcRect t="62936" r="51454"/>
          <a:stretch>
            <a:fillRect/>
          </a:stretch>
        </p:blipFill>
        <p:spPr>
          <a:xfrm>
            <a:off x="3116683" y="5381387"/>
            <a:ext cx="1385865" cy="1368075"/>
          </a:xfrm>
          <a:prstGeom prst="rect">
            <a:avLst/>
          </a:prstGeom>
        </p:spPr>
      </p:pic>
    </p:spTree>
    <p:extLst>
      <p:ext uri="{BB962C8B-B14F-4D97-AF65-F5344CB8AC3E}">
        <p14:creationId xmlns:p14="http://schemas.microsoft.com/office/powerpoint/2010/main" val="1926766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46FCF11F-8451-4EBB-0719-6995A7B70736}"/>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CC816DBC-DF43-6609-4FB2-C37BCF147283}"/>
              </a:ext>
            </a:extLst>
          </p:cNvPr>
          <p:cNvSpPr>
            <a:spLocks noGrp="1"/>
          </p:cNvSpPr>
          <p:nvPr>
            <p:ph type="title"/>
          </p:nvPr>
        </p:nvSpPr>
        <p:spPr>
          <a:xfrm>
            <a:off x="1085088" y="90332"/>
            <a:ext cx="10268712" cy="859429"/>
          </a:xfrm>
        </p:spPr>
        <p:txBody>
          <a:bodyPr>
            <a:normAutofit/>
          </a:bodyPr>
          <a:lstStyle/>
          <a:p>
            <a:pPr algn="l"/>
            <a:r>
              <a:rPr lang="en-US" sz="2800" b="1">
                <a:solidFill>
                  <a:schemeClr val="bg1"/>
                </a:solidFill>
                <a:latin typeface="Montserrat" pitchFamily="2" charset="77"/>
              </a:rPr>
              <a:t>Step 3</a:t>
            </a:r>
            <a:endParaRPr lang="en-US" sz="2800" b="1" dirty="0">
              <a:solidFill>
                <a:schemeClr val="bg1"/>
              </a:solidFill>
              <a:latin typeface="Montserrat" pitchFamily="2" charset="77"/>
            </a:endParaRPr>
          </a:p>
        </p:txBody>
      </p:sp>
      <p:pic>
        <p:nvPicPr>
          <p:cNvPr id="6" name="Picture 5" descr="A black and white logo&#10;&#10;AI-generated content may be incorrect.">
            <a:extLst>
              <a:ext uri="{FF2B5EF4-FFF2-40B4-BE49-F238E27FC236}">
                <a16:creationId xmlns:a16="http://schemas.microsoft.com/office/drawing/2014/main" id="{66AED8EA-9887-060E-0FD2-490A86635046}"/>
              </a:ext>
            </a:extLst>
          </p:cNvPr>
          <p:cNvPicPr>
            <a:picLocks noChangeAspect="1"/>
          </p:cNvPicPr>
          <p:nvPr/>
        </p:nvPicPr>
        <p:blipFill>
          <a:blip r:embed="rId4"/>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00B35A93-862A-E878-8D4A-BB866FEC1130}"/>
              </a:ext>
            </a:extLst>
          </p:cNvPr>
          <p:cNvPicPr>
            <a:picLocks noChangeAspect="1"/>
          </p:cNvPicPr>
          <p:nvPr/>
        </p:nvPicPr>
        <p:blipFill>
          <a:blip r:embed="rId5"/>
          <a:stretch>
            <a:fillRect/>
          </a:stretch>
        </p:blipFill>
        <p:spPr>
          <a:xfrm>
            <a:off x="10276925" y="186891"/>
            <a:ext cx="1659973" cy="469598"/>
          </a:xfrm>
          <a:prstGeom prst="rect">
            <a:avLst/>
          </a:prstGeom>
        </p:spPr>
      </p:pic>
      <p:pic>
        <p:nvPicPr>
          <p:cNvPr id="19" name="Picture 18">
            <a:extLst>
              <a:ext uri="{FF2B5EF4-FFF2-40B4-BE49-F238E27FC236}">
                <a16:creationId xmlns:a16="http://schemas.microsoft.com/office/drawing/2014/main" id="{27DDB1C4-94FD-13F4-4F80-03837321B246}"/>
              </a:ext>
            </a:extLst>
          </p:cNvPr>
          <p:cNvPicPr>
            <a:picLocks noChangeAspect="1"/>
          </p:cNvPicPr>
          <p:nvPr/>
        </p:nvPicPr>
        <p:blipFill>
          <a:blip r:embed="rId6"/>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975251FD-C538-C07E-839C-4075B2C248A3}"/>
              </a:ext>
            </a:extLst>
          </p:cNvPr>
          <p:cNvSpPr>
            <a:spLocks noChangeArrowheads="1"/>
          </p:cNvSpPr>
          <p:nvPr/>
        </p:nvSpPr>
        <p:spPr bwMode="auto">
          <a:xfrm>
            <a:off x="468085" y="227483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sp>
        <p:nvSpPr>
          <p:cNvPr id="4" name="Title 1">
            <a:extLst>
              <a:ext uri="{FF2B5EF4-FFF2-40B4-BE49-F238E27FC236}">
                <a16:creationId xmlns:a16="http://schemas.microsoft.com/office/drawing/2014/main" id="{3FF6FC55-9EBA-79FF-8713-81373EC40B71}"/>
              </a:ext>
            </a:extLst>
          </p:cNvPr>
          <p:cNvSpPr txBox="1">
            <a:spLocks/>
          </p:cNvSpPr>
          <p:nvPr/>
        </p:nvSpPr>
        <p:spPr>
          <a:xfrm>
            <a:off x="4032971" y="124867"/>
            <a:ext cx="3275520" cy="85942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b="1">
                <a:solidFill>
                  <a:schemeClr val="bg1"/>
                </a:solidFill>
                <a:latin typeface="Montserrat" pitchFamily="2" charset="77"/>
              </a:rPr>
              <a:t>Finish the Mold</a:t>
            </a:r>
            <a:endParaRPr lang="en-US" sz="2800" b="1" dirty="0">
              <a:solidFill>
                <a:schemeClr val="bg1"/>
              </a:solidFill>
              <a:latin typeface="Montserrat" pitchFamily="2" charset="77"/>
            </a:endParaRPr>
          </a:p>
        </p:txBody>
      </p:sp>
      <p:cxnSp>
        <p:nvCxnSpPr>
          <p:cNvPr id="7" name="Straight Connector 6">
            <a:extLst>
              <a:ext uri="{FF2B5EF4-FFF2-40B4-BE49-F238E27FC236}">
                <a16:creationId xmlns:a16="http://schemas.microsoft.com/office/drawing/2014/main" id="{94A23CC7-7222-3728-32C2-C51F2C2B69F9}"/>
              </a:ext>
            </a:extLst>
          </p:cNvPr>
          <p:cNvCxnSpPr>
            <a:cxnSpLocks/>
          </p:cNvCxnSpPr>
          <p:nvPr/>
        </p:nvCxnSpPr>
        <p:spPr>
          <a:xfrm>
            <a:off x="4102866" y="798240"/>
            <a:ext cx="2962987"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8" name="5-Point Star 7">
            <a:extLst>
              <a:ext uri="{FF2B5EF4-FFF2-40B4-BE49-F238E27FC236}">
                <a16:creationId xmlns:a16="http://schemas.microsoft.com/office/drawing/2014/main" id="{C49264BC-D68D-C877-57AE-36B868D50F55}"/>
              </a:ext>
            </a:extLst>
          </p:cNvPr>
          <p:cNvSpPr/>
          <p:nvPr/>
        </p:nvSpPr>
        <p:spPr>
          <a:xfrm>
            <a:off x="7091837" y="653478"/>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9" name="Rounded Rectangle 8">
            <a:extLst>
              <a:ext uri="{FF2B5EF4-FFF2-40B4-BE49-F238E27FC236}">
                <a16:creationId xmlns:a16="http://schemas.microsoft.com/office/drawing/2014/main" id="{70E76945-7B78-2CFB-2D9B-F9A7A53122B2}"/>
              </a:ext>
            </a:extLst>
          </p:cNvPr>
          <p:cNvSpPr/>
          <p:nvPr/>
        </p:nvSpPr>
        <p:spPr>
          <a:xfrm>
            <a:off x="3554787" y="1413685"/>
            <a:ext cx="4231888" cy="1560052"/>
          </a:xfrm>
          <a:prstGeom prst="roundRect">
            <a:avLst/>
          </a:prstGeom>
          <a:solidFill>
            <a:schemeClr val="bg1"/>
          </a:solidFill>
          <a:ln w="28575">
            <a:solidFill>
              <a:schemeClr val="bg1"/>
            </a:solidFill>
          </a:ln>
          <a:effectLst>
            <a:outerShdw blurRad="127000" dist="38100" dir="8100000" sx="101000" sy="101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r>
              <a:rPr lang="en-US" sz="2000" b="1">
                <a:solidFill>
                  <a:srgbClr val="ED1C24"/>
                </a:solidFill>
                <a:latin typeface="Montserrat" pitchFamily="2" charset="77"/>
              </a:rPr>
              <a:t>Firmly press </a:t>
            </a:r>
            <a:r>
              <a:rPr lang="en-US" sz="2000">
                <a:solidFill>
                  <a:srgbClr val="2E3192"/>
                </a:solidFill>
                <a:latin typeface="Montserrat" pitchFamily="2" charset="77"/>
              </a:rPr>
              <a:t>a checker piece roughly halfway into the clay in one mailing tube lid </a:t>
            </a:r>
          </a:p>
        </p:txBody>
      </p:sp>
      <p:sp>
        <p:nvSpPr>
          <p:cNvPr id="11" name="Oval 10">
            <a:extLst>
              <a:ext uri="{FF2B5EF4-FFF2-40B4-BE49-F238E27FC236}">
                <a16:creationId xmlns:a16="http://schemas.microsoft.com/office/drawing/2014/main" id="{0D1E7183-4EF0-FB9A-1867-D5E467F55889}"/>
              </a:ext>
            </a:extLst>
          </p:cNvPr>
          <p:cNvSpPr/>
          <p:nvPr/>
        </p:nvSpPr>
        <p:spPr>
          <a:xfrm>
            <a:off x="3260132" y="1906199"/>
            <a:ext cx="394463" cy="440871"/>
          </a:xfrm>
          <a:prstGeom prst="ellipse">
            <a:avLst/>
          </a:prstGeom>
          <a:solidFill>
            <a:srgbClr val="ED1C24"/>
          </a:solidFill>
          <a:ln>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2" name="TextBox 30">
            <a:extLst>
              <a:ext uri="{FF2B5EF4-FFF2-40B4-BE49-F238E27FC236}">
                <a16:creationId xmlns:a16="http://schemas.microsoft.com/office/drawing/2014/main" id="{822468A8-A8A8-5AEF-1B45-910ADA62C362}"/>
              </a:ext>
            </a:extLst>
          </p:cNvPr>
          <p:cNvSpPr txBox="1"/>
          <p:nvPr/>
        </p:nvSpPr>
        <p:spPr>
          <a:xfrm>
            <a:off x="3293157" y="1944689"/>
            <a:ext cx="320634" cy="369332"/>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a:solidFill>
                  <a:schemeClr val="bg1"/>
                </a:solidFill>
                <a:latin typeface="Montserrat"/>
              </a:rPr>
              <a:t>5</a:t>
            </a:r>
            <a:endParaRPr lang="en-US" b="1" dirty="0">
              <a:solidFill>
                <a:schemeClr val="bg1"/>
              </a:solidFill>
              <a:latin typeface="Montserrat"/>
            </a:endParaRPr>
          </a:p>
        </p:txBody>
      </p:sp>
      <p:pic>
        <p:nvPicPr>
          <p:cNvPr id="10" name="Picture 9">
            <a:extLst>
              <a:ext uri="{FF2B5EF4-FFF2-40B4-BE49-F238E27FC236}">
                <a16:creationId xmlns:a16="http://schemas.microsoft.com/office/drawing/2014/main" id="{4680D6E3-3D21-90EC-0781-9EDB1116C85D}"/>
              </a:ext>
            </a:extLst>
          </p:cNvPr>
          <p:cNvPicPr>
            <a:picLocks noChangeAspect="1"/>
          </p:cNvPicPr>
          <p:nvPr/>
        </p:nvPicPr>
        <p:blipFill>
          <a:blip r:embed="rId7"/>
          <a:stretch>
            <a:fillRect/>
          </a:stretch>
        </p:blipFill>
        <p:spPr>
          <a:xfrm>
            <a:off x="1857309" y="3303818"/>
            <a:ext cx="4010526" cy="2673684"/>
          </a:xfrm>
          <a:prstGeom prst="roundRect">
            <a:avLst/>
          </a:prstGeom>
          <a:effectLst>
            <a:outerShdw blurRad="165100" dist="38100" dir="8100000" sx="102000" sy="102000" algn="tr" rotWithShape="0">
              <a:prstClr val="black">
                <a:alpha val="40000"/>
              </a:prstClr>
            </a:outerShdw>
          </a:effectLst>
        </p:spPr>
      </p:pic>
      <p:pic>
        <p:nvPicPr>
          <p:cNvPr id="14" name="Picture 13">
            <a:extLst>
              <a:ext uri="{FF2B5EF4-FFF2-40B4-BE49-F238E27FC236}">
                <a16:creationId xmlns:a16="http://schemas.microsoft.com/office/drawing/2014/main" id="{97D49A8D-3EEA-40CF-3730-DB3FA9CBC2A7}"/>
              </a:ext>
            </a:extLst>
          </p:cNvPr>
          <p:cNvPicPr>
            <a:picLocks noChangeAspect="1"/>
          </p:cNvPicPr>
          <p:nvPr/>
        </p:nvPicPr>
        <p:blipFill>
          <a:blip r:embed="rId8"/>
          <a:stretch>
            <a:fillRect/>
          </a:stretch>
        </p:blipFill>
        <p:spPr>
          <a:xfrm>
            <a:off x="6096000" y="3303818"/>
            <a:ext cx="4010526" cy="2673684"/>
          </a:xfrm>
          <a:prstGeom prst="roundRect">
            <a:avLst/>
          </a:prstGeom>
          <a:effectLst>
            <a:outerShdw blurRad="165100" dist="38100" dir="8100000" sx="102000" sy="102000" algn="tr" rotWithShape="0">
              <a:prstClr val="black">
                <a:alpha val="40000"/>
              </a:prstClr>
            </a:outerShdw>
          </a:effectLst>
        </p:spPr>
      </p:pic>
    </p:spTree>
    <p:extLst>
      <p:ext uri="{BB962C8B-B14F-4D97-AF65-F5344CB8AC3E}">
        <p14:creationId xmlns:p14="http://schemas.microsoft.com/office/powerpoint/2010/main" val="3603240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E86472-9D93-470E-6418-68582E93BDF9}"/>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4022ECBC-BFDB-E364-1C33-FE7F37E040A8}"/>
              </a:ext>
            </a:extLst>
          </p:cNvPr>
          <p:cNvSpPr>
            <a:spLocks/>
          </p:cNvSpPr>
          <p:nvPr/>
        </p:nvSpPr>
        <p:spPr>
          <a:xfrm>
            <a:off x="-15361" y="-32113"/>
            <a:ext cx="12192000" cy="6871063"/>
          </a:xfrm>
          <a:prstGeom prst="rect">
            <a:avLst/>
          </a:prstGeom>
          <a:gradFill flip="none" rotWithShape="1">
            <a:gsLst>
              <a:gs pos="95000">
                <a:srgbClr val="23183B"/>
              </a:gs>
              <a:gs pos="34000">
                <a:srgbClr val="3F3889"/>
              </a:gs>
              <a:gs pos="0">
                <a:srgbClr val="ED1C24"/>
              </a:gs>
              <a:gs pos="65000">
                <a:srgbClr val="2E3192"/>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5" name="Title 1">
            <a:extLst>
              <a:ext uri="{FF2B5EF4-FFF2-40B4-BE49-F238E27FC236}">
                <a16:creationId xmlns:a16="http://schemas.microsoft.com/office/drawing/2014/main" id="{15AC7977-D9E5-900A-D31D-3AD6BB6559FD}"/>
              </a:ext>
            </a:extLst>
          </p:cNvPr>
          <p:cNvSpPr>
            <a:spLocks noGrp="1"/>
          </p:cNvSpPr>
          <p:nvPr>
            <p:ph type="title"/>
          </p:nvPr>
        </p:nvSpPr>
        <p:spPr>
          <a:xfrm>
            <a:off x="1085088" y="90332"/>
            <a:ext cx="10268712" cy="859429"/>
          </a:xfrm>
        </p:spPr>
        <p:txBody>
          <a:bodyPr>
            <a:normAutofit/>
          </a:bodyPr>
          <a:lstStyle/>
          <a:p>
            <a:pPr algn="l"/>
            <a:r>
              <a:rPr lang="en-US" sz="2800" b="1">
                <a:solidFill>
                  <a:schemeClr val="bg1"/>
                </a:solidFill>
                <a:latin typeface="Montserrat" pitchFamily="2" charset="77"/>
              </a:rPr>
              <a:t>Step 4</a:t>
            </a:r>
            <a:endParaRPr lang="en-US" sz="2800" b="1" dirty="0">
              <a:solidFill>
                <a:schemeClr val="bg1"/>
              </a:solidFill>
              <a:latin typeface="Montserrat" pitchFamily="2" charset="77"/>
            </a:endParaRPr>
          </a:p>
        </p:txBody>
      </p:sp>
      <p:pic>
        <p:nvPicPr>
          <p:cNvPr id="6" name="Picture 5" descr="A black and white logo&#10;&#10;AI-generated content may be incorrect.">
            <a:extLst>
              <a:ext uri="{FF2B5EF4-FFF2-40B4-BE49-F238E27FC236}">
                <a16:creationId xmlns:a16="http://schemas.microsoft.com/office/drawing/2014/main" id="{93266712-BAB7-1FF9-3FBC-89635A30B288}"/>
              </a:ext>
            </a:extLst>
          </p:cNvPr>
          <p:cNvPicPr>
            <a:picLocks noChangeAspect="1"/>
          </p:cNvPicPr>
          <p:nvPr/>
        </p:nvPicPr>
        <p:blipFill>
          <a:blip r:embed="rId3"/>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51036942-D764-0149-DCD5-650E2F5880A4}"/>
              </a:ext>
            </a:extLst>
          </p:cNvPr>
          <p:cNvPicPr>
            <a:picLocks noChangeAspect="1"/>
          </p:cNvPicPr>
          <p:nvPr/>
        </p:nvPicPr>
        <p:blipFill>
          <a:blip r:embed="rId4"/>
          <a:stretch>
            <a:fillRect/>
          </a:stretch>
        </p:blipFill>
        <p:spPr>
          <a:xfrm>
            <a:off x="10276925" y="186891"/>
            <a:ext cx="1659973" cy="469598"/>
          </a:xfrm>
          <a:prstGeom prst="rect">
            <a:avLst/>
          </a:prstGeom>
        </p:spPr>
      </p:pic>
      <p:pic>
        <p:nvPicPr>
          <p:cNvPr id="19" name="Picture 18">
            <a:extLst>
              <a:ext uri="{FF2B5EF4-FFF2-40B4-BE49-F238E27FC236}">
                <a16:creationId xmlns:a16="http://schemas.microsoft.com/office/drawing/2014/main" id="{5A346423-650F-5329-37A2-E2E0BC278EA2}"/>
              </a:ext>
            </a:extLst>
          </p:cNvPr>
          <p:cNvPicPr>
            <a:picLocks noChangeAspect="1"/>
          </p:cNvPicPr>
          <p:nvPr/>
        </p:nvPicPr>
        <p:blipFill>
          <a:blip r:embed="rId5"/>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3F224F0A-F712-FF4A-B2BD-AB6783C341B4}"/>
              </a:ext>
            </a:extLst>
          </p:cNvPr>
          <p:cNvSpPr>
            <a:spLocks noChangeArrowheads="1"/>
          </p:cNvSpPr>
          <p:nvPr/>
        </p:nvSpPr>
        <p:spPr bwMode="auto">
          <a:xfrm>
            <a:off x="468085" y="227483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sp>
        <p:nvSpPr>
          <p:cNvPr id="4" name="Title 1">
            <a:extLst>
              <a:ext uri="{FF2B5EF4-FFF2-40B4-BE49-F238E27FC236}">
                <a16:creationId xmlns:a16="http://schemas.microsoft.com/office/drawing/2014/main" id="{271C62CA-5DBF-2449-CF94-8CC2C5D9869D}"/>
              </a:ext>
            </a:extLst>
          </p:cNvPr>
          <p:cNvSpPr txBox="1">
            <a:spLocks/>
          </p:cNvSpPr>
          <p:nvPr/>
        </p:nvSpPr>
        <p:spPr>
          <a:xfrm>
            <a:off x="4032971" y="124867"/>
            <a:ext cx="3275520" cy="85942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b="1">
                <a:solidFill>
                  <a:schemeClr val="bg1"/>
                </a:solidFill>
                <a:latin typeface="Montserrat" pitchFamily="2" charset="77"/>
              </a:rPr>
              <a:t>Press the Mold</a:t>
            </a:r>
            <a:endParaRPr lang="en-US" sz="2800" b="1" dirty="0">
              <a:solidFill>
                <a:schemeClr val="bg1"/>
              </a:solidFill>
              <a:latin typeface="Montserrat" pitchFamily="2" charset="77"/>
            </a:endParaRPr>
          </a:p>
        </p:txBody>
      </p:sp>
      <p:cxnSp>
        <p:nvCxnSpPr>
          <p:cNvPr id="7" name="Straight Connector 6">
            <a:extLst>
              <a:ext uri="{FF2B5EF4-FFF2-40B4-BE49-F238E27FC236}">
                <a16:creationId xmlns:a16="http://schemas.microsoft.com/office/drawing/2014/main" id="{01505816-FE38-6BBC-4FF1-639A14B604DF}"/>
              </a:ext>
            </a:extLst>
          </p:cNvPr>
          <p:cNvCxnSpPr>
            <a:cxnSpLocks/>
          </p:cNvCxnSpPr>
          <p:nvPr/>
        </p:nvCxnSpPr>
        <p:spPr>
          <a:xfrm>
            <a:off x="4102866" y="798240"/>
            <a:ext cx="2962987"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8" name="5-Point Star 7">
            <a:extLst>
              <a:ext uri="{FF2B5EF4-FFF2-40B4-BE49-F238E27FC236}">
                <a16:creationId xmlns:a16="http://schemas.microsoft.com/office/drawing/2014/main" id="{0623574D-1D90-5695-689C-7AC7D250AA7C}"/>
              </a:ext>
            </a:extLst>
          </p:cNvPr>
          <p:cNvSpPr/>
          <p:nvPr/>
        </p:nvSpPr>
        <p:spPr>
          <a:xfrm>
            <a:off x="7091837" y="653478"/>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9" name="Rounded Rectangle 8">
            <a:extLst>
              <a:ext uri="{FF2B5EF4-FFF2-40B4-BE49-F238E27FC236}">
                <a16:creationId xmlns:a16="http://schemas.microsoft.com/office/drawing/2014/main" id="{760F10AC-934C-FA8E-B6AC-D7A22D0DDDCE}"/>
              </a:ext>
            </a:extLst>
          </p:cNvPr>
          <p:cNvSpPr/>
          <p:nvPr/>
        </p:nvSpPr>
        <p:spPr>
          <a:xfrm>
            <a:off x="1769660" y="1471614"/>
            <a:ext cx="4582154" cy="1957386"/>
          </a:xfrm>
          <a:prstGeom prst="roundRect">
            <a:avLst/>
          </a:prstGeom>
          <a:solidFill>
            <a:schemeClr val="bg1"/>
          </a:solidFill>
          <a:ln w="28575">
            <a:solidFill>
              <a:schemeClr val="bg1"/>
            </a:solidFill>
          </a:ln>
          <a:effectLst>
            <a:outerShdw blurRad="127000" dist="38100" dir="8100000" sx="101000" sy="101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fontAlgn="base"/>
            <a:r>
              <a:rPr lang="en-US" sz="2000">
                <a:solidFill>
                  <a:srgbClr val="2E3192"/>
                </a:solidFill>
                <a:latin typeface="Montserrat" pitchFamily="2" charset="77"/>
              </a:rPr>
              <a:t>Carefully place the second lid on top of the first lid, as if it were a </a:t>
            </a:r>
            <a:r>
              <a:rPr lang="en-US" sz="2000" b="1">
                <a:solidFill>
                  <a:srgbClr val="ED1C24"/>
                </a:solidFill>
                <a:latin typeface="Montserrat" pitchFamily="2" charset="77"/>
              </a:rPr>
              <a:t>sandwich</a:t>
            </a:r>
            <a:r>
              <a:rPr lang="en-US" sz="2000">
                <a:solidFill>
                  <a:srgbClr val="2E3192"/>
                </a:solidFill>
                <a:latin typeface="Montserrat" pitchFamily="2" charset="77"/>
              </a:rPr>
              <a:t>. Press straight down so both lids meet evenly </a:t>
            </a:r>
          </a:p>
        </p:txBody>
      </p:sp>
      <p:sp>
        <p:nvSpPr>
          <p:cNvPr id="11" name="Oval 10">
            <a:extLst>
              <a:ext uri="{FF2B5EF4-FFF2-40B4-BE49-F238E27FC236}">
                <a16:creationId xmlns:a16="http://schemas.microsoft.com/office/drawing/2014/main" id="{62092CA6-FF24-73BF-AC94-FF422CBC06BA}"/>
              </a:ext>
            </a:extLst>
          </p:cNvPr>
          <p:cNvSpPr/>
          <p:nvPr/>
        </p:nvSpPr>
        <p:spPr>
          <a:xfrm>
            <a:off x="1475005" y="2192731"/>
            <a:ext cx="394463" cy="440871"/>
          </a:xfrm>
          <a:prstGeom prst="ellipse">
            <a:avLst/>
          </a:prstGeom>
          <a:solidFill>
            <a:srgbClr val="ED1C24"/>
          </a:solidFill>
          <a:ln>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2" name="TextBox 30">
            <a:extLst>
              <a:ext uri="{FF2B5EF4-FFF2-40B4-BE49-F238E27FC236}">
                <a16:creationId xmlns:a16="http://schemas.microsoft.com/office/drawing/2014/main" id="{C7EC580A-4AC9-E804-FDF0-4EB29734F934}"/>
              </a:ext>
            </a:extLst>
          </p:cNvPr>
          <p:cNvSpPr txBox="1"/>
          <p:nvPr/>
        </p:nvSpPr>
        <p:spPr>
          <a:xfrm>
            <a:off x="1508030" y="2231221"/>
            <a:ext cx="320634" cy="369332"/>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a:solidFill>
                  <a:schemeClr val="bg1"/>
                </a:solidFill>
                <a:latin typeface="Montserrat"/>
              </a:rPr>
              <a:t>6</a:t>
            </a:r>
            <a:endParaRPr lang="en-US" b="1" dirty="0">
              <a:solidFill>
                <a:schemeClr val="bg1"/>
              </a:solidFill>
              <a:latin typeface="Montserrat"/>
            </a:endParaRPr>
          </a:p>
        </p:txBody>
      </p:sp>
      <p:pic>
        <p:nvPicPr>
          <p:cNvPr id="13" name="Picture 12">
            <a:extLst>
              <a:ext uri="{FF2B5EF4-FFF2-40B4-BE49-F238E27FC236}">
                <a16:creationId xmlns:a16="http://schemas.microsoft.com/office/drawing/2014/main" id="{78F8BA38-7F8B-2209-E8E9-75C3D91252A3}"/>
              </a:ext>
            </a:extLst>
          </p:cNvPr>
          <p:cNvPicPr>
            <a:picLocks noChangeAspect="1"/>
          </p:cNvPicPr>
          <p:nvPr/>
        </p:nvPicPr>
        <p:blipFill>
          <a:blip r:embed="rId6"/>
          <a:stretch>
            <a:fillRect/>
          </a:stretch>
        </p:blipFill>
        <p:spPr>
          <a:xfrm>
            <a:off x="6810286" y="1857184"/>
            <a:ext cx="4715447" cy="3143631"/>
          </a:xfrm>
          <a:prstGeom prst="roundRect">
            <a:avLst/>
          </a:prstGeom>
          <a:effectLst>
            <a:outerShdw blurRad="152400" dist="38100" dir="8100000" sx="102000" sy="102000" algn="tr" rotWithShape="0">
              <a:prstClr val="black">
                <a:alpha val="40000"/>
              </a:prstClr>
            </a:outerShdw>
          </a:effectLst>
        </p:spPr>
      </p:pic>
      <p:sp>
        <p:nvSpPr>
          <p:cNvPr id="15" name="Rounded Rectangle 14">
            <a:extLst>
              <a:ext uri="{FF2B5EF4-FFF2-40B4-BE49-F238E27FC236}">
                <a16:creationId xmlns:a16="http://schemas.microsoft.com/office/drawing/2014/main" id="{1BFF631D-4E9E-A0D3-18E2-4650AFD23F7D}"/>
              </a:ext>
            </a:extLst>
          </p:cNvPr>
          <p:cNvSpPr/>
          <p:nvPr/>
        </p:nvSpPr>
        <p:spPr>
          <a:xfrm>
            <a:off x="1769660" y="3624097"/>
            <a:ext cx="4582154" cy="1957386"/>
          </a:xfrm>
          <a:prstGeom prst="roundRect">
            <a:avLst/>
          </a:prstGeom>
          <a:solidFill>
            <a:schemeClr val="bg1"/>
          </a:solidFill>
          <a:ln w="28575">
            <a:solidFill>
              <a:schemeClr val="bg1"/>
            </a:solidFill>
          </a:ln>
          <a:effectLst>
            <a:outerShdw blurRad="127000" dist="38100" dir="8100000" sx="101000" sy="101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fontAlgn="base"/>
            <a:r>
              <a:rPr lang="en-US" sz="2000">
                <a:solidFill>
                  <a:srgbClr val="2E3192"/>
                </a:solidFill>
                <a:latin typeface="Montserrat" pitchFamily="2" charset="77"/>
              </a:rPr>
              <a:t>Leave the mold undisturbed for a few minutes before </a:t>
            </a:r>
            <a:r>
              <a:rPr lang="en-US" sz="2000" b="1">
                <a:solidFill>
                  <a:srgbClr val="ED1C24"/>
                </a:solidFill>
                <a:latin typeface="Montserrat" pitchFamily="2" charset="77"/>
              </a:rPr>
              <a:t>carefully</a:t>
            </a:r>
            <a:r>
              <a:rPr lang="en-US" sz="2000">
                <a:solidFill>
                  <a:srgbClr val="2E3192"/>
                </a:solidFill>
                <a:latin typeface="Montserrat" pitchFamily="2" charset="77"/>
              </a:rPr>
              <a:t> pulling the lids apart </a:t>
            </a:r>
          </a:p>
        </p:txBody>
      </p:sp>
      <p:sp>
        <p:nvSpPr>
          <p:cNvPr id="16" name="Oval 15">
            <a:extLst>
              <a:ext uri="{FF2B5EF4-FFF2-40B4-BE49-F238E27FC236}">
                <a16:creationId xmlns:a16="http://schemas.microsoft.com/office/drawing/2014/main" id="{AA95330F-FF90-825C-D385-92AD66A8B228}"/>
              </a:ext>
            </a:extLst>
          </p:cNvPr>
          <p:cNvSpPr/>
          <p:nvPr/>
        </p:nvSpPr>
        <p:spPr>
          <a:xfrm>
            <a:off x="1475005" y="4345214"/>
            <a:ext cx="394463" cy="440871"/>
          </a:xfrm>
          <a:prstGeom prst="ellipse">
            <a:avLst/>
          </a:prstGeom>
          <a:solidFill>
            <a:srgbClr val="ED1C24"/>
          </a:solidFill>
          <a:ln>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7" name="TextBox 30">
            <a:extLst>
              <a:ext uri="{FF2B5EF4-FFF2-40B4-BE49-F238E27FC236}">
                <a16:creationId xmlns:a16="http://schemas.microsoft.com/office/drawing/2014/main" id="{B457CDF0-1D04-F996-E17E-2848F49E66B0}"/>
              </a:ext>
            </a:extLst>
          </p:cNvPr>
          <p:cNvSpPr txBox="1"/>
          <p:nvPr/>
        </p:nvSpPr>
        <p:spPr>
          <a:xfrm>
            <a:off x="1508030" y="4383704"/>
            <a:ext cx="320634" cy="369332"/>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a:solidFill>
                  <a:schemeClr val="bg1"/>
                </a:solidFill>
                <a:latin typeface="Montserrat"/>
              </a:rPr>
              <a:t>7</a:t>
            </a:r>
            <a:endParaRPr lang="en-US" b="1" dirty="0">
              <a:solidFill>
                <a:schemeClr val="bg1"/>
              </a:solidFill>
              <a:latin typeface="Montserrat"/>
            </a:endParaRPr>
          </a:p>
        </p:txBody>
      </p:sp>
    </p:spTree>
    <p:extLst>
      <p:ext uri="{BB962C8B-B14F-4D97-AF65-F5344CB8AC3E}">
        <p14:creationId xmlns:p14="http://schemas.microsoft.com/office/powerpoint/2010/main" val="2089489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607CEF-F984-5BC2-ECB6-61821F0C5C4F}"/>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0B5DCB68-83A4-5D15-9333-C1EE2D4693A9}"/>
              </a:ext>
            </a:extLst>
          </p:cNvPr>
          <p:cNvSpPr>
            <a:spLocks/>
          </p:cNvSpPr>
          <p:nvPr/>
        </p:nvSpPr>
        <p:spPr>
          <a:xfrm>
            <a:off x="-15361" y="-32113"/>
            <a:ext cx="12192000" cy="6871063"/>
          </a:xfrm>
          <a:prstGeom prst="rect">
            <a:avLst/>
          </a:prstGeom>
          <a:gradFill flip="none" rotWithShape="1">
            <a:gsLst>
              <a:gs pos="95000">
                <a:srgbClr val="23183B"/>
              </a:gs>
              <a:gs pos="34000">
                <a:srgbClr val="3F3889"/>
              </a:gs>
              <a:gs pos="0">
                <a:srgbClr val="ED1C24"/>
              </a:gs>
              <a:gs pos="65000">
                <a:srgbClr val="2E3192"/>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5" name="Title 1">
            <a:extLst>
              <a:ext uri="{FF2B5EF4-FFF2-40B4-BE49-F238E27FC236}">
                <a16:creationId xmlns:a16="http://schemas.microsoft.com/office/drawing/2014/main" id="{01D2EA15-AAA1-2EF7-8949-572480FD5A11}"/>
              </a:ext>
            </a:extLst>
          </p:cNvPr>
          <p:cNvSpPr>
            <a:spLocks noGrp="1"/>
          </p:cNvSpPr>
          <p:nvPr>
            <p:ph type="title"/>
          </p:nvPr>
        </p:nvSpPr>
        <p:spPr>
          <a:xfrm>
            <a:off x="1085088" y="90332"/>
            <a:ext cx="10268712" cy="859429"/>
          </a:xfrm>
        </p:spPr>
        <p:txBody>
          <a:bodyPr>
            <a:normAutofit/>
          </a:bodyPr>
          <a:lstStyle/>
          <a:p>
            <a:pPr algn="l"/>
            <a:r>
              <a:rPr lang="en-US" sz="2800" b="1">
                <a:solidFill>
                  <a:schemeClr val="bg1"/>
                </a:solidFill>
                <a:latin typeface="Montserrat" pitchFamily="2" charset="77"/>
              </a:rPr>
              <a:t>Step 5</a:t>
            </a:r>
            <a:endParaRPr lang="en-US" sz="2800" b="1" dirty="0">
              <a:solidFill>
                <a:schemeClr val="bg1"/>
              </a:solidFill>
              <a:latin typeface="Montserrat" pitchFamily="2" charset="77"/>
            </a:endParaRPr>
          </a:p>
        </p:txBody>
      </p:sp>
      <p:pic>
        <p:nvPicPr>
          <p:cNvPr id="6" name="Picture 5" descr="A black and white logo&#10;&#10;AI-generated content may be incorrect.">
            <a:extLst>
              <a:ext uri="{FF2B5EF4-FFF2-40B4-BE49-F238E27FC236}">
                <a16:creationId xmlns:a16="http://schemas.microsoft.com/office/drawing/2014/main" id="{F0308630-6BBF-A0AD-E187-9E6C91D4A0DF}"/>
              </a:ext>
            </a:extLst>
          </p:cNvPr>
          <p:cNvPicPr>
            <a:picLocks noChangeAspect="1"/>
          </p:cNvPicPr>
          <p:nvPr/>
        </p:nvPicPr>
        <p:blipFill>
          <a:blip r:embed="rId3"/>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B5DBEDE6-3994-1BF9-290E-6B9BAB27D859}"/>
              </a:ext>
            </a:extLst>
          </p:cNvPr>
          <p:cNvPicPr>
            <a:picLocks noChangeAspect="1"/>
          </p:cNvPicPr>
          <p:nvPr/>
        </p:nvPicPr>
        <p:blipFill>
          <a:blip r:embed="rId4"/>
          <a:stretch>
            <a:fillRect/>
          </a:stretch>
        </p:blipFill>
        <p:spPr>
          <a:xfrm>
            <a:off x="10276925" y="186891"/>
            <a:ext cx="1659973" cy="469598"/>
          </a:xfrm>
          <a:prstGeom prst="rect">
            <a:avLst/>
          </a:prstGeom>
        </p:spPr>
      </p:pic>
      <p:pic>
        <p:nvPicPr>
          <p:cNvPr id="19" name="Picture 18">
            <a:extLst>
              <a:ext uri="{FF2B5EF4-FFF2-40B4-BE49-F238E27FC236}">
                <a16:creationId xmlns:a16="http://schemas.microsoft.com/office/drawing/2014/main" id="{60DB300E-2E80-199D-FB4D-CF8FEE8A1C68}"/>
              </a:ext>
            </a:extLst>
          </p:cNvPr>
          <p:cNvPicPr>
            <a:picLocks noChangeAspect="1"/>
          </p:cNvPicPr>
          <p:nvPr/>
        </p:nvPicPr>
        <p:blipFill>
          <a:blip r:embed="rId5"/>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9F58419A-F8C0-D566-3012-0D5295B3FD8F}"/>
              </a:ext>
            </a:extLst>
          </p:cNvPr>
          <p:cNvSpPr>
            <a:spLocks noChangeArrowheads="1"/>
          </p:cNvSpPr>
          <p:nvPr/>
        </p:nvSpPr>
        <p:spPr bwMode="auto">
          <a:xfrm>
            <a:off x="169605" y="2540407"/>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sp>
        <p:nvSpPr>
          <p:cNvPr id="4" name="Title 1">
            <a:extLst>
              <a:ext uri="{FF2B5EF4-FFF2-40B4-BE49-F238E27FC236}">
                <a16:creationId xmlns:a16="http://schemas.microsoft.com/office/drawing/2014/main" id="{989615E8-3F61-2D6F-34D1-590E41A98927}"/>
              </a:ext>
            </a:extLst>
          </p:cNvPr>
          <p:cNvSpPr txBox="1">
            <a:spLocks/>
          </p:cNvSpPr>
          <p:nvPr/>
        </p:nvSpPr>
        <p:spPr>
          <a:xfrm>
            <a:off x="4201753" y="74210"/>
            <a:ext cx="3275520" cy="85942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b="1">
                <a:solidFill>
                  <a:schemeClr val="bg1"/>
                </a:solidFill>
                <a:latin typeface="Montserrat" pitchFamily="2" charset="77"/>
              </a:rPr>
              <a:t>Dry the Mold</a:t>
            </a:r>
            <a:endParaRPr lang="en-US" sz="2800" b="1" dirty="0">
              <a:solidFill>
                <a:schemeClr val="bg1"/>
              </a:solidFill>
              <a:latin typeface="Montserrat" pitchFamily="2" charset="77"/>
            </a:endParaRPr>
          </a:p>
        </p:txBody>
      </p:sp>
      <p:cxnSp>
        <p:nvCxnSpPr>
          <p:cNvPr id="7" name="Straight Connector 6">
            <a:extLst>
              <a:ext uri="{FF2B5EF4-FFF2-40B4-BE49-F238E27FC236}">
                <a16:creationId xmlns:a16="http://schemas.microsoft.com/office/drawing/2014/main" id="{4E91D0EB-F452-929B-B33B-E052FB669AB1}"/>
              </a:ext>
            </a:extLst>
          </p:cNvPr>
          <p:cNvCxnSpPr>
            <a:cxnSpLocks/>
          </p:cNvCxnSpPr>
          <p:nvPr/>
        </p:nvCxnSpPr>
        <p:spPr>
          <a:xfrm flipV="1">
            <a:off x="4128850" y="769276"/>
            <a:ext cx="2680164" cy="14067"/>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8" name="5-Point Star 7">
            <a:extLst>
              <a:ext uri="{FF2B5EF4-FFF2-40B4-BE49-F238E27FC236}">
                <a16:creationId xmlns:a16="http://schemas.microsoft.com/office/drawing/2014/main" id="{1F2D2DE0-07DD-CD3E-6480-ECADBF4DE3BC}"/>
              </a:ext>
            </a:extLst>
          </p:cNvPr>
          <p:cNvSpPr/>
          <p:nvPr/>
        </p:nvSpPr>
        <p:spPr>
          <a:xfrm>
            <a:off x="6809014" y="632309"/>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9" name="Rounded Rectangle 8">
            <a:extLst>
              <a:ext uri="{FF2B5EF4-FFF2-40B4-BE49-F238E27FC236}">
                <a16:creationId xmlns:a16="http://schemas.microsoft.com/office/drawing/2014/main" id="{676477E0-95E9-1EF9-EDA9-5093836E271C}"/>
              </a:ext>
            </a:extLst>
          </p:cNvPr>
          <p:cNvSpPr/>
          <p:nvPr/>
        </p:nvSpPr>
        <p:spPr>
          <a:xfrm>
            <a:off x="1209550" y="1918725"/>
            <a:ext cx="4805415" cy="1264890"/>
          </a:xfrm>
          <a:prstGeom prst="roundRect">
            <a:avLst/>
          </a:prstGeom>
          <a:solidFill>
            <a:schemeClr val="bg1"/>
          </a:solidFill>
          <a:ln w="28575">
            <a:solidFill>
              <a:schemeClr val="bg1"/>
            </a:solidFill>
          </a:ln>
          <a:effectLst>
            <a:outerShdw blurRad="127000" dist="38100" dir="8100000" sx="101000" sy="101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r>
              <a:rPr lang="en-US" sz="2000">
                <a:solidFill>
                  <a:srgbClr val="2E3192"/>
                </a:solidFill>
                <a:latin typeface="Montserrat" pitchFamily="2" charset="77"/>
              </a:rPr>
              <a:t>Carefully remove the checker piece without disturbing the </a:t>
            </a:r>
            <a:r>
              <a:rPr lang="en-US" sz="2000" b="1">
                <a:solidFill>
                  <a:srgbClr val="ED1C24"/>
                </a:solidFill>
                <a:latin typeface="Montserrat" pitchFamily="2" charset="77"/>
              </a:rPr>
              <a:t>clay</a:t>
            </a:r>
            <a:r>
              <a:rPr lang="en-US" sz="2000">
                <a:solidFill>
                  <a:srgbClr val="2E3192"/>
                </a:solidFill>
                <a:latin typeface="Montserrat" pitchFamily="2" charset="77"/>
              </a:rPr>
              <a:t> </a:t>
            </a:r>
          </a:p>
        </p:txBody>
      </p:sp>
      <p:sp>
        <p:nvSpPr>
          <p:cNvPr id="11" name="Oval 10">
            <a:extLst>
              <a:ext uri="{FF2B5EF4-FFF2-40B4-BE49-F238E27FC236}">
                <a16:creationId xmlns:a16="http://schemas.microsoft.com/office/drawing/2014/main" id="{76FBCD67-4208-2F1A-E673-27324999E829}"/>
              </a:ext>
            </a:extLst>
          </p:cNvPr>
          <p:cNvSpPr/>
          <p:nvPr/>
        </p:nvSpPr>
        <p:spPr>
          <a:xfrm>
            <a:off x="914896" y="2329597"/>
            <a:ext cx="394463" cy="440871"/>
          </a:xfrm>
          <a:prstGeom prst="ellipse">
            <a:avLst/>
          </a:prstGeom>
          <a:solidFill>
            <a:srgbClr val="ED1C24"/>
          </a:solidFill>
          <a:ln>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2" name="TextBox 30">
            <a:extLst>
              <a:ext uri="{FF2B5EF4-FFF2-40B4-BE49-F238E27FC236}">
                <a16:creationId xmlns:a16="http://schemas.microsoft.com/office/drawing/2014/main" id="{522A002D-DCC7-413C-7324-6EBE0F4AFEB3}"/>
              </a:ext>
            </a:extLst>
          </p:cNvPr>
          <p:cNvSpPr txBox="1"/>
          <p:nvPr/>
        </p:nvSpPr>
        <p:spPr>
          <a:xfrm>
            <a:off x="947921" y="2368087"/>
            <a:ext cx="320634" cy="369332"/>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a:solidFill>
                  <a:schemeClr val="bg1"/>
                </a:solidFill>
                <a:latin typeface="Montserrat"/>
              </a:rPr>
              <a:t>8</a:t>
            </a:r>
            <a:endParaRPr lang="en-US" b="1" dirty="0">
              <a:solidFill>
                <a:schemeClr val="bg1"/>
              </a:solidFill>
              <a:latin typeface="Montserrat"/>
            </a:endParaRPr>
          </a:p>
        </p:txBody>
      </p:sp>
      <p:sp>
        <p:nvSpPr>
          <p:cNvPr id="15" name="Rounded Rectangle 14">
            <a:extLst>
              <a:ext uri="{FF2B5EF4-FFF2-40B4-BE49-F238E27FC236}">
                <a16:creationId xmlns:a16="http://schemas.microsoft.com/office/drawing/2014/main" id="{1D6164CB-6EF1-0847-88D9-AB1683651AA8}"/>
              </a:ext>
            </a:extLst>
          </p:cNvPr>
          <p:cNvSpPr/>
          <p:nvPr/>
        </p:nvSpPr>
        <p:spPr>
          <a:xfrm>
            <a:off x="1268555" y="3755245"/>
            <a:ext cx="4803007" cy="1292095"/>
          </a:xfrm>
          <a:prstGeom prst="roundRect">
            <a:avLst/>
          </a:prstGeom>
          <a:solidFill>
            <a:schemeClr val="bg1"/>
          </a:solidFill>
          <a:ln w="28575">
            <a:solidFill>
              <a:schemeClr val="bg1"/>
            </a:solidFill>
          </a:ln>
          <a:effectLst>
            <a:outerShdw blurRad="127000" dist="38100" dir="8100000" sx="101000" sy="101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r>
              <a:rPr lang="en-US" sz="2000">
                <a:solidFill>
                  <a:srgbClr val="2E3192"/>
                </a:solidFill>
                <a:latin typeface="Montserrat" pitchFamily="2" charset="77"/>
              </a:rPr>
              <a:t>Allow the mold to </a:t>
            </a:r>
            <a:r>
              <a:rPr lang="en-US" sz="2000" b="1">
                <a:solidFill>
                  <a:srgbClr val="ED1C24"/>
                </a:solidFill>
                <a:latin typeface="Montserrat" pitchFamily="2" charset="77"/>
              </a:rPr>
              <a:t>dry</a:t>
            </a:r>
            <a:r>
              <a:rPr lang="en-US" sz="2000">
                <a:solidFill>
                  <a:srgbClr val="2E3192"/>
                </a:solidFill>
                <a:latin typeface="Montserrat" pitchFamily="2" charset="77"/>
              </a:rPr>
              <a:t> over the course of the remainder of the school day </a:t>
            </a:r>
          </a:p>
        </p:txBody>
      </p:sp>
      <p:sp>
        <p:nvSpPr>
          <p:cNvPr id="16" name="Oval 15">
            <a:extLst>
              <a:ext uri="{FF2B5EF4-FFF2-40B4-BE49-F238E27FC236}">
                <a16:creationId xmlns:a16="http://schemas.microsoft.com/office/drawing/2014/main" id="{BBFE04F1-6F2C-D528-8297-69240A7532FD}"/>
              </a:ext>
            </a:extLst>
          </p:cNvPr>
          <p:cNvSpPr/>
          <p:nvPr/>
        </p:nvSpPr>
        <p:spPr>
          <a:xfrm>
            <a:off x="958538" y="4180858"/>
            <a:ext cx="394463" cy="440871"/>
          </a:xfrm>
          <a:prstGeom prst="ellipse">
            <a:avLst/>
          </a:prstGeom>
          <a:solidFill>
            <a:srgbClr val="ED1C24"/>
          </a:solidFill>
          <a:ln>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7" name="TextBox 30">
            <a:extLst>
              <a:ext uri="{FF2B5EF4-FFF2-40B4-BE49-F238E27FC236}">
                <a16:creationId xmlns:a16="http://schemas.microsoft.com/office/drawing/2014/main" id="{0AEE01A0-7C60-B1E4-C542-C69EDB5882D6}"/>
              </a:ext>
            </a:extLst>
          </p:cNvPr>
          <p:cNvSpPr txBox="1"/>
          <p:nvPr/>
        </p:nvSpPr>
        <p:spPr>
          <a:xfrm>
            <a:off x="991563" y="4219348"/>
            <a:ext cx="320634" cy="369332"/>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a:solidFill>
                  <a:schemeClr val="bg1"/>
                </a:solidFill>
                <a:latin typeface="Montserrat"/>
              </a:rPr>
              <a:t>9</a:t>
            </a:r>
            <a:endParaRPr lang="en-US" b="1" dirty="0">
              <a:solidFill>
                <a:schemeClr val="bg1"/>
              </a:solidFill>
              <a:latin typeface="Montserrat"/>
            </a:endParaRPr>
          </a:p>
        </p:txBody>
      </p:sp>
      <p:pic>
        <p:nvPicPr>
          <p:cNvPr id="10" name="Picture 9">
            <a:extLst>
              <a:ext uri="{FF2B5EF4-FFF2-40B4-BE49-F238E27FC236}">
                <a16:creationId xmlns:a16="http://schemas.microsoft.com/office/drawing/2014/main" id="{F6F6C612-9AC6-A7D5-7F1E-077E8FAA372A}"/>
              </a:ext>
            </a:extLst>
          </p:cNvPr>
          <p:cNvPicPr>
            <a:picLocks noChangeAspect="1"/>
          </p:cNvPicPr>
          <p:nvPr/>
        </p:nvPicPr>
        <p:blipFill>
          <a:blip r:embed="rId6"/>
          <a:stretch>
            <a:fillRect/>
          </a:stretch>
        </p:blipFill>
        <p:spPr>
          <a:xfrm>
            <a:off x="6348554" y="1629745"/>
            <a:ext cx="5321019" cy="3547346"/>
          </a:xfrm>
          <a:prstGeom prst="roundRect">
            <a:avLst/>
          </a:prstGeom>
          <a:effectLst>
            <a:outerShdw blurRad="139700" dist="38100" dir="8100000" sx="102000" sy="102000" algn="tr" rotWithShape="0">
              <a:prstClr val="black">
                <a:alpha val="40000"/>
              </a:prstClr>
            </a:outerShdw>
          </a:effectLst>
        </p:spPr>
      </p:pic>
    </p:spTree>
    <p:extLst>
      <p:ext uri="{BB962C8B-B14F-4D97-AF65-F5344CB8AC3E}">
        <p14:creationId xmlns:p14="http://schemas.microsoft.com/office/powerpoint/2010/main" val="2213526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2269F7-8376-F5C6-F472-A7A8A1F005C2}"/>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3C212DEC-3FA0-EABA-00E9-2F137B7F6F2D}"/>
              </a:ext>
            </a:extLst>
          </p:cNvPr>
          <p:cNvSpPr>
            <a:spLocks/>
          </p:cNvSpPr>
          <p:nvPr/>
        </p:nvSpPr>
        <p:spPr>
          <a:xfrm>
            <a:off x="-15361" y="-32113"/>
            <a:ext cx="12192000" cy="6871063"/>
          </a:xfrm>
          <a:prstGeom prst="rect">
            <a:avLst/>
          </a:prstGeom>
          <a:gradFill flip="none" rotWithShape="1">
            <a:gsLst>
              <a:gs pos="95000">
                <a:srgbClr val="23183B"/>
              </a:gs>
              <a:gs pos="34000">
                <a:srgbClr val="3F3889"/>
              </a:gs>
              <a:gs pos="0">
                <a:srgbClr val="ED1C24"/>
              </a:gs>
              <a:gs pos="65000">
                <a:srgbClr val="2E3192"/>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5" name="Title 1">
            <a:extLst>
              <a:ext uri="{FF2B5EF4-FFF2-40B4-BE49-F238E27FC236}">
                <a16:creationId xmlns:a16="http://schemas.microsoft.com/office/drawing/2014/main" id="{9FA00F8A-D859-02DD-9A84-11838BD91F6D}"/>
              </a:ext>
            </a:extLst>
          </p:cNvPr>
          <p:cNvSpPr>
            <a:spLocks noGrp="1"/>
          </p:cNvSpPr>
          <p:nvPr>
            <p:ph type="title"/>
          </p:nvPr>
        </p:nvSpPr>
        <p:spPr>
          <a:xfrm>
            <a:off x="1085088" y="90332"/>
            <a:ext cx="2708142" cy="859429"/>
          </a:xfrm>
        </p:spPr>
        <p:txBody>
          <a:bodyPr>
            <a:normAutofit/>
          </a:bodyPr>
          <a:lstStyle/>
          <a:p>
            <a:pPr algn="l"/>
            <a:r>
              <a:rPr lang="en-US" sz="2800" b="1">
                <a:solidFill>
                  <a:schemeClr val="bg1"/>
                </a:solidFill>
                <a:latin typeface="Montserrat" pitchFamily="2" charset="77"/>
              </a:rPr>
              <a:t>Day 2 Step 1</a:t>
            </a:r>
            <a:endParaRPr lang="en-US" sz="2800" b="1" dirty="0">
              <a:solidFill>
                <a:schemeClr val="bg1"/>
              </a:solidFill>
              <a:latin typeface="Montserrat" pitchFamily="2" charset="77"/>
            </a:endParaRPr>
          </a:p>
        </p:txBody>
      </p:sp>
      <p:pic>
        <p:nvPicPr>
          <p:cNvPr id="6" name="Picture 5" descr="A black and white logo&#10;&#10;AI-generated content may be incorrect.">
            <a:extLst>
              <a:ext uri="{FF2B5EF4-FFF2-40B4-BE49-F238E27FC236}">
                <a16:creationId xmlns:a16="http://schemas.microsoft.com/office/drawing/2014/main" id="{B6DBE250-1EA2-2158-0B23-B9A55D869ECA}"/>
              </a:ext>
            </a:extLst>
          </p:cNvPr>
          <p:cNvPicPr>
            <a:picLocks noChangeAspect="1"/>
          </p:cNvPicPr>
          <p:nvPr/>
        </p:nvPicPr>
        <p:blipFill>
          <a:blip r:embed="rId3"/>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9AB2260B-3809-922A-2AA2-706173E119BB}"/>
              </a:ext>
            </a:extLst>
          </p:cNvPr>
          <p:cNvPicPr>
            <a:picLocks noChangeAspect="1"/>
          </p:cNvPicPr>
          <p:nvPr/>
        </p:nvPicPr>
        <p:blipFill>
          <a:blip r:embed="rId4"/>
          <a:stretch>
            <a:fillRect/>
          </a:stretch>
        </p:blipFill>
        <p:spPr>
          <a:xfrm>
            <a:off x="10276925" y="186891"/>
            <a:ext cx="1659973" cy="469598"/>
          </a:xfrm>
          <a:prstGeom prst="rect">
            <a:avLst/>
          </a:prstGeom>
        </p:spPr>
      </p:pic>
      <p:pic>
        <p:nvPicPr>
          <p:cNvPr id="19" name="Picture 18">
            <a:extLst>
              <a:ext uri="{FF2B5EF4-FFF2-40B4-BE49-F238E27FC236}">
                <a16:creationId xmlns:a16="http://schemas.microsoft.com/office/drawing/2014/main" id="{D523276B-29FD-F794-5919-8A740055F340}"/>
              </a:ext>
            </a:extLst>
          </p:cNvPr>
          <p:cNvPicPr>
            <a:picLocks noChangeAspect="1"/>
          </p:cNvPicPr>
          <p:nvPr/>
        </p:nvPicPr>
        <p:blipFill>
          <a:blip r:embed="rId5"/>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DD9630B8-AB24-E76C-DDCD-0BAE3EE128B9}"/>
              </a:ext>
            </a:extLst>
          </p:cNvPr>
          <p:cNvSpPr>
            <a:spLocks noChangeArrowheads="1"/>
          </p:cNvSpPr>
          <p:nvPr/>
        </p:nvSpPr>
        <p:spPr bwMode="auto">
          <a:xfrm>
            <a:off x="31101" y="2085947"/>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sp>
        <p:nvSpPr>
          <p:cNvPr id="4" name="Title 1">
            <a:extLst>
              <a:ext uri="{FF2B5EF4-FFF2-40B4-BE49-F238E27FC236}">
                <a16:creationId xmlns:a16="http://schemas.microsoft.com/office/drawing/2014/main" id="{9059070B-843B-1350-218A-503C04726F52}"/>
              </a:ext>
            </a:extLst>
          </p:cNvPr>
          <p:cNvSpPr txBox="1">
            <a:spLocks/>
          </p:cNvSpPr>
          <p:nvPr/>
        </p:nvSpPr>
        <p:spPr>
          <a:xfrm>
            <a:off x="3983984" y="83877"/>
            <a:ext cx="4805415" cy="85942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b="1">
                <a:solidFill>
                  <a:schemeClr val="bg1"/>
                </a:solidFill>
                <a:latin typeface="Montserrat" pitchFamily="2" charset="77"/>
              </a:rPr>
              <a:t>Prepare the Casting</a:t>
            </a:r>
            <a:endParaRPr lang="en-US" sz="2800" b="1" dirty="0">
              <a:solidFill>
                <a:schemeClr val="bg1"/>
              </a:solidFill>
              <a:latin typeface="Montserrat" pitchFamily="2" charset="77"/>
            </a:endParaRPr>
          </a:p>
        </p:txBody>
      </p:sp>
      <p:cxnSp>
        <p:nvCxnSpPr>
          <p:cNvPr id="7" name="Straight Connector 6">
            <a:extLst>
              <a:ext uri="{FF2B5EF4-FFF2-40B4-BE49-F238E27FC236}">
                <a16:creationId xmlns:a16="http://schemas.microsoft.com/office/drawing/2014/main" id="{8D8C39D1-0968-4A49-F6C8-9EF8C9519B41}"/>
              </a:ext>
            </a:extLst>
          </p:cNvPr>
          <p:cNvCxnSpPr>
            <a:cxnSpLocks/>
          </p:cNvCxnSpPr>
          <p:nvPr/>
        </p:nvCxnSpPr>
        <p:spPr>
          <a:xfrm>
            <a:off x="4079864" y="795097"/>
            <a:ext cx="3717659"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8" name="5-Point Star 7">
            <a:extLst>
              <a:ext uri="{FF2B5EF4-FFF2-40B4-BE49-F238E27FC236}">
                <a16:creationId xmlns:a16="http://schemas.microsoft.com/office/drawing/2014/main" id="{381A8B61-E34E-5CE4-D77F-7870A774426C}"/>
              </a:ext>
            </a:extLst>
          </p:cNvPr>
          <p:cNvSpPr/>
          <p:nvPr/>
        </p:nvSpPr>
        <p:spPr>
          <a:xfrm>
            <a:off x="7797523" y="632652"/>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9" name="Rounded Rectangle 8">
            <a:extLst>
              <a:ext uri="{FF2B5EF4-FFF2-40B4-BE49-F238E27FC236}">
                <a16:creationId xmlns:a16="http://schemas.microsoft.com/office/drawing/2014/main" id="{4BFC7AE8-2B3E-7F69-2F71-35C13B26C83A}"/>
              </a:ext>
            </a:extLst>
          </p:cNvPr>
          <p:cNvSpPr/>
          <p:nvPr/>
        </p:nvSpPr>
        <p:spPr>
          <a:xfrm>
            <a:off x="1071046" y="1691573"/>
            <a:ext cx="4805415" cy="1037581"/>
          </a:xfrm>
          <a:prstGeom prst="roundRect">
            <a:avLst/>
          </a:prstGeom>
          <a:solidFill>
            <a:schemeClr val="bg1"/>
          </a:solidFill>
          <a:ln w="28575">
            <a:solidFill>
              <a:schemeClr val="bg1"/>
            </a:solidFill>
          </a:ln>
          <a:effectLst>
            <a:outerShdw blurRad="127000" dist="38100" dir="8100000" sx="101000" sy="101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r>
              <a:rPr lang="en-US" sz="2000">
                <a:solidFill>
                  <a:srgbClr val="2E3192"/>
                </a:solidFill>
                <a:latin typeface="Montserrat" pitchFamily="2" charset="77"/>
              </a:rPr>
              <a:t>Roll a small amount of </a:t>
            </a:r>
            <a:r>
              <a:rPr lang="en-US" sz="2000" b="1">
                <a:solidFill>
                  <a:srgbClr val="ED1C24"/>
                </a:solidFill>
                <a:latin typeface="Montserrat" pitchFamily="2" charset="77"/>
              </a:rPr>
              <a:t>playdough</a:t>
            </a:r>
            <a:r>
              <a:rPr lang="en-US" sz="2000">
                <a:solidFill>
                  <a:srgbClr val="2E3192"/>
                </a:solidFill>
                <a:latin typeface="Montserrat" pitchFamily="2" charset="77"/>
              </a:rPr>
              <a:t> into a ball. </a:t>
            </a:r>
          </a:p>
        </p:txBody>
      </p:sp>
      <p:sp>
        <p:nvSpPr>
          <p:cNvPr id="11" name="Oval 10">
            <a:extLst>
              <a:ext uri="{FF2B5EF4-FFF2-40B4-BE49-F238E27FC236}">
                <a16:creationId xmlns:a16="http://schemas.microsoft.com/office/drawing/2014/main" id="{831A44A6-3E7D-10C8-95EB-96A45E59722A}"/>
              </a:ext>
            </a:extLst>
          </p:cNvPr>
          <p:cNvSpPr/>
          <p:nvPr/>
        </p:nvSpPr>
        <p:spPr>
          <a:xfrm>
            <a:off x="776392" y="2005768"/>
            <a:ext cx="394463" cy="440871"/>
          </a:xfrm>
          <a:prstGeom prst="ellipse">
            <a:avLst/>
          </a:prstGeom>
          <a:solidFill>
            <a:srgbClr val="ED1C24"/>
          </a:solidFill>
          <a:ln>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2" name="TextBox 30">
            <a:extLst>
              <a:ext uri="{FF2B5EF4-FFF2-40B4-BE49-F238E27FC236}">
                <a16:creationId xmlns:a16="http://schemas.microsoft.com/office/drawing/2014/main" id="{560C78FD-A4BD-3FD4-CB47-F66F897363A6}"/>
              </a:ext>
            </a:extLst>
          </p:cNvPr>
          <p:cNvSpPr txBox="1"/>
          <p:nvPr/>
        </p:nvSpPr>
        <p:spPr>
          <a:xfrm>
            <a:off x="809417" y="2044258"/>
            <a:ext cx="320634" cy="369332"/>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a:solidFill>
                  <a:schemeClr val="bg1"/>
                </a:solidFill>
                <a:latin typeface="Montserrat"/>
              </a:rPr>
              <a:t>1</a:t>
            </a:r>
            <a:endParaRPr lang="en-US" b="1" dirty="0">
              <a:solidFill>
                <a:schemeClr val="bg1"/>
              </a:solidFill>
              <a:latin typeface="Montserrat"/>
            </a:endParaRPr>
          </a:p>
        </p:txBody>
      </p:sp>
      <p:sp>
        <p:nvSpPr>
          <p:cNvPr id="15" name="Rounded Rectangle 14">
            <a:extLst>
              <a:ext uri="{FF2B5EF4-FFF2-40B4-BE49-F238E27FC236}">
                <a16:creationId xmlns:a16="http://schemas.microsoft.com/office/drawing/2014/main" id="{A936C07B-D985-9AB3-4461-280732079D6F}"/>
              </a:ext>
            </a:extLst>
          </p:cNvPr>
          <p:cNvSpPr/>
          <p:nvPr/>
        </p:nvSpPr>
        <p:spPr>
          <a:xfrm>
            <a:off x="1130051" y="3300785"/>
            <a:ext cx="4803007" cy="1292095"/>
          </a:xfrm>
          <a:prstGeom prst="roundRect">
            <a:avLst/>
          </a:prstGeom>
          <a:solidFill>
            <a:schemeClr val="bg1"/>
          </a:solidFill>
          <a:ln w="28575">
            <a:solidFill>
              <a:schemeClr val="bg1"/>
            </a:solidFill>
          </a:ln>
          <a:effectLst>
            <a:outerShdw blurRad="127000" dist="38100" dir="8100000" sx="101000" sy="101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r>
              <a:rPr lang="en-US" sz="2000">
                <a:solidFill>
                  <a:srgbClr val="2E3192"/>
                </a:solidFill>
                <a:latin typeface="Montserrat" pitchFamily="2" charset="77"/>
              </a:rPr>
              <a:t>Place a small piece of playdough into one half of the </a:t>
            </a:r>
            <a:r>
              <a:rPr lang="en-US" sz="2000" b="1">
                <a:solidFill>
                  <a:srgbClr val="ED1C24"/>
                </a:solidFill>
                <a:latin typeface="Montserrat" pitchFamily="2" charset="77"/>
              </a:rPr>
              <a:t>mold</a:t>
            </a:r>
            <a:r>
              <a:rPr lang="en-US" sz="2000">
                <a:solidFill>
                  <a:srgbClr val="2E3192"/>
                </a:solidFill>
                <a:latin typeface="Montserrat" pitchFamily="2" charset="77"/>
              </a:rPr>
              <a:t>, slightly overfilling it. ​</a:t>
            </a:r>
          </a:p>
        </p:txBody>
      </p:sp>
      <p:sp>
        <p:nvSpPr>
          <p:cNvPr id="16" name="Oval 15">
            <a:extLst>
              <a:ext uri="{FF2B5EF4-FFF2-40B4-BE49-F238E27FC236}">
                <a16:creationId xmlns:a16="http://schemas.microsoft.com/office/drawing/2014/main" id="{A958B859-CB57-0B3A-0AA2-6023CFB6ADCF}"/>
              </a:ext>
            </a:extLst>
          </p:cNvPr>
          <p:cNvSpPr/>
          <p:nvPr/>
        </p:nvSpPr>
        <p:spPr>
          <a:xfrm>
            <a:off x="820034" y="3726398"/>
            <a:ext cx="394463" cy="440871"/>
          </a:xfrm>
          <a:prstGeom prst="ellipse">
            <a:avLst/>
          </a:prstGeom>
          <a:solidFill>
            <a:srgbClr val="ED1C24"/>
          </a:solidFill>
          <a:ln>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7" name="TextBox 30">
            <a:extLst>
              <a:ext uri="{FF2B5EF4-FFF2-40B4-BE49-F238E27FC236}">
                <a16:creationId xmlns:a16="http://schemas.microsoft.com/office/drawing/2014/main" id="{51B61E2E-36A8-F906-387A-E77F2E0B1074}"/>
              </a:ext>
            </a:extLst>
          </p:cNvPr>
          <p:cNvSpPr txBox="1"/>
          <p:nvPr/>
        </p:nvSpPr>
        <p:spPr>
          <a:xfrm>
            <a:off x="853059" y="3764888"/>
            <a:ext cx="320634" cy="369332"/>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a:solidFill>
                  <a:schemeClr val="bg1"/>
                </a:solidFill>
                <a:latin typeface="Montserrat"/>
              </a:rPr>
              <a:t>2</a:t>
            </a:r>
            <a:endParaRPr lang="en-US" b="1" dirty="0">
              <a:solidFill>
                <a:schemeClr val="bg1"/>
              </a:solidFill>
              <a:latin typeface="Montserrat"/>
            </a:endParaRPr>
          </a:p>
        </p:txBody>
      </p:sp>
      <p:pic>
        <p:nvPicPr>
          <p:cNvPr id="13" name="Picture 12">
            <a:extLst>
              <a:ext uri="{FF2B5EF4-FFF2-40B4-BE49-F238E27FC236}">
                <a16:creationId xmlns:a16="http://schemas.microsoft.com/office/drawing/2014/main" id="{9FD501C0-1E37-FB21-0A06-219BB03994F3}"/>
              </a:ext>
            </a:extLst>
          </p:cNvPr>
          <p:cNvPicPr>
            <a:picLocks noChangeAspect="1"/>
          </p:cNvPicPr>
          <p:nvPr/>
        </p:nvPicPr>
        <p:blipFill>
          <a:blip r:embed="rId6"/>
          <a:stretch>
            <a:fillRect/>
          </a:stretch>
        </p:blipFill>
        <p:spPr>
          <a:xfrm>
            <a:off x="6660467" y="1430626"/>
            <a:ext cx="4924944" cy="3283296"/>
          </a:xfrm>
          <a:prstGeom prst="roundRect">
            <a:avLst/>
          </a:prstGeom>
          <a:effectLst>
            <a:outerShdw blurRad="165100" dist="38100" dir="8100000" sx="102000" sy="102000" algn="tr" rotWithShape="0">
              <a:prstClr val="black">
                <a:alpha val="40000"/>
              </a:prstClr>
            </a:outerShdw>
          </a:effectLst>
        </p:spPr>
      </p:pic>
      <p:sp>
        <p:nvSpPr>
          <p:cNvPr id="18" name="Rounded Rectangle 17">
            <a:extLst>
              <a:ext uri="{FF2B5EF4-FFF2-40B4-BE49-F238E27FC236}">
                <a16:creationId xmlns:a16="http://schemas.microsoft.com/office/drawing/2014/main" id="{072B7F0F-BC5E-1DDD-E91A-D6920CF7D534}"/>
              </a:ext>
            </a:extLst>
          </p:cNvPr>
          <p:cNvSpPr/>
          <p:nvPr/>
        </p:nvSpPr>
        <p:spPr>
          <a:xfrm>
            <a:off x="3234139" y="5237458"/>
            <a:ext cx="8594454" cy="1217741"/>
          </a:xfrm>
          <a:prstGeom prst="roundRect">
            <a:avLst/>
          </a:prstGeom>
          <a:noFill/>
          <a:ln w="28575">
            <a:solidFill>
              <a:srgbClr val="ED1C24"/>
            </a:solidFill>
          </a:ln>
          <a:effectLst>
            <a:outerShdw blurRad="127000" dist="38100" dir="8100000" sx="101000" sy="101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fontAlgn="base"/>
            <a:endParaRPr lang="en-US" sz="2000">
              <a:solidFill>
                <a:srgbClr val="2E3192"/>
              </a:solidFill>
              <a:latin typeface="Montserrat" pitchFamily="2" charset="77"/>
            </a:endParaRPr>
          </a:p>
        </p:txBody>
      </p:sp>
      <p:sp>
        <p:nvSpPr>
          <p:cNvPr id="20" name="TextBox 19">
            <a:extLst>
              <a:ext uri="{FF2B5EF4-FFF2-40B4-BE49-F238E27FC236}">
                <a16:creationId xmlns:a16="http://schemas.microsoft.com/office/drawing/2014/main" id="{8111C720-7C7E-7FF8-A339-E8238D6A77BE}"/>
              </a:ext>
            </a:extLst>
          </p:cNvPr>
          <p:cNvSpPr txBox="1"/>
          <p:nvPr/>
        </p:nvSpPr>
        <p:spPr>
          <a:xfrm>
            <a:off x="3561628" y="5257226"/>
            <a:ext cx="3695138" cy="461665"/>
          </a:xfrm>
          <a:prstGeom prst="rect">
            <a:avLst/>
          </a:prstGeom>
          <a:noFill/>
        </p:spPr>
        <p:txBody>
          <a:bodyPr wrap="square" rtlCol="0">
            <a:spAutoFit/>
          </a:bodyPr>
          <a:lstStyle/>
          <a:p>
            <a:r>
              <a:rPr lang="en-US" sz="2400" b="1">
                <a:solidFill>
                  <a:schemeClr val="bg1"/>
                </a:solidFill>
                <a:latin typeface="Montserrat" pitchFamily="2" charset="77"/>
              </a:rPr>
              <a:t>Tip:</a:t>
            </a:r>
          </a:p>
        </p:txBody>
      </p:sp>
      <p:sp>
        <p:nvSpPr>
          <p:cNvPr id="22" name="TextBox 21">
            <a:extLst>
              <a:ext uri="{FF2B5EF4-FFF2-40B4-BE49-F238E27FC236}">
                <a16:creationId xmlns:a16="http://schemas.microsoft.com/office/drawing/2014/main" id="{FDF4B06D-1FB7-A339-AF28-F6D42EEE0D5C}"/>
              </a:ext>
            </a:extLst>
          </p:cNvPr>
          <p:cNvSpPr txBox="1"/>
          <p:nvPr/>
        </p:nvSpPr>
        <p:spPr>
          <a:xfrm>
            <a:off x="3561627" y="5640779"/>
            <a:ext cx="8456350" cy="707886"/>
          </a:xfrm>
          <a:prstGeom prst="rect">
            <a:avLst/>
          </a:prstGeom>
          <a:noFill/>
        </p:spPr>
        <p:txBody>
          <a:bodyPr wrap="square" rtlCol="0">
            <a:spAutoFit/>
          </a:bodyPr>
          <a:lstStyle/>
          <a:p>
            <a:pPr fontAlgn="base"/>
            <a:r>
              <a:rPr lang="en-US" sz="2000">
                <a:solidFill>
                  <a:schemeClr val="bg1"/>
                </a:solidFill>
                <a:latin typeface="Montserrat" pitchFamily="2" charset="77"/>
              </a:rPr>
              <a:t>Only use enough foam clay to fill the mold without overflowing.</a:t>
            </a:r>
          </a:p>
          <a:p>
            <a:pPr fontAlgn="base"/>
            <a:r>
              <a:rPr lang="en-US" sz="2000">
                <a:solidFill>
                  <a:schemeClr val="bg1"/>
                </a:solidFill>
                <a:latin typeface="Montserrat" pitchFamily="2" charset="77"/>
              </a:rPr>
              <a:t>The industry calls this overflow </a:t>
            </a:r>
            <a:r>
              <a:rPr lang="en-US" sz="2000" b="1">
                <a:solidFill>
                  <a:schemeClr val="bg1"/>
                </a:solidFill>
                <a:latin typeface="Montserrat" pitchFamily="2" charset="77"/>
              </a:rPr>
              <a:t>‘flash’ ​</a:t>
            </a:r>
          </a:p>
        </p:txBody>
      </p:sp>
      <p:pic>
        <p:nvPicPr>
          <p:cNvPr id="24" name="Picture 23">
            <a:extLst>
              <a:ext uri="{FF2B5EF4-FFF2-40B4-BE49-F238E27FC236}">
                <a16:creationId xmlns:a16="http://schemas.microsoft.com/office/drawing/2014/main" id="{4E507FF3-DFD2-34D2-1702-98514E2ABA41}"/>
              </a:ext>
            </a:extLst>
          </p:cNvPr>
          <p:cNvPicPr>
            <a:picLocks noChangeAspect="1"/>
          </p:cNvPicPr>
          <p:nvPr/>
        </p:nvPicPr>
        <p:blipFill>
          <a:blip r:embed="rId7"/>
          <a:srcRect t="63556" r="46110"/>
          <a:stretch>
            <a:fillRect/>
          </a:stretch>
        </p:blipFill>
        <p:spPr>
          <a:xfrm>
            <a:off x="2044288" y="5126644"/>
            <a:ext cx="1784878" cy="1560684"/>
          </a:xfrm>
          <a:prstGeom prst="rect">
            <a:avLst/>
          </a:prstGeom>
        </p:spPr>
      </p:pic>
    </p:spTree>
    <p:extLst>
      <p:ext uri="{BB962C8B-B14F-4D97-AF65-F5344CB8AC3E}">
        <p14:creationId xmlns:p14="http://schemas.microsoft.com/office/powerpoint/2010/main" val="925506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F0BABB-A55C-4BFA-C384-21F813C4F43F}"/>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DF7BB831-9DF8-3035-3F46-40244105134C}"/>
              </a:ext>
            </a:extLst>
          </p:cNvPr>
          <p:cNvSpPr>
            <a:spLocks/>
          </p:cNvSpPr>
          <p:nvPr/>
        </p:nvSpPr>
        <p:spPr>
          <a:xfrm>
            <a:off x="-15361" y="-32113"/>
            <a:ext cx="12192000" cy="6871063"/>
          </a:xfrm>
          <a:prstGeom prst="rect">
            <a:avLst/>
          </a:prstGeom>
          <a:gradFill flip="none" rotWithShape="1">
            <a:gsLst>
              <a:gs pos="95000">
                <a:srgbClr val="23183B"/>
              </a:gs>
              <a:gs pos="34000">
                <a:srgbClr val="3F3889"/>
              </a:gs>
              <a:gs pos="0">
                <a:srgbClr val="ED1C24"/>
              </a:gs>
              <a:gs pos="65000">
                <a:srgbClr val="2E3192"/>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5" name="Title 1">
            <a:extLst>
              <a:ext uri="{FF2B5EF4-FFF2-40B4-BE49-F238E27FC236}">
                <a16:creationId xmlns:a16="http://schemas.microsoft.com/office/drawing/2014/main" id="{32517F92-1378-48A2-671F-6CF329AE4538}"/>
              </a:ext>
            </a:extLst>
          </p:cNvPr>
          <p:cNvSpPr>
            <a:spLocks noGrp="1"/>
          </p:cNvSpPr>
          <p:nvPr>
            <p:ph type="title"/>
          </p:nvPr>
        </p:nvSpPr>
        <p:spPr>
          <a:xfrm>
            <a:off x="1085088" y="90332"/>
            <a:ext cx="2708142" cy="859429"/>
          </a:xfrm>
        </p:spPr>
        <p:txBody>
          <a:bodyPr>
            <a:normAutofit/>
          </a:bodyPr>
          <a:lstStyle/>
          <a:p>
            <a:pPr algn="l"/>
            <a:r>
              <a:rPr lang="en-US" sz="2800" b="1">
                <a:solidFill>
                  <a:schemeClr val="bg1"/>
                </a:solidFill>
                <a:latin typeface="Montserrat" pitchFamily="2" charset="77"/>
              </a:rPr>
              <a:t>Day 2 Step 2</a:t>
            </a:r>
            <a:endParaRPr lang="en-US" sz="2800" b="1" dirty="0">
              <a:solidFill>
                <a:schemeClr val="bg1"/>
              </a:solidFill>
              <a:latin typeface="Montserrat" pitchFamily="2" charset="77"/>
            </a:endParaRPr>
          </a:p>
        </p:txBody>
      </p:sp>
      <p:pic>
        <p:nvPicPr>
          <p:cNvPr id="6" name="Picture 5" descr="A black and white logo&#10;&#10;AI-generated content may be incorrect.">
            <a:extLst>
              <a:ext uri="{FF2B5EF4-FFF2-40B4-BE49-F238E27FC236}">
                <a16:creationId xmlns:a16="http://schemas.microsoft.com/office/drawing/2014/main" id="{34ACAB74-5E74-A7C7-F443-24EF53A109D7}"/>
              </a:ext>
            </a:extLst>
          </p:cNvPr>
          <p:cNvPicPr>
            <a:picLocks noChangeAspect="1"/>
          </p:cNvPicPr>
          <p:nvPr/>
        </p:nvPicPr>
        <p:blipFill>
          <a:blip r:embed="rId3"/>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3201CD14-B5CF-187E-CD2F-1E859F624E97}"/>
              </a:ext>
            </a:extLst>
          </p:cNvPr>
          <p:cNvPicPr>
            <a:picLocks noChangeAspect="1"/>
          </p:cNvPicPr>
          <p:nvPr/>
        </p:nvPicPr>
        <p:blipFill>
          <a:blip r:embed="rId4"/>
          <a:stretch>
            <a:fillRect/>
          </a:stretch>
        </p:blipFill>
        <p:spPr>
          <a:xfrm>
            <a:off x="10276925" y="186891"/>
            <a:ext cx="1659973" cy="469598"/>
          </a:xfrm>
          <a:prstGeom prst="rect">
            <a:avLst/>
          </a:prstGeom>
        </p:spPr>
      </p:pic>
      <p:pic>
        <p:nvPicPr>
          <p:cNvPr id="19" name="Picture 18">
            <a:extLst>
              <a:ext uri="{FF2B5EF4-FFF2-40B4-BE49-F238E27FC236}">
                <a16:creationId xmlns:a16="http://schemas.microsoft.com/office/drawing/2014/main" id="{C759DDB8-4701-1029-86B1-87F27068EC3E}"/>
              </a:ext>
            </a:extLst>
          </p:cNvPr>
          <p:cNvPicPr>
            <a:picLocks noChangeAspect="1"/>
          </p:cNvPicPr>
          <p:nvPr/>
        </p:nvPicPr>
        <p:blipFill>
          <a:blip r:embed="rId5"/>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E79F08AF-45A2-CC32-93E2-32167771BC86}"/>
              </a:ext>
            </a:extLst>
          </p:cNvPr>
          <p:cNvSpPr>
            <a:spLocks noChangeArrowheads="1"/>
          </p:cNvSpPr>
          <p:nvPr/>
        </p:nvSpPr>
        <p:spPr bwMode="auto">
          <a:xfrm>
            <a:off x="-188255" y="2299575"/>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sp>
        <p:nvSpPr>
          <p:cNvPr id="4" name="Title 1">
            <a:extLst>
              <a:ext uri="{FF2B5EF4-FFF2-40B4-BE49-F238E27FC236}">
                <a16:creationId xmlns:a16="http://schemas.microsoft.com/office/drawing/2014/main" id="{B2E19FBA-E632-449D-8C4A-46834A0B0B06}"/>
              </a:ext>
            </a:extLst>
          </p:cNvPr>
          <p:cNvSpPr txBox="1">
            <a:spLocks/>
          </p:cNvSpPr>
          <p:nvPr/>
        </p:nvSpPr>
        <p:spPr>
          <a:xfrm>
            <a:off x="4177962" y="43165"/>
            <a:ext cx="4805415" cy="85942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b="1">
                <a:solidFill>
                  <a:schemeClr val="bg1"/>
                </a:solidFill>
                <a:latin typeface="Montserrat" pitchFamily="2" charset="77"/>
              </a:rPr>
              <a:t>Cast the Foam Clay</a:t>
            </a:r>
            <a:endParaRPr lang="en-US" sz="2800" b="1" dirty="0">
              <a:solidFill>
                <a:schemeClr val="bg1"/>
              </a:solidFill>
              <a:latin typeface="Montserrat" pitchFamily="2" charset="77"/>
            </a:endParaRPr>
          </a:p>
        </p:txBody>
      </p:sp>
      <p:cxnSp>
        <p:nvCxnSpPr>
          <p:cNvPr id="7" name="Straight Connector 6">
            <a:extLst>
              <a:ext uri="{FF2B5EF4-FFF2-40B4-BE49-F238E27FC236}">
                <a16:creationId xmlns:a16="http://schemas.microsoft.com/office/drawing/2014/main" id="{CF283A13-E2AE-710B-3BBD-50CDD191054C}"/>
              </a:ext>
            </a:extLst>
          </p:cNvPr>
          <p:cNvCxnSpPr>
            <a:cxnSpLocks/>
          </p:cNvCxnSpPr>
          <p:nvPr/>
        </p:nvCxnSpPr>
        <p:spPr>
          <a:xfrm>
            <a:off x="4273842" y="754385"/>
            <a:ext cx="3717659"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8" name="5-Point Star 7">
            <a:extLst>
              <a:ext uri="{FF2B5EF4-FFF2-40B4-BE49-F238E27FC236}">
                <a16:creationId xmlns:a16="http://schemas.microsoft.com/office/drawing/2014/main" id="{5CE81155-BC1B-B783-B1BB-BDC7F7E82CA7}"/>
              </a:ext>
            </a:extLst>
          </p:cNvPr>
          <p:cNvSpPr/>
          <p:nvPr/>
        </p:nvSpPr>
        <p:spPr>
          <a:xfrm>
            <a:off x="7991501" y="591940"/>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9" name="Rounded Rectangle 8">
            <a:extLst>
              <a:ext uri="{FF2B5EF4-FFF2-40B4-BE49-F238E27FC236}">
                <a16:creationId xmlns:a16="http://schemas.microsoft.com/office/drawing/2014/main" id="{BE76FBC4-C547-7D84-D6DA-C7135AD4A493}"/>
              </a:ext>
            </a:extLst>
          </p:cNvPr>
          <p:cNvSpPr/>
          <p:nvPr/>
        </p:nvSpPr>
        <p:spPr>
          <a:xfrm>
            <a:off x="851690" y="1905201"/>
            <a:ext cx="5024954" cy="1037581"/>
          </a:xfrm>
          <a:prstGeom prst="roundRect">
            <a:avLst/>
          </a:prstGeom>
          <a:solidFill>
            <a:schemeClr val="bg1"/>
          </a:solidFill>
          <a:ln w="28575">
            <a:solidFill>
              <a:schemeClr val="bg1"/>
            </a:solidFill>
          </a:ln>
          <a:effectLst>
            <a:outerShdw blurRad="127000" dist="38100" dir="8100000" sx="101000" sy="101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r>
              <a:rPr lang="en-US" sz="2000">
                <a:solidFill>
                  <a:srgbClr val="2E3192"/>
                </a:solidFill>
                <a:latin typeface="Montserrat" pitchFamily="2" charset="77"/>
              </a:rPr>
              <a:t>Press the </a:t>
            </a:r>
            <a:r>
              <a:rPr lang="en-US" sz="2000" b="1">
                <a:solidFill>
                  <a:srgbClr val="ED1C24"/>
                </a:solidFill>
                <a:latin typeface="Montserrat" pitchFamily="2" charset="77"/>
              </a:rPr>
              <a:t>mold halves </a:t>
            </a:r>
            <a:r>
              <a:rPr lang="en-US" sz="2000">
                <a:solidFill>
                  <a:srgbClr val="2E3192"/>
                </a:solidFill>
                <a:latin typeface="Montserrat" pitchFamily="2" charset="77"/>
              </a:rPr>
              <a:t>gently, but firmly together for several seconds </a:t>
            </a:r>
          </a:p>
        </p:txBody>
      </p:sp>
      <p:sp>
        <p:nvSpPr>
          <p:cNvPr id="11" name="Oval 10">
            <a:extLst>
              <a:ext uri="{FF2B5EF4-FFF2-40B4-BE49-F238E27FC236}">
                <a16:creationId xmlns:a16="http://schemas.microsoft.com/office/drawing/2014/main" id="{4A5C921A-E198-D225-8343-F490B373385E}"/>
              </a:ext>
            </a:extLst>
          </p:cNvPr>
          <p:cNvSpPr/>
          <p:nvPr/>
        </p:nvSpPr>
        <p:spPr>
          <a:xfrm>
            <a:off x="557036" y="2219396"/>
            <a:ext cx="394463" cy="440871"/>
          </a:xfrm>
          <a:prstGeom prst="ellipse">
            <a:avLst/>
          </a:prstGeom>
          <a:solidFill>
            <a:srgbClr val="ED1C24"/>
          </a:solidFill>
          <a:ln>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2" name="TextBox 30">
            <a:extLst>
              <a:ext uri="{FF2B5EF4-FFF2-40B4-BE49-F238E27FC236}">
                <a16:creationId xmlns:a16="http://schemas.microsoft.com/office/drawing/2014/main" id="{E1604CE0-2810-ABC1-4035-6B72AD10BE7E}"/>
              </a:ext>
            </a:extLst>
          </p:cNvPr>
          <p:cNvSpPr txBox="1"/>
          <p:nvPr/>
        </p:nvSpPr>
        <p:spPr>
          <a:xfrm>
            <a:off x="590061" y="2257886"/>
            <a:ext cx="320634" cy="369332"/>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a:solidFill>
                  <a:schemeClr val="bg1"/>
                </a:solidFill>
                <a:latin typeface="Montserrat"/>
              </a:rPr>
              <a:t>3</a:t>
            </a:r>
            <a:endParaRPr lang="en-US" b="1" dirty="0">
              <a:solidFill>
                <a:schemeClr val="bg1"/>
              </a:solidFill>
              <a:latin typeface="Montserrat"/>
            </a:endParaRPr>
          </a:p>
        </p:txBody>
      </p:sp>
      <p:sp>
        <p:nvSpPr>
          <p:cNvPr id="15" name="Rounded Rectangle 14">
            <a:extLst>
              <a:ext uri="{FF2B5EF4-FFF2-40B4-BE49-F238E27FC236}">
                <a16:creationId xmlns:a16="http://schemas.microsoft.com/office/drawing/2014/main" id="{72046286-38B3-2056-4257-BBA46D2C4534}"/>
              </a:ext>
            </a:extLst>
          </p:cNvPr>
          <p:cNvSpPr/>
          <p:nvPr/>
        </p:nvSpPr>
        <p:spPr>
          <a:xfrm>
            <a:off x="910695" y="3514413"/>
            <a:ext cx="4965949" cy="1292095"/>
          </a:xfrm>
          <a:prstGeom prst="roundRect">
            <a:avLst/>
          </a:prstGeom>
          <a:solidFill>
            <a:schemeClr val="bg1"/>
          </a:solidFill>
          <a:ln w="28575">
            <a:solidFill>
              <a:schemeClr val="bg1"/>
            </a:solidFill>
          </a:ln>
          <a:effectLst>
            <a:outerShdw blurRad="127000" dist="38100" dir="8100000" sx="101000" sy="101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r>
              <a:rPr lang="en-US" sz="2000">
                <a:solidFill>
                  <a:srgbClr val="2E3192"/>
                </a:solidFill>
                <a:latin typeface="Montserrat" pitchFamily="2" charset="77"/>
              </a:rPr>
              <a:t>Open up the mold halves and gently remove the </a:t>
            </a:r>
            <a:r>
              <a:rPr lang="en-US" sz="2000" b="1">
                <a:solidFill>
                  <a:srgbClr val="ED1C24"/>
                </a:solidFill>
                <a:latin typeface="Montserrat" pitchFamily="2" charset="77"/>
              </a:rPr>
              <a:t>foam clay </a:t>
            </a:r>
            <a:r>
              <a:rPr lang="en-US" sz="2000">
                <a:solidFill>
                  <a:srgbClr val="2E3192"/>
                </a:solidFill>
                <a:latin typeface="Montserrat" pitchFamily="2" charset="77"/>
              </a:rPr>
              <a:t>casting </a:t>
            </a:r>
          </a:p>
        </p:txBody>
      </p:sp>
      <p:sp>
        <p:nvSpPr>
          <p:cNvPr id="16" name="Oval 15">
            <a:extLst>
              <a:ext uri="{FF2B5EF4-FFF2-40B4-BE49-F238E27FC236}">
                <a16:creationId xmlns:a16="http://schemas.microsoft.com/office/drawing/2014/main" id="{4799E9A9-8B18-02B5-F4C6-ED524F9C23B3}"/>
              </a:ext>
            </a:extLst>
          </p:cNvPr>
          <p:cNvSpPr/>
          <p:nvPr/>
        </p:nvSpPr>
        <p:spPr>
          <a:xfrm>
            <a:off x="600678" y="3940026"/>
            <a:ext cx="394463" cy="440871"/>
          </a:xfrm>
          <a:prstGeom prst="ellipse">
            <a:avLst/>
          </a:prstGeom>
          <a:solidFill>
            <a:srgbClr val="ED1C24"/>
          </a:solidFill>
          <a:ln>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7" name="TextBox 30">
            <a:extLst>
              <a:ext uri="{FF2B5EF4-FFF2-40B4-BE49-F238E27FC236}">
                <a16:creationId xmlns:a16="http://schemas.microsoft.com/office/drawing/2014/main" id="{50E857CB-17BD-7B88-7633-053F40FEFC4E}"/>
              </a:ext>
            </a:extLst>
          </p:cNvPr>
          <p:cNvSpPr txBox="1"/>
          <p:nvPr/>
        </p:nvSpPr>
        <p:spPr>
          <a:xfrm>
            <a:off x="633703" y="3978516"/>
            <a:ext cx="320634" cy="369332"/>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a:solidFill>
                  <a:schemeClr val="bg1"/>
                </a:solidFill>
                <a:latin typeface="Montserrat"/>
              </a:rPr>
              <a:t>4</a:t>
            </a:r>
            <a:endParaRPr lang="en-US" b="1" dirty="0">
              <a:solidFill>
                <a:schemeClr val="bg1"/>
              </a:solidFill>
              <a:latin typeface="Montserrat"/>
            </a:endParaRPr>
          </a:p>
        </p:txBody>
      </p:sp>
      <p:pic>
        <p:nvPicPr>
          <p:cNvPr id="10" name="Picture 9">
            <a:extLst>
              <a:ext uri="{FF2B5EF4-FFF2-40B4-BE49-F238E27FC236}">
                <a16:creationId xmlns:a16="http://schemas.microsoft.com/office/drawing/2014/main" id="{D644CE7D-AC10-EC6D-C088-0366B40E0C4A}"/>
              </a:ext>
            </a:extLst>
          </p:cNvPr>
          <p:cNvPicPr>
            <a:picLocks noChangeAspect="1"/>
          </p:cNvPicPr>
          <p:nvPr/>
        </p:nvPicPr>
        <p:blipFill>
          <a:blip r:embed="rId6"/>
          <a:stretch>
            <a:fillRect/>
          </a:stretch>
        </p:blipFill>
        <p:spPr>
          <a:xfrm>
            <a:off x="6602853" y="1719946"/>
            <a:ext cx="4761047" cy="3174031"/>
          </a:xfrm>
          <a:prstGeom prst="roundRect">
            <a:avLst/>
          </a:prstGeom>
          <a:effectLst>
            <a:outerShdw blurRad="165100" dist="38100" dir="8100000" sx="102000" sy="102000" algn="tr" rotWithShape="0">
              <a:prstClr val="black">
                <a:alpha val="40000"/>
              </a:prstClr>
            </a:outerShdw>
          </a:effectLst>
        </p:spPr>
      </p:pic>
    </p:spTree>
    <p:extLst>
      <p:ext uri="{BB962C8B-B14F-4D97-AF65-F5344CB8AC3E}">
        <p14:creationId xmlns:p14="http://schemas.microsoft.com/office/powerpoint/2010/main" val="1241247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51311C-FBB4-9E35-FE05-EDE6F44CC7D1}"/>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AA8B135F-1309-E23B-8DDF-4EA6F5133969}"/>
              </a:ext>
            </a:extLst>
          </p:cNvPr>
          <p:cNvSpPr>
            <a:spLocks/>
          </p:cNvSpPr>
          <p:nvPr/>
        </p:nvSpPr>
        <p:spPr>
          <a:xfrm>
            <a:off x="-15361" y="-32113"/>
            <a:ext cx="12192000" cy="6871063"/>
          </a:xfrm>
          <a:prstGeom prst="rect">
            <a:avLst/>
          </a:prstGeom>
          <a:gradFill flip="none" rotWithShape="1">
            <a:gsLst>
              <a:gs pos="95000">
                <a:srgbClr val="23183B"/>
              </a:gs>
              <a:gs pos="34000">
                <a:srgbClr val="3F3889"/>
              </a:gs>
              <a:gs pos="0">
                <a:srgbClr val="ED1C24"/>
              </a:gs>
              <a:gs pos="65000">
                <a:srgbClr val="2E3192"/>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5" name="Title 1">
            <a:extLst>
              <a:ext uri="{FF2B5EF4-FFF2-40B4-BE49-F238E27FC236}">
                <a16:creationId xmlns:a16="http://schemas.microsoft.com/office/drawing/2014/main" id="{DFCD33F6-78D4-7505-8DC9-E0F73BDA58F2}"/>
              </a:ext>
            </a:extLst>
          </p:cNvPr>
          <p:cNvSpPr>
            <a:spLocks noGrp="1"/>
          </p:cNvSpPr>
          <p:nvPr>
            <p:ph type="title"/>
          </p:nvPr>
        </p:nvSpPr>
        <p:spPr>
          <a:xfrm>
            <a:off x="1085088" y="90332"/>
            <a:ext cx="2708142" cy="859429"/>
          </a:xfrm>
        </p:spPr>
        <p:txBody>
          <a:bodyPr>
            <a:normAutofit/>
          </a:bodyPr>
          <a:lstStyle/>
          <a:p>
            <a:pPr algn="l"/>
            <a:r>
              <a:rPr lang="en-US" sz="2800" b="1">
                <a:solidFill>
                  <a:schemeClr val="bg1"/>
                </a:solidFill>
                <a:latin typeface="Montserrat" pitchFamily="2" charset="77"/>
              </a:rPr>
              <a:t>Day 2 Step 3</a:t>
            </a:r>
            <a:endParaRPr lang="en-US" sz="2800" b="1" dirty="0">
              <a:solidFill>
                <a:schemeClr val="bg1"/>
              </a:solidFill>
              <a:latin typeface="Montserrat" pitchFamily="2" charset="77"/>
            </a:endParaRPr>
          </a:p>
        </p:txBody>
      </p:sp>
      <p:pic>
        <p:nvPicPr>
          <p:cNvPr id="6" name="Picture 5" descr="A black and white logo&#10;&#10;AI-generated content may be incorrect.">
            <a:extLst>
              <a:ext uri="{FF2B5EF4-FFF2-40B4-BE49-F238E27FC236}">
                <a16:creationId xmlns:a16="http://schemas.microsoft.com/office/drawing/2014/main" id="{8675258C-E654-BF42-6247-88F4E049379D}"/>
              </a:ext>
            </a:extLst>
          </p:cNvPr>
          <p:cNvPicPr>
            <a:picLocks noChangeAspect="1"/>
          </p:cNvPicPr>
          <p:nvPr/>
        </p:nvPicPr>
        <p:blipFill>
          <a:blip r:embed="rId3"/>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B8EFDC38-B132-F5F0-EEF5-E99D5BA01FE8}"/>
              </a:ext>
            </a:extLst>
          </p:cNvPr>
          <p:cNvPicPr>
            <a:picLocks noChangeAspect="1"/>
          </p:cNvPicPr>
          <p:nvPr/>
        </p:nvPicPr>
        <p:blipFill>
          <a:blip r:embed="rId4"/>
          <a:stretch>
            <a:fillRect/>
          </a:stretch>
        </p:blipFill>
        <p:spPr>
          <a:xfrm>
            <a:off x="10276925" y="186891"/>
            <a:ext cx="1659973" cy="469598"/>
          </a:xfrm>
          <a:prstGeom prst="rect">
            <a:avLst/>
          </a:prstGeom>
        </p:spPr>
      </p:pic>
      <p:pic>
        <p:nvPicPr>
          <p:cNvPr id="19" name="Picture 18">
            <a:extLst>
              <a:ext uri="{FF2B5EF4-FFF2-40B4-BE49-F238E27FC236}">
                <a16:creationId xmlns:a16="http://schemas.microsoft.com/office/drawing/2014/main" id="{2E334C59-1648-B7C8-5189-2A2B0990297F}"/>
              </a:ext>
            </a:extLst>
          </p:cNvPr>
          <p:cNvPicPr>
            <a:picLocks noChangeAspect="1"/>
          </p:cNvPicPr>
          <p:nvPr/>
        </p:nvPicPr>
        <p:blipFill>
          <a:blip r:embed="rId5"/>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661181FD-D42C-3896-576C-2EC137EF79C0}"/>
              </a:ext>
            </a:extLst>
          </p:cNvPr>
          <p:cNvSpPr>
            <a:spLocks noChangeArrowheads="1"/>
          </p:cNvSpPr>
          <p:nvPr/>
        </p:nvSpPr>
        <p:spPr bwMode="auto">
          <a:xfrm>
            <a:off x="-188255" y="2299575"/>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sp>
        <p:nvSpPr>
          <p:cNvPr id="4" name="Title 1">
            <a:extLst>
              <a:ext uri="{FF2B5EF4-FFF2-40B4-BE49-F238E27FC236}">
                <a16:creationId xmlns:a16="http://schemas.microsoft.com/office/drawing/2014/main" id="{DA389B8F-214D-416F-DA64-AEE4CF0478CB}"/>
              </a:ext>
            </a:extLst>
          </p:cNvPr>
          <p:cNvSpPr txBox="1">
            <a:spLocks/>
          </p:cNvSpPr>
          <p:nvPr/>
        </p:nvSpPr>
        <p:spPr>
          <a:xfrm>
            <a:off x="4632370" y="41793"/>
            <a:ext cx="4805415" cy="85942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b="1">
                <a:solidFill>
                  <a:schemeClr val="bg1"/>
                </a:solidFill>
                <a:latin typeface="Montserrat" pitchFamily="2" charset="77"/>
              </a:rPr>
              <a:t>Quality Check</a:t>
            </a:r>
            <a:endParaRPr lang="en-US" sz="2800" b="1" dirty="0">
              <a:solidFill>
                <a:schemeClr val="bg1"/>
              </a:solidFill>
              <a:latin typeface="Montserrat" pitchFamily="2" charset="77"/>
            </a:endParaRPr>
          </a:p>
        </p:txBody>
      </p:sp>
      <p:cxnSp>
        <p:nvCxnSpPr>
          <p:cNvPr id="7" name="Straight Connector 6">
            <a:extLst>
              <a:ext uri="{FF2B5EF4-FFF2-40B4-BE49-F238E27FC236}">
                <a16:creationId xmlns:a16="http://schemas.microsoft.com/office/drawing/2014/main" id="{410CC7B5-C80F-F34A-9575-6A473E2A5431}"/>
              </a:ext>
            </a:extLst>
          </p:cNvPr>
          <p:cNvCxnSpPr>
            <a:cxnSpLocks/>
          </p:cNvCxnSpPr>
          <p:nvPr/>
        </p:nvCxnSpPr>
        <p:spPr>
          <a:xfrm>
            <a:off x="4695592" y="769342"/>
            <a:ext cx="2698458"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8" name="5-Point Star 7">
            <a:extLst>
              <a:ext uri="{FF2B5EF4-FFF2-40B4-BE49-F238E27FC236}">
                <a16:creationId xmlns:a16="http://schemas.microsoft.com/office/drawing/2014/main" id="{B523DE1C-C999-9198-C62F-8569D3682900}"/>
              </a:ext>
            </a:extLst>
          </p:cNvPr>
          <p:cNvSpPr/>
          <p:nvPr/>
        </p:nvSpPr>
        <p:spPr>
          <a:xfrm>
            <a:off x="7394050" y="607658"/>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9" name="Rounded Rectangle 8">
            <a:extLst>
              <a:ext uri="{FF2B5EF4-FFF2-40B4-BE49-F238E27FC236}">
                <a16:creationId xmlns:a16="http://schemas.microsoft.com/office/drawing/2014/main" id="{719E332F-9DE6-94B2-7834-3BD9A4689090}"/>
              </a:ext>
            </a:extLst>
          </p:cNvPr>
          <p:cNvSpPr/>
          <p:nvPr/>
        </p:nvSpPr>
        <p:spPr>
          <a:xfrm>
            <a:off x="3534536" y="1349358"/>
            <a:ext cx="5024954" cy="856039"/>
          </a:xfrm>
          <a:prstGeom prst="roundRect">
            <a:avLst/>
          </a:prstGeom>
          <a:solidFill>
            <a:schemeClr val="bg1"/>
          </a:solidFill>
          <a:ln w="28575">
            <a:solidFill>
              <a:schemeClr val="bg1"/>
            </a:solidFill>
          </a:ln>
          <a:effectLst>
            <a:outerShdw blurRad="127000" dist="38100" dir="8100000" sx="101000" sy="101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r>
              <a:rPr lang="en-US" sz="2000" b="1">
                <a:solidFill>
                  <a:srgbClr val="ED1C24"/>
                </a:solidFill>
                <a:latin typeface="Montserrat" pitchFamily="2" charset="77"/>
              </a:rPr>
              <a:t>Examine</a:t>
            </a:r>
            <a:r>
              <a:rPr lang="en-US" sz="2000">
                <a:solidFill>
                  <a:srgbClr val="2E3192"/>
                </a:solidFill>
                <a:latin typeface="Montserrat" pitchFamily="2" charset="77"/>
              </a:rPr>
              <a:t> the cast and compare it to the original checker </a:t>
            </a:r>
          </a:p>
        </p:txBody>
      </p:sp>
      <p:sp>
        <p:nvSpPr>
          <p:cNvPr id="11" name="Oval 10">
            <a:extLst>
              <a:ext uri="{FF2B5EF4-FFF2-40B4-BE49-F238E27FC236}">
                <a16:creationId xmlns:a16="http://schemas.microsoft.com/office/drawing/2014/main" id="{0F989252-3E2E-D95C-D51B-FA6E8FA8D1F0}"/>
              </a:ext>
            </a:extLst>
          </p:cNvPr>
          <p:cNvSpPr/>
          <p:nvPr/>
        </p:nvSpPr>
        <p:spPr>
          <a:xfrm>
            <a:off x="3218594" y="1582579"/>
            <a:ext cx="394463" cy="440871"/>
          </a:xfrm>
          <a:prstGeom prst="ellipse">
            <a:avLst/>
          </a:prstGeom>
          <a:solidFill>
            <a:srgbClr val="ED1C24"/>
          </a:solidFill>
          <a:ln>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2" name="TextBox 30">
            <a:extLst>
              <a:ext uri="{FF2B5EF4-FFF2-40B4-BE49-F238E27FC236}">
                <a16:creationId xmlns:a16="http://schemas.microsoft.com/office/drawing/2014/main" id="{2A773CF3-83D2-7015-6B0A-F08FBBA0323B}"/>
              </a:ext>
            </a:extLst>
          </p:cNvPr>
          <p:cNvSpPr txBox="1"/>
          <p:nvPr/>
        </p:nvSpPr>
        <p:spPr>
          <a:xfrm>
            <a:off x="3251619" y="1621069"/>
            <a:ext cx="320634" cy="369332"/>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a:solidFill>
                  <a:schemeClr val="bg1"/>
                </a:solidFill>
                <a:latin typeface="Montserrat"/>
              </a:rPr>
              <a:t>5</a:t>
            </a:r>
            <a:endParaRPr lang="en-US" b="1" dirty="0">
              <a:solidFill>
                <a:schemeClr val="bg1"/>
              </a:solidFill>
              <a:latin typeface="Montserrat"/>
            </a:endParaRPr>
          </a:p>
        </p:txBody>
      </p:sp>
      <p:pic>
        <p:nvPicPr>
          <p:cNvPr id="10" name="Picture 9">
            <a:extLst>
              <a:ext uri="{FF2B5EF4-FFF2-40B4-BE49-F238E27FC236}">
                <a16:creationId xmlns:a16="http://schemas.microsoft.com/office/drawing/2014/main" id="{C6CC88E4-450C-FCC6-6448-BDED844292F7}"/>
              </a:ext>
            </a:extLst>
          </p:cNvPr>
          <p:cNvPicPr>
            <a:picLocks noChangeAspect="1"/>
          </p:cNvPicPr>
          <p:nvPr/>
        </p:nvPicPr>
        <p:blipFill>
          <a:blip r:embed="rId6"/>
          <a:stretch>
            <a:fillRect/>
          </a:stretch>
        </p:blipFill>
        <p:spPr>
          <a:xfrm>
            <a:off x="3700115" y="2536106"/>
            <a:ext cx="4761047" cy="3174031"/>
          </a:xfrm>
          <a:prstGeom prst="roundRect">
            <a:avLst/>
          </a:prstGeom>
          <a:effectLst>
            <a:outerShdw blurRad="165100" dist="38100" dir="8100000" sx="102000" sy="102000" algn="tr" rotWithShape="0">
              <a:prstClr val="black">
                <a:alpha val="40000"/>
              </a:prstClr>
            </a:outerShdw>
          </a:effectLst>
        </p:spPr>
      </p:pic>
    </p:spTree>
    <p:extLst>
      <p:ext uri="{BB962C8B-B14F-4D97-AF65-F5344CB8AC3E}">
        <p14:creationId xmlns:p14="http://schemas.microsoft.com/office/powerpoint/2010/main" val="25387967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8D97AF1-932B-6B25-E0EC-8E8D243A92EF}"/>
              </a:ext>
            </a:extLst>
          </p:cNvPr>
          <p:cNvSpPr>
            <a:spLocks/>
          </p:cNvSpPr>
          <p:nvPr/>
        </p:nvSpPr>
        <p:spPr>
          <a:xfrm>
            <a:off x="0" y="0"/>
            <a:ext cx="12192000" cy="6858000"/>
          </a:xfrm>
          <a:prstGeom prst="rect">
            <a:avLst/>
          </a:prstGeom>
          <a:gradFill>
            <a:gsLst>
              <a:gs pos="68000">
                <a:srgbClr val="23183B"/>
              </a:gs>
              <a:gs pos="0">
                <a:srgbClr val="ED1C24"/>
              </a:gs>
              <a:gs pos="30000">
                <a:srgbClr val="2E3192"/>
              </a:gs>
            </a:gsLst>
            <a:lin ang="168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2BEE624-251B-D34A-F736-CF806E28868D}"/>
              </a:ext>
            </a:extLst>
          </p:cNvPr>
          <p:cNvSpPr/>
          <p:nvPr/>
        </p:nvSpPr>
        <p:spPr>
          <a:xfrm>
            <a:off x="6187514" y="-29301"/>
            <a:ext cx="6004485" cy="6858000"/>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388885" y="100289"/>
            <a:ext cx="5508608" cy="1143000"/>
          </a:xfrm>
        </p:spPr>
        <p:txBody>
          <a:bodyPr>
            <a:normAutofit/>
          </a:bodyPr>
          <a:lstStyle/>
          <a:p>
            <a:r>
              <a:rPr lang="en-US" sz="3200" b="1" dirty="0">
                <a:solidFill>
                  <a:srgbClr val="ED1C24"/>
                </a:solidFill>
                <a:latin typeface="Montserrat" pitchFamily="2" charset="77"/>
              </a:rPr>
              <a:t>You made a casting of a checker!</a:t>
            </a:r>
          </a:p>
        </p:txBody>
      </p:sp>
      <p:pic>
        <p:nvPicPr>
          <p:cNvPr id="5" name="Picture 4">
            <a:extLst>
              <a:ext uri="{FF2B5EF4-FFF2-40B4-BE49-F238E27FC236}">
                <a16:creationId xmlns:a16="http://schemas.microsoft.com/office/drawing/2014/main" id="{59BF36E4-1200-71DD-3362-A823F0C5CC37}"/>
              </a:ext>
            </a:extLst>
          </p:cNvPr>
          <p:cNvPicPr>
            <a:picLocks noChangeAspect="1"/>
          </p:cNvPicPr>
          <p:nvPr/>
        </p:nvPicPr>
        <p:blipFill>
          <a:blip r:embed="rId3"/>
          <a:stretch>
            <a:fillRect/>
          </a:stretch>
        </p:blipFill>
        <p:spPr>
          <a:xfrm>
            <a:off x="0" y="290914"/>
            <a:ext cx="985793" cy="761749"/>
          </a:xfrm>
          <a:prstGeom prst="rect">
            <a:avLst/>
          </a:prstGeom>
        </p:spPr>
      </p:pic>
      <p:pic>
        <p:nvPicPr>
          <p:cNvPr id="19" name="Picture 18">
            <a:extLst>
              <a:ext uri="{FF2B5EF4-FFF2-40B4-BE49-F238E27FC236}">
                <a16:creationId xmlns:a16="http://schemas.microsoft.com/office/drawing/2014/main" id="{76B28D94-95C9-6901-78E6-81B524106436}"/>
              </a:ext>
            </a:extLst>
          </p:cNvPr>
          <p:cNvPicPr>
            <a:picLocks noChangeAspect="1"/>
          </p:cNvPicPr>
          <p:nvPr/>
        </p:nvPicPr>
        <p:blipFill>
          <a:blip r:embed="rId4"/>
          <a:stretch>
            <a:fillRect/>
          </a:stretch>
        </p:blipFill>
        <p:spPr>
          <a:xfrm>
            <a:off x="9839204" y="6103310"/>
            <a:ext cx="2058288" cy="517939"/>
          </a:xfrm>
          <a:prstGeom prst="rect">
            <a:avLst/>
          </a:prstGeom>
        </p:spPr>
      </p:pic>
      <p:pic>
        <p:nvPicPr>
          <p:cNvPr id="11" name="Picture 10">
            <a:extLst>
              <a:ext uri="{FF2B5EF4-FFF2-40B4-BE49-F238E27FC236}">
                <a16:creationId xmlns:a16="http://schemas.microsoft.com/office/drawing/2014/main" id="{01F6AACD-66AB-845B-1A99-8A6E7B902A72}"/>
              </a:ext>
            </a:extLst>
          </p:cNvPr>
          <p:cNvPicPr>
            <a:picLocks noChangeAspect="1"/>
          </p:cNvPicPr>
          <p:nvPr/>
        </p:nvPicPr>
        <p:blipFill>
          <a:blip r:embed="rId5"/>
          <a:srcRect l="20705"/>
          <a:stretch>
            <a:fillRect/>
          </a:stretch>
        </p:blipFill>
        <p:spPr>
          <a:xfrm>
            <a:off x="6187514" y="1149192"/>
            <a:ext cx="6004485" cy="5048215"/>
          </a:xfrm>
          <a:prstGeom prst="rect">
            <a:avLst/>
          </a:prstGeom>
        </p:spPr>
      </p:pic>
      <p:pic>
        <p:nvPicPr>
          <p:cNvPr id="6" name="Picture 5">
            <a:extLst>
              <a:ext uri="{FF2B5EF4-FFF2-40B4-BE49-F238E27FC236}">
                <a16:creationId xmlns:a16="http://schemas.microsoft.com/office/drawing/2014/main" id="{124CD207-1745-FE38-FECC-2F69E3FD65DF}"/>
              </a:ext>
            </a:extLst>
          </p:cNvPr>
          <p:cNvPicPr>
            <a:picLocks noChangeAspect="1"/>
          </p:cNvPicPr>
          <p:nvPr/>
        </p:nvPicPr>
        <p:blipFill>
          <a:blip r:embed="rId6"/>
          <a:stretch>
            <a:fillRect/>
          </a:stretch>
        </p:blipFill>
        <p:spPr>
          <a:xfrm>
            <a:off x="201370" y="1361254"/>
            <a:ext cx="5856901" cy="4142079"/>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D05CA758-8213-5017-B07C-60ED842D98B2}"/>
            </a:ext>
          </a:extLst>
        </p:cNvPr>
        <p:cNvGrpSpPr/>
        <p:nvPr/>
      </p:nvGrpSpPr>
      <p:grpSpPr>
        <a:xfrm>
          <a:off x="0" y="0"/>
          <a:ext cx="0" cy="0"/>
          <a:chOff x="0" y="0"/>
          <a:chExt cx="0" cy="0"/>
        </a:xfrm>
      </p:grpSpPr>
      <p:pic>
        <p:nvPicPr>
          <p:cNvPr id="57" name="Picture 56">
            <a:extLst>
              <a:ext uri="{FF2B5EF4-FFF2-40B4-BE49-F238E27FC236}">
                <a16:creationId xmlns:a16="http://schemas.microsoft.com/office/drawing/2014/main" id="{F726A04B-6C8A-2FE9-CC7B-C0CC04C8E9BE}"/>
              </a:ext>
            </a:extLst>
          </p:cNvPr>
          <p:cNvPicPr>
            <a:picLocks noChangeAspect="1"/>
          </p:cNvPicPr>
          <p:nvPr/>
        </p:nvPicPr>
        <p:blipFill>
          <a:blip r:embed="rId4"/>
          <a:stretch>
            <a:fillRect/>
          </a:stretch>
        </p:blipFill>
        <p:spPr>
          <a:xfrm>
            <a:off x="11135681" y="5985265"/>
            <a:ext cx="915816" cy="707676"/>
          </a:xfrm>
          <a:prstGeom prst="rect">
            <a:avLst/>
          </a:prstGeom>
        </p:spPr>
      </p:pic>
      <p:sp>
        <p:nvSpPr>
          <p:cNvPr id="2" name="Title 1">
            <a:extLst>
              <a:ext uri="{FF2B5EF4-FFF2-40B4-BE49-F238E27FC236}">
                <a16:creationId xmlns:a16="http://schemas.microsoft.com/office/drawing/2014/main" id="{F7287A01-CFA3-5B47-10EB-38B5069AD628}"/>
              </a:ext>
            </a:extLst>
          </p:cNvPr>
          <p:cNvSpPr>
            <a:spLocks noGrp="1"/>
          </p:cNvSpPr>
          <p:nvPr>
            <p:ph type="title"/>
          </p:nvPr>
        </p:nvSpPr>
        <p:spPr>
          <a:xfrm>
            <a:off x="800476" y="2805933"/>
            <a:ext cx="10972800" cy="1143000"/>
          </a:xfrm>
          <a:effectLst>
            <a:outerShdw blurRad="50800" dist="38100" dir="5400000" sx="102000" sy="102000" algn="t" rotWithShape="0">
              <a:prstClr val="black">
                <a:alpha val="40000"/>
              </a:prstClr>
            </a:outerShdw>
          </a:effectLst>
        </p:spPr>
        <p:txBody>
          <a:bodyPr>
            <a:noAutofit/>
          </a:bodyPr>
          <a:lstStyle/>
          <a:p>
            <a:br>
              <a:rPr lang="en-US" altLang="en-US" b="1" dirty="0">
                <a:solidFill>
                  <a:srgbClr val="C17EB6"/>
                </a:solidFill>
                <a:latin typeface="Montserrat" pitchFamily="2" charset="77"/>
              </a:rPr>
            </a:br>
            <a:br>
              <a:rPr lang="en-US" altLang="en-US" b="1" dirty="0">
                <a:solidFill>
                  <a:srgbClr val="C17EB6"/>
                </a:solidFill>
                <a:latin typeface="Montserrat" pitchFamily="2" charset="77"/>
              </a:rPr>
            </a:br>
            <a:endParaRPr b="1" dirty="0">
              <a:solidFill>
                <a:srgbClr val="C17EB6"/>
              </a:solidFill>
              <a:latin typeface="Montserrat" pitchFamily="2" charset="77"/>
            </a:endParaRPr>
          </a:p>
        </p:txBody>
      </p:sp>
      <p:sp>
        <p:nvSpPr>
          <p:cNvPr id="13" name="5-Point Star 12">
            <a:extLst>
              <a:ext uri="{FF2B5EF4-FFF2-40B4-BE49-F238E27FC236}">
                <a16:creationId xmlns:a16="http://schemas.microsoft.com/office/drawing/2014/main" id="{E6C3D351-55AD-CA94-C852-671D80F8DCED}"/>
              </a:ext>
            </a:extLst>
          </p:cNvPr>
          <p:cNvSpPr/>
          <p:nvPr/>
        </p:nvSpPr>
        <p:spPr>
          <a:xfrm>
            <a:off x="8714516" y="1480843"/>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5-Point Star 14">
            <a:extLst>
              <a:ext uri="{FF2B5EF4-FFF2-40B4-BE49-F238E27FC236}">
                <a16:creationId xmlns:a16="http://schemas.microsoft.com/office/drawing/2014/main" id="{51C660F3-BE39-D431-020D-86DD2852E0E2}"/>
              </a:ext>
            </a:extLst>
          </p:cNvPr>
          <p:cNvSpPr/>
          <p:nvPr/>
        </p:nvSpPr>
        <p:spPr>
          <a:xfrm rot="902708">
            <a:off x="7693798" y="225605"/>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5-Point Star 16">
            <a:extLst>
              <a:ext uri="{FF2B5EF4-FFF2-40B4-BE49-F238E27FC236}">
                <a16:creationId xmlns:a16="http://schemas.microsoft.com/office/drawing/2014/main" id="{4D5AFCB9-60BD-F597-05D0-E4C96EDE01AD}"/>
              </a:ext>
            </a:extLst>
          </p:cNvPr>
          <p:cNvSpPr/>
          <p:nvPr/>
        </p:nvSpPr>
        <p:spPr>
          <a:xfrm rot="2148141">
            <a:off x="6332621" y="1001505"/>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5-Point Star 18">
            <a:extLst>
              <a:ext uri="{FF2B5EF4-FFF2-40B4-BE49-F238E27FC236}">
                <a16:creationId xmlns:a16="http://schemas.microsoft.com/office/drawing/2014/main" id="{5BF13266-20EB-203E-CA20-FA8B6850AE9F}"/>
              </a:ext>
            </a:extLst>
          </p:cNvPr>
          <p:cNvSpPr/>
          <p:nvPr/>
        </p:nvSpPr>
        <p:spPr>
          <a:xfrm>
            <a:off x="4052185" y="286327"/>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5-Point Star 19">
            <a:extLst>
              <a:ext uri="{FF2B5EF4-FFF2-40B4-BE49-F238E27FC236}">
                <a16:creationId xmlns:a16="http://schemas.microsoft.com/office/drawing/2014/main" id="{F1FB0815-2EED-A64B-5E0C-7C35B61B75F7}"/>
              </a:ext>
            </a:extLst>
          </p:cNvPr>
          <p:cNvSpPr/>
          <p:nvPr/>
        </p:nvSpPr>
        <p:spPr>
          <a:xfrm rot="902708">
            <a:off x="11648778" y="1289183"/>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5-Point Star 20">
            <a:extLst>
              <a:ext uri="{FF2B5EF4-FFF2-40B4-BE49-F238E27FC236}">
                <a16:creationId xmlns:a16="http://schemas.microsoft.com/office/drawing/2014/main" id="{8C660D67-1DED-5A4E-9239-597DE4EAC139}"/>
              </a:ext>
            </a:extLst>
          </p:cNvPr>
          <p:cNvSpPr/>
          <p:nvPr/>
        </p:nvSpPr>
        <p:spPr>
          <a:xfrm rot="20335936">
            <a:off x="10414343" y="211351"/>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5-Point Star 21">
            <a:extLst>
              <a:ext uri="{FF2B5EF4-FFF2-40B4-BE49-F238E27FC236}">
                <a16:creationId xmlns:a16="http://schemas.microsoft.com/office/drawing/2014/main" id="{51AF9ADD-0617-C0B4-EBF3-5B5114AD6964}"/>
              </a:ext>
            </a:extLst>
          </p:cNvPr>
          <p:cNvSpPr/>
          <p:nvPr/>
        </p:nvSpPr>
        <p:spPr>
          <a:xfrm>
            <a:off x="10462397" y="1120312"/>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5-Point Star 24">
            <a:extLst>
              <a:ext uri="{FF2B5EF4-FFF2-40B4-BE49-F238E27FC236}">
                <a16:creationId xmlns:a16="http://schemas.microsoft.com/office/drawing/2014/main" id="{7C2AF5DF-8C6A-0553-570D-9B4172D5669F}"/>
              </a:ext>
            </a:extLst>
          </p:cNvPr>
          <p:cNvSpPr/>
          <p:nvPr/>
        </p:nvSpPr>
        <p:spPr>
          <a:xfrm>
            <a:off x="5656784" y="1624980"/>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5-Point Star 26">
            <a:extLst>
              <a:ext uri="{FF2B5EF4-FFF2-40B4-BE49-F238E27FC236}">
                <a16:creationId xmlns:a16="http://schemas.microsoft.com/office/drawing/2014/main" id="{5F75B059-D2CF-306B-E8D8-2ABDA8C60DC1}"/>
              </a:ext>
            </a:extLst>
          </p:cNvPr>
          <p:cNvSpPr/>
          <p:nvPr/>
        </p:nvSpPr>
        <p:spPr>
          <a:xfrm>
            <a:off x="8639005" y="967248"/>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5-Point Star 27">
            <a:extLst>
              <a:ext uri="{FF2B5EF4-FFF2-40B4-BE49-F238E27FC236}">
                <a16:creationId xmlns:a16="http://schemas.microsoft.com/office/drawing/2014/main" id="{CAE7320D-DD29-D778-FC84-ACC806BA9C56}"/>
              </a:ext>
            </a:extLst>
          </p:cNvPr>
          <p:cNvSpPr/>
          <p:nvPr/>
        </p:nvSpPr>
        <p:spPr>
          <a:xfrm>
            <a:off x="11593589" y="518897"/>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5-Point Star 28">
            <a:extLst>
              <a:ext uri="{FF2B5EF4-FFF2-40B4-BE49-F238E27FC236}">
                <a16:creationId xmlns:a16="http://schemas.microsoft.com/office/drawing/2014/main" id="{2F42DFC2-9231-DDB4-9FA8-0A3B3F236CAD}"/>
              </a:ext>
            </a:extLst>
          </p:cNvPr>
          <p:cNvSpPr/>
          <p:nvPr/>
        </p:nvSpPr>
        <p:spPr>
          <a:xfrm rot="19955312">
            <a:off x="5264675" y="930249"/>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5-Point Star 29">
            <a:extLst>
              <a:ext uri="{FF2B5EF4-FFF2-40B4-BE49-F238E27FC236}">
                <a16:creationId xmlns:a16="http://schemas.microsoft.com/office/drawing/2014/main" id="{E2604A32-3264-6A01-F568-72C51EC1BDCC}"/>
              </a:ext>
            </a:extLst>
          </p:cNvPr>
          <p:cNvSpPr/>
          <p:nvPr/>
        </p:nvSpPr>
        <p:spPr>
          <a:xfrm rot="19955312">
            <a:off x="11312334" y="110137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5-Point Star 30">
            <a:extLst>
              <a:ext uri="{FF2B5EF4-FFF2-40B4-BE49-F238E27FC236}">
                <a16:creationId xmlns:a16="http://schemas.microsoft.com/office/drawing/2014/main" id="{47D3A766-810E-BE1B-5091-9E2864400E50}"/>
              </a:ext>
            </a:extLst>
          </p:cNvPr>
          <p:cNvSpPr/>
          <p:nvPr/>
        </p:nvSpPr>
        <p:spPr>
          <a:xfrm rot="21310741">
            <a:off x="11702801" y="187500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5-Point Star 31">
            <a:extLst>
              <a:ext uri="{FF2B5EF4-FFF2-40B4-BE49-F238E27FC236}">
                <a16:creationId xmlns:a16="http://schemas.microsoft.com/office/drawing/2014/main" id="{B883F805-6C85-AF83-175E-C55AD16826B5}"/>
              </a:ext>
            </a:extLst>
          </p:cNvPr>
          <p:cNvSpPr/>
          <p:nvPr/>
        </p:nvSpPr>
        <p:spPr>
          <a:xfrm rot="21310741">
            <a:off x="10168825" y="1188118"/>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5-Point Star 32">
            <a:extLst>
              <a:ext uri="{FF2B5EF4-FFF2-40B4-BE49-F238E27FC236}">
                <a16:creationId xmlns:a16="http://schemas.microsoft.com/office/drawing/2014/main" id="{E8D26D69-0D28-6F71-1804-DFD521EB54D1}"/>
              </a:ext>
            </a:extLst>
          </p:cNvPr>
          <p:cNvSpPr/>
          <p:nvPr/>
        </p:nvSpPr>
        <p:spPr>
          <a:xfrm rot="21310741">
            <a:off x="9990342" y="28426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5-Point Star 33">
            <a:extLst>
              <a:ext uri="{FF2B5EF4-FFF2-40B4-BE49-F238E27FC236}">
                <a16:creationId xmlns:a16="http://schemas.microsoft.com/office/drawing/2014/main" id="{90F87D23-B1D7-3CAF-AA53-667E9B984FBF}"/>
              </a:ext>
            </a:extLst>
          </p:cNvPr>
          <p:cNvSpPr/>
          <p:nvPr/>
        </p:nvSpPr>
        <p:spPr>
          <a:xfrm rot="1366578">
            <a:off x="11312333" y="15654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5-Point Star 34">
            <a:extLst>
              <a:ext uri="{FF2B5EF4-FFF2-40B4-BE49-F238E27FC236}">
                <a16:creationId xmlns:a16="http://schemas.microsoft.com/office/drawing/2014/main" id="{4E2B03A8-C476-FAE8-3960-B85C858F148E}"/>
              </a:ext>
            </a:extLst>
          </p:cNvPr>
          <p:cNvSpPr/>
          <p:nvPr/>
        </p:nvSpPr>
        <p:spPr>
          <a:xfrm rot="20739421">
            <a:off x="8997704" y="42334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5-Point Star 35">
            <a:extLst>
              <a:ext uri="{FF2B5EF4-FFF2-40B4-BE49-F238E27FC236}">
                <a16:creationId xmlns:a16="http://schemas.microsoft.com/office/drawing/2014/main" id="{14D8DFF4-39FF-0D6F-823D-0F9B95CB3CDD}"/>
              </a:ext>
            </a:extLst>
          </p:cNvPr>
          <p:cNvSpPr/>
          <p:nvPr/>
        </p:nvSpPr>
        <p:spPr>
          <a:xfrm rot="20739421">
            <a:off x="7137190" y="57991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5-Point Star 36">
            <a:extLst>
              <a:ext uri="{FF2B5EF4-FFF2-40B4-BE49-F238E27FC236}">
                <a16:creationId xmlns:a16="http://schemas.microsoft.com/office/drawing/2014/main" id="{CD9BCC92-6234-DD26-C3FF-F774C6A4B725}"/>
              </a:ext>
            </a:extLst>
          </p:cNvPr>
          <p:cNvSpPr/>
          <p:nvPr/>
        </p:nvSpPr>
        <p:spPr>
          <a:xfrm rot="20739421">
            <a:off x="5751355" y="284261"/>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5-Point Star 41">
            <a:extLst>
              <a:ext uri="{FF2B5EF4-FFF2-40B4-BE49-F238E27FC236}">
                <a16:creationId xmlns:a16="http://schemas.microsoft.com/office/drawing/2014/main" id="{F1C12242-749B-DAAC-C0C3-0EFE787DD782}"/>
              </a:ext>
            </a:extLst>
          </p:cNvPr>
          <p:cNvSpPr/>
          <p:nvPr/>
        </p:nvSpPr>
        <p:spPr>
          <a:xfrm rot="20739421">
            <a:off x="7017196" y="1564307"/>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5-Point Star 45">
            <a:extLst>
              <a:ext uri="{FF2B5EF4-FFF2-40B4-BE49-F238E27FC236}">
                <a16:creationId xmlns:a16="http://schemas.microsoft.com/office/drawing/2014/main" id="{197D7F67-E05F-498B-A4C2-BA6A856EE983}"/>
              </a:ext>
            </a:extLst>
          </p:cNvPr>
          <p:cNvSpPr/>
          <p:nvPr/>
        </p:nvSpPr>
        <p:spPr>
          <a:xfrm rot="20739421">
            <a:off x="4676949" y="624308"/>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5-Point Star 46">
            <a:extLst>
              <a:ext uri="{FF2B5EF4-FFF2-40B4-BE49-F238E27FC236}">
                <a16:creationId xmlns:a16="http://schemas.microsoft.com/office/drawing/2014/main" id="{CE64640A-D740-58BC-26DE-4C39E50E1AFD}"/>
              </a:ext>
            </a:extLst>
          </p:cNvPr>
          <p:cNvSpPr/>
          <p:nvPr/>
        </p:nvSpPr>
        <p:spPr>
          <a:xfrm rot="20739421">
            <a:off x="6683476" y="265525"/>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5-Point Star 47">
            <a:extLst>
              <a:ext uri="{FF2B5EF4-FFF2-40B4-BE49-F238E27FC236}">
                <a16:creationId xmlns:a16="http://schemas.microsoft.com/office/drawing/2014/main" id="{CB965B84-4FE6-62D3-59B8-9DB5D0A2C2C5}"/>
              </a:ext>
            </a:extLst>
          </p:cNvPr>
          <p:cNvSpPr/>
          <p:nvPr/>
        </p:nvSpPr>
        <p:spPr>
          <a:xfrm rot="20739421">
            <a:off x="5040506" y="282327"/>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5-Point Star 48">
            <a:extLst>
              <a:ext uri="{FF2B5EF4-FFF2-40B4-BE49-F238E27FC236}">
                <a16:creationId xmlns:a16="http://schemas.microsoft.com/office/drawing/2014/main" id="{5F684487-BECB-7F07-6FAB-6A4FA12C34D8}"/>
              </a:ext>
            </a:extLst>
          </p:cNvPr>
          <p:cNvSpPr/>
          <p:nvPr/>
        </p:nvSpPr>
        <p:spPr>
          <a:xfrm rot="20739421">
            <a:off x="6255339" y="662395"/>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5-Point Star 49">
            <a:extLst>
              <a:ext uri="{FF2B5EF4-FFF2-40B4-BE49-F238E27FC236}">
                <a16:creationId xmlns:a16="http://schemas.microsoft.com/office/drawing/2014/main" id="{49A6D7C5-DD19-D54A-6E83-56847A8AE4D8}"/>
              </a:ext>
            </a:extLst>
          </p:cNvPr>
          <p:cNvSpPr/>
          <p:nvPr/>
        </p:nvSpPr>
        <p:spPr>
          <a:xfrm rot="20739421">
            <a:off x="8163767" y="801169"/>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5-Point Star 50">
            <a:extLst>
              <a:ext uri="{FF2B5EF4-FFF2-40B4-BE49-F238E27FC236}">
                <a16:creationId xmlns:a16="http://schemas.microsoft.com/office/drawing/2014/main" id="{743782E7-AFFA-A25C-DAF8-E7A93B710B89}"/>
              </a:ext>
            </a:extLst>
          </p:cNvPr>
          <p:cNvSpPr/>
          <p:nvPr/>
        </p:nvSpPr>
        <p:spPr>
          <a:xfrm rot="20739421">
            <a:off x="9945553" y="662395"/>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5-Point Star 51">
            <a:extLst>
              <a:ext uri="{FF2B5EF4-FFF2-40B4-BE49-F238E27FC236}">
                <a16:creationId xmlns:a16="http://schemas.microsoft.com/office/drawing/2014/main" id="{3EC4AAC6-88A2-0768-AAB6-4DE1CDF59685}"/>
              </a:ext>
            </a:extLst>
          </p:cNvPr>
          <p:cNvSpPr/>
          <p:nvPr/>
        </p:nvSpPr>
        <p:spPr>
          <a:xfrm rot="21310741">
            <a:off x="9316313" y="110137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5-Point Star 52">
            <a:extLst>
              <a:ext uri="{FF2B5EF4-FFF2-40B4-BE49-F238E27FC236}">
                <a16:creationId xmlns:a16="http://schemas.microsoft.com/office/drawing/2014/main" id="{6ADCEB20-C4CF-E077-B84F-8BB227FB99D2}"/>
              </a:ext>
            </a:extLst>
          </p:cNvPr>
          <p:cNvSpPr/>
          <p:nvPr/>
        </p:nvSpPr>
        <p:spPr>
          <a:xfrm rot="21310741">
            <a:off x="11960883" y="2112247"/>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5-Point Star 53">
            <a:extLst>
              <a:ext uri="{FF2B5EF4-FFF2-40B4-BE49-F238E27FC236}">
                <a16:creationId xmlns:a16="http://schemas.microsoft.com/office/drawing/2014/main" id="{67D886BA-CD76-0F6B-8FCF-6C6A6DE2A26A}"/>
              </a:ext>
            </a:extLst>
          </p:cNvPr>
          <p:cNvSpPr/>
          <p:nvPr/>
        </p:nvSpPr>
        <p:spPr>
          <a:xfrm rot="21310741">
            <a:off x="7703469" y="1249573"/>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6" name="Picture 55">
            <a:extLst>
              <a:ext uri="{FF2B5EF4-FFF2-40B4-BE49-F238E27FC236}">
                <a16:creationId xmlns:a16="http://schemas.microsoft.com/office/drawing/2014/main" id="{4A1CB98E-5286-BC24-0E0D-805EDE1D079E}"/>
              </a:ext>
            </a:extLst>
          </p:cNvPr>
          <p:cNvPicPr>
            <a:picLocks noChangeAspect="1"/>
          </p:cNvPicPr>
          <p:nvPr/>
        </p:nvPicPr>
        <p:blipFill>
          <a:blip r:embed="rId5"/>
          <a:stretch>
            <a:fillRect/>
          </a:stretch>
        </p:blipFill>
        <p:spPr>
          <a:xfrm>
            <a:off x="265400" y="6121066"/>
            <a:ext cx="2084162" cy="533447"/>
          </a:xfrm>
          <a:prstGeom prst="rect">
            <a:avLst/>
          </a:prstGeom>
        </p:spPr>
      </p:pic>
      <p:pic>
        <p:nvPicPr>
          <p:cNvPr id="58" name="Picture 57">
            <a:extLst>
              <a:ext uri="{FF2B5EF4-FFF2-40B4-BE49-F238E27FC236}">
                <a16:creationId xmlns:a16="http://schemas.microsoft.com/office/drawing/2014/main" id="{8FB1FAC2-9711-8B08-FA7B-55DD72866E3A}"/>
              </a:ext>
            </a:extLst>
          </p:cNvPr>
          <p:cNvPicPr>
            <a:picLocks noChangeAspect="1"/>
          </p:cNvPicPr>
          <p:nvPr/>
        </p:nvPicPr>
        <p:blipFill>
          <a:blip r:embed="rId6"/>
          <a:stretch>
            <a:fillRect/>
          </a:stretch>
        </p:blipFill>
        <p:spPr>
          <a:xfrm>
            <a:off x="9793374" y="252222"/>
            <a:ext cx="2180326" cy="616803"/>
          </a:xfrm>
          <a:prstGeom prst="rect">
            <a:avLst/>
          </a:prstGeom>
        </p:spPr>
      </p:pic>
      <p:sp>
        <p:nvSpPr>
          <p:cNvPr id="4" name="TextBox 3">
            <a:extLst>
              <a:ext uri="{FF2B5EF4-FFF2-40B4-BE49-F238E27FC236}">
                <a16:creationId xmlns:a16="http://schemas.microsoft.com/office/drawing/2014/main" id="{F43A795B-5C65-EAA6-3761-2CAA29E86F4C}"/>
              </a:ext>
            </a:extLst>
          </p:cNvPr>
          <p:cNvSpPr txBox="1"/>
          <p:nvPr/>
        </p:nvSpPr>
        <p:spPr>
          <a:xfrm>
            <a:off x="1670134" y="454330"/>
            <a:ext cx="5504612" cy="1200329"/>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3600" b="1">
                <a:solidFill>
                  <a:schemeClr val="bg1"/>
                </a:solidFill>
                <a:latin typeface="Montserrat" pitchFamily="2" charset="77"/>
              </a:rPr>
              <a:t>Turn and </a:t>
            </a:r>
          </a:p>
          <a:p>
            <a:r>
              <a:rPr lang="en-US" sz="3600" b="1">
                <a:solidFill>
                  <a:schemeClr val="bg1"/>
                </a:solidFill>
                <a:latin typeface="Montserrat" pitchFamily="2" charset="77"/>
              </a:rPr>
              <a:t>TALK TIME</a:t>
            </a:r>
          </a:p>
        </p:txBody>
      </p:sp>
      <p:sp>
        <p:nvSpPr>
          <p:cNvPr id="6" name="5-Point Star 5">
            <a:extLst>
              <a:ext uri="{FF2B5EF4-FFF2-40B4-BE49-F238E27FC236}">
                <a16:creationId xmlns:a16="http://schemas.microsoft.com/office/drawing/2014/main" id="{4943F3D2-8A42-601C-5EE9-4D384FDE257C}"/>
              </a:ext>
            </a:extLst>
          </p:cNvPr>
          <p:cNvSpPr/>
          <p:nvPr/>
        </p:nvSpPr>
        <p:spPr>
          <a:xfrm>
            <a:off x="4655861" y="1425026"/>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cxnSp>
        <p:nvCxnSpPr>
          <p:cNvPr id="8" name="Straight Connector 7">
            <a:extLst>
              <a:ext uri="{FF2B5EF4-FFF2-40B4-BE49-F238E27FC236}">
                <a16:creationId xmlns:a16="http://schemas.microsoft.com/office/drawing/2014/main" id="{5B830415-C0C0-AEBD-12A6-C967F192C603}"/>
              </a:ext>
            </a:extLst>
          </p:cNvPr>
          <p:cNvCxnSpPr>
            <a:cxnSpLocks/>
          </p:cNvCxnSpPr>
          <p:nvPr/>
        </p:nvCxnSpPr>
        <p:spPr>
          <a:xfrm flipV="1">
            <a:off x="1768349" y="1561842"/>
            <a:ext cx="2883242" cy="733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pic>
        <p:nvPicPr>
          <p:cNvPr id="9" name="Picture 8">
            <a:extLst>
              <a:ext uri="{FF2B5EF4-FFF2-40B4-BE49-F238E27FC236}">
                <a16:creationId xmlns:a16="http://schemas.microsoft.com/office/drawing/2014/main" id="{CE2BB416-3C2F-BAD1-DB46-DF78D063FADB}"/>
              </a:ext>
            </a:extLst>
          </p:cNvPr>
          <p:cNvPicPr>
            <a:picLocks noChangeAspect="1"/>
          </p:cNvPicPr>
          <p:nvPr/>
        </p:nvPicPr>
        <p:blipFill>
          <a:blip r:embed="rId7"/>
          <a:srcRect l="14085" t="39978" r="53808" b="38994"/>
          <a:stretch>
            <a:fillRect/>
          </a:stretch>
        </p:blipFill>
        <p:spPr>
          <a:xfrm>
            <a:off x="283427" y="369390"/>
            <a:ext cx="1600166" cy="1355015"/>
          </a:xfrm>
          <a:prstGeom prst="rect">
            <a:avLst/>
          </a:prstGeom>
        </p:spPr>
      </p:pic>
      <p:sp>
        <p:nvSpPr>
          <p:cNvPr id="5" name="TextBox 4">
            <a:extLst>
              <a:ext uri="{FF2B5EF4-FFF2-40B4-BE49-F238E27FC236}">
                <a16:creationId xmlns:a16="http://schemas.microsoft.com/office/drawing/2014/main" id="{4FEF4117-1632-49E4-8ECE-4E65BD785914}"/>
              </a:ext>
            </a:extLst>
          </p:cNvPr>
          <p:cNvSpPr txBox="1"/>
          <p:nvPr/>
        </p:nvSpPr>
        <p:spPr>
          <a:xfrm>
            <a:off x="1487100" y="2440210"/>
            <a:ext cx="8637120" cy="461665"/>
          </a:xfrm>
          <a:prstGeom prst="rect">
            <a:avLst/>
          </a:prstGeom>
          <a:noFill/>
        </p:spPr>
        <p:txBody>
          <a:bodyPr wrap="square" rtlCol="0">
            <a:spAutoFit/>
          </a:bodyPr>
          <a:lstStyle/>
          <a:p>
            <a:r>
              <a:rPr lang="en-US" sz="2400">
                <a:solidFill>
                  <a:schemeClr val="bg1"/>
                </a:solidFill>
                <a:latin typeface="Montserrat" pitchFamily="2" charset="77"/>
              </a:rPr>
              <a:t>How does the cast compare to the </a:t>
            </a:r>
            <a:r>
              <a:rPr lang="en-US" sz="2400" b="1">
                <a:solidFill>
                  <a:schemeClr val="bg1"/>
                </a:solidFill>
                <a:latin typeface="Montserrat" pitchFamily="2" charset="77"/>
              </a:rPr>
              <a:t>original checker</a:t>
            </a:r>
            <a:r>
              <a:rPr lang="en-US" sz="2400">
                <a:solidFill>
                  <a:schemeClr val="bg1"/>
                </a:solidFill>
                <a:latin typeface="Montserrat" pitchFamily="2" charset="77"/>
              </a:rPr>
              <a:t>? </a:t>
            </a:r>
          </a:p>
        </p:txBody>
      </p:sp>
      <p:sp>
        <p:nvSpPr>
          <p:cNvPr id="11" name="TextBox 10">
            <a:extLst>
              <a:ext uri="{FF2B5EF4-FFF2-40B4-BE49-F238E27FC236}">
                <a16:creationId xmlns:a16="http://schemas.microsoft.com/office/drawing/2014/main" id="{777C7F03-AC72-6CF3-8AF9-8B8A43533974}"/>
              </a:ext>
            </a:extLst>
          </p:cNvPr>
          <p:cNvSpPr txBox="1"/>
          <p:nvPr/>
        </p:nvSpPr>
        <p:spPr>
          <a:xfrm>
            <a:off x="1435580" y="2998618"/>
            <a:ext cx="8637120" cy="461665"/>
          </a:xfrm>
          <a:prstGeom prst="rect">
            <a:avLst/>
          </a:prstGeom>
          <a:noFill/>
        </p:spPr>
        <p:txBody>
          <a:bodyPr wrap="square" rtlCol="0">
            <a:spAutoFit/>
          </a:bodyPr>
          <a:lstStyle/>
          <a:p>
            <a:r>
              <a:rPr lang="en-US" sz="2400">
                <a:solidFill>
                  <a:schemeClr val="bg1"/>
                </a:solidFill>
                <a:latin typeface="Montserrat" pitchFamily="2" charset="77"/>
              </a:rPr>
              <a:t>Do all </a:t>
            </a:r>
            <a:r>
              <a:rPr lang="en-US" sz="2400" b="1">
                <a:solidFill>
                  <a:schemeClr val="bg1"/>
                </a:solidFill>
                <a:latin typeface="Montserrat" pitchFamily="2" charset="77"/>
              </a:rPr>
              <a:t>casts</a:t>
            </a:r>
            <a:r>
              <a:rPr lang="en-US" sz="2400">
                <a:solidFill>
                  <a:schemeClr val="bg1"/>
                </a:solidFill>
                <a:latin typeface="Montserrat" pitchFamily="2" charset="77"/>
              </a:rPr>
              <a:t> look the same? </a:t>
            </a:r>
          </a:p>
        </p:txBody>
      </p:sp>
      <p:sp>
        <p:nvSpPr>
          <p:cNvPr id="55" name="TextBox 54">
            <a:extLst>
              <a:ext uri="{FF2B5EF4-FFF2-40B4-BE49-F238E27FC236}">
                <a16:creationId xmlns:a16="http://schemas.microsoft.com/office/drawing/2014/main" id="{6309783A-8618-58CD-A469-5B325A78DE2C}"/>
              </a:ext>
            </a:extLst>
          </p:cNvPr>
          <p:cNvSpPr txBox="1"/>
          <p:nvPr/>
        </p:nvSpPr>
        <p:spPr>
          <a:xfrm>
            <a:off x="1435580" y="3545001"/>
            <a:ext cx="11425289" cy="461665"/>
          </a:xfrm>
          <a:prstGeom prst="rect">
            <a:avLst/>
          </a:prstGeom>
          <a:noFill/>
        </p:spPr>
        <p:txBody>
          <a:bodyPr wrap="square" rtlCol="0">
            <a:spAutoFit/>
          </a:bodyPr>
          <a:lstStyle/>
          <a:p>
            <a:r>
              <a:rPr lang="en-US" sz="2400" dirty="0">
                <a:solidFill>
                  <a:schemeClr val="bg1"/>
                </a:solidFill>
                <a:latin typeface="Montserrat" pitchFamily="2" charset="77"/>
              </a:rPr>
              <a:t>What happened when the </a:t>
            </a:r>
            <a:r>
              <a:rPr lang="en-US" sz="2400" b="1" dirty="0">
                <a:solidFill>
                  <a:schemeClr val="bg1"/>
                </a:solidFill>
                <a:latin typeface="Montserrat" pitchFamily="2" charset="77"/>
              </a:rPr>
              <a:t>mold halves </a:t>
            </a:r>
            <a:r>
              <a:rPr lang="en-US" sz="2400" dirty="0">
                <a:solidFill>
                  <a:schemeClr val="bg1"/>
                </a:solidFill>
                <a:latin typeface="Montserrat" pitchFamily="2" charset="77"/>
              </a:rPr>
              <a:t>did not line up perfectly? </a:t>
            </a:r>
          </a:p>
        </p:txBody>
      </p:sp>
      <p:sp>
        <p:nvSpPr>
          <p:cNvPr id="60" name="TextBox 59">
            <a:extLst>
              <a:ext uri="{FF2B5EF4-FFF2-40B4-BE49-F238E27FC236}">
                <a16:creationId xmlns:a16="http://schemas.microsoft.com/office/drawing/2014/main" id="{4E6CC66A-01F7-8A5D-42B0-0C68F3846E2E}"/>
              </a:ext>
            </a:extLst>
          </p:cNvPr>
          <p:cNvSpPr txBox="1"/>
          <p:nvPr/>
        </p:nvSpPr>
        <p:spPr>
          <a:xfrm>
            <a:off x="1435580" y="4060080"/>
            <a:ext cx="11425289" cy="461665"/>
          </a:xfrm>
          <a:prstGeom prst="rect">
            <a:avLst/>
          </a:prstGeom>
          <a:noFill/>
        </p:spPr>
        <p:txBody>
          <a:bodyPr wrap="square" rtlCol="0">
            <a:spAutoFit/>
          </a:bodyPr>
          <a:lstStyle/>
          <a:p>
            <a:r>
              <a:rPr lang="en-US" sz="2400" dirty="0">
                <a:solidFill>
                  <a:schemeClr val="bg1"/>
                </a:solidFill>
                <a:latin typeface="Montserrat" pitchFamily="2" charset="77"/>
              </a:rPr>
              <a:t>How did </a:t>
            </a:r>
            <a:r>
              <a:rPr lang="en-US" sz="2400" b="1" dirty="0">
                <a:solidFill>
                  <a:schemeClr val="bg1"/>
                </a:solidFill>
                <a:latin typeface="Montserrat" pitchFamily="2" charset="77"/>
              </a:rPr>
              <a:t>pressure</a:t>
            </a:r>
            <a:r>
              <a:rPr lang="en-US" sz="2400" dirty="0">
                <a:solidFill>
                  <a:schemeClr val="bg1"/>
                </a:solidFill>
                <a:latin typeface="Montserrat" pitchFamily="2" charset="77"/>
              </a:rPr>
              <a:t> or </a:t>
            </a:r>
            <a:r>
              <a:rPr lang="en-US" sz="2400" b="1" dirty="0">
                <a:solidFill>
                  <a:schemeClr val="bg1"/>
                </a:solidFill>
                <a:latin typeface="Montserrat" pitchFamily="2" charset="77"/>
              </a:rPr>
              <a:t>filling</a:t>
            </a:r>
            <a:r>
              <a:rPr lang="en-US" sz="2400" dirty="0">
                <a:solidFill>
                  <a:schemeClr val="bg1"/>
                </a:solidFill>
                <a:latin typeface="Montserrat" pitchFamily="2" charset="77"/>
              </a:rPr>
              <a:t> affect the final shape? </a:t>
            </a:r>
          </a:p>
        </p:txBody>
      </p:sp>
      <p:sp>
        <p:nvSpPr>
          <p:cNvPr id="61" name="TextBox 60">
            <a:extLst>
              <a:ext uri="{FF2B5EF4-FFF2-40B4-BE49-F238E27FC236}">
                <a16:creationId xmlns:a16="http://schemas.microsoft.com/office/drawing/2014/main" id="{B6F107C7-B5EF-99EA-B0BD-0B6E2266383F}"/>
              </a:ext>
            </a:extLst>
          </p:cNvPr>
          <p:cNvSpPr txBox="1"/>
          <p:nvPr/>
        </p:nvSpPr>
        <p:spPr>
          <a:xfrm>
            <a:off x="1444820" y="4633761"/>
            <a:ext cx="11425289" cy="461665"/>
          </a:xfrm>
          <a:prstGeom prst="rect">
            <a:avLst/>
          </a:prstGeom>
          <a:noFill/>
        </p:spPr>
        <p:txBody>
          <a:bodyPr wrap="square" rtlCol="0">
            <a:spAutoFit/>
          </a:bodyPr>
          <a:lstStyle/>
          <a:p>
            <a:pPr lvl="0" defTabSz="914400"/>
            <a:r>
              <a:rPr lang="en-US" sz="2400" dirty="0">
                <a:solidFill>
                  <a:schemeClr val="bg1"/>
                </a:solidFill>
                <a:latin typeface="Montserrat" pitchFamily="2" charset="77"/>
              </a:rPr>
              <a:t>Why might </a:t>
            </a:r>
            <a:r>
              <a:rPr lang="en-US" sz="2400" b="1" dirty="0">
                <a:solidFill>
                  <a:schemeClr val="bg1"/>
                </a:solidFill>
                <a:latin typeface="Montserrat" pitchFamily="2" charset="77"/>
              </a:rPr>
              <a:t>manufacturers</a:t>
            </a:r>
            <a:r>
              <a:rPr lang="en-US" sz="2400" dirty="0">
                <a:solidFill>
                  <a:schemeClr val="bg1"/>
                </a:solidFill>
                <a:latin typeface="Montserrat" pitchFamily="2" charset="77"/>
              </a:rPr>
              <a:t> check parts during production? </a:t>
            </a:r>
            <a:endParaRPr lang="en-US" altLang="en-US" sz="2400" dirty="0">
              <a:solidFill>
                <a:schemeClr val="bg1"/>
              </a:solidFill>
              <a:latin typeface="Montserrat" pitchFamily="2" charset="77"/>
            </a:endParaRPr>
          </a:p>
        </p:txBody>
      </p:sp>
      <p:sp>
        <p:nvSpPr>
          <p:cNvPr id="62" name="5-Point Star 61">
            <a:extLst>
              <a:ext uri="{FF2B5EF4-FFF2-40B4-BE49-F238E27FC236}">
                <a16:creationId xmlns:a16="http://schemas.microsoft.com/office/drawing/2014/main" id="{FFCF1841-9F71-A579-906F-8114F4D6CCDD}"/>
              </a:ext>
            </a:extLst>
          </p:cNvPr>
          <p:cNvSpPr/>
          <p:nvPr/>
        </p:nvSpPr>
        <p:spPr>
          <a:xfrm>
            <a:off x="1205651" y="2464160"/>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67" name="5-Point Star 66">
            <a:extLst>
              <a:ext uri="{FF2B5EF4-FFF2-40B4-BE49-F238E27FC236}">
                <a16:creationId xmlns:a16="http://schemas.microsoft.com/office/drawing/2014/main" id="{06008F46-8D04-A2A3-CBC5-E321AFF66D53}"/>
              </a:ext>
            </a:extLst>
          </p:cNvPr>
          <p:cNvSpPr/>
          <p:nvPr/>
        </p:nvSpPr>
        <p:spPr>
          <a:xfrm>
            <a:off x="1212982" y="3023793"/>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68" name="5-Point Star 67">
            <a:extLst>
              <a:ext uri="{FF2B5EF4-FFF2-40B4-BE49-F238E27FC236}">
                <a16:creationId xmlns:a16="http://schemas.microsoft.com/office/drawing/2014/main" id="{349AF0FF-31EA-8D9E-3E60-A90BB8F1EEED}"/>
              </a:ext>
            </a:extLst>
          </p:cNvPr>
          <p:cNvSpPr/>
          <p:nvPr/>
        </p:nvSpPr>
        <p:spPr>
          <a:xfrm>
            <a:off x="1212981" y="3579388"/>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69" name="5-Point Star 68">
            <a:extLst>
              <a:ext uri="{FF2B5EF4-FFF2-40B4-BE49-F238E27FC236}">
                <a16:creationId xmlns:a16="http://schemas.microsoft.com/office/drawing/2014/main" id="{790AD61A-3394-BC88-7AD4-75174386CC9F}"/>
              </a:ext>
            </a:extLst>
          </p:cNvPr>
          <p:cNvSpPr/>
          <p:nvPr/>
        </p:nvSpPr>
        <p:spPr>
          <a:xfrm>
            <a:off x="1212635" y="4134707"/>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70" name="5-Point Star 69">
            <a:extLst>
              <a:ext uri="{FF2B5EF4-FFF2-40B4-BE49-F238E27FC236}">
                <a16:creationId xmlns:a16="http://schemas.microsoft.com/office/drawing/2014/main" id="{058095A6-4D3C-1D3A-4A98-1ACEB0F5B014}"/>
              </a:ext>
            </a:extLst>
          </p:cNvPr>
          <p:cNvSpPr/>
          <p:nvPr/>
        </p:nvSpPr>
        <p:spPr>
          <a:xfrm>
            <a:off x="1227235" y="4676246"/>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2473549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showMasterSp="0">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CF82391B-4551-8BDD-589D-6DAA011A8D5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D0C2871-3DA6-91F0-F39C-5AC0812910BC}"/>
              </a:ext>
            </a:extLst>
          </p:cNvPr>
          <p:cNvSpPr>
            <a:spLocks noGrp="1"/>
          </p:cNvSpPr>
          <p:nvPr>
            <p:ph type="title"/>
          </p:nvPr>
        </p:nvSpPr>
        <p:spPr>
          <a:xfrm>
            <a:off x="3208457" y="0"/>
            <a:ext cx="5343866" cy="1086506"/>
          </a:xfrm>
        </p:spPr>
        <p:txBody>
          <a:bodyPr>
            <a:normAutofit/>
          </a:bodyPr>
          <a:lstStyle/>
          <a:p>
            <a:pPr algn="l"/>
            <a:r>
              <a:rPr lang="en-US" sz="4000" dirty="0">
                <a:solidFill>
                  <a:schemeClr val="bg1"/>
                </a:solidFill>
                <a:latin typeface="Montserrat"/>
              </a:rPr>
              <a:t>Career Exploration</a:t>
            </a:r>
            <a:endParaRPr lang="en-US" sz="4000" dirty="0">
              <a:solidFill>
                <a:schemeClr val="bg1"/>
              </a:solidFill>
            </a:endParaRPr>
          </a:p>
        </p:txBody>
      </p:sp>
      <p:pic>
        <p:nvPicPr>
          <p:cNvPr id="6" name="Picture 5">
            <a:extLst>
              <a:ext uri="{FF2B5EF4-FFF2-40B4-BE49-F238E27FC236}">
                <a16:creationId xmlns:a16="http://schemas.microsoft.com/office/drawing/2014/main" id="{AD1998F6-3014-A33C-563E-8B82306F6ED4}"/>
              </a:ext>
            </a:extLst>
          </p:cNvPr>
          <p:cNvPicPr>
            <a:picLocks noChangeAspect="1"/>
          </p:cNvPicPr>
          <p:nvPr/>
        </p:nvPicPr>
        <p:blipFill>
          <a:blip r:embed="rId4"/>
          <a:stretch>
            <a:fillRect/>
          </a:stretch>
        </p:blipFill>
        <p:spPr>
          <a:xfrm>
            <a:off x="100885" y="160991"/>
            <a:ext cx="985793" cy="761749"/>
          </a:xfrm>
          <a:prstGeom prst="rect">
            <a:avLst/>
          </a:prstGeom>
        </p:spPr>
      </p:pic>
      <p:pic>
        <p:nvPicPr>
          <p:cNvPr id="12" name="Picture 11">
            <a:extLst>
              <a:ext uri="{FF2B5EF4-FFF2-40B4-BE49-F238E27FC236}">
                <a16:creationId xmlns:a16="http://schemas.microsoft.com/office/drawing/2014/main" id="{3990ED7E-3AD1-2A05-81AE-BA20F8F2C9DB}"/>
              </a:ext>
            </a:extLst>
          </p:cNvPr>
          <p:cNvPicPr>
            <a:picLocks noChangeAspect="1"/>
          </p:cNvPicPr>
          <p:nvPr/>
        </p:nvPicPr>
        <p:blipFill>
          <a:blip r:embed="rId5"/>
          <a:stretch>
            <a:fillRect/>
          </a:stretch>
        </p:blipFill>
        <p:spPr>
          <a:xfrm>
            <a:off x="10010988" y="73965"/>
            <a:ext cx="2080127" cy="532414"/>
          </a:xfrm>
          <a:prstGeom prst="rect">
            <a:avLst/>
          </a:prstGeom>
        </p:spPr>
      </p:pic>
      <p:sp>
        <p:nvSpPr>
          <p:cNvPr id="2" name="Rectangle 1">
            <a:extLst>
              <a:ext uri="{FF2B5EF4-FFF2-40B4-BE49-F238E27FC236}">
                <a16:creationId xmlns:a16="http://schemas.microsoft.com/office/drawing/2014/main" id="{ABFFC6CD-63C2-7F28-A9E4-0CAFBAC6B51A}"/>
              </a:ext>
            </a:extLst>
          </p:cNvPr>
          <p:cNvSpPr>
            <a:spLocks noChangeArrowheads="1"/>
          </p:cNvSpPr>
          <p:nvPr/>
        </p:nvSpPr>
        <p:spPr bwMode="auto">
          <a:xfrm>
            <a:off x="838200" y="3625679"/>
            <a:ext cx="10791092"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800" b="0" i="0" u="none" strike="noStrike" cap="none" normalizeH="0" dirty="0">
              <a:ln>
                <a:noFill/>
              </a:ln>
              <a:solidFill>
                <a:schemeClr val="bg1"/>
              </a:solidFill>
              <a:effectLst/>
              <a:latin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4" name="Rectangle 1">
            <a:extLst>
              <a:ext uri="{FF2B5EF4-FFF2-40B4-BE49-F238E27FC236}">
                <a16:creationId xmlns:a16="http://schemas.microsoft.com/office/drawing/2014/main" id="{2F7F2B12-6BCB-D2D5-D9B9-9EAC571E2534}"/>
              </a:ext>
            </a:extLst>
          </p:cNvPr>
          <p:cNvSpPr>
            <a:spLocks noChangeArrowheads="1"/>
          </p:cNvSpPr>
          <p:nvPr/>
        </p:nvSpPr>
        <p:spPr bwMode="auto">
          <a:xfrm>
            <a:off x="1640971" y="3210952"/>
            <a:ext cx="10085505"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0" i="0" u="none" strike="noStrike" cap="none" normalizeH="0" baseline="0" dirty="0">
              <a:ln>
                <a:noFill/>
              </a:ln>
              <a:solidFill>
                <a:schemeClr val="bg1"/>
              </a:solidFill>
              <a:effectLst/>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1" name="5-Point Star 10">
            <a:extLst>
              <a:ext uri="{FF2B5EF4-FFF2-40B4-BE49-F238E27FC236}">
                <a16:creationId xmlns:a16="http://schemas.microsoft.com/office/drawing/2014/main" id="{9AC2590D-1E06-4F61-9923-718ED430BD7F}"/>
              </a:ext>
            </a:extLst>
          </p:cNvPr>
          <p:cNvSpPr/>
          <p:nvPr/>
        </p:nvSpPr>
        <p:spPr>
          <a:xfrm>
            <a:off x="8418037" y="701530"/>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cxnSp>
        <p:nvCxnSpPr>
          <p:cNvPr id="13" name="Straight Connector 12">
            <a:extLst>
              <a:ext uri="{FF2B5EF4-FFF2-40B4-BE49-F238E27FC236}">
                <a16:creationId xmlns:a16="http://schemas.microsoft.com/office/drawing/2014/main" id="{FC19774E-54FD-4603-5B74-F8182DAB8358}"/>
              </a:ext>
            </a:extLst>
          </p:cNvPr>
          <p:cNvCxnSpPr>
            <a:cxnSpLocks/>
          </p:cNvCxnSpPr>
          <p:nvPr/>
        </p:nvCxnSpPr>
        <p:spPr>
          <a:xfrm>
            <a:off x="3268007" y="884348"/>
            <a:ext cx="5104701"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pic>
        <p:nvPicPr>
          <p:cNvPr id="17" name="Picture 16">
            <a:extLst>
              <a:ext uri="{FF2B5EF4-FFF2-40B4-BE49-F238E27FC236}">
                <a16:creationId xmlns:a16="http://schemas.microsoft.com/office/drawing/2014/main" id="{DB5515B8-4F41-DE9C-3F25-1DF4F77E2EB8}"/>
              </a:ext>
            </a:extLst>
          </p:cNvPr>
          <p:cNvPicPr>
            <a:picLocks noChangeAspect="1"/>
          </p:cNvPicPr>
          <p:nvPr/>
        </p:nvPicPr>
        <p:blipFill>
          <a:blip r:embed="rId6"/>
          <a:stretch>
            <a:fillRect/>
          </a:stretch>
        </p:blipFill>
        <p:spPr>
          <a:xfrm>
            <a:off x="254247" y="4633412"/>
            <a:ext cx="5431501" cy="1925485"/>
          </a:xfrm>
          <a:prstGeom prst="roundRect">
            <a:avLst/>
          </a:prstGeom>
          <a:ln w="28575">
            <a:solidFill>
              <a:schemeClr val="bg1"/>
            </a:solidFill>
          </a:ln>
          <a:effectLst>
            <a:outerShdw blurRad="152400" dist="38100" dir="8100000" sx="103000" sy="103000" algn="tr" rotWithShape="0">
              <a:prstClr val="black">
                <a:alpha val="40000"/>
              </a:prstClr>
            </a:outerShdw>
          </a:effectLst>
        </p:spPr>
      </p:pic>
      <p:pic>
        <p:nvPicPr>
          <p:cNvPr id="19" name="Picture 18">
            <a:extLst>
              <a:ext uri="{FF2B5EF4-FFF2-40B4-BE49-F238E27FC236}">
                <a16:creationId xmlns:a16="http://schemas.microsoft.com/office/drawing/2014/main" id="{BE23DFB2-E5AF-749B-248E-98DCFE9C6589}"/>
              </a:ext>
            </a:extLst>
          </p:cNvPr>
          <p:cNvPicPr>
            <a:picLocks noChangeAspect="1"/>
          </p:cNvPicPr>
          <p:nvPr/>
        </p:nvPicPr>
        <p:blipFill>
          <a:blip r:embed="rId7"/>
          <a:stretch>
            <a:fillRect/>
          </a:stretch>
        </p:blipFill>
        <p:spPr>
          <a:xfrm>
            <a:off x="5820357" y="1588204"/>
            <a:ext cx="3042956" cy="2028637"/>
          </a:xfrm>
          <a:prstGeom prst="roundRect">
            <a:avLst/>
          </a:prstGeom>
          <a:ln w="28575">
            <a:solidFill>
              <a:schemeClr val="bg1"/>
            </a:solidFill>
          </a:ln>
          <a:effectLst>
            <a:outerShdw blurRad="127000" dist="38100" dir="8100000" sx="102000" sy="102000" algn="tr" rotWithShape="0">
              <a:prstClr val="black">
                <a:alpha val="40000"/>
              </a:prstClr>
            </a:outerShdw>
          </a:effectLst>
        </p:spPr>
      </p:pic>
      <p:pic>
        <p:nvPicPr>
          <p:cNvPr id="21" name="Picture 20">
            <a:extLst>
              <a:ext uri="{FF2B5EF4-FFF2-40B4-BE49-F238E27FC236}">
                <a16:creationId xmlns:a16="http://schemas.microsoft.com/office/drawing/2014/main" id="{76A4147D-D923-40C3-7355-501DDDC4977C}"/>
              </a:ext>
            </a:extLst>
          </p:cNvPr>
          <p:cNvPicPr>
            <a:picLocks noChangeAspect="1"/>
          </p:cNvPicPr>
          <p:nvPr/>
        </p:nvPicPr>
        <p:blipFill>
          <a:blip r:embed="rId8"/>
          <a:stretch>
            <a:fillRect/>
          </a:stretch>
        </p:blipFill>
        <p:spPr>
          <a:xfrm>
            <a:off x="217858" y="1588204"/>
            <a:ext cx="2585079" cy="2110200"/>
          </a:xfrm>
          <a:prstGeom prst="roundRect">
            <a:avLst/>
          </a:prstGeom>
          <a:ln w="28575">
            <a:solidFill>
              <a:schemeClr val="bg1"/>
            </a:solidFill>
          </a:ln>
          <a:effectLst>
            <a:outerShdw blurRad="190500" dist="38100" dir="8100000" sx="102000" sy="102000" algn="tr" rotWithShape="0">
              <a:prstClr val="black">
                <a:alpha val="40000"/>
              </a:prstClr>
            </a:outerShdw>
          </a:effectLst>
        </p:spPr>
      </p:pic>
      <p:sp>
        <p:nvSpPr>
          <p:cNvPr id="23" name="Rounded Rectangle 22">
            <a:extLst>
              <a:ext uri="{FF2B5EF4-FFF2-40B4-BE49-F238E27FC236}">
                <a16:creationId xmlns:a16="http://schemas.microsoft.com/office/drawing/2014/main" id="{0C248F57-818A-1E50-6158-12B1D479C370}"/>
              </a:ext>
            </a:extLst>
          </p:cNvPr>
          <p:cNvSpPr/>
          <p:nvPr/>
        </p:nvSpPr>
        <p:spPr>
          <a:xfrm>
            <a:off x="2969998" y="1526269"/>
            <a:ext cx="2585079" cy="2408211"/>
          </a:xfrm>
          <a:prstGeom prst="roundRect">
            <a:avLst/>
          </a:prstGeom>
          <a:solidFill>
            <a:schemeClr val="bg1"/>
          </a:solidFill>
          <a:ln w="28575">
            <a:solidFill>
              <a:schemeClr val="bg1"/>
            </a:solidFill>
          </a:ln>
          <a:effectLst>
            <a:outerShdw blurRad="127000" dist="38100" dir="8100000" sx="101000" sy="101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sz="2000">
              <a:solidFill>
                <a:srgbClr val="2E3192"/>
              </a:solidFill>
              <a:latin typeface="Montserrat" pitchFamily="2" charset="77"/>
            </a:endParaRPr>
          </a:p>
        </p:txBody>
      </p:sp>
      <p:sp>
        <p:nvSpPr>
          <p:cNvPr id="24" name="Rounded Rectangle 23">
            <a:extLst>
              <a:ext uri="{FF2B5EF4-FFF2-40B4-BE49-F238E27FC236}">
                <a16:creationId xmlns:a16="http://schemas.microsoft.com/office/drawing/2014/main" id="{2586B8A3-56CD-4B6A-658B-DC99775D6AF4}"/>
              </a:ext>
            </a:extLst>
          </p:cNvPr>
          <p:cNvSpPr/>
          <p:nvPr/>
        </p:nvSpPr>
        <p:spPr>
          <a:xfrm>
            <a:off x="9030374" y="1501234"/>
            <a:ext cx="2962664" cy="2689766"/>
          </a:xfrm>
          <a:prstGeom prst="roundRect">
            <a:avLst/>
          </a:prstGeom>
          <a:solidFill>
            <a:schemeClr val="bg1"/>
          </a:solidFill>
          <a:ln w="28575">
            <a:solidFill>
              <a:schemeClr val="bg1"/>
            </a:solidFill>
          </a:ln>
          <a:effectLst>
            <a:outerShdw blurRad="127000" dist="38100" dir="8100000" sx="101000" sy="101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sz="2000">
              <a:solidFill>
                <a:srgbClr val="2E3192"/>
              </a:solidFill>
              <a:latin typeface="Montserrat" pitchFamily="2" charset="77"/>
            </a:endParaRPr>
          </a:p>
        </p:txBody>
      </p:sp>
      <p:sp>
        <p:nvSpPr>
          <p:cNvPr id="39" name="Rounded Rectangle 38">
            <a:extLst>
              <a:ext uri="{FF2B5EF4-FFF2-40B4-BE49-F238E27FC236}">
                <a16:creationId xmlns:a16="http://schemas.microsoft.com/office/drawing/2014/main" id="{6BCCBEF7-4725-2946-7C03-5456FF2FE600}"/>
              </a:ext>
            </a:extLst>
          </p:cNvPr>
          <p:cNvSpPr/>
          <p:nvPr/>
        </p:nvSpPr>
        <p:spPr>
          <a:xfrm>
            <a:off x="5880390" y="4798622"/>
            <a:ext cx="6034147" cy="1595063"/>
          </a:xfrm>
          <a:prstGeom prst="roundRect">
            <a:avLst/>
          </a:prstGeom>
          <a:solidFill>
            <a:schemeClr val="bg1"/>
          </a:solidFill>
          <a:ln w="28575">
            <a:solidFill>
              <a:schemeClr val="bg1"/>
            </a:solidFill>
          </a:ln>
          <a:effectLst>
            <a:outerShdw blurRad="127000" dist="38100" dir="8100000" sx="101000" sy="101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r>
              <a:rPr lang="en-US" b="1">
                <a:solidFill>
                  <a:srgbClr val="ED1C24"/>
                </a:solidFill>
                <a:latin typeface="Montserrat" pitchFamily="2" charset="77"/>
              </a:rPr>
              <a:t>Composite Manufacturing </a:t>
            </a:r>
            <a:r>
              <a:rPr lang="en-US">
                <a:solidFill>
                  <a:srgbClr val="2E3192"/>
                </a:solidFill>
                <a:latin typeface="Montserrat" pitchFamily="2" charset="77"/>
              </a:rPr>
              <a:t>Technicians use molds to form strong materials made from plastics and fibers. These molded parts are used in things like sports equipment, airplanes, and wind turbine blades </a:t>
            </a:r>
          </a:p>
        </p:txBody>
      </p:sp>
      <p:sp>
        <p:nvSpPr>
          <p:cNvPr id="41" name="TextBox 40">
            <a:extLst>
              <a:ext uri="{FF2B5EF4-FFF2-40B4-BE49-F238E27FC236}">
                <a16:creationId xmlns:a16="http://schemas.microsoft.com/office/drawing/2014/main" id="{27FE2E23-D8EB-7A40-40D6-205A25BF9A6A}"/>
              </a:ext>
            </a:extLst>
          </p:cNvPr>
          <p:cNvSpPr txBox="1"/>
          <p:nvPr/>
        </p:nvSpPr>
        <p:spPr>
          <a:xfrm>
            <a:off x="3021687" y="1665083"/>
            <a:ext cx="2798670" cy="2308324"/>
          </a:xfrm>
          <a:prstGeom prst="rect">
            <a:avLst/>
          </a:prstGeom>
          <a:noFill/>
        </p:spPr>
        <p:txBody>
          <a:bodyPr wrap="square" rtlCol="0">
            <a:spAutoFit/>
          </a:bodyPr>
          <a:lstStyle/>
          <a:p>
            <a:r>
              <a:rPr lang="en-US" b="1">
                <a:solidFill>
                  <a:srgbClr val="ED1C24"/>
                </a:solidFill>
                <a:latin typeface="Montserrat" pitchFamily="2" charset="77"/>
              </a:rPr>
              <a:t>Quality Control Inspectors </a:t>
            </a:r>
            <a:r>
              <a:rPr lang="en-US">
                <a:solidFill>
                  <a:srgbClr val="2E3192"/>
                </a:solidFill>
                <a:latin typeface="Montserrat" pitchFamily="2" charset="77"/>
              </a:rPr>
              <a:t>look for missing details, uneven edges, or differences between parts and help fix problems </a:t>
            </a:r>
          </a:p>
          <a:p>
            <a:endParaRPr lang="en-US"/>
          </a:p>
        </p:txBody>
      </p:sp>
      <p:sp>
        <p:nvSpPr>
          <p:cNvPr id="42" name="TextBox 41">
            <a:extLst>
              <a:ext uri="{FF2B5EF4-FFF2-40B4-BE49-F238E27FC236}">
                <a16:creationId xmlns:a16="http://schemas.microsoft.com/office/drawing/2014/main" id="{35B5B93E-425A-5C3C-F15C-00709BF62801}"/>
              </a:ext>
            </a:extLst>
          </p:cNvPr>
          <p:cNvSpPr txBox="1"/>
          <p:nvPr/>
        </p:nvSpPr>
        <p:spPr>
          <a:xfrm>
            <a:off x="9182492" y="1595276"/>
            <a:ext cx="2918361" cy="2862322"/>
          </a:xfrm>
          <a:prstGeom prst="rect">
            <a:avLst/>
          </a:prstGeom>
          <a:noFill/>
        </p:spPr>
        <p:txBody>
          <a:bodyPr wrap="square" rtlCol="0">
            <a:spAutoFit/>
          </a:bodyPr>
          <a:lstStyle/>
          <a:p>
            <a:r>
              <a:rPr lang="en-US" b="1">
                <a:solidFill>
                  <a:srgbClr val="ED1C24"/>
                </a:solidFill>
                <a:latin typeface="Montserrat" pitchFamily="2" charset="77"/>
              </a:rPr>
              <a:t>Metal Casting Workers </a:t>
            </a:r>
            <a:r>
              <a:rPr lang="en-US">
                <a:solidFill>
                  <a:srgbClr val="2E3192"/>
                </a:solidFill>
                <a:latin typeface="Montserrat" pitchFamily="2" charset="77"/>
              </a:rPr>
              <a:t>use molds to shape melted metal into parts for cars, tools, and machines. They use the same mold many times to make parts that match in shape and size </a:t>
            </a:r>
          </a:p>
          <a:p>
            <a:endParaRPr lang="en-US"/>
          </a:p>
        </p:txBody>
      </p:sp>
    </p:spTree>
    <p:extLst>
      <p:ext uri="{BB962C8B-B14F-4D97-AF65-F5344CB8AC3E}">
        <p14:creationId xmlns:p14="http://schemas.microsoft.com/office/powerpoint/2010/main" val="3359121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446C951A69167489873FE8CAC4C2EA6" ma:contentTypeVersion="23" ma:contentTypeDescription="Create a new document." ma:contentTypeScope="" ma:versionID="b4f0f7d9022e5569520be853261881a0">
  <xsd:schema xmlns:xsd="http://www.w3.org/2001/XMLSchema" xmlns:xs="http://www.w3.org/2001/XMLSchema" xmlns:p="http://schemas.microsoft.com/office/2006/metadata/properties" xmlns:ns2="1f6d1321-5d91-4f7a-ae77-7a79f5a80889" xmlns:ns3="3de6ef40-c28e-4c33-ad84-c9037c327c85" targetNamespace="http://schemas.microsoft.com/office/2006/metadata/properties" ma:root="true" ma:fieldsID="eb275bea23504f0981b22e8754ddf98d" ns2:_="" ns3:_="">
    <xsd:import namespace="1f6d1321-5d91-4f7a-ae77-7a79f5a80889"/>
    <xsd:import namespace="3de6ef40-c28e-4c33-ad84-c9037c327c85"/>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element ref="ns2:MediaServiceObjectDetectorVersions" minOccurs="0"/>
                <xsd:element ref="ns2:Scrubbed"/>
                <xsd:element ref="ns2:MediaServiceDateTaken" minOccurs="0"/>
                <xsd:element ref="ns2:SOWStatus" minOccurs="0"/>
                <xsd:element ref="ns2:MediaServiceBillingMetadata" minOccurs="0"/>
                <xsd:element ref="ns2:MediaLengthInSeconds" minOccurs="0"/>
                <xsd:element ref="ns2:MediaServiceLocation" minOccurs="0"/>
                <xsd:element ref="ns2:ImagesAdded" minOccurs="0"/>
                <xsd:element ref="ns2:ImagesAdded0"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f6d1321-5d91-4f7a-ae77-7a79f5a8088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d5c7b656-8f26-4d42-9765-5028eeecbe23"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Scrubbed" ma:index="22" ma:displayName="Edited" ma:default="0" ma:format="Dropdown" ma:internalName="Scrubbed">
      <xsd:simpleType>
        <xsd:restriction base="dms:Boolean"/>
      </xsd:simpleType>
    </xsd:element>
    <xsd:element name="MediaServiceDateTaken" ma:index="23" nillable="true" ma:displayName="MediaServiceDateTaken" ma:hidden="true" ma:indexed="true" ma:internalName="MediaServiceDateTaken" ma:readOnly="true">
      <xsd:simpleType>
        <xsd:restriction base="dms:Text"/>
      </xsd:simpleType>
    </xsd:element>
    <xsd:element name="SOWStatus" ma:index="24" nillable="true" ma:displayName="SOW Status" ma:format="Dropdown" ma:internalName="SOWStatus">
      <xsd:simpleType>
        <xsd:restriction base="dms:Choice">
          <xsd:enumeration value="Inital SOW - WF Review"/>
          <xsd:enumeration value="SOW Being Reviewed by Site"/>
          <xsd:enumeration value="SOW Done - With Program Management"/>
          <xsd:enumeration value="SOW Done - Sent to Lori/Nathan"/>
          <xsd:enumeration value="SOW Done - Sent to Catherine"/>
          <xsd:enumeration value="SOW FINAL - Sent to Erin"/>
          <xsd:enumeration value="SOW FINAL - Sent to Site in Contract"/>
          <xsd:enumeration value="SOW - ON HOLD"/>
          <xsd:enumeration value="Need Budget - SOW DONE"/>
        </xsd:restriction>
      </xsd:simpleType>
    </xsd:element>
    <xsd:element name="MediaServiceBillingMetadata" ma:index="25" nillable="true" ma:displayName="MediaServiceBillingMetadata" ma:hidden="true" ma:internalName="MediaServiceBillingMetadata" ma:readOnly="true">
      <xsd:simpleType>
        <xsd:restriction base="dms:Note"/>
      </xsd:simpleType>
    </xsd:element>
    <xsd:element name="MediaLengthInSeconds" ma:index="26" nillable="true" ma:displayName="MediaLengthInSeconds" ma:hidden="true" ma:internalName="MediaLengthInSeconds" ma:readOnly="true">
      <xsd:simpleType>
        <xsd:restriction base="dms:Unknown"/>
      </xsd:simpleType>
    </xsd:element>
    <xsd:element name="MediaServiceLocation" ma:index="27" nillable="true" ma:displayName="Location" ma:indexed="true" ma:internalName="MediaServiceLocation" ma:readOnly="true">
      <xsd:simpleType>
        <xsd:restriction base="dms:Text"/>
      </xsd:simpleType>
    </xsd:element>
    <xsd:element name="ImagesAdded" ma:index="28" nillable="true" ma:displayName="Images Added" ma:description="Images added in lessons and also pictures notated with same text." ma:format="Dropdown" ma:internalName="ImagesAdded">
      <xsd:simpleType>
        <xsd:restriction base="dms:Text">
          <xsd:maxLength value="255"/>
        </xsd:restriction>
      </xsd:simpleType>
    </xsd:element>
    <xsd:element name="ImagesAdded0" ma:index="29" nillable="true" ma:displayName="Images Added" ma:description="Images added in lessons and also pictures notated with same text." ma:format="Dropdown" ma:internalName="ImagesAdded0">
      <xsd:simpleType>
        <xsd:restriction base="dms:Choice">
          <xsd:enumeration value="Images Added"/>
          <xsd:enumeration value="Choice 2"/>
          <xsd:enumeration value="Choice 3"/>
        </xsd:restriction>
      </xsd:simpleType>
    </xsd:element>
  </xsd:schema>
  <xsd:schema xmlns:xsd="http://www.w3.org/2001/XMLSchema" xmlns:xs="http://www.w3.org/2001/XMLSchema" xmlns:dms="http://schemas.microsoft.com/office/2006/documentManagement/types" xmlns:pc="http://schemas.microsoft.com/office/infopath/2007/PartnerControls" targetNamespace="3de6ef40-c28e-4c33-ad84-c9037c327c85"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23cba9fb-0e14-4e31-91c0-4d753f42dbed}" ma:internalName="TaxCatchAll" ma:showField="CatchAllData" ma:web="3de6ef40-c28e-4c33-ad84-c9037c327c8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crubbed xmlns="1f6d1321-5d91-4f7a-ae77-7a79f5a80889">true</Scrubbed>
    <lcf76f155ced4ddcb4097134ff3c332f xmlns="1f6d1321-5d91-4f7a-ae77-7a79f5a80889">
      <Terms xmlns="http://schemas.microsoft.com/office/infopath/2007/PartnerControls"/>
    </lcf76f155ced4ddcb4097134ff3c332f>
    <SOWStatus xmlns="1f6d1321-5d91-4f7a-ae77-7a79f5a80889" xsi:nil="true"/>
    <TaxCatchAll xmlns="3de6ef40-c28e-4c33-ad84-c9037c327c85" xsi:nil="true"/>
    <ImagesAdded0 xmlns="1f6d1321-5d91-4f7a-ae77-7a79f5a80889" xsi:nil="true"/>
    <ImagesAdded xmlns="1f6d1321-5d91-4f7a-ae77-7a79f5a80889" xsi:nil="true"/>
  </documentManagement>
</p:properties>
</file>

<file path=customXml/itemProps1.xml><?xml version="1.0" encoding="utf-8"?>
<ds:datastoreItem xmlns:ds="http://schemas.openxmlformats.org/officeDocument/2006/customXml" ds:itemID="{43950FA4-0B16-4F55-979C-A300E795EC9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f6d1321-5d91-4f7a-ae77-7a79f5a80889"/>
    <ds:schemaRef ds:uri="3de6ef40-c28e-4c33-ad84-c9037c327c8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9CBF920-68B8-4000-978D-B63ED842DB41}">
  <ds:schemaRefs>
    <ds:schemaRef ds:uri="http://schemas.microsoft.com/sharepoint/v3/contenttype/forms"/>
  </ds:schemaRefs>
</ds:datastoreItem>
</file>

<file path=customXml/itemProps3.xml><?xml version="1.0" encoding="utf-8"?>
<ds:datastoreItem xmlns:ds="http://schemas.openxmlformats.org/officeDocument/2006/customXml" ds:itemID="{1AAB8A5B-6605-4F13-B144-3F83376A8991}">
  <ds:schemaRefs>
    <ds:schemaRef ds:uri="http://purl.org/dc/dcmitype/"/>
    <ds:schemaRef ds:uri="http://purl.org/dc/elements/1.1/"/>
    <ds:schemaRef ds:uri="http://purl.org/dc/terms/"/>
    <ds:schemaRef ds:uri="http://schemas.microsoft.com/office/2006/metadata/properties"/>
    <ds:schemaRef ds:uri="http://schemas.microsoft.com/office/2006/documentManagement/types"/>
    <ds:schemaRef ds:uri="http://schemas.microsoft.com/office/infopath/2007/PartnerControls"/>
    <ds:schemaRef ds:uri="1f6d1321-5d91-4f7a-ae77-7a79f5a80889"/>
    <ds:schemaRef ds:uri="http://schemas.openxmlformats.org/package/2006/metadata/core-properties"/>
    <ds:schemaRef ds:uri="3de6ef40-c28e-4c33-ad84-c9037c327c85"/>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27232</TotalTime>
  <Words>1462</Words>
  <Application>Microsoft Office PowerPoint</Application>
  <PresentationFormat>Widescreen</PresentationFormat>
  <Paragraphs>157</Paragraphs>
  <Slides>16</Slides>
  <Notes>16</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PowerPoint Presentation</vt:lpstr>
      <vt:lpstr>Molding and Casting</vt:lpstr>
      <vt:lpstr>Modern Material</vt:lpstr>
      <vt:lpstr>  </vt:lpstr>
      <vt:lpstr>Today’s Materials</vt:lpstr>
      <vt:lpstr>Step 1</vt:lpstr>
      <vt:lpstr>Step 2</vt:lpstr>
      <vt:lpstr>Step 3</vt:lpstr>
      <vt:lpstr>Step 4</vt:lpstr>
      <vt:lpstr>Step 5</vt:lpstr>
      <vt:lpstr>Day 2 Step 1</vt:lpstr>
      <vt:lpstr>Day 2 Step 2</vt:lpstr>
      <vt:lpstr>Day 2 Step 3</vt:lpstr>
      <vt:lpstr>You made a casting of a checker!</vt:lpstr>
      <vt:lpstr>  </vt:lpstr>
      <vt:lpstr>Career Exploration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Shelby Bledsoe</cp:lastModifiedBy>
  <cp:revision>16</cp:revision>
  <dcterms:created xsi:type="dcterms:W3CDTF">2013-01-27T09:14:16Z</dcterms:created>
  <dcterms:modified xsi:type="dcterms:W3CDTF">2026-08-06T21:01:16Z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0x0101009446C951A69167489873FE8CAC4C2EA6</vt:lpwstr>
  </property>
  <property fmtid="{D5CDD505-2E9C-101B-9397-08002B2CF9AE}" pid="3" name="MediaServiceImageTags">
    <vt:lpwstr/>
  </property>
</Properties>
</file>