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B2F_2B4908D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B3E_EF12DCEB.xml" ContentType="application/vnd.ms-powerpoint.comments+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84" r:id="rId5"/>
    <p:sldId id="6928" r:id="rId6"/>
    <p:sldId id="6959" r:id="rId7"/>
    <p:sldId id="6960" r:id="rId8"/>
    <p:sldId id="6929" r:id="rId9"/>
    <p:sldId id="6961" r:id="rId10"/>
    <p:sldId id="6962" r:id="rId11"/>
    <p:sldId id="6963" r:id="rId12"/>
    <p:sldId id="6964" r:id="rId13"/>
    <p:sldId id="6965" r:id="rId14"/>
    <p:sldId id="6966" r:id="rId15"/>
    <p:sldId id="6967" r:id="rId16"/>
    <p:sldId id="6968" r:id="rId17"/>
    <p:sldId id="6969" r:id="rId18"/>
    <p:sldId id="6970" r:id="rId19"/>
    <p:sldId id="6971" r:id="rId20"/>
    <p:sldId id="6972" r:id="rId21"/>
    <p:sldId id="6973" r:id="rId22"/>
    <p:sldId id="267" r:id="rId23"/>
    <p:sldId id="6974" r:id="rId24"/>
    <p:sldId id="697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31238-1CA9-8D1C-DAC7-594502D042D7}" v="5" dt="2026-08-05T13:23:15.499"/>
    <p1510:client id="{4349EC8D-F137-1698-2BB5-A9AA6C8739E8}" v="673" dt="2026-08-06T19:32:49.240"/>
    <p1510:client id="{AC0DC960-EF6D-B24D-B682-1BE1042EB390}" v="274" dt="2026-08-05T13:57:09.223"/>
    <p1510:client id="{BC663E1E-1D1C-A2F5-D1F3-BCD38B4D325D}" v="18" dt="2026-08-06T20:56:32.273"/>
    <p1510:client id="{FDFD9393-E6FA-8C90-C054-4225B4E7945E}" v="32" dt="2026-08-06T20:58:21.6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ntha Silcox" userId="S::ssilcox@iacmi.org::8a505091-dd03-47f9-912c-2fd60c7ec4f4" providerId="AD" clId="Web-{FDFD9393-E6FA-8C90-C054-4225B4E7945E}"/>
    <pc:docChg chg="modSld">
      <pc:chgData name="Samantha Silcox" userId="S::ssilcox@iacmi.org::8a505091-dd03-47f9-912c-2fd60c7ec4f4" providerId="AD" clId="Web-{FDFD9393-E6FA-8C90-C054-4225B4E7945E}" dt="2026-08-06T20:58:16.312" v="15" actId="20577"/>
      <pc:docMkLst>
        <pc:docMk/>
      </pc:docMkLst>
      <pc:sldChg chg="modSp">
        <pc:chgData name="Samantha Silcox" userId="S::ssilcox@iacmi.org::8a505091-dd03-47f9-912c-2fd60c7ec4f4" providerId="AD" clId="Web-{FDFD9393-E6FA-8C90-C054-4225B4E7945E}" dt="2026-08-06T20:58:16.312" v="15" actId="20577"/>
        <pc:sldMkLst>
          <pc:docMk/>
          <pc:sldMk cId="726206676" sldId="6959"/>
        </pc:sldMkLst>
        <pc:spChg chg="mod">
          <ac:chgData name="Samantha Silcox" userId="S::ssilcox@iacmi.org::8a505091-dd03-47f9-912c-2fd60c7ec4f4" providerId="AD" clId="Web-{FDFD9393-E6FA-8C90-C054-4225B4E7945E}" dt="2026-08-06T20:58:16.312" v="15" actId="20577"/>
          <ac:spMkLst>
            <pc:docMk/>
            <pc:sldMk cId="726206676" sldId="6959"/>
            <ac:spMk id="15" creationId="{0B6D232D-396B-C61B-E34F-A696E75D56D6}"/>
          </ac:spMkLst>
        </pc:spChg>
        <pc:spChg chg="mod">
          <ac:chgData name="Samantha Silcox" userId="S::ssilcox@iacmi.org::8a505091-dd03-47f9-912c-2fd60c7ec4f4" providerId="AD" clId="Web-{FDFD9393-E6FA-8C90-C054-4225B4E7945E}" dt="2026-08-06T20:57:52.921" v="11" actId="20577"/>
          <ac:spMkLst>
            <pc:docMk/>
            <pc:sldMk cId="726206676" sldId="6959"/>
            <ac:spMk id="17" creationId="{31A0DA48-46E1-BCC5-A30A-26DFD87B8FEC}"/>
          </ac:spMkLst>
        </pc:spChg>
        <pc:spChg chg="mod">
          <ac:chgData name="Samantha Silcox" userId="S::ssilcox@iacmi.org::8a505091-dd03-47f9-912c-2fd60c7ec4f4" providerId="AD" clId="Web-{FDFD9393-E6FA-8C90-C054-4225B4E7945E}" dt="2026-08-06T20:57:44.156" v="7" actId="1076"/>
          <ac:spMkLst>
            <pc:docMk/>
            <pc:sldMk cId="726206676" sldId="6959"/>
            <ac:spMk id="20" creationId="{AA8E2073-3522-84BF-BDB9-A40136E3AE98}"/>
          </ac:spMkLst>
        </pc:spChg>
      </pc:sldChg>
    </pc:docChg>
  </pc:docChgLst>
  <pc:docChgLst>
    <pc:chgData name="Samantha Silcox" userId="S::ssilcox@iacmi.org::8a505091-dd03-47f9-912c-2fd60c7ec4f4" providerId="AD" clId="Web-{BC663E1E-1D1C-A2F5-D1F3-BCD38B4D325D}"/>
    <pc:docChg chg="mod modSld">
      <pc:chgData name="Samantha Silcox" userId="S::ssilcox@iacmi.org::8a505091-dd03-47f9-912c-2fd60c7ec4f4" providerId="AD" clId="Web-{BC663E1E-1D1C-A2F5-D1F3-BCD38B4D325D}" dt="2026-08-06T20:56:25.758" v="15" actId="1076"/>
      <pc:docMkLst>
        <pc:docMk/>
      </pc:docMkLst>
      <pc:sldChg chg="modSp">
        <pc:chgData name="Samantha Silcox" userId="S::ssilcox@iacmi.org::8a505091-dd03-47f9-912c-2fd60c7ec4f4" providerId="AD" clId="Web-{BC663E1E-1D1C-A2F5-D1F3-BCD38B4D325D}" dt="2026-08-06T20:56:25.758" v="15" actId="1076"/>
        <pc:sldMkLst>
          <pc:docMk/>
          <pc:sldMk cId="4010990827" sldId="6974"/>
        </pc:sldMkLst>
        <pc:spChg chg="mod">
          <ac:chgData name="Samantha Silcox" userId="S::ssilcox@iacmi.org::8a505091-dd03-47f9-912c-2fd60c7ec4f4" providerId="AD" clId="Web-{BC663E1E-1D1C-A2F5-D1F3-BCD38B4D325D}" dt="2026-08-06T20:56:25.695" v="9" actId="1076"/>
          <ac:spMkLst>
            <pc:docMk/>
            <pc:sldMk cId="4010990827" sldId="6974"/>
            <ac:spMk id="2" creationId="{F7287A01-CFA3-5B47-10EB-38B5069AD628}"/>
          </ac:spMkLst>
        </pc:spChg>
        <pc:spChg chg="mod">
          <ac:chgData name="Samantha Silcox" userId="S::ssilcox@iacmi.org::8a505091-dd03-47f9-912c-2fd60c7ec4f4" providerId="AD" clId="Web-{BC663E1E-1D1C-A2F5-D1F3-BCD38B4D325D}" dt="2026-08-06T20:56:25.711" v="10" actId="1076"/>
          <ac:spMkLst>
            <pc:docMk/>
            <pc:sldMk cId="4010990827" sldId="6974"/>
            <ac:spMk id="5" creationId="{7734BC44-4461-9FD4-3485-C89B8FB9A667}"/>
          </ac:spMkLst>
        </pc:spChg>
        <pc:spChg chg="mod">
          <ac:chgData name="Samantha Silcox" userId="S::ssilcox@iacmi.org::8a505091-dd03-47f9-912c-2fd60c7ec4f4" providerId="AD" clId="Web-{BC663E1E-1D1C-A2F5-D1F3-BCD38B4D325D}" dt="2026-08-06T20:56:25.711" v="11" actId="1076"/>
          <ac:spMkLst>
            <pc:docMk/>
            <pc:sldMk cId="4010990827" sldId="6974"/>
            <ac:spMk id="11" creationId="{80E5CA12-CF6C-34EC-8DB6-8BF886E97591}"/>
          </ac:spMkLst>
        </pc:spChg>
        <pc:spChg chg="mod">
          <ac:chgData name="Samantha Silcox" userId="S::ssilcox@iacmi.org::8a505091-dd03-47f9-912c-2fd60c7ec4f4" providerId="AD" clId="Web-{BC663E1E-1D1C-A2F5-D1F3-BCD38B4D325D}" dt="2026-08-06T20:56:25.726" v="12" actId="1076"/>
          <ac:spMkLst>
            <pc:docMk/>
            <pc:sldMk cId="4010990827" sldId="6974"/>
            <ac:spMk id="59" creationId="{263DFB78-9682-D31E-EB1B-4B194B55F8B0}"/>
          </ac:spMkLst>
        </pc:spChg>
        <pc:spChg chg="mod">
          <ac:chgData name="Samantha Silcox" userId="S::ssilcox@iacmi.org::8a505091-dd03-47f9-912c-2fd60c7ec4f4" providerId="AD" clId="Web-{BC663E1E-1D1C-A2F5-D1F3-BCD38B4D325D}" dt="2026-08-06T20:56:25.726" v="13" actId="1076"/>
          <ac:spMkLst>
            <pc:docMk/>
            <pc:sldMk cId="4010990827" sldId="6974"/>
            <ac:spMk id="62" creationId="{88C2424B-A684-DC9F-5BAC-77014FD93C39}"/>
          </ac:spMkLst>
        </pc:spChg>
        <pc:spChg chg="mod">
          <ac:chgData name="Samantha Silcox" userId="S::ssilcox@iacmi.org::8a505091-dd03-47f9-912c-2fd60c7ec4f4" providerId="AD" clId="Web-{BC663E1E-1D1C-A2F5-D1F3-BCD38B4D325D}" dt="2026-08-06T20:56:18.429" v="1" actId="14100"/>
          <ac:spMkLst>
            <pc:docMk/>
            <pc:sldMk cId="4010990827" sldId="6974"/>
            <ac:spMk id="63" creationId="{9B26E65E-BF11-26D6-A614-0581A342E4FE}"/>
          </ac:spMkLst>
        </pc:spChg>
        <pc:spChg chg="mod">
          <ac:chgData name="Samantha Silcox" userId="S::ssilcox@iacmi.org::8a505091-dd03-47f9-912c-2fd60c7ec4f4" providerId="AD" clId="Web-{BC663E1E-1D1C-A2F5-D1F3-BCD38B4D325D}" dt="2026-08-06T20:56:25.742" v="14" actId="1076"/>
          <ac:spMkLst>
            <pc:docMk/>
            <pc:sldMk cId="4010990827" sldId="6974"/>
            <ac:spMk id="70" creationId="{F7B4FDD1-4DCC-6CCB-4A7B-73993CBCA2EC}"/>
          </ac:spMkLst>
        </pc:spChg>
        <pc:spChg chg="mod">
          <ac:chgData name="Samantha Silcox" userId="S::ssilcox@iacmi.org::8a505091-dd03-47f9-912c-2fd60c7ec4f4" providerId="AD" clId="Web-{BC663E1E-1D1C-A2F5-D1F3-BCD38B4D325D}" dt="2026-08-06T20:56:25.758" v="15" actId="1076"/>
          <ac:spMkLst>
            <pc:docMk/>
            <pc:sldMk cId="4010990827" sldId="6974"/>
            <ac:spMk id="71" creationId="{9E60E4A9-F39B-ADB5-9D28-52500C631D59}"/>
          </ac:spMkLst>
        </pc:spChg>
      </pc:sldChg>
    </pc:docChg>
  </pc:docChgLst>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5T13:57:11.936" v="497" actId="1076"/>
      <pc:docMkLst>
        <pc:docMk/>
      </pc:docMkLst>
      <pc:sldChg chg="addSp delSp modSp mod modNotesTx">
        <pc:chgData name="Shelby Bledsoe" userId="c9738545-4c56-4193-a6fa-33fe679ebc37" providerId="ADAL" clId="{D1069CD9-D04A-50C0-9BB8-0A004E678B39}" dt="2026-08-05T13:57:04.550" v="494" actId="1076"/>
        <pc:sldMkLst>
          <pc:docMk/>
          <pc:sldMk cId="0" sldId="267"/>
        </pc:sldMkLst>
        <pc:spChg chg="mod">
          <ac:chgData name="Shelby Bledsoe" userId="c9738545-4c56-4193-a6fa-33fe679ebc37" providerId="ADAL" clId="{D1069CD9-D04A-50C0-9BB8-0A004E678B39}" dt="2026-08-05T13:52:42.581" v="428" actId="14100"/>
          <ac:spMkLst>
            <pc:docMk/>
            <pc:sldMk cId="0" sldId="267"/>
            <ac:spMk id="2" creationId="{00000000-0000-0000-0000-000000000000}"/>
          </ac:spMkLst>
        </pc:spChg>
        <pc:spChg chg="mod">
          <ac:chgData name="Shelby Bledsoe" userId="c9738545-4c56-4193-a6fa-33fe679ebc37" providerId="ADAL" clId="{D1069CD9-D04A-50C0-9BB8-0A004E678B39}" dt="2026-08-05T13:52:33.163" v="421" actId="14100"/>
          <ac:spMkLst>
            <pc:docMk/>
            <pc:sldMk cId="0" sldId="267"/>
            <ac:spMk id="10" creationId="{12BEE624-251B-D34A-F736-CF806E28868D}"/>
          </ac:spMkLst>
        </pc:spChg>
        <pc:picChg chg="mod modCrop">
          <ac:chgData name="Shelby Bledsoe" userId="c9738545-4c56-4193-a6fa-33fe679ebc37" providerId="ADAL" clId="{D1069CD9-D04A-50C0-9BB8-0A004E678B39}" dt="2026-08-05T13:52:34.354" v="422" actId="1076"/>
          <ac:picMkLst>
            <pc:docMk/>
            <pc:sldMk cId="0" sldId="267"/>
            <ac:picMk id="3" creationId="{5991F799-B366-D241-4BC7-5C7EFCF2BE11}"/>
          </ac:picMkLst>
        </pc:picChg>
        <pc:picChg chg="del">
          <ac:chgData name="Shelby Bledsoe" userId="c9738545-4c56-4193-a6fa-33fe679ebc37" providerId="ADAL" clId="{D1069CD9-D04A-50C0-9BB8-0A004E678B39}" dt="2026-08-05T13:52:45.383" v="429" actId="478"/>
          <ac:picMkLst>
            <pc:docMk/>
            <pc:sldMk cId="0" sldId="267"/>
            <ac:picMk id="7" creationId="{7256A9B2-61B6-BAA5-0AC7-9CD55BE8DB3B}"/>
          </ac:picMkLst>
        </pc:picChg>
        <pc:picChg chg="add mod modCrop">
          <ac:chgData name="Shelby Bledsoe" userId="c9738545-4c56-4193-a6fa-33fe679ebc37" providerId="ADAL" clId="{D1069CD9-D04A-50C0-9BB8-0A004E678B39}" dt="2026-08-05T13:57:04.550" v="494" actId="1076"/>
          <ac:picMkLst>
            <pc:docMk/>
            <pc:sldMk cId="0" sldId="267"/>
            <ac:picMk id="8" creationId="{53763131-C484-05C1-AC0F-267AB57E81EE}"/>
          </ac:picMkLst>
        </pc:picChg>
        <pc:picChg chg="add mod">
          <ac:chgData name="Shelby Bledsoe" userId="c9738545-4c56-4193-a6fa-33fe679ebc37" providerId="ADAL" clId="{D1069CD9-D04A-50C0-9BB8-0A004E678B39}" dt="2026-08-05T13:57:00.945" v="493" actId="1076"/>
          <ac:picMkLst>
            <pc:docMk/>
            <pc:sldMk cId="0" sldId="267"/>
            <ac:picMk id="11" creationId="{EA6E5A77-22FA-32B6-C780-1409EBC2D1C7}"/>
          </ac:picMkLst>
        </pc:picChg>
        <pc:picChg chg="del">
          <ac:chgData name="Shelby Bledsoe" userId="c9738545-4c56-4193-a6fa-33fe679ebc37" providerId="ADAL" clId="{D1069CD9-D04A-50C0-9BB8-0A004E678B39}" dt="2026-08-05T13:25:41.879" v="81"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5T13:23:55.571" v="33" actId="404"/>
        <pc:sldMkLst>
          <pc:docMk/>
          <pc:sldMk cId="2783090172" sldId="284"/>
        </pc:sldMkLst>
        <pc:spChg chg="mod">
          <ac:chgData name="Shelby Bledsoe" userId="c9738545-4c56-4193-a6fa-33fe679ebc37" providerId="ADAL" clId="{D1069CD9-D04A-50C0-9BB8-0A004E678B39}" dt="2026-08-05T13:23:55.571" v="33" actId="404"/>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3:57:11.936" v="497" actId="1076"/>
        <pc:sldMkLst>
          <pc:docMk/>
          <pc:sldMk cId="2960108082" sldId="6928"/>
        </pc:sldMkLst>
        <pc:spChg chg="add del mod">
          <ac:chgData name="Shelby Bledsoe" userId="c9738545-4c56-4193-a6fa-33fe679ebc37" providerId="ADAL" clId="{D1069CD9-D04A-50C0-9BB8-0A004E678B39}" dt="2026-08-05T13:24:20.918" v="44"/>
          <ac:spMkLst>
            <pc:docMk/>
            <pc:sldMk cId="2960108082" sldId="6928"/>
            <ac:spMk id="2" creationId="{D72AFBDC-C918-ED95-80D2-E2049A65CEAE}"/>
          </ac:spMkLst>
        </pc:spChg>
        <pc:spChg chg="del">
          <ac:chgData name="Shelby Bledsoe" userId="c9738545-4c56-4193-a6fa-33fe679ebc37" providerId="ADAL" clId="{D1069CD9-D04A-50C0-9BB8-0A004E678B39}" dt="2026-08-05T13:24:16.250" v="40" actId="478"/>
          <ac:spMkLst>
            <pc:docMk/>
            <pc:sldMk cId="2960108082" sldId="6928"/>
            <ac:spMk id="14" creationId="{34E1C27F-1E5D-E6A9-7D30-101454F7FCB9}"/>
          </ac:spMkLst>
        </pc:spChg>
        <pc:picChg chg="mod modCrop">
          <ac:chgData name="Shelby Bledsoe" userId="c9738545-4c56-4193-a6fa-33fe679ebc37" providerId="ADAL" clId="{D1069CD9-D04A-50C0-9BB8-0A004E678B39}" dt="2026-08-05T13:24:14.284" v="39" actId="14100"/>
          <ac:picMkLst>
            <pc:docMk/>
            <pc:sldMk cId="2960108082" sldId="6928"/>
            <ac:picMk id="4" creationId="{82AEA1F9-91BE-1709-8347-2058C5BCB2C7}"/>
          </ac:picMkLst>
        </pc:picChg>
        <pc:picChg chg="add mod">
          <ac:chgData name="Shelby Bledsoe" userId="c9738545-4c56-4193-a6fa-33fe679ebc37" providerId="ADAL" clId="{D1069CD9-D04A-50C0-9BB8-0A004E678B39}" dt="2026-08-05T13:57:11.936" v="497" actId="1076"/>
          <ac:picMkLst>
            <pc:docMk/>
            <pc:sldMk cId="2960108082" sldId="6928"/>
            <ac:picMk id="5" creationId="{6A1E1F2C-3CA3-651C-C637-FEAD7FB49149}"/>
          </ac:picMkLst>
        </pc:picChg>
      </pc:sldChg>
      <pc:sldChg chg="delSp modSp mod setBg">
        <pc:chgData name="Shelby Bledsoe" userId="c9738545-4c56-4193-a6fa-33fe679ebc37" providerId="ADAL" clId="{D1069CD9-D04A-50C0-9BB8-0A004E678B39}" dt="2026-08-05T13:24:44.205" v="67"/>
        <pc:sldMkLst>
          <pc:docMk/>
          <pc:sldMk cId="726206676" sldId="6959"/>
        </pc:sldMkLst>
        <pc:spChg chg="mod">
          <ac:chgData name="Shelby Bledsoe" userId="c9738545-4c56-4193-a6fa-33fe679ebc37" providerId="ADAL" clId="{D1069CD9-D04A-50C0-9BB8-0A004E678B39}" dt="2026-08-05T13:24:35.718" v="55" actId="207"/>
          <ac:spMkLst>
            <pc:docMk/>
            <pc:sldMk cId="726206676" sldId="6959"/>
            <ac:spMk id="12" creationId="{2ADE2BB6-0093-1F25-16D6-4B59ADADB6C1}"/>
          </ac:spMkLst>
        </pc:spChg>
        <pc:spChg chg="del">
          <ac:chgData name="Shelby Bledsoe" userId="c9738545-4c56-4193-a6fa-33fe679ebc37" providerId="ADAL" clId="{D1069CD9-D04A-50C0-9BB8-0A004E678B39}" dt="2026-08-05T13:24:39.094" v="56" actId="478"/>
          <ac:spMkLst>
            <pc:docMk/>
            <pc:sldMk cId="726206676" sldId="6959"/>
            <ac:spMk id="21" creationId="{478A5D6C-5B63-9D1F-9FA5-CECF0AD8B9F2}"/>
          </ac:spMkLst>
        </pc:spChg>
      </pc:sldChg>
      <pc:sldChg chg="delSp modSp mod setBg">
        <pc:chgData name="Shelby Bledsoe" userId="c9738545-4c56-4193-a6fa-33fe679ebc37" providerId="ADAL" clId="{D1069CD9-D04A-50C0-9BB8-0A004E678B39}" dt="2026-08-05T13:25:18.416" v="80" actId="1076"/>
        <pc:sldMkLst>
          <pc:docMk/>
          <pc:sldMk cId="3303371270" sldId="6960"/>
        </pc:sldMkLst>
        <pc:spChg chg="del">
          <ac:chgData name="Shelby Bledsoe" userId="c9738545-4c56-4193-a6fa-33fe679ebc37" providerId="ADAL" clId="{D1069CD9-D04A-50C0-9BB8-0A004E678B39}" dt="2026-08-05T13:25:09.563" v="68" actId="478"/>
          <ac:spMkLst>
            <pc:docMk/>
            <pc:sldMk cId="3303371270" sldId="6960"/>
            <ac:spMk id="3" creationId="{A1D284D0-CAD9-292F-568D-CE7709E33E17}"/>
          </ac:spMkLst>
        </pc:spChg>
        <pc:picChg chg="mod">
          <ac:chgData name="Shelby Bledsoe" userId="c9738545-4c56-4193-a6fa-33fe679ebc37" providerId="ADAL" clId="{D1069CD9-D04A-50C0-9BB8-0A004E678B39}" dt="2026-08-05T13:25:18.416" v="80" actId="1076"/>
          <ac:picMkLst>
            <pc:docMk/>
            <pc:sldMk cId="3303371270" sldId="6960"/>
            <ac:picMk id="58" creationId="{B61B59CF-3CFC-6C03-44D8-1E83F233B099}"/>
          </ac:picMkLst>
        </pc:picChg>
      </pc:sldChg>
      <pc:sldChg chg="addSp delSp modSp mod setBg">
        <pc:chgData name="Shelby Bledsoe" userId="c9738545-4c56-4193-a6fa-33fe679ebc37" providerId="ADAL" clId="{D1069CD9-D04A-50C0-9BB8-0A004E678B39}" dt="2026-08-05T13:37:57.722" v="294" actId="1076"/>
        <pc:sldMkLst>
          <pc:docMk/>
          <pc:sldMk cId="931428610" sldId="6961"/>
        </pc:sldMkLst>
        <pc:spChg chg="mod">
          <ac:chgData name="Shelby Bledsoe" userId="c9738545-4c56-4193-a6fa-33fe679ebc37" providerId="ADAL" clId="{D1069CD9-D04A-50C0-9BB8-0A004E678B39}" dt="2026-08-05T13:37:53.463" v="293" actId="1076"/>
          <ac:spMkLst>
            <pc:docMk/>
            <pc:sldMk cId="931428610" sldId="6961"/>
            <ac:spMk id="5" creationId="{F54DA477-1D90-AD52-3622-AF383990A83D}"/>
          </ac:spMkLst>
        </pc:spChg>
        <pc:spChg chg="mod">
          <ac:chgData name="Shelby Bledsoe" userId="c9738545-4c56-4193-a6fa-33fe679ebc37" providerId="ADAL" clId="{D1069CD9-D04A-50C0-9BB8-0A004E678B39}" dt="2026-08-05T13:37:53.463" v="293" actId="1076"/>
          <ac:spMkLst>
            <pc:docMk/>
            <pc:sldMk cId="931428610" sldId="6961"/>
            <ac:spMk id="7" creationId="{58C3F9CE-B86A-6119-665C-59B7D9B0AF84}"/>
          </ac:spMkLst>
        </pc:spChg>
        <pc:spChg chg="mod">
          <ac:chgData name="Shelby Bledsoe" userId="c9738545-4c56-4193-a6fa-33fe679ebc37" providerId="ADAL" clId="{D1069CD9-D04A-50C0-9BB8-0A004E678B39}" dt="2026-08-05T13:37:53.463" v="293" actId="1076"/>
          <ac:spMkLst>
            <pc:docMk/>
            <pc:sldMk cId="931428610" sldId="6961"/>
            <ac:spMk id="13" creationId="{2AF18DC2-9C84-BAE2-CBDC-E9161440D0EA}"/>
          </ac:spMkLst>
        </pc:spChg>
        <pc:spChg chg="mod">
          <ac:chgData name="Shelby Bledsoe" userId="c9738545-4c56-4193-a6fa-33fe679ebc37" providerId="ADAL" clId="{D1069CD9-D04A-50C0-9BB8-0A004E678B39}" dt="2026-08-05T13:37:53.463" v="293" actId="1076"/>
          <ac:spMkLst>
            <pc:docMk/>
            <pc:sldMk cId="931428610" sldId="6961"/>
            <ac:spMk id="16" creationId="{4E207D19-F506-1233-D697-58FBBD8DD4C6}"/>
          </ac:spMkLst>
        </pc:spChg>
        <pc:spChg chg="add del">
          <ac:chgData name="Shelby Bledsoe" userId="c9738545-4c56-4193-a6fa-33fe679ebc37" providerId="ADAL" clId="{D1069CD9-D04A-50C0-9BB8-0A004E678B39}" dt="2026-08-05T13:26:01.689" v="86" actId="478"/>
          <ac:spMkLst>
            <pc:docMk/>
            <pc:sldMk cId="931428610" sldId="6961"/>
            <ac:spMk id="21" creationId="{3E861544-B1E1-9E2B-A401-A0657CC21A12}"/>
          </ac:spMkLst>
        </pc:spChg>
        <pc:spChg chg="mod">
          <ac:chgData name="Shelby Bledsoe" userId="c9738545-4c56-4193-a6fa-33fe679ebc37" providerId="ADAL" clId="{D1069CD9-D04A-50C0-9BB8-0A004E678B39}" dt="2026-08-05T13:37:14.145" v="280" actId="1076"/>
          <ac:spMkLst>
            <pc:docMk/>
            <pc:sldMk cId="931428610" sldId="6961"/>
            <ac:spMk id="26" creationId="{653D28F0-892D-B95F-3924-CF744BC420EB}"/>
          </ac:spMkLst>
        </pc:spChg>
        <pc:spChg chg="mod">
          <ac:chgData name="Shelby Bledsoe" userId="c9738545-4c56-4193-a6fa-33fe679ebc37" providerId="ADAL" clId="{D1069CD9-D04A-50C0-9BB8-0A004E678B39}" dt="2026-08-05T13:37:14.145" v="280" actId="1076"/>
          <ac:spMkLst>
            <pc:docMk/>
            <pc:sldMk cId="931428610" sldId="6961"/>
            <ac:spMk id="30" creationId="{0DEF0230-095A-709B-46A2-7DA52BF2FDEA}"/>
          </ac:spMkLst>
        </pc:spChg>
        <pc:spChg chg="mod">
          <ac:chgData name="Shelby Bledsoe" userId="c9738545-4c56-4193-a6fa-33fe679ebc37" providerId="ADAL" clId="{D1069CD9-D04A-50C0-9BB8-0A004E678B39}" dt="2026-08-05T13:37:27.668" v="284" actId="14100"/>
          <ac:spMkLst>
            <pc:docMk/>
            <pc:sldMk cId="931428610" sldId="6961"/>
            <ac:spMk id="34" creationId="{36634598-2071-23B9-C55B-7DA01127D65E}"/>
          </ac:spMkLst>
        </pc:spChg>
        <pc:picChg chg="mod">
          <ac:chgData name="Shelby Bledsoe" userId="c9738545-4c56-4193-a6fa-33fe679ebc37" providerId="ADAL" clId="{D1069CD9-D04A-50C0-9BB8-0A004E678B39}" dt="2026-08-05T13:37:29.620" v="285" actId="1076"/>
          <ac:picMkLst>
            <pc:docMk/>
            <pc:sldMk cId="931428610" sldId="6961"/>
            <ac:picMk id="4" creationId="{07A22D90-8EB1-670C-4E66-7BE42A46CCD7}"/>
          </ac:picMkLst>
        </pc:picChg>
        <pc:picChg chg="mod">
          <ac:chgData name="Shelby Bledsoe" userId="c9738545-4c56-4193-a6fa-33fe679ebc37" providerId="ADAL" clId="{D1069CD9-D04A-50C0-9BB8-0A004E678B39}" dt="2026-08-05T13:37:57.722" v="294" actId="1076"/>
          <ac:picMkLst>
            <pc:docMk/>
            <pc:sldMk cId="931428610" sldId="6961"/>
            <ac:picMk id="38" creationId="{084269A6-D9E8-E0EC-95EE-F43B37F39212}"/>
          </ac:picMkLst>
        </pc:picChg>
      </pc:sldChg>
      <pc:sldChg chg="delSp modSp mod setBg">
        <pc:chgData name="Shelby Bledsoe" userId="c9738545-4c56-4193-a6fa-33fe679ebc37" providerId="ADAL" clId="{D1069CD9-D04A-50C0-9BB8-0A004E678B39}" dt="2026-08-05T13:38:02.303" v="295" actId="1076"/>
        <pc:sldMkLst>
          <pc:docMk/>
          <pc:sldMk cId="3094624593" sldId="6962"/>
        </pc:sldMkLst>
        <pc:spChg chg="mod">
          <ac:chgData name="Shelby Bledsoe" userId="c9738545-4c56-4193-a6fa-33fe679ebc37" providerId="ADAL" clId="{D1069CD9-D04A-50C0-9BB8-0A004E678B39}" dt="2026-08-05T13:36:54.412" v="278" actId="1076"/>
          <ac:spMkLst>
            <pc:docMk/>
            <pc:sldMk cId="3094624593" sldId="6962"/>
            <ac:spMk id="11" creationId="{462AE50E-36BD-12D8-AB54-7F60E1959377}"/>
          </ac:spMkLst>
        </pc:spChg>
        <pc:spChg chg="mod">
          <ac:chgData name="Shelby Bledsoe" userId="c9738545-4c56-4193-a6fa-33fe679ebc37" providerId="ADAL" clId="{D1069CD9-D04A-50C0-9BB8-0A004E678B39}" dt="2026-08-05T13:36:54.412" v="278" actId="1076"/>
          <ac:spMkLst>
            <pc:docMk/>
            <pc:sldMk cId="3094624593" sldId="6962"/>
            <ac:spMk id="12" creationId="{32B99DD2-7863-89FE-12AD-D0516B6CA4BA}"/>
          </ac:spMkLst>
        </pc:spChg>
        <pc:spChg chg="mod">
          <ac:chgData name="Shelby Bledsoe" userId="c9738545-4c56-4193-a6fa-33fe679ebc37" providerId="ADAL" clId="{D1069CD9-D04A-50C0-9BB8-0A004E678B39}" dt="2026-08-05T13:36:54.412" v="278" actId="1076"/>
          <ac:spMkLst>
            <pc:docMk/>
            <pc:sldMk cId="3094624593" sldId="6962"/>
            <ac:spMk id="17" creationId="{75ECF6AD-B07B-B9A0-29E1-588118CB0122}"/>
          </ac:spMkLst>
        </pc:spChg>
        <pc:spChg chg="del">
          <ac:chgData name="Shelby Bledsoe" userId="c9738545-4c56-4193-a6fa-33fe679ebc37" providerId="ADAL" clId="{D1069CD9-D04A-50C0-9BB8-0A004E678B39}" dt="2026-08-05T13:26:10.341" v="98" actId="478"/>
          <ac:spMkLst>
            <pc:docMk/>
            <pc:sldMk cId="3094624593" sldId="6962"/>
            <ac:spMk id="21" creationId="{20ED71EB-9834-17E3-17AF-875F7CC12308}"/>
          </ac:spMkLst>
        </pc:spChg>
        <pc:spChg chg="mod">
          <ac:chgData name="Shelby Bledsoe" userId="c9738545-4c56-4193-a6fa-33fe679ebc37" providerId="ADAL" clId="{D1069CD9-D04A-50C0-9BB8-0A004E678B39}" dt="2026-08-05T13:37:06.764" v="279" actId="1076"/>
          <ac:spMkLst>
            <pc:docMk/>
            <pc:sldMk cId="3094624593" sldId="6962"/>
            <ac:spMk id="23" creationId="{6690FF14-FB7A-C813-F3A8-7A44227A6F2C}"/>
          </ac:spMkLst>
        </pc:spChg>
        <pc:spChg chg="mod">
          <ac:chgData name="Shelby Bledsoe" userId="c9738545-4c56-4193-a6fa-33fe679ebc37" providerId="ADAL" clId="{D1069CD9-D04A-50C0-9BB8-0A004E678B39}" dt="2026-08-05T13:37:06.764" v="279" actId="1076"/>
          <ac:spMkLst>
            <pc:docMk/>
            <pc:sldMk cId="3094624593" sldId="6962"/>
            <ac:spMk id="24" creationId="{712539E3-C511-53D6-A4E6-B7D5A2DB6B17}"/>
          </ac:spMkLst>
        </pc:spChg>
        <pc:spChg chg="mod">
          <ac:chgData name="Shelby Bledsoe" userId="c9738545-4c56-4193-a6fa-33fe679ebc37" providerId="ADAL" clId="{D1069CD9-D04A-50C0-9BB8-0A004E678B39}" dt="2026-08-05T13:36:54.412" v="278" actId="1076"/>
          <ac:spMkLst>
            <pc:docMk/>
            <pc:sldMk cId="3094624593" sldId="6962"/>
            <ac:spMk id="25" creationId="{22B11B20-8233-6529-13BF-01C6116D7573}"/>
          </ac:spMkLst>
        </pc:spChg>
        <pc:spChg chg="mod">
          <ac:chgData name="Shelby Bledsoe" userId="c9738545-4c56-4193-a6fa-33fe679ebc37" providerId="ADAL" clId="{D1069CD9-D04A-50C0-9BB8-0A004E678B39}" dt="2026-08-05T13:36:54.412" v="278" actId="1076"/>
          <ac:spMkLst>
            <pc:docMk/>
            <pc:sldMk cId="3094624593" sldId="6962"/>
            <ac:spMk id="26" creationId="{D343B9C1-87B8-79A4-8E74-C3F65A94193A}"/>
          </ac:spMkLst>
        </pc:spChg>
        <pc:spChg chg="mod">
          <ac:chgData name="Shelby Bledsoe" userId="c9738545-4c56-4193-a6fa-33fe679ebc37" providerId="ADAL" clId="{D1069CD9-D04A-50C0-9BB8-0A004E678B39}" dt="2026-08-05T13:36:54.412" v="278" actId="1076"/>
          <ac:spMkLst>
            <pc:docMk/>
            <pc:sldMk cId="3094624593" sldId="6962"/>
            <ac:spMk id="30" creationId="{EADD1FFE-375A-323F-A6C8-7415A7EAE023}"/>
          </ac:spMkLst>
        </pc:spChg>
        <pc:spChg chg="mod">
          <ac:chgData name="Shelby Bledsoe" userId="c9738545-4c56-4193-a6fa-33fe679ebc37" providerId="ADAL" clId="{D1069CD9-D04A-50C0-9BB8-0A004E678B39}" dt="2026-08-05T13:36:54.412" v="278" actId="1076"/>
          <ac:spMkLst>
            <pc:docMk/>
            <pc:sldMk cId="3094624593" sldId="6962"/>
            <ac:spMk id="34" creationId="{CD3EEE8F-F466-99C7-4742-DDF02BCB4254}"/>
          </ac:spMkLst>
        </pc:spChg>
        <pc:picChg chg="mod">
          <ac:chgData name="Shelby Bledsoe" userId="c9738545-4c56-4193-a6fa-33fe679ebc37" providerId="ADAL" clId="{D1069CD9-D04A-50C0-9BB8-0A004E678B39}" dt="2026-08-05T13:38:02.303" v="295" actId="1076"/>
          <ac:picMkLst>
            <pc:docMk/>
            <pc:sldMk cId="3094624593" sldId="6962"/>
            <ac:picMk id="38" creationId="{F6F31E68-A6E9-7A98-CCD0-F29426B09AD3}"/>
          </ac:picMkLst>
        </pc:picChg>
        <pc:cxnChg chg="mod">
          <ac:chgData name="Shelby Bledsoe" userId="c9738545-4c56-4193-a6fa-33fe679ebc37" providerId="ADAL" clId="{D1069CD9-D04A-50C0-9BB8-0A004E678B39}" dt="2026-08-05T13:36:54.412" v="278" actId="1076"/>
          <ac:cxnSpMkLst>
            <pc:docMk/>
            <pc:sldMk cId="3094624593" sldId="6962"/>
            <ac:cxnSpMk id="20" creationId="{A1B23BBC-976F-A6D6-7098-A9416AB3CC79}"/>
          </ac:cxnSpMkLst>
        </pc:cxnChg>
        <pc:cxnChg chg="mod">
          <ac:chgData name="Shelby Bledsoe" userId="c9738545-4c56-4193-a6fa-33fe679ebc37" providerId="ADAL" clId="{D1069CD9-D04A-50C0-9BB8-0A004E678B39}" dt="2026-08-05T13:36:12.127" v="271" actId="14100"/>
          <ac:cxnSpMkLst>
            <pc:docMk/>
            <pc:sldMk cId="3094624593" sldId="6962"/>
            <ac:cxnSpMk id="22" creationId="{9CBD3583-CCB6-C636-D885-ACAA226277FC}"/>
          </ac:cxnSpMkLst>
        </pc:cxnChg>
      </pc:sldChg>
      <pc:sldChg chg="delSp modSp mod setBg">
        <pc:chgData name="Shelby Bledsoe" userId="c9738545-4c56-4193-a6fa-33fe679ebc37" providerId="ADAL" clId="{D1069CD9-D04A-50C0-9BB8-0A004E678B39}" dt="2026-08-05T13:39:39.292" v="313" actId="1076"/>
        <pc:sldMkLst>
          <pc:docMk/>
          <pc:sldMk cId="394652873" sldId="6963"/>
        </pc:sldMkLst>
        <pc:spChg chg="mod">
          <ac:chgData name="Shelby Bledsoe" userId="c9738545-4c56-4193-a6fa-33fe679ebc37" providerId="ADAL" clId="{D1069CD9-D04A-50C0-9BB8-0A004E678B39}" dt="2026-08-05T13:39:39.292" v="313" actId="1076"/>
          <ac:spMkLst>
            <pc:docMk/>
            <pc:sldMk cId="394652873" sldId="6963"/>
            <ac:spMk id="11" creationId="{D58A5F08-061C-1992-5742-640FC1B5AA6A}"/>
          </ac:spMkLst>
        </pc:spChg>
        <pc:spChg chg="mod">
          <ac:chgData name="Shelby Bledsoe" userId="c9738545-4c56-4193-a6fa-33fe679ebc37" providerId="ADAL" clId="{D1069CD9-D04A-50C0-9BB8-0A004E678B39}" dt="2026-08-05T13:39:39.292" v="313" actId="1076"/>
          <ac:spMkLst>
            <pc:docMk/>
            <pc:sldMk cId="394652873" sldId="6963"/>
            <ac:spMk id="12" creationId="{E5DEB458-A15F-2084-F0A7-160B047512A5}"/>
          </ac:spMkLst>
        </pc:spChg>
        <pc:spChg chg="mod">
          <ac:chgData name="Shelby Bledsoe" userId="c9738545-4c56-4193-a6fa-33fe679ebc37" providerId="ADAL" clId="{D1069CD9-D04A-50C0-9BB8-0A004E678B39}" dt="2026-08-05T13:39:39.292" v="313" actId="1076"/>
          <ac:spMkLst>
            <pc:docMk/>
            <pc:sldMk cId="394652873" sldId="6963"/>
            <ac:spMk id="17" creationId="{BBC9E83B-CB18-EF43-CA1D-CC2183BD74C5}"/>
          </ac:spMkLst>
        </pc:spChg>
        <pc:spChg chg="del">
          <ac:chgData name="Shelby Bledsoe" userId="c9738545-4c56-4193-a6fa-33fe679ebc37" providerId="ADAL" clId="{D1069CD9-D04A-50C0-9BB8-0A004E678B39}" dt="2026-08-05T13:26:19.403" v="110" actId="478"/>
          <ac:spMkLst>
            <pc:docMk/>
            <pc:sldMk cId="394652873" sldId="6963"/>
            <ac:spMk id="21" creationId="{37B7E209-3809-109E-15A6-CFD9F5E7CDF6}"/>
          </ac:spMkLst>
        </pc:spChg>
        <pc:spChg chg="mod">
          <ac:chgData name="Shelby Bledsoe" userId="c9738545-4c56-4193-a6fa-33fe679ebc37" providerId="ADAL" clId="{D1069CD9-D04A-50C0-9BB8-0A004E678B39}" dt="2026-08-05T13:39:39.292" v="313" actId="1076"/>
          <ac:spMkLst>
            <pc:docMk/>
            <pc:sldMk cId="394652873" sldId="6963"/>
            <ac:spMk id="23" creationId="{34E18DBB-923E-2355-E3D4-761C1E4B2F90}"/>
          </ac:spMkLst>
        </pc:spChg>
        <pc:spChg chg="mod">
          <ac:chgData name="Shelby Bledsoe" userId="c9738545-4c56-4193-a6fa-33fe679ebc37" providerId="ADAL" clId="{D1069CD9-D04A-50C0-9BB8-0A004E678B39}" dt="2026-08-05T13:39:39.292" v="313" actId="1076"/>
          <ac:spMkLst>
            <pc:docMk/>
            <pc:sldMk cId="394652873" sldId="6963"/>
            <ac:spMk id="24" creationId="{EB85015A-5220-BC6A-9B48-031B11A33B3F}"/>
          </ac:spMkLst>
        </pc:spChg>
        <pc:spChg chg="mod">
          <ac:chgData name="Shelby Bledsoe" userId="c9738545-4c56-4193-a6fa-33fe679ebc37" providerId="ADAL" clId="{D1069CD9-D04A-50C0-9BB8-0A004E678B39}" dt="2026-08-05T13:39:39.292" v="313" actId="1076"/>
          <ac:spMkLst>
            <pc:docMk/>
            <pc:sldMk cId="394652873" sldId="6963"/>
            <ac:spMk id="25" creationId="{A1803BE5-8E7A-4C9D-F0F3-26F20B889862}"/>
          </ac:spMkLst>
        </pc:spChg>
        <pc:spChg chg="mod">
          <ac:chgData name="Shelby Bledsoe" userId="c9738545-4c56-4193-a6fa-33fe679ebc37" providerId="ADAL" clId="{D1069CD9-D04A-50C0-9BB8-0A004E678B39}" dt="2026-08-05T13:39:39.292" v="313" actId="1076"/>
          <ac:spMkLst>
            <pc:docMk/>
            <pc:sldMk cId="394652873" sldId="6963"/>
            <ac:spMk id="26" creationId="{1F58650D-5CF5-F800-190F-0B3DAEA2023E}"/>
          </ac:spMkLst>
        </pc:spChg>
        <pc:spChg chg="mod">
          <ac:chgData name="Shelby Bledsoe" userId="c9738545-4c56-4193-a6fa-33fe679ebc37" providerId="ADAL" clId="{D1069CD9-D04A-50C0-9BB8-0A004E678B39}" dt="2026-08-05T13:39:39.292" v="313" actId="1076"/>
          <ac:spMkLst>
            <pc:docMk/>
            <pc:sldMk cId="394652873" sldId="6963"/>
            <ac:spMk id="30" creationId="{51B82B16-4565-F68A-1645-50ED08A42EDD}"/>
          </ac:spMkLst>
        </pc:spChg>
        <pc:spChg chg="mod">
          <ac:chgData name="Shelby Bledsoe" userId="c9738545-4c56-4193-a6fa-33fe679ebc37" providerId="ADAL" clId="{D1069CD9-D04A-50C0-9BB8-0A004E678B39}" dt="2026-08-05T13:39:39.292" v="313" actId="1076"/>
          <ac:spMkLst>
            <pc:docMk/>
            <pc:sldMk cId="394652873" sldId="6963"/>
            <ac:spMk id="34" creationId="{280EEB16-7698-1BD0-C44C-53721943FE74}"/>
          </ac:spMkLst>
        </pc:spChg>
        <pc:picChg chg="mod">
          <ac:chgData name="Shelby Bledsoe" userId="c9738545-4c56-4193-a6fa-33fe679ebc37" providerId="ADAL" clId="{D1069CD9-D04A-50C0-9BB8-0A004E678B39}" dt="2026-08-05T13:38:06.583" v="296" actId="1076"/>
          <ac:picMkLst>
            <pc:docMk/>
            <pc:sldMk cId="394652873" sldId="6963"/>
            <ac:picMk id="38" creationId="{5D3AA35E-7DE8-B3A9-E34F-D37C84151177}"/>
          </ac:picMkLst>
        </pc:picChg>
        <pc:cxnChg chg="mod">
          <ac:chgData name="Shelby Bledsoe" userId="c9738545-4c56-4193-a6fa-33fe679ebc37" providerId="ADAL" clId="{D1069CD9-D04A-50C0-9BB8-0A004E678B39}" dt="2026-08-05T13:39:15.554" v="309" actId="1076"/>
          <ac:cxnSpMkLst>
            <pc:docMk/>
            <pc:sldMk cId="394652873" sldId="6963"/>
            <ac:cxnSpMk id="20" creationId="{452CDD4E-4D90-1AED-2E88-31AE2B06E8B3}"/>
          </ac:cxnSpMkLst>
        </pc:cxnChg>
        <pc:cxnChg chg="mod">
          <ac:chgData name="Shelby Bledsoe" userId="c9738545-4c56-4193-a6fa-33fe679ebc37" providerId="ADAL" clId="{D1069CD9-D04A-50C0-9BB8-0A004E678B39}" dt="2026-08-05T13:39:39.292" v="313" actId="1076"/>
          <ac:cxnSpMkLst>
            <pc:docMk/>
            <pc:sldMk cId="394652873" sldId="6963"/>
            <ac:cxnSpMk id="22" creationId="{769A86AA-A48E-01CE-3143-125A9C511954}"/>
          </ac:cxnSpMkLst>
        </pc:cxnChg>
      </pc:sldChg>
      <pc:sldChg chg="addSp delSp modSp mod setBg">
        <pc:chgData name="Shelby Bledsoe" userId="c9738545-4c56-4193-a6fa-33fe679ebc37" providerId="ADAL" clId="{D1069CD9-D04A-50C0-9BB8-0A004E678B39}" dt="2026-08-05T13:43:04.858" v="374" actId="1076"/>
        <pc:sldMkLst>
          <pc:docMk/>
          <pc:sldMk cId="394201099" sldId="6964"/>
        </pc:sldMkLst>
        <pc:spChg chg="add del mod">
          <ac:chgData name="Shelby Bledsoe" userId="c9738545-4c56-4193-a6fa-33fe679ebc37" providerId="ADAL" clId="{D1069CD9-D04A-50C0-9BB8-0A004E678B39}" dt="2026-08-05T13:40:02.788" v="321"/>
          <ac:spMkLst>
            <pc:docMk/>
            <pc:sldMk cId="394201099" sldId="6964"/>
            <ac:spMk id="2" creationId="{689D133A-77D8-35D4-92AF-CE16DCF85FA2}"/>
          </ac:spMkLst>
        </pc:spChg>
        <pc:spChg chg="mod">
          <ac:chgData name="Shelby Bledsoe" userId="c9738545-4c56-4193-a6fa-33fe679ebc37" providerId="ADAL" clId="{D1069CD9-D04A-50C0-9BB8-0A004E678B39}" dt="2026-08-05T13:39:58.972" v="318" actId="1076"/>
          <ac:spMkLst>
            <pc:docMk/>
            <pc:sldMk cId="394201099" sldId="6964"/>
            <ac:spMk id="11" creationId="{3376D0A1-0CD7-795F-B3DD-2ED272A34075}"/>
          </ac:spMkLst>
        </pc:spChg>
        <pc:spChg chg="mod">
          <ac:chgData name="Shelby Bledsoe" userId="c9738545-4c56-4193-a6fa-33fe679ebc37" providerId="ADAL" clId="{D1069CD9-D04A-50C0-9BB8-0A004E678B39}" dt="2026-08-05T13:39:58.972" v="318" actId="1076"/>
          <ac:spMkLst>
            <pc:docMk/>
            <pc:sldMk cId="394201099" sldId="6964"/>
            <ac:spMk id="12" creationId="{BBD8BD56-F789-95DA-5697-2AF9A224D872}"/>
          </ac:spMkLst>
        </pc:spChg>
        <pc:spChg chg="mod">
          <ac:chgData name="Shelby Bledsoe" userId="c9738545-4c56-4193-a6fa-33fe679ebc37" providerId="ADAL" clId="{D1069CD9-D04A-50C0-9BB8-0A004E678B39}" dt="2026-08-05T13:39:58.972" v="318" actId="1076"/>
          <ac:spMkLst>
            <pc:docMk/>
            <pc:sldMk cId="394201099" sldId="6964"/>
            <ac:spMk id="17" creationId="{568F85CF-0BDB-9800-C1DB-71208ABAD0A1}"/>
          </ac:spMkLst>
        </pc:spChg>
        <pc:spChg chg="del">
          <ac:chgData name="Shelby Bledsoe" userId="c9738545-4c56-4193-a6fa-33fe679ebc37" providerId="ADAL" clId="{D1069CD9-D04A-50C0-9BB8-0A004E678B39}" dt="2026-08-05T13:26:27.939" v="122" actId="478"/>
          <ac:spMkLst>
            <pc:docMk/>
            <pc:sldMk cId="394201099" sldId="6964"/>
            <ac:spMk id="21" creationId="{E7D4649A-D70B-B0E8-A49C-A2B6CF56FE11}"/>
          </ac:spMkLst>
        </pc:spChg>
        <pc:spChg chg="mod">
          <ac:chgData name="Shelby Bledsoe" userId="c9738545-4c56-4193-a6fa-33fe679ebc37" providerId="ADAL" clId="{D1069CD9-D04A-50C0-9BB8-0A004E678B39}" dt="2026-08-05T13:39:50.945" v="316" actId="1076"/>
          <ac:spMkLst>
            <pc:docMk/>
            <pc:sldMk cId="394201099" sldId="6964"/>
            <ac:spMk id="34" creationId="{6D1E7062-380E-8213-5170-86B90B0B6A25}"/>
          </ac:spMkLst>
        </pc:spChg>
        <pc:picChg chg="mod">
          <ac:chgData name="Shelby Bledsoe" userId="c9738545-4c56-4193-a6fa-33fe679ebc37" providerId="ADAL" clId="{D1069CD9-D04A-50C0-9BB8-0A004E678B39}" dt="2026-08-05T13:43:04.858" v="374" actId="1076"/>
          <ac:picMkLst>
            <pc:docMk/>
            <pc:sldMk cId="394201099" sldId="6964"/>
            <ac:picMk id="38" creationId="{058EA5D3-EC3D-1AA8-56D1-25677E3F1128}"/>
          </ac:picMkLst>
        </pc:picChg>
        <pc:cxnChg chg="mod">
          <ac:chgData name="Shelby Bledsoe" userId="c9738545-4c56-4193-a6fa-33fe679ebc37" providerId="ADAL" clId="{D1069CD9-D04A-50C0-9BB8-0A004E678B39}" dt="2026-08-05T13:40:02.003" v="319" actId="1076"/>
          <ac:cxnSpMkLst>
            <pc:docMk/>
            <pc:sldMk cId="394201099" sldId="6964"/>
            <ac:cxnSpMk id="20" creationId="{A225C164-453D-2A07-E630-2B4BAF9A1CB7}"/>
          </ac:cxnSpMkLst>
        </pc:cxnChg>
      </pc:sldChg>
      <pc:sldChg chg="delSp modSp mod setBg">
        <pc:chgData name="Shelby Bledsoe" userId="c9738545-4c56-4193-a6fa-33fe679ebc37" providerId="ADAL" clId="{D1069CD9-D04A-50C0-9BB8-0A004E678B39}" dt="2026-08-05T13:43:07.623" v="375" actId="1076"/>
        <pc:sldMkLst>
          <pc:docMk/>
          <pc:sldMk cId="665460313" sldId="6965"/>
        </pc:sldMkLst>
        <pc:spChg chg="mod">
          <ac:chgData name="Shelby Bledsoe" userId="c9738545-4c56-4193-a6fa-33fe679ebc37" providerId="ADAL" clId="{D1069CD9-D04A-50C0-9BB8-0A004E678B39}" dt="2026-08-05T13:40:18.366" v="325" actId="1076"/>
          <ac:spMkLst>
            <pc:docMk/>
            <pc:sldMk cId="665460313" sldId="6965"/>
            <ac:spMk id="17" creationId="{798CD962-E540-1E1F-CFD0-5F4EF5570A07}"/>
          </ac:spMkLst>
        </pc:spChg>
        <pc:spChg chg="del">
          <ac:chgData name="Shelby Bledsoe" userId="c9738545-4c56-4193-a6fa-33fe679ebc37" providerId="ADAL" clId="{D1069CD9-D04A-50C0-9BB8-0A004E678B39}" dt="2026-08-05T13:26:37.051" v="134" actId="478"/>
          <ac:spMkLst>
            <pc:docMk/>
            <pc:sldMk cId="665460313" sldId="6965"/>
            <ac:spMk id="21" creationId="{8539C26A-3521-84E9-56E3-440B14537EE0}"/>
          </ac:spMkLst>
        </pc:spChg>
        <pc:spChg chg="mod">
          <ac:chgData name="Shelby Bledsoe" userId="c9738545-4c56-4193-a6fa-33fe679ebc37" providerId="ADAL" clId="{D1069CD9-D04A-50C0-9BB8-0A004E678B39}" dt="2026-08-05T13:40:11.790" v="322" actId="1076"/>
          <ac:spMkLst>
            <pc:docMk/>
            <pc:sldMk cId="665460313" sldId="6965"/>
            <ac:spMk id="26" creationId="{4E3BDFA1-1961-8EB8-7149-F94810A83D5F}"/>
          </ac:spMkLst>
        </pc:spChg>
        <pc:spChg chg="mod">
          <ac:chgData name="Shelby Bledsoe" userId="c9738545-4c56-4193-a6fa-33fe679ebc37" providerId="ADAL" clId="{D1069CD9-D04A-50C0-9BB8-0A004E678B39}" dt="2026-08-05T13:40:11.790" v="322" actId="1076"/>
          <ac:spMkLst>
            <pc:docMk/>
            <pc:sldMk cId="665460313" sldId="6965"/>
            <ac:spMk id="30" creationId="{052A8634-B5C9-AD6C-E1BD-F96FBAFC597E}"/>
          </ac:spMkLst>
        </pc:spChg>
        <pc:picChg chg="mod">
          <ac:chgData name="Shelby Bledsoe" userId="c9738545-4c56-4193-a6fa-33fe679ebc37" providerId="ADAL" clId="{D1069CD9-D04A-50C0-9BB8-0A004E678B39}" dt="2026-08-05T13:43:07.623" v="375" actId="1076"/>
          <ac:picMkLst>
            <pc:docMk/>
            <pc:sldMk cId="665460313" sldId="6965"/>
            <ac:picMk id="38" creationId="{EB68A619-9F8C-28E4-CD85-E88E1BBEACE0}"/>
          </ac:picMkLst>
        </pc:picChg>
      </pc:sldChg>
      <pc:sldChg chg="delSp modSp mod setBg">
        <pc:chgData name="Shelby Bledsoe" userId="c9738545-4c56-4193-a6fa-33fe679ebc37" providerId="ADAL" clId="{D1069CD9-D04A-50C0-9BB8-0A004E678B39}" dt="2026-08-05T13:43:11.211" v="376" actId="1076"/>
        <pc:sldMkLst>
          <pc:docMk/>
          <pc:sldMk cId="1503236089" sldId="6966"/>
        </pc:sldMkLst>
        <pc:spChg chg="mod">
          <ac:chgData name="Shelby Bledsoe" userId="c9738545-4c56-4193-a6fa-33fe679ebc37" providerId="ADAL" clId="{D1069CD9-D04A-50C0-9BB8-0A004E678B39}" dt="2026-08-05T13:40:39.498" v="332" actId="1076"/>
          <ac:spMkLst>
            <pc:docMk/>
            <pc:sldMk cId="1503236089" sldId="6966"/>
            <ac:spMk id="9" creationId="{8E81B958-8853-9325-A106-9CC8E1E65B34}"/>
          </ac:spMkLst>
        </pc:spChg>
        <pc:spChg chg="del">
          <ac:chgData name="Shelby Bledsoe" userId="c9738545-4c56-4193-a6fa-33fe679ebc37" providerId="ADAL" clId="{D1069CD9-D04A-50C0-9BB8-0A004E678B39}" dt="2026-08-05T13:26:45.378" v="146" actId="478"/>
          <ac:spMkLst>
            <pc:docMk/>
            <pc:sldMk cId="1503236089" sldId="6966"/>
            <ac:spMk id="21" creationId="{6427AB20-A186-C99A-61A9-81FC9F7F1719}"/>
          </ac:spMkLst>
        </pc:spChg>
        <pc:spChg chg="mod">
          <ac:chgData name="Shelby Bledsoe" userId="c9738545-4c56-4193-a6fa-33fe679ebc37" providerId="ADAL" clId="{D1069CD9-D04A-50C0-9BB8-0A004E678B39}" dt="2026-08-05T13:40:31.145" v="326" actId="1076"/>
          <ac:spMkLst>
            <pc:docMk/>
            <pc:sldMk cId="1503236089" sldId="6966"/>
            <ac:spMk id="26" creationId="{EBF65335-A30C-33AF-49EA-0A41BA2E6678}"/>
          </ac:spMkLst>
        </pc:spChg>
        <pc:spChg chg="mod">
          <ac:chgData name="Shelby Bledsoe" userId="c9738545-4c56-4193-a6fa-33fe679ebc37" providerId="ADAL" clId="{D1069CD9-D04A-50C0-9BB8-0A004E678B39}" dt="2026-08-05T13:40:31.145" v="326" actId="1076"/>
          <ac:spMkLst>
            <pc:docMk/>
            <pc:sldMk cId="1503236089" sldId="6966"/>
            <ac:spMk id="30" creationId="{EB43B058-55C5-17E6-6A05-0EF08AB49D29}"/>
          </ac:spMkLst>
        </pc:spChg>
        <pc:picChg chg="mod">
          <ac:chgData name="Shelby Bledsoe" userId="c9738545-4c56-4193-a6fa-33fe679ebc37" providerId="ADAL" clId="{D1069CD9-D04A-50C0-9BB8-0A004E678B39}" dt="2026-08-05T13:43:11.211" v="376" actId="1076"/>
          <ac:picMkLst>
            <pc:docMk/>
            <pc:sldMk cId="1503236089" sldId="6966"/>
            <ac:picMk id="38" creationId="{F6DDAFDC-B5C2-AC66-7A59-47E1138877DD}"/>
          </ac:picMkLst>
        </pc:picChg>
      </pc:sldChg>
      <pc:sldChg chg="delSp modSp mod setBg">
        <pc:chgData name="Shelby Bledsoe" userId="c9738545-4c56-4193-a6fa-33fe679ebc37" providerId="ADAL" clId="{D1069CD9-D04A-50C0-9BB8-0A004E678B39}" dt="2026-08-05T13:43:14.945" v="377" actId="1076"/>
        <pc:sldMkLst>
          <pc:docMk/>
          <pc:sldMk cId="2379171123" sldId="6967"/>
        </pc:sldMkLst>
        <pc:spChg chg="mod">
          <ac:chgData name="Shelby Bledsoe" userId="c9738545-4c56-4193-a6fa-33fe679ebc37" providerId="ADAL" clId="{D1069CD9-D04A-50C0-9BB8-0A004E678B39}" dt="2026-08-05T13:41:05.151" v="340" actId="1076"/>
          <ac:spMkLst>
            <pc:docMk/>
            <pc:sldMk cId="2379171123" sldId="6967"/>
            <ac:spMk id="9" creationId="{AB6210B5-E7D2-E160-9F92-0F904E87CD41}"/>
          </ac:spMkLst>
        </pc:spChg>
        <pc:spChg chg="del">
          <ac:chgData name="Shelby Bledsoe" userId="c9738545-4c56-4193-a6fa-33fe679ebc37" providerId="ADAL" clId="{D1069CD9-D04A-50C0-9BB8-0A004E678B39}" dt="2026-08-05T13:26:53.376" v="158" actId="478"/>
          <ac:spMkLst>
            <pc:docMk/>
            <pc:sldMk cId="2379171123" sldId="6967"/>
            <ac:spMk id="21" creationId="{A7BB47A3-5D60-C184-28FD-EFEE1FC2D3A7}"/>
          </ac:spMkLst>
        </pc:spChg>
        <pc:spChg chg="mod">
          <ac:chgData name="Shelby Bledsoe" userId="c9738545-4c56-4193-a6fa-33fe679ebc37" providerId="ADAL" clId="{D1069CD9-D04A-50C0-9BB8-0A004E678B39}" dt="2026-08-05T13:40:54.904" v="335" actId="1076"/>
          <ac:spMkLst>
            <pc:docMk/>
            <pc:sldMk cId="2379171123" sldId="6967"/>
            <ac:spMk id="26" creationId="{11AFE617-D3A0-8093-1412-CDC5896E23B0}"/>
          </ac:spMkLst>
        </pc:spChg>
        <pc:spChg chg="mod">
          <ac:chgData name="Shelby Bledsoe" userId="c9738545-4c56-4193-a6fa-33fe679ebc37" providerId="ADAL" clId="{D1069CD9-D04A-50C0-9BB8-0A004E678B39}" dt="2026-08-05T13:40:54.904" v="335" actId="1076"/>
          <ac:spMkLst>
            <pc:docMk/>
            <pc:sldMk cId="2379171123" sldId="6967"/>
            <ac:spMk id="30" creationId="{0D0BB026-6620-4D73-6FBE-02A0244C27B5}"/>
          </ac:spMkLst>
        </pc:spChg>
        <pc:picChg chg="mod">
          <ac:chgData name="Shelby Bledsoe" userId="c9738545-4c56-4193-a6fa-33fe679ebc37" providerId="ADAL" clId="{D1069CD9-D04A-50C0-9BB8-0A004E678B39}" dt="2026-08-05T13:43:14.945" v="377" actId="1076"/>
          <ac:picMkLst>
            <pc:docMk/>
            <pc:sldMk cId="2379171123" sldId="6967"/>
            <ac:picMk id="38" creationId="{99800AD6-EBCA-C1CC-12FD-EB5265FFB876}"/>
          </ac:picMkLst>
        </pc:picChg>
      </pc:sldChg>
      <pc:sldChg chg="delSp modSp mod setBg">
        <pc:chgData name="Shelby Bledsoe" userId="c9738545-4c56-4193-a6fa-33fe679ebc37" providerId="ADAL" clId="{D1069CD9-D04A-50C0-9BB8-0A004E678B39}" dt="2026-08-05T13:42:10.112" v="359" actId="1076"/>
        <pc:sldMkLst>
          <pc:docMk/>
          <pc:sldMk cId="763740083" sldId="6968"/>
        </pc:sldMkLst>
        <pc:spChg chg="mod">
          <ac:chgData name="Shelby Bledsoe" userId="c9738545-4c56-4193-a6fa-33fe679ebc37" providerId="ADAL" clId="{D1069CD9-D04A-50C0-9BB8-0A004E678B39}" dt="2026-08-05T13:41:31.518" v="346" actId="14100"/>
          <ac:spMkLst>
            <pc:docMk/>
            <pc:sldMk cId="763740083" sldId="6968"/>
            <ac:spMk id="7" creationId="{D37E00EB-FA94-BFFC-54C9-511CF1416033}"/>
          </ac:spMkLst>
        </pc:spChg>
        <pc:spChg chg="mod">
          <ac:chgData name="Shelby Bledsoe" userId="c9738545-4c56-4193-a6fa-33fe679ebc37" providerId="ADAL" clId="{D1069CD9-D04A-50C0-9BB8-0A004E678B39}" dt="2026-08-05T13:41:45.613" v="352" actId="403"/>
          <ac:spMkLst>
            <pc:docMk/>
            <pc:sldMk cId="763740083" sldId="6968"/>
            <ac:spMk id="8" creationId="{982556AC-9F40-096A-6578-7A4DA0AD2AB7}"/>
          </ac:spMkLst>
        </pc:spChg>
        <pc:spChg chg="mod">
          <ac:chgData name="Shelby Bledsoe" userId="c9738545-4c56-4193-a6fa-33fe679ebc37" providerId="ADAL" clId="{D1069CD9-D04A-50C0-9BB8-0A004E678B39}" dt="2026-08-05T13:42:10.112" v="359" actId="1076"/>
          <ac:spMkLst>
            <pc:docMk/>
            <pc:sldMk cId="763740083" sldId="6968"/>
            <ac:spMk id="9" creationId="{2F4D4753-972D-F04D-F2A0-436C4CC123E8}"/>
          </ac:spMkLst>
        </pc:spChg>
        <pc:spChg chg="mod">
          <ac:chgData name="Shelby Bledsoe" userId="c9738545-4c56-4193-a6fa-33fe679ebc37" providerId="ADAL" clId="{D1069CD9-D04A-50C0-9BB8-0A004E678B39}" dt="2026-08-05T13:41:39.371" v="350" actId="14100"/>
          <ac:spMkLst>
            <pc:docMk/>
            <pc:sldMk cId="763740083" sldId="6968"/>
            <ac:spMk id="10" creationId="{98A5F394-237B-D9EE-363D-C6604A045045}"/>
          </ac:spMkLst>
        </pc:spChg>
        <pc:spChg chg="mod">
          <ac:chgData name="Shelby Bledsoe" userId="c9738545-4c56-4193-a6fa-33fe679ebc37" providerId="ADAL" clId="{D1069CD9-D04A-50C0-9BB8-0A004E678B39}" dt="2026-08-05T13:41:42.028" v="351" actId="1076"/>
          <ac:spMkLst>
            <pc:docMk/>
            <pc:sldMk cId="763740083" sldId="6968"/>
            <ac:spMk id="11" creationId="{F8A80D67-57FD-1202-C488-8B32014F5C6E}"/>
          </ac:spMkLst>
        </pc:spChg>
        <pc:spChg chg="del">
          <ac:chgData name="Shelby Bledsoe" userId="c9738545-4c56-4193-a6fa-33fe679ebc37" providerId="ADAL" clId="{D1069CD9-D04A-50C0-9BB8-0A004E678B39}" dt="2026-08-05T13:27:02.520" v="170" actId="478"/>
          <ac:spMkLst>
            <pc:docMk/>
            <pc:sldMk cId="763740083" sldId="6968"/>
            <ac:spMk id="21" creationId="{270C9962-D96C-06BF-CBAB-DCCFB879ED6B}"/>
          </ac:spMkLst>
        </pc:spChg>
        <pc:spChg chg="mod">
          <ac:chgData name="Shelby Bledsoe" userId="c9738545-4c56-4193-a6fa-33fe679ebc37" providerId="ADAL" clId="{D1069CD9-D04A-50C0-9BB8-0A004E678B39}" dt="2026-08-05T13:42:05.100" v="357" actId="1076"/>
          <ac:spMkLst>
            <pc:docMk/>
            <pc:sldMk cId="763740083" sldId="6968"/>
            <ac:spMk id="26" creationId="{CA3436C2-0D0D-44D0-6097-0E40E9AE099E}"/>
          </ac:spMkLst>
        </pc:spChg>
        <pc:spChg chg="mod">
          <ac:chgData name="Shelby Bledsoe" userId="c9738545-4c56-4193-a6fa-33fe679ebc37" providerId="ADAL" clId="{D1069CD9-D04A-50C0-9BB8-0A004E678B39}" dt="2026-08-05T13:42:05.100" v="357" actId="1076"/>
          <ac:spMkLst>
            <pc:docMk/>
            <pc:sldMk cId="763740083" sldId="6968"/>
            <ac:spMk id="30" creationId="{38295DC9-5AEF-90F5-E13A-3A4D9A91B01B}"/>
          </ac:spMkLst>
        </pc:spChg>
      </pc:sldChg>
      <pc:sldChg chg="delSp modSp mod setBg">
        <pc:chgData name="Shelby Bledsoe" userId="c9738545-4c56-4193-a6fa-33fe679ebc37" providerId="ADAL" clId="{D1069CD9-D04A-50C0-9BB8-0A004E678B39}" dt="2026-08-05T13:42:57.184" v="373" actId="403"/>
        <pc:sldMkLst>
          <pc:docMk/>
          <pc:sldMk cId="3517165775" sldId="6969"/>
        </pc:sldMkLst>
        <pc:spChg chg="mod">
          <ac:chgData name="Shelby Bledsoe" userId="c9738545-4c56-4193-a6fa-33fe679ebc37" providerId="ADAL" clId="{D1069CD9-D04A-50C0-9BB8-0A004E678B39}" dt="2026-08-05T13:42:22.662" v="360" actId="1076"/>
          <ac:spMkLst>
            <pc:docMk/>
            <pc:sldMk cId="3517165775" sldId="6969"/>
            <ac:spMk id="4" creationId="{3F8D5887-D12A-E22B-5087-EF16289015C3}"/>
          </ac:spMkLst>
        </pc:spChg>
        <pc:spChg chg="mod">
          <ac:chgData name="Shelby Bledsoe" userId="c9738545-4c56-4193-a6fa-33fe679ebc37" providerId="ADAL" clId="{D1069CD9-D04A-50C0-9BB8-0A004E678B39}" dt="2026-08-05T13:42:22.662" v="360" actId="1076"/>
          <ac:spMkLst>
            <pc:docMk/>
            <pc:sldMk cId="3517165775" sldId="6969"/>
            <ac:spMk id="5" creationId="{3FE3FF80-309F-D203-D9CA-EF1291492184}"/>
          </ac:spMkLst>
        </pc:spChg>
        <pc:spChg chg="mod">
          <ac:chgData name="Shelby Bledsoe" userId="c9738545-4c56-4193-a6fa-33fe679ebc37" providerId="ADAL" clId="{D1069CD9-D04A-50C0-9BB8-0A004E678B39}" dt="2026-08-05T13:42:35.939" v="365" actId="14100"/>
          <ac:spMkLst>
            <pc:docMk/>
            <pc:sldMk cId="3517165775" sldId="6969"/>
            <ac:spMk id="9" creationId="{349685A8-9919-F7F5-25D9-AC7F18071075}"/>
          </ac:spMkLst>
        </pc:spChg>
        <pc:spChg chg="mod">
          <ac:chgData name="Shelby Bledsoe" userId="c9738545-4c56-4193-a6fa-33fe679ebc37" providerId="ADAL" clId="{D1069CD9-D04A-50C0-9BB8-0A004E678B39}" dt="2026-08-05T13:42:35.939" v="365" actId="14100"/>
          <ac:spMkLst>
            <pc:docMk/>
            <pc:sldMk cId="3517165775" sldId="6969"/>
            <ac:spMk id="12" creationId="{68C5E9D6-1A88-9E0D-D8B5-FD1AECD50302}"/>
          </ac:spMkLst>
        </pc:spChg>
        <pc:spChg chg="mod">
          <ac:chgData name="Shelby Bledsoe" userId="c9738545-4c56-4193-a6fa-33fe679ebc37" providerId="ADAL" clId="{D1069CD9-D04A-50C0-9BB8-0A004E678B39}" dt="2026-08-05T13:42:49.384" v="370" actId="14100"/>
          <ac:spMkLst>
            <pc:docMk/>
            <pc:sldMk cId="3517165775" sldId="6969"/>
            <ac:spMk id="13" creationId="{56CD6F32-9E25-D0F3-1089-8530D653EEB3}"/>
          </ac:spMkLst>
        </pc:spChg>
        <pc:spChg chg="mod">
          <ac:chgData name="Shelby Bledsoe" userId="c9738545-4c56-4193-a6fa-33fe679ebc37" providerId="ADAL" clId="{D1069CD9-D04A-50C0-9BB8-0A004E678B39}" dt="2026-08-05T13:42:57.184" v="373" actId="403"/>
          <ac:spMkLst>
            <pc:docMk/>
            <pc:sldMk cId="3517165775" sldId="6969"/>
            <ac:spMk id="16" creationId="{A32021BF-71B4-C9E4-20D3-23EDF4A2FB1F}"/>
          </ac:spMkLst>
        </pc:spChg>
        <pc:spChg chg="mod">
          <ac:chgData name="Shelby Bledsoe" userId="c9738545-4c56-4193-a6fa-33fe679ebc37" providerId="ADAL" clId="{D1069CD9-D04A-50C0-9BB8-0A004E678B39}" dt="2026-08-05T13:42:52.523" v="371" actId="1076"/>
          <ac:spMkLst>
            <pc:docMk/>
            <pc:sldMk cId="3517165775" sldId="6969"/>
            <ac:spMk id="17" creationId="{4CA1939E-3DB7-0EDE-1A55-A82A00B95705}"/>
          </ac:spMkLst>
        </pc:spChg>
        <pc:spChg chg="mod">
          <ac:chgData name="Shelby Bledsoe" userId="c9738545-4c56-4193-a6fa-33fe679ebc37" providerId="ADAL" clId="{D1069CD9-D04A-50C0-9BB8-0A004E678B39}" dt="2026-08-05T13:42:54.615" v="372" actId="1076"/>
          <ac:spMkLst>
            <pc:docMk/>
            <pc:sldMk cId="3517165775" sldId="6969"/>
            <ac:spMk id="18" creationId="{3FE9554E-D3CF-B992-7953-E8847DBDEC74}"/>
          </ac:spMkLst>
        </pc:spChg>
        <pc:spChg chg="del">
          <ac:chgData name="Shelby Bledsoe" userId="c9738545-4c56-4193-a6fa-33fe679ebc37" providerId="ADAL" clId="{D1069CD9-D04A-50C0-9BB8-0A004E678B39}" dt="2026-08-05T13:27:10.742" v="182" actId="478"/>
          <ac:spMkLst>
            <pc:docMk/>
            <pc:sldMk cId="3517165775" sldId="6969"/>
            <ac:spMk id="21" creationId="{12562D07-CE7F-F73B-DA13-4990D11492D0}"/>
          </ac:spMkLst>
        </pc:spChg>
        <pc:spChg chg="mod">
          <ac:chgData name="Shelby Bledsoe" userId="c9738545-4c56-4193-a6fa-33fe679ebc37" providerId="ADAL" clId="{D1069CD9-D04A-50C0-9BB8-0A004E678B39}" dt="2026-08-05T13:42:22.662" v="360" actId="1076"/>
          <ac:spMkLst>
            <pc:docMk/>
            <pc:sldMk cId="3517165775" sldId="6969"/>
            <ac:spMk id="26" creationId="{3FA5399A-1F7D-4D8B-CB80-B7FBEDF504E8}"/>
          </ac:spMkLst>
        </pc:spChg>
        <pc:spChg chg="mod">
          <ac:chgData name="Shelby Bledsoe" userId="c9738545-4c56-4193-a6fa-33fe679ebc37" providerId="ADAL" clId="{D1069CD9-D04A-50C0-9BB8-0A004E678B39}" dt="2026-08-05T13:42:22.662" v="360" actId="1076"/>
          <ac:spMkLst>
            <pc:docMk/>
            <pc:sldMk cId="3517165775" sldId="6969"/>
            <ac:spMk id="30" creationId="{5ACAA32A-4052-440D-9CCB-F5471D460B42}"/>
          </ac:spMkLst>
        </pc:spChg>
      </pc:sldChg>
      <pc:sldChg chg="addSp delSp modSp mod setBg">
        <pc:chgData name="Shelby Bledsoe" userId="c9738545-4c56-4193-a6fa-33fe679ebc37" providerId="ADAL" clId="{D1069CD9-D04A-50C0-9BB8-0A004E678B39}" dt="2026-08-05T13:50:47.405" v="391" actId="1076"/>
        <pc:sldMkLst>
          <pc:docMk/>
          <pc:sldMk cId="1355202216" sldId="6970"/>
        </pc:sldMkLst>
        <pc:spChg chg="add mod">
          <ac:chgData name="Shelby Bledsoe" userId="c9738545-4c56-4193-a6fa-33fe679ebc37" providerId="ADAL" clId="{D1069CD9-D04A-50C0-9BB8-0A004E678B39}" dt="2026-08-05T13:50:47.405" v="391" actId="1076"/>
          <ac:spMkLst>
            <pc:docMk/>
            <pc:sldMk cId="1355202216" sldId="6970"/>
            <ac:spMk id="3" creationId="{5BDC50FC-17AA-449D-5ADC-93CD430D92FF}"/>
          </ac:spMkLst>
        </pc:spChg>
        <pc:spChg chg="mod">
          <ac:chgData name="Shelby Bledsoe" userId="c9738545-4c56-4193-a6fa-33fe679ebc37" providerId="ADAL" clId="{D1069CD9-D04A-50C0-9BB8-0A004E678B39}" dt="2026-08-05T13:50:18.915" v="385" actId="1076"/>
          <ac:spMkLst>
            <pc:docMk/>
            <pc:sldMk cId="1355202216" sldId="6970"/>
            <ac:spMk id="9" creationId="{7CF195C4-BD78-8509-9248-CF0B3362A09E}"/>
          </ac:spMkLst>
        </pc:spChg>
        <pc:spChg chg="del">
          <ac:chgData name="Shelby Bledsoe" userId="c9738545-4c56-4193-a6fa-33fe679ebc37" providerId="ADAL" clId="{D1069CD9-D04A-50C0-9BB8-0A004E678B39}" dt="2026-08-05T13:27:18.566" v="194" actId="478"/>
          <ac:spMkLst>
            <pc:docMk/>
            <pc:sldMk cId="1355202216" sldId="6970"/>
            <ac:spMk id="21" creationId="{4EB421D3-E225-8D5F-9B3F-E57FD16EC8AA}"/>
          </ac:spMkLst>
        </pc:spChg>
        <pc:spChg chg="mod">
          <ac:chgData name="Shelby Bledsoe" userId="c9738545-4c56-4193-a6fa-33fe679ebc37" providerId="ADAL" clId="{D1069CD9-D04A-50C0-9BB8-0A004E678B39}" dt="2026-08-05T13:50:08.113" v="379" actId="1076"/>
          <ac:spMkLst>
            <pc:docMk/>
            <pc:sldMk cId="1355202216" sldId="6970"/>
            <ac:spMk id="26" creationId="{58B37429-1DDA-CEA2-2AE0-4B8639A87969}"/>
          </ac:spMkLst>
        </pc:spChg>
        <pc:spChg chg="mod">
          <ac:chgData name="Shelby Bledsoe" userId="c9738545-4c56-4193-a6fa-33fe679ebc37" providerId="ADAL" clId="{D1069CD9-D04A-50C0-9BB8-0A004E678B39}" dt="2026-08-05T13:50:08.113" v="379" actId="1076"/>
          <ac:spMkLst>
            <pc:docMk/>
            <pc:sldMk cId="1355202216" sldId="6970"/>
            <ac:spMk id="30" creationId="{160D92E2-8FC6-982A-B42A-E650020A3EED}"/>
          </ac:spMkLst>
        </pc:spChg>
        <pc:picChg chg="mod">
          <ac:chgData name="Shelby Bledsoe" userId="c9738545-4c56-4193-a6fa-33fe679ebc37" providerId="ADAL" clId="{D1069CD9-D04A-50C0-9BB8-0A004E678B39}" dt="2026-08-05T13:43:19.728" v="378" actId="1076"/>
          <ac:picMkLst>
            <pc:docMk/>
            <pc:sldMk cId="1355202216" sldId="6970"/>
            <ac:picMk id="38" creationId="{69D78E4B-A9ED-30E0-88BA-74AA72D4F19A}"/>
          </ac:picMkLst>
        </pc:picChg>
      </pc:sldChg>
      <pc:sldChg chg="delSp modSp mod setBg">
        <pc:chgData name="Shelby Bledsoe" userId="c9738545-4c56-4193-a6fa-33fe679ebc37" providerId="ADAL" clId="{D1069CD9-D04A-50C0-9BB8-0A004E678B39}" dt="2026-08-05T13:51:17.415" v="396" actId="1076"/>
        <pc:sldMkLst>
          <pc:docMk/>
          <pc:sldMk cId="1183804967" sldId="6971"/>
        </pc:sldMkLst>
        <pc:spChg chg="mod">
          <ac:chgData name="Shelby Bledsoe" userId="c9738545-4c56-4193-a6fa-33fe679ebc37" providerId="ADAL" clId="{D1069CD9-D04A-50C0-9BB8-0A004E678B39}" dt="2026-08-05T13:51:05.480" v="392" actId="1076"/>
          <ac:spMkLst>
            <pc:docMk/>
            <pc:sldMk cId="1183804967" sldId="6971"/>
            <ac:spMk id="4" creationId="{4F975AB7-5B2F-1690-278E-5CFBAB005433}"/>
          </ac:spMkLst>
        </pc:spChg>
        <pc:spChg chg="mod">
          <ac:chgData name="Shelby Bledsoe" userId="c9738545-4c56-4193-a6fa-33fe679ebc37" providerId="ADAL" clId="{D1069CD9-D04A-50C0-9BB8-0A004E678B39}" dt="2026-08-05T13:51:05.480" v="392" actId="1076"/>
          <ac:spMkLst>
            <pc:docMk/>
            <pc:sldMk cId="1183804967" sldId="6971"/>
            <ac:spMk id="5" creationId="{71F730B1-6327-1E5D-114E-AF703DDFAB21}"/>
          </ac:spMkLst>
        </pc:spChg>
        <pc:spChg chg="mod">
          <ac:chgData name="Shelby Bledsoe" userId="c9738545-4c56-4193-a6fa-33fe679ebc37" providerId="ADAL" clId="{D1069CD9-D04A-50C0-9BB8-0A004E678B39}" dt="2026-08-05T13:51:17.415" v="396" actId="1076"/>
          <ac:spMkLst>
            <pc:docMk/>
            <pc:sldMk cId="1183804967" sldId="6971"/>
            <ac:spMk id="7" creationId="{060200BF-0B63-A685-3B15-164537DCDD03}"/>
          </ac:spMkLst>
        </pc:spChg>
        <pc:spChg chg="mod">
          <ac:chgData name="Shelby Bledsoe" userId="c9738545-4c56-4193-a6fa-33fe679ebc37" providerId="ADAL" clId="{D1069CD9-D04A-50C0-9BB8-0A004E678B39}" dt="2026-08-05T13:51:14.096" v="395" actId="14100"/>
          <ac:spMkLst>
            <pc:docMk/>
            <pc:sldMk cId="1183804967" sldId="6971"/>
            <ac:spMk id="9" creationId="{AA76D7F3-D874-6AF5-8597-900578BCC2B3}"/>
          </ac:spMkLst>
        </pc:spChg>
        <pc:spChg chg="del">
          <ac:chgData name="Shelby Bledsoe" userId="c9738545-4c56-4193-a6fa-33fe679ebc37" providerId="ADAL" clId="{D1069CD9-D04A-50C0-9BB8-0A004E678B39}" dt="2026-08-05T13:27:27.743" v="206" actId="478"/>
          <ac:spMkLst>
            <pc:docMk/>
            <pc:sldMk cId="1183804967" sldId="6971"/>
            <ac:spMk id="21" creationId="{23519F75-5063-E73C-5189-43BFAE1E4561}"/>
          </ac:spMkLst>
        </pc:spChg>
        <pc:spChg chg="mod">
          <ac:chgData name="Shelby Bledsoe" userId="c9738545-4c56-4193-a6fa-33fe679ebc37" providerId="ADAL" clId="{D1069CD9-D04A-50C0-9BB8-0A004E678B39}" dt="2026-08-05T13:51:05.480" v="392" actId="1076"/>
          <ac:spMkLst>
            <pc:docMk/>
            <pc:sldMk cId="1183804967" sldId="6971"/>
            <ac:spMk id="26" creationId="{C23AC8D3-64FC-EB2A-5770-7D0745AAC2F9}"/>
          </ac:spMkLst>
        </pc:spChg>
        <pc:spChg chg="mod">
          <ac:chgData name="Shelby Bledsoe" userId="c9738545-4c56-4193-a6fa-33fe679ebc37" providerId="ADAL" clId="{D1069CD9-D04A-50C0-9BB8-0A004E678B39}" dt="2026-08-05T13:51:05.480" v="392" actId="1076"/>
          <ac:spMkLst>
            <pc:docMk/>
            <pc:sldMk cId="1183804967" sldId="6971"/>
            <ac:spMk id="30" creationId="{E1085551-4309-8081-A27E-94810EB0769E}"/>
          </ac:spMkLst>
        </pc:spChg>
      </pc:sldChg>
      <pc:sldChg chg="delSp modSp mod setBg">
        <pc:chgData name="Shelby Bledsoe" userId="c9738545-4c56-4193-a6fa-33fe679ebc37" providerId="ADAL" clId="{D1069CD9-D04A-50C0-9BB8-0A004E678B39}" dt="2026-08-05T13:51:37.447" v="404" actId="1076"/>
        <pc:sldMkLst>
          <pc:docMk/>
          <pc:sldMk cId="1051458953" sldId="6972"/>
        </pc:sldMkLst>
        <pc:spChg chg="mod">
          <ac:chgData name="Shelby Bledsoe" userId="c9738545-4c56-4193-a6fa-33fe679ebc37" providerId="ADAL" clId="{D1069CD9-D04A-50C0-9BB8-0A004E678B39}" dt="2026-08-05T13:51:31.945" v="401" actId="1076"/>
          <ac:spMkLst>
            <pc:docMk/>
            <pc:sldMk cId="1051458953" sldId="6972"/>
            <ac:spMk id="9" creationId="{2CE459FE-C7B6-24EB-0411-A19D46BC665C}"/>
          </ac:spMkLst>
        </pc:spChg>
        <pc:spChg chg="del">
          <ac:chgData name="Shelby Bledsoe" userId="c9738545-4c56-4193-a6fa-33fe679ebc37" providerId="ADAL" clId="{D1069CD9-D04A-50C0-9BB8-0A004E678B39}" dt="2026-08-05T13:27:35.920" v="218" actId="478"/>
          <ac:spMkLst>
            <pc:docMk/>
            <pc:sldMk cId="1051458953" sldId="6972"/>
            <ac:spMk id="21" creationId="{CBC85ACE-896C-5224-5FFC-E65A2C383BE3}"/>
          </ac:spMkLst>
        </pc:spChg>
        <pc:spChg chg="mod">
          <ac:chgData name="Shelby Bledsoe" userId="c9738545-4c56-4193-a6fa-33fe679ebc37" providerId="ADAL" clId="{D1069CD9-D04A-50C0-9BB8-0A004E678B39}" dt="2026-08-05T13:51:26.942" v="397" actId="1076"/>
          <ac:spMkLst>
            <pc:docMk/>
            <pc:sldMk cId="1051458953" sldId="6972"/>
            <ac:spMk id="26" creationId="{87844D1D-19EC-112F-FCBB-5DDBAAFC3DF2}"/>
          </ac:spMkLst>
        </pc:spChg>
        <pc:spChg chg="mod">
          <ac:chgData name="Shelby Bledsoe" userId="c9738545-4c56-4193-a6fa-33fe679ebc37" providerId="ADAL" clId="{D1069CD9-D04A-50C0-9BB8-0A004E678B39}" dt="2026-08-05T13:51:26.942" v="397" actId="1076"/>
          <ac:spMkLst>
            <pc:docMk/>
            <pc:sldMk cId="1051458953" sldId="6972"/>
            <ac:spMk id="30" creationId="{20269168-F2F8-3F5C-297A-C59AF32249D7}"/>
          </ac:spMkLst>
        </pc:spChg>
        <pc:picChg chg="mod">
          <ac:chgData name="Shelby Bledsoe" userId="c9738545-4c56-4193-a6fa-33fe679ebc37" providerId="ADAL" clId="{D1069CD9-D04A-50C0-9BB8-0A004E678B39}" dt="2026-08-05T13:51:37.447" v="404" actId="1076"/>
          <ac:picMkLst>
            <pc:docMk/>
            <pc:sldMk cId="1051458953" sldId="6972"/>
            <ac:picMk id="8" creationId="{233B401D-461D-866D-BE08-49950314BECA}"/>
          </ac:picMkLst>
        </pc:picChg>
      </pc:sldChg>
      <pc:sldChg chg="delSp modSp mod setBg">
        <pc:chgData name="Shelby Bledsoe" userId="c9738545-4c56-4193-a6fa-33fe679ebc37" providerId="ADAL" clId="{D1069CD9-D04A-50C0-9BB8-0A004E678B39}" dt="2026-08-05T13:52:07.503" v="412" actId="1076"/>
        <pc:sldMkLst>
          <pc:docMk/>
          <pc:sldMk cId="1605510168" sldId="6973"/>
        </pc:sldMkLst>
        <pc:spChg chg="mod">
          <ac:chgData name="Shelby Bledsoe" userId="c9738545-4c56-4193-a6fa-33fe679ebc37" providerId="ADAL" clId="{D1069CD9-D04A-50C0-9BB8-0A004E678B39}" dt="2026-08-05T13:52:07.503" v="412" actId="1076"/>
          <ac:spMkLst>
            <pc:docMk/>
            <pc:sldMk cId="1605510168" sldId="6973"/>
            <ac:spMk id="9" creationId="{B8686AF5-EEC4-8586-0A2D-74C99D5A6E69}"/>
          </ac:spMkLst>
        </pc:spChg>
        <pc:spChg chg="del">
          <ac:chgData name="Shelby Bledsoe" userId="c9738545-4c56-4193-a6fa-33fe679ebc37" providerId="ADAL" clId="{D1069CD9-D04A-50C0-9BB8-0A004E678B39}" dt="2026-08-05T13:27:46.821" v="234" actId="478"/>
          <ac:spMkLst>
            <pc:docMk/>
            <pc:sldMk cId="1605510168" sldId="6973"/>
            <ac:spMk id="21" creationId="{1953C391-F876-B5A5-E1EB-46787C75DE4D}"/>
          </ac:spMkLst>
        </pc:spChg>
        <pc:spChg chg="mod">
          <ac:chgData name="Shelby Bledsoe" userId="c9738545-4c56-4193-a6fa-33fe679ebc37" providerId="ADAL" clId="{D1069CD9-D04A-50C0-9BB8-0A004E678B39}" dt="2026-08-05T13:51:55.802" v="407" actId="1076"/>
          <ac:spMkLst>
            <pc:docMk/>
            <pc:sldMk cId="1605510168" sldId="6973"/>
            <ac:spMk id="26" creationId="{1B8FE2B3-7A6D-15B8-B3B3-1A69107D40E0}"/>
          </ac:spMkLst>
        </pc:spChg>
        <pc:spChg chg="mod">
          <ac:chgData name="Shelby Bledsoe" userId="c9738545-4c56-4193-a6fa-33fe679ebc37" providerId="ADAL" clId="{D1069CD9-D04A-50C0-9BB8-0A004E678B39}" dt="2026-08-05T13:51:55.802" v="407" actId="1076"/>
          <ac:spMkLst>
            <pc:docMk/>
            <pc:sldMk cId="1605510168" sldId="6973"/>
            <ac:spMk id="30" creationId="{FF5F7BC8-FFF7-ECA6-F2B5-965EEF2E8838}"/>
          </ac:spMkLst>
        </pc:spChg>
        <pc:picChg chg="mod">
          <ac:chgData name="Shelby Bledsoe" userId="c9738545-4c56-4193-a6fa-33fe679ebc37" providerId="ADAL" clId="{D1069CD9-D04A-50C0-9BB8-0A004E678B39}" dt="2026-08-05T13:51:57.659" v="408" actId="1076"/>
          <ac:picMkLst>
            <pc:docMk/>
            <pc:sldMk cId="1605510168" sldId="6973"/>
            <ac:picMk id="4" creationId="{F90AEFCD-0BD4-38A3-4688-548AC2DDCDD5}"/>
          </ac:picMkLst>
        </pc:picChg>
      </pc:sldChg>
      <pc:sldChg chg="addSp delSp modSp mod setBg">
        <pc:chgData name="Shelby Bledsoe" userId="c9738545-4c56-4193-a6fa-33fe679ebc37" providerId="ADAL" clId="{D1069CD9-D04A-50C0-9BB8-0A004E678B39}" dt="2026-08-05T13:54:07.892" v="470" actId="403"/>
        <pc:sldMkLst>
          <pc:docMk/>
          <pc:sldMk cId="4010990827" sldId="6974"/>
        </pc:sldMkLst>
        <pc:spChg chg="del mod">
          <ac:chgData name="Shelby Bledsoe" userId="c9738545-4c56-4193-a6fa-33fe679ebc37" providerId="ADAL" clId="{D1069CD9-D04A-50C0-9BB8-0A004E678B39}" dt="2026-08-05T13:52:51.659" v="432" actId="478"/>
          <ac:spMkLst>
            <pc:docMk/>
            <pc:sldMk cId="4010990827" sldId="6974"/>
            <ac:spMk id="3" creationId="{51C36CBA-C500-8A43-D384-E1641C31403D}"/>
          </ac:spMkLst>
        </pc:spChg>
        <pc:spChg chg="add del mod">
          <ac:chgData name="Shelby Bledsoe" userId="c9738545-4c56-4193-a6fa-33fe679ebc37" providerId="ADAL" clId="{D1069CD9-D04A-50C0-9BB8-0A004E678B39}" dt="2026-08-05T13:53:43.434" v="460" actId="14100"/>
          <ac:spMkLst>
            <pc:docMk/>
            <pc:sldMk cId="4010990827" sldId="6974"/>
            <ac:spMk id="4" creationId="{F43A795B-5C65-EAA6-3761-2CAA29E86F4C}"/>
          </ac:spMkLst>
        </pc:spChg>
        <pc:spChg chg="mod">
          <ac:chgData name="Shelby Bledsoe" userId="c9738545-4c56-4193-a6fa-33fe679ebc37" providerId="ADAL" clId="{D1069CD9-D04A-50C0-9BB8-0A004E678B39}" dt="2026-08-05T13:54:07.892" v="470" actId="403"/>
          <ac:spMkLst>
            <pc:docMk/>
            <pc:sldMk cId="4010990827" sldId="6974"/>
            <ac:spMk id="5" creationId="{7734BC44-4461-9FD4-3485-C89B8FB9A667}"/>
          </ac:spMkLst>
        </pc:spChg>
        <pc:spChg chg="mod">
          <ac:chgData name="Shelby Bledsoe" userId="c9738545-4c56-4193-a6fa-33fe679ebc37" providerId="ADAL" clId="{D1069CD9-D04A-50C0-9BB8-0A004E678B39}" dt="2026-08-05T13:53:27.781" v="449" actId="1076"/>
          <ac:spMkLst>
            <pc:docMk/>
            <pc:sldMk cId="4010990827" sldId="6974"/>
            <ac:spMk id="6" creationId="{4943F3D2-8A42-601C-5EE9-4D384FDE257C}"/>
          </ac:spMkLst>
        </pc:spChg>
        <pc:spChg chg="mod">
          <ac:chgData name="Shelby Bledsoe" userId="c9738545-4c56-4193-a6fa-33fe679ebc37" providerId="ADAL" clId="{D1069CD9-D04A-50C0-9BB8-0A004E678B39}" dt="2026-08-05T13:54:07.892" v="470" actId="403"/>
          <ac:spMkLst>
            <pc:docMk/>
            <pc:sldMk cId="4010990827" sldId="6974"/>
            <ac:spMk id="11" creationId="{80E5CA12-CF6C-34EC-8DB6-8BF886E97591}"/>
          </ac:spMkLst>
        </pc:spChg>
        <pc:spChg chg="del">
          <ac:chgData name="Shelby Bledsoe" userId="c9738545-4c56-4193-a6fa-33fe679ebc37" providerId="ADAL" clId="{D1069CD9-D04A-50C0-9BB8-0A004E678B39}" dt="2026-08-05T13:53:00.923" v="444" actId="478"/>
          <ac:spMkLst>
            <pc:docMk/>
            <pc:sldMk cId="4010990827" sldId="6974"/>
            <ac:spMk id="12" creationId="{5C52C242-0A4D-5194-8519-1FE2F52ED252}"/>
          </ac:spMkLst>
        </pc:spChg>
        <pc:spChg chg="mod">
          <ac:chgData name="Shelby Bledsoe" userId="c9738545-4c56-4193-a6fa-33fe679ebc37" providerId="ADAL" clId="{D1069CD9-D04A-50C0-9BB8-0A004E678B39}" dt="2026-08-05T13:53:32.876" v="451" actId="1076"/>
          <ac:spMkLst>
            <pc:docMk/>
            <pc:sldMk cId="4010990827" sldId="6974"/>
            <ac:spMk id="13" creationId="{E6C3D351-55AD-CA94-C852-671D80F8DCED}"/>
          </ac:spMkLst>
        </pc:spChg>
        <pc:spChg chg="del">
          <ac:chgData name="Shelby Bledsoe" userId="c9738545-4c56-4193-a6fa-33fe679ebc37" providerId="ADAL" clId="{D1069CD9-D04A-50C0-9BB8-0A004E678B39}" dt="2026-08-05T13:53:00.923" v="444" actId="478"/>
          <ac:spMkLst>
            <pc:docMk/>
            <pc:sldMk cId="4010990827" sldId="6974"/>
            <ac:spMk id="16" creationId="{09454746-9B31-56E4-930A-489026C55795}"/>
          </ac:spMkLst>
        </pc:spChg>
        <pc:spChg chg="mod">
          <ac:chgData name="Shelby Bledsoe" userId="c9738545-4c56-4193-a6fa-33fe679ebc37" providerId="ADAL" clId="{D1069CD9-D04A-50C0-9BB8-0A004E678B39}" dt="2026-08-05T13:53:34.133" v="452" actId="1076"/>
          <ac:spMkLst>
            <pc:docMk/>
            <pc:sldMk cId="4010990827" sldId="6974"/>
            <ac:spMk id="17" creationId="{4D5AFCB9-60BD-F597-05D0-E4C96EDE01AD}"/>
          </ac:spMkLst>
        </pc:spChg>
        <pc:spChg chg="mod">
          <ac:chgData name="Shelby Bledsoe" userId="c9738545-4c56-4193-a6fa-33fe679ebc37" providerId="ADAL" clId="{D1069CD9-D04A-50C0-9BB8-0A004E678B39}" dt="2026-08-05T13:53:44.711" v="461" actId="1076"/>
          <ac:spMkLst>
            <pc:docMk/>
            <pc:sldMk cId="4010990827" sldId="6974"/>
            <ac:spMk id="18" creationId="{7B8064C5-D97F-8DBE-7C82-233CD24A0269}"/>
          </ac:spMkLst>
        </pc:spChg>
        <pc:spChg chg="mod">
          <ac:chgData name="Shelby Bledsoe" userId="c9738545-4c56-4193-a6fa-33fe679ebc37" providerId="ADAL" clId="{D1069CD9-D04A-50C0-9BB8-0A004E678B39}" dt="2026-08-05T13:53:37.683" v="454" actId="1076"/>
          <ac:spMkLst>
            <pc:docMk/>
            <pc:sldMk cId="4010990827" sldId="6974"/>
            <ac:spMk id="22" creationId="{51AF9ADD-0617-C0B4-EBF3-5B5114AD6964}"/>
          </ac:spMkLst>
        </pc:spChg>
        <pc:spChg chg="del">
          <ac:chgData name="Shelby Bledsoe" userId="c9738545-4c56-4193-a6fa-33fe679ebc37" providerId="ADAL" clId="{D1069CD9-D04A-50C0-9BB8-0A004E678B39}" dt="2026-08-05T13:53:00.923" v="444" actId="478"/>
          <ac:spMkLst>
            <pc:docMk/>
            <pc:sldMk cId="4010990827" sldId="6974"/>
            <ac:spMk id="23" creationId="{DD8A50E3-039E-E58F-C7FE-3490653F7217}"/>
          </ac:spMkLst>
        </pc:spChg>
        <pc:spChg chg="del">
          <ac:chgData name="Shelby Bledsoe" userId="c9738545-4c56-4193-a6fa-33fe679ebc37" providerId="ADAL" clId="{D1069CD9-D04A-50C0-9BB8-0A004E678B39}" dt="2026-08-05T13:53:00.923" v="444" actId="478"/>
          <ac:spMkLst>
            <pc:docMk/>
            <pc:sldMk cId="4010990827" sldId="6974"/>
            <ac:spMk id="24" creationId="{8A4BA882-BF0D-373A-9069-B1844474E92B}"/>
          </ac:spMkLst>
        </pc:spChg>
        <pc:spChg chg="mod">
          <ac:chgData name="Shelby Bledsoe" userId="c9738545-4c56-4193-a6fa-33fe679ebc37" providerId="ADAL" clId="{D1069CD9-D04A-50C0-9BB8-0A004E678B39}" dt="2026-08-05T13:53:32.876" v="451" actId="1076"/>
          <ac:spMkLst>
            <pc:docMk/>
            <pc:sldMk cId="4010990827" sldId="6974"/>
            <ac:spMk id="25" creationId="{7C2AF5DF-8C6A-0553-570D-9B4172D5669F}"/>
          </ac:spMkLst>
        </pc:spChg>
        <pc:spChg chg="mod">
          <ac:chgData name="Shelby Bledsoe" userId="c9738545-4c56-4193-a6fa-33fe679ebc37" providerId="ADAL" clId="{D1069CD9-D04A-50C0-9BB8-0A004E678B39}" dt="2026-08-05T13:53:21.529" v="448" actId="1076"/>
          <ac:spMkLst>
            <pc:docMk/>
            <pc:sldMk cId="4010990827" sldId="6974"/>
            <ac:spMk id="26" creationId="{4E9CA968-7EE9-8FFC-400A-4CEA7B33F07A}"/>
          </ac:spMkLst>
        </pc:spChg>
        <pc:spChg chg="mod">
          <ac:chgData name="Shelby Bledsoe" userId="c9738545-4c56-4193-a6fa-33fe679ebc37" providerId="ADAL" clId="{D1069CD9-D04A-50C0-9BB8-0A004E678B39}" dt="2026-08-05T13:53:38.700" v="455" actId="1076"/>
          <ac:spMkLst>
            <pc:docMk/>
            <pc:sldMk cId="4010990827" sldId="6974"/>
            <ac:spMk id="29" creationId="{2F42DFC2-9231-DDB4-9FA8-0A3B3F236CAD}"/>
          </ac:spMkLst>
        </pc:spChg>
        <pc:spChg chg="mod">
          <ac:chgData name="Shelby Bledsoe" userId="c9738545-4c56-4193-a6fa-33fe679ebc37" providerId="ADAL" clId="{D1069CD9-D04A-50C0-9BB8-0A004E678B39}" dt="2026-08-05T13:53:21.529" v="448" actId="1076"/>
          <ac:spMkLst>
            <pc:docMk/>
            <pc:sldMk cId="4010990827" sldId="6974"/>
            <ac:spMk id="38" creationId="{FDA6B101-F70A-F4FD-FC1A-F64AF7C4228C}"/>
          </ac:spMkLst>
        </pc:spChg>
        <pc:spChg chg="del">
          <ac:chgData name="Shelby Bledsoe" userId="c9738545-4c56-4193-a6fa-33fe679ebc37" providerId="ADAL" clId="{D1069CD9-D04A-50C0-9BB8-0A004E678B39}" dt="2026-08-05T13:53:00.923" v="444" actId="478"/>
          <ac:spMkLst>
            <pc:docMk/>
            <pc:sldMk cId="4010990827" sldId="6974"/>
            <ac:spMk id="39" creationId="{B950DF5C-88AB-E792-2FF3-C79937D4C0B0}"/>
          </ac:spMkLst>
        </pc:spChg>
        <pc:spChg chg="del">
          <ac:chgData name="Shelby Bledsoe" userId="c9738545-4c56-4193-a6fa-33fe679ebc37" providerId="ADAL" clId="{D1069CD9-D04A-50C0-9BB8-0A004E678B39}" dt="2026-08-05T13:53:03.158" v="445" actId="478"/>
          <ac:spMkLst>
            <pc:docMk/>
            <pc:sldMk cId="4010990827" sldId="6974"/>
            <ac:spMk id="40" creationId="{48FA97A7-74F8-8C02-04D3-C1682B30E490}"/>
          </ac:spMkLst>
        </pc:spChg>
        <pc:spChg chg="del">
          <ac:chgData name="Shelby Bledsoe" userId="c9738545-4c56-4193-a6fa-33fe679ebc37" providerId="ADAL" clId="{D1069CD9-D04A-50C0-9BB8-0A004E678B39}" dt="2026-08-05T13:53:03.158" v="445" actId="478"/>
          <ac:spMkLst>
            <pc:docMk/>
            <pc:sldMk cId="4010990827" sldId="6974"/>
            <ac:spMk id="41" creationId="{27603D40-1B55-C525-016C-E2837D6CAC50}"/>
          </ac:spMkLst>
        </pc:spChg>
        <pc:spChg chg="mod">
          <ac:chgData name="Shelby Bledsoe" userId="c9738545-4c56-4193-a6fa-33fe679ebc37" providerId="ADAL" clId="{D1069CD9-D04A-50C0-9BB8-0A004E678B39}" dt="2026-08-05T13:53:32.876" v="451" actId="1076"/>
          <ac:spMkLst>
            <pc:docMk/>
            <pc:sldMk cId="4010990827" sldId="6974"/>
            <ac:spMk id="42" creationId="{F1C12242-749B-DAAC-C0C3-0EFE787DD782}"/>
          </ac:spMkLst>
        </pc:spChg>
        <pc:spChg chg="del">
          <ac:chgData name="Shelby Bledsoe" userId="c9738545-4c56-4193-a6fa-33fe679ebc37" providerId="ADAL" clId="{D1069CD9-D04A-50C0-9BB8-0A004E678B39}" dt="2026-08-05T13:53:00.923" v="444" actId="478"/>
          <ac:spMkLst>
            <pc:docMk/>
            <pc:sldMk cId="4010990827" sldId="6974"/>
            <ac:spMk id="43" creationId="{2DAFE75F-1780-5E5B-1C99-0F1C883E79A3}"/>
          </ac:spMkLst>
        </pc:spChg>
        <pc:spChg chg="del">
          <ac:chgData name="Shelby Bledsoe" userId="c9738545-4c56-4193-a6fa-33fe679ebc37" providerId="ADAL" clId="{D1069CD9-D04A-50C0-9BB8-0A004E678B39}" dt="2026-08-05T13:53:00.923" v="444" actId="478"/>
          <ac:spMkLst>
            <pc:docMk/>
            <pc:sldMk cId="4010990827" sldId="6974"/>
            <ac:spMk id="44" creationId="{D17B98C0-F20A-AE18-1E1E-97770337A55C}"/>
          </ac:spMkLst>
        </pc:spChg>
        <pc:spChg chg="mod">
          <ac:chgData name="Shelby Bledsoe" userId="c9738545-4c56-4193-a6fa-33fe679ebc37" providerId="ADAL" clId="{D1069CD9-D04A-50C0-9BB8-0A004E678B39}" dt="2026-08-05T13:53:21.529" v="448" actId="1076"/>
          <ac:spMkLst>
            <pc:docMk/>
            <pc:sldMk cId="4010990827" sldId="6974"/>
            <ac:spMk id="45" creationId="{4F079A3B-655C-51CA-04D2-AA37450D5D22}"/>
          </ac:spMkLst>
        </pc:spChg>
        <pc:spChg chg="mod">
          <ac:chgData name="Shelby Bledsoe" userId="c9738545-4c56-4193-a6fa-33fe679ebc37" providerId="ADAL" clId="{D1069CD9-D04A-50C0-9BB8-0A004E678B39}" dt="2026-08-05T13:53:35.387" v="453" actId="1076"/>
          <ac:spMkLst>
            <pc:docMk/>
            <pc:sldMk cId="4010990827" sldId="6974"/>
            <ac:spMk id="54" creationId="{67D886BA-CD76-0F6B-8FCF-6C6A6DE2A26A}"/>
          </ac:spMkLst>
        </pc:spChg>
        <pc:spChg chg="mod">
          <ac:chgData name="Shelby Bledsoe" userId="c9738545-4c56-4193-a6fa-33fe679ebc37" providerId="ADAL" clId="{D1069CD9-D04A-50C0-9BB8-0A004E678B39}" dt="2026-08-05T13:54:07.892" v="470" actId="403"/>
          <ac:spMkLst>
            <pc:docMk/>
            <pc:sldMk cId="4010990827" sldId="6974"/>
            <ac:spMk id="59" creationId="{263DFB78-9682-D31E-EB1B-4B194B55F8B0}"/>
          </ac:spMkLst>
        </pc:spChg>
        <pc:spChg chg="mod">
          <ac:chgData name="Shelby Bledsoe" userId="c9738545-4c56-4193-a6fa-33fe679ebc37" providerId="ADAL" clId="{D1069CD9-D04A-50C0-9BB8-0A004E678B39}" dt="2026-08-05T13:54:07.892" v="470" actId="403"/>
          <ac:spMkLst>
            <pc:docMk/>
            <pc:sldMk cId="4010990827" sldId="6974"/>
            <ac:spMk id="61" creationId="{C9CA19FA-9C36-1056-357C-2A1AB59A2A73}"/>
          </ac:spMkLst>
        </pc:spChg>
        <pc:spChg chg="mod">
          <ac:chgData name="Shelby Bledsoe" userId="c9738545-4c56-4193-a6fa-33fe679ebc37" providerId="ADAL" clId="{D1069CD9-D04A-50C0-9BB8-0A004E678B39}" dt="2026-08-05T13:53:55.086" v="464" actId="1076"/>
          <ac:spMkLst>
            <pc:docMk/>
            <pc:sldMk cId="4010990827" sldId="6974"/>
            <ac:spMk id="62" creationId="{88C2424B-A684-DC9F-5BAC-77014FD93C39}"/>
          </ac:spMkLst>
        </pc:spChg>
        <pc:spChg chg="mod">
          <ac:chgData name="Shelby Bledsoe" userId="c9738545-4c56-4193-a6fa-33fe679ebc37" providerId="ADAL" clId="{D1069CD9-D04A-50C0-9BB8-0A004E678B39}" dt="2026-08-05T13:53:48.551" v="463" actId="14100"/>
          <ac:spMkLst>
            <pc:docMk/>
            <pc:sldMk cId="4010990827" sldId="6974"/>
            <ac:spMk id="63" creationId="{9B26E65E-BF11-26D6-A614-0581A342E4FE}"/>
          </ac:spMkLst>
        </pc:spChg>
        <pc:spChg chg="mod">
          <ac:chgData name="Shelby Bledsoe" userId="c9738545-4c56-4193-a6fa-33fe679ebc37" providerId="ADAL" clId="{D1069CD9-D04A-50C0-9BB8-0A004E678B39}" dt="2026-08-05T13:53:55.086" v="464" actId="1076"/>
          <ac:spMkLst>
            <pc:docMk/>
            <pc:sldMk cId="4010990827" sldId="6974"/>
            <ac:spMk id="70" creationId="{F7B4FDD1-4DCC-6CCB-4A7B-73993CBCA2EC}"/>
          </ac:spMkLst>
        </pc:spChg>
        <pc:spChg chg="mod">
          <ac:chgData name="Shelby Bledsoe" userId="c9738545-4c56-4193-a6fa-33fe679ebc37" providerId="ADAL" clId="{D1069CD9-D04A-50C0-9BB8-0A004E678B39}" dt="2026-08-05T13:53:55.086" v="464" actId="1076"/>
          <ac:spMkLst>
            <pc:docMk/>
            <pc:sldMk cId="4010990827" sldId="6974"/>
            <ac:spMk id="71" creationId="{9E60E4A9-F39B-ADB5-9D28-52500C631D59}"/>
          </ac:spMkLst>
        </pc:spChg>
        <pc:spChg chg="mod">
          <ac:chgData name="Shelby Bledsoe" userId="c9738545-4c56-4193-a6fa-33fe679ebc37" providerId="ADAL" clId="{D1069CD9-D04A-50C0-9BB8-0A004E678B39}" dt="2026-08-05T13:53:55.086" v="464" actId="1076"/>
          <ac:spMkLst>
            <pc:docMk/>
            <pc:sldMk cId="4010990827" sldId="6974"/>
            <ac:spMk id="72" creationId="{FC263855-0458-D612-72C0-3E8B5646B699}"/>
          </ac:spMkLst>
        </pc:spChg>
        <pc:picChg chg="mod">
          <ac:chgData name="Shelby Bledsoe" userId="c9738545-4c56-4193-a6fa-33fe679ebc37" providerId="ADAL" clId="{D1069CD9-D04A-50C0-9BB8-0A004E678B39}" dt="2026-08-05T13:53:27.781" v="449" actId="1076"/>
          <ac:picMkLst>
            <pc:docMk/>
            <pc:sldMk cId="4010990827" sldId="6974"/>
            <ac:picMk id="9" creationId="{CE2BB416-3C2F-BAD1-DB46-DF78D063FADB}"/>
          </ac:picMkLst>
        </pc:picChg>
        <pc:cxnChg chg="del">
          <ac:chgData name="Shelby Bledsoe" userId="c9738545-4c56-4193-a6fa-33fe679ebc37" providerId="ADAL" clId="{D1069CD9-D04A-50C0-9BB8-0A004E678B39}" dt="2026-08-05T13:53:59.111" v="466" actId="478"/>
          <ac:cxnSpMkLst>
            <pc:docMk/>
            <pc:sldMk cId="4010990827" sldId="6974"/>
            <ac:cxnSpMk id="7" creationId="{24B2C7F0-A7E3-0AF7-6AC6-6DD4F3B2EADB}"/>
          </ac:cxnSpMkLst>
        </pc:cxnChg>
        <pc:cxnChg chg="mod">
          <ac:chgData name="Shelby Bledsoe" userId="c9738545-4c56-4193-a6fa-33fe679ebc37" providerId="ADAL" clId="{D1069CD9-D04A-50C0-9BB8-0A004E678B39}" dt="2026-08-05T13:53:27.781" v="449" actId="1076"/>
          <ac:cxnSpMkLst>
            <pc:docMk/>
            <pc:sldMk cId="4010990827" sldId="6974"/>
            <ac:cxnSpMk id="8" creationId="{5B830415-C0C0-AEBD-12A6-C967F192C603}"/>
          </ac:cxnSpMkLst>
        </pc:cxnChg>
        <pc:cxnChg chg="del">
          <ac:chgData name="Shelby Bledsoe" userId="c9738545-4c56-4193-a6fa-33fe679ebc37" providerId="ADAL" clId="{D1069CD9-D04A-50C0-9BB8-0A004E678B39}" dt="2026-08-05T13:53:58.014" v="465" actId="478"/>
          <ac:cxnSpMkLst>
            <pc:docMk/>
            <pc:sldMk cId="4010990827" sldId="6974"/>
            <ac:cxnSpMk id="55" creationId="{9447FE6B-59C7-6CD3-08C3-7929B9D118D8}"/>
          </ac:cxnSpMkLst>
        </pc:cxnChg>
        <pc:cxnChg chg="del">
          <ac:chgData name="Shelby Bledsoe" userId="c9738545-4c56-4193-a6fa-33fe679ebc37" providerId="ADAL" clId="{D1069CD9-D04A-50C0-9BB8-0A004E678B39}" dt="2026-08-05T13:54:00.251" v="467" actId="478"/>
          <ac:cxnSpMkLst>
            <pc:docMk/>
            <pc:sldMk cId="4010990827" sldId="6974"/>
            <ac:cxnSpMk id="60" creationId="{6DFD11C9-38B4-3DA4-CFA0-08C675EC6BD3}"/>
          </ac:cxnSpMkLst>
        </pc:cxnChg>
      </pc:sldChg>
      <pc:sldChg chg="delSp modSp mod setBg modClrScheme chgLayout">
        <pc:chgData name="Shelby Bledsoe" userId="c9738545-4c56-4193-a6fa-33fe679ebc37" providerId="ADAL" clId="{D1069CD9-D04A-50C0-9BB8-0A004E678B39}" dt="2026-08-05T13:54:25.410" v="475" actId="1076"/>
        <pc:sldMkLst>
          <pc:docMk/>
          <pc:sldMk cId="280241312" sldId="6975"/>
        </pc:sldMkLst>
        <pc:spChg chg="mod">
          <ac:chgData name="Shelby Bledsoe" userId="c9738545-4c56-4193-a6fa-33fe679ebc37" providerId="ADAL" clId="{D1069CD9-D04A-50C0-9BB8-0A004E678B39}" dt="2026-08-05T13:54:17.364" v="471" actId="207"/>
          <ac:spMkLst>
            <pc:docMk/>
            <pc:sldMk cId="280241312" sldId="6975"/>
            <ac:spMk id="4" creationId="{E38B04C7-F7D4-FDBC-CD22-BD9A45C0045A}"/>
          </ac:spMkLst>
        </pc:spChg>
        <pc:spChg chg="del">
          <ac:chgData name="Shelby Bledsoe" userId="c9738545-4c56-4193-a6fa-33fe679ebc37" providerId="ADAL" clId="{D1069CD9-D04A-50C0-9BB8-0A004E678B39}" dt="2026-08-05T13:27:56.594" v="246" actId="478"/>
          <ac:spMkLst>
            <pc:docMk/>
            <pc:sldMk cId="280241312" sldId="6975"/>
            <ac:spMk id="14" creationId="{F461EC66-CC9D-83AB-3AB1-5D8C605BC8E5}"/>
          </ac:spMkLst>
        </pc:spChg>
        <pc:spChg chg="mod">
          <ac:chgData name="Shelby Bledsoe" userId="c9738545-4c56-4193-a6fa-33fe679ebc37" providerId="ADAL" clId="{D1069CD9-D04A-50C0-9BB8-0A004E678B39}" dt="2026-08-05T13:54:17.364" v="471" actId="207"/>
          <ac:spMkLst>
            <pc:docMk/>
            <pc:sldMk cId="280241312" sldId="6975"/>
            <ac:spMk id="28" creationId="{08ECD171-70FC-E6DD-9F0C-C70D44C8031B}"/>
          </ac:spMkLst>
        </pc:spChg>
        <pc:spChg chg="mod">
          <ac:chgData name="Shelby Bledsoe" userId="c9738545-4c56-4193-a6fa-33fe679ebc37" providerId="ADAL" clId="{D1069CD9-D04A-50C0-9BB8-0A004E678B39}" dt="2026-08-05T13:54:17.364" v="471" actId="207"/>
          <ac:spMkLst>
            <pc:docMk/>
            <pc:sldMk cId="280241312" sldId="6975"/>
            <ac:spMk id="30" creationId="{5D3224C5-8E6B-05D8-4227-3278E73DF43C}"/>
          </ac:spMkLst>
        </pc:spChg>
        <pc:picChg chg="mod">
          <ac:chgData name="Shelby Bledsoe" userId="c9738545-4c56-4193-a6fa-33fe679ebc37" providerId="ADAL" clId="{D1069CD9-D04A-50C0-9BB8-0A004E678B39}" dt="2026-08-05T13:54:25.410" v="475" actId="1076"/>
          <ac:picMkLst>
            <pc:docMk/>
            <pc:sldMk cId="280241312" sldId="6975"/>
            <ac:picMk id="44" creationId="{560D2143-B460-EB29-43ED-02152D230330}"/>
          </ac:picMkLst>
        </pc:picChg>
        <pc:cxnChg chg="del">
          <ac:chgData name="Shelby Bledsoe" userId="c9738545-4c56-4193-a6fa-33fe679ebc37" providerId="ADAL" clId="{D1069CD9-D04A-50C0-9BB8-0A004E678B39}" dt="2026-08-05T13:54:21.737" v="473" actId="478"/>
          <ac:cxnSpMkLst>
            <pc:docMk/>
            <pc:sldMk cId="280241312" sldId="6975"/>
            <ac:cxnSpMk id="3" creationId="{EE35BAFE-FE3E-6B86-DE37-EAC2523F805D}"/>
          </ac:cxnSpMkLst>
        </pc:cxnChg>
        <pc:cxnChg chg="del">
          <ac:chgData name="Shelby Bledsoe" userId="c9738545-4c56-4193-a6fa-33fe679ebc37" providerId="ADAL" clId="{D1069CD9-D04A-50C0-9BB8-0A004E678B39}" dt="2026-08-05T13:54:20.333" v="472" actId="478"/>
          <ac:cxnSpMkLst>
            <pc:docMk/>
            <pc:sldMk cId="280241312" sldId="6975"/>
            <ac:cxnSpMk id="34" creationId="{3C4C6A66-98DA-6EDA-A2EE-39B4B101692E}"/>
          </ac:cxnSpMkLst>
        </pc:cxnChg>
      </pc:sldChg>
    </pc:docChg>
  </pc:docChgLst>
  <pc:docChgLst>
    <pc:chgData name="Shelby Bledsoe" userId="S::sbledsoe@iacmi.org::c9738545-4c56-4193-a6fa-33fe679ebc37" providerId="AD" clId="Web-{0C431238-1CA9-8D1C-DAC7-594502D042D7}"/>
    <pc:docChg chg="modSld">
      <pc:chgData name="Shelby Bledsoe" userId="S::sbledsoe@iacmi.org::c9738545-4c56-4193-a6fa-33fe679ebc37" providerId="AD" clId="Web-{0C431238-1CA9-8D1C-DAC7-594502D042D7}" dt="2026-08-05T13:23:14.171" v="3" actId="20577"/>
      <pc:docMkLst>
        <pc:docMk/>
      </pc:docMkLst>
      <pc:sldChg chg="modSp">
        <pc:chgData name="Shelby Bledsoe" userId="S::sbledsoe@iacmi.org::c9738545-4c56-4193-a6fa-33fe679ebc37" providerId="AD" clId="Web-{0C431238-1CA9-8D1C-DAC7-594502D042D7}" dt="2026-08-05T13:23:14.171" v="3" actId="20577"/>
        <pc:sldMkLst>
          <pc:docMk/>
          <pc:sldMk cId="2783090172" sldId="284"/>
        </pc:sldMkLst>
        <pc:spChg chg="mod">
          <ac:chgData name="Shelby Bledsoe" userId="S::sbledsoe@iacmi.org::c9738545-4c56-4193-a6fa-33fe679ebc37" providerId="AD" clId="Web-{0C431238-1CA9-8D1C-DAC7-594502D042D7}" dt="2026-08-05T13:23:14.171" v="3" actId="20577"/>
          <ac:spMkLst>
            <pc:docMk/>
            <pc:sldMk cId="2783090172" sldId="284"/>
            <ac:spMk id="65" creationId="{123F62CE-6078-28F3-A129-54615E50A2CB}"/>
          </ac:spMkLst>
        </pc:spChg>
      </pc:sldChg>
    </pc:docChg>
  </pc:docChgLst>
  <pc:docChgLst>
    <pc:chgData name="Tabitha Harmon" userId="S::tharmon@iacmi.org::89a75948-cf51-4a65-9fa9-72397292bb2b" providerId="AD" clId="Web-{4349EC8D-F137-1698-2BB5-A9AA6C8739E8}"/>
    <pc:docChg chg="mod modSld">
      <pc:chgData name="Tabitha Harmon" userId="S::tharmon@iacmi.org::89a75948-cf51-4a65-9fa9-72397292bb2b" providerId="AD" clId="Web-{4349EC8D-F137-1698-2BB5-A9AA6C8739E8}" dt="2026-08-06T19:32:45.631" v="317" actId="20577"/>
      <pc:docMkLst>
        <pc:docMk/>
      </pc:docMkLst>
      <pc:sldChg chg="modSp">
        <pc:chgData name="Tabitha Harmon" userId="S::tharmon@iacmi.org::89a75948-cf51-4a65-9fa9-72397292bb2b" providerId="AD" clId="Web-{4349EC8D-F137-1698-2BB5-A9AA6C8739E8}" dt="2026-08-06T19:25:17.018" v="296" actId="20577"/>
        <pc:sldMkLst>
          <pc:docMk/>
          <pc:sldMk cId="726206676" sldId="6959"/>
        </pc:sldMkLst>
        <pc:spChg chg="mod">
          <ac:chgData name="Tabitha Harmon" userId="S::tharmon@iacmi.org::89a75948-cf51-4a65-9fa9-72397292bb2b" providerId="AD" clId="Web-{4349EC8D-F137-1698-2BB5-A9AA6C8739E8}" dt="2026-08-06T19:18:52.155" v="32" actId="1076"/>
          <ac:spMkLst>
            <pc:docMk/>
            <pc:sldMk cId="726206676" sldId="6959"/>
            <ac:spMk id="12" creationId="{2ADE2BB6-0093-1F25-16D6-4B59ADADB6C1}"/>
          </ac:spMkLst>
        </pc:spChg>
        <pc:spChg chg="mod">
          <ac:chgData name="Tabitha Harmon" userId="S::tharmon@iacmi.org::89a75948-cf51-4a65-9fa9-72397292bb2b" providerId="AD" clId="Web-{4349EC8D-F137-1698-2BB5-A9AA6C8739E8}" dt="2026-08-06T19:23:45.001" v="107" actId="1076"/>
          <ac:spMkLst>
            <pc:docMk/>
            <pc:sldMk cId="726206676" sldId="6959"/>
            <ac:spMk id="15" creationId="{0B6D232D-396B-C61B-E34F-A696E75D56D6}"/>
          </ac:spMkLst>
        </pc:spChg>
        <pc:spChg chg="mod">
          <ac:chgData name="Tabitha Harmon" userId="S::tharmon@iacmi.org::89a75948-cf51-4a65-9fa9-72397292bb2b" providerId="AD" clId="Web-{4349EC8D-F137-1698-2BB5-A9AA6C8739E8}" dt="2026-08-06T19:24:22.564" v="204" actId="20577"/>
          <ac:spMkLst>
            <pc:docMk/>
            <pc:sldMk cId="726206676" sldId="6959"/>
            <ac:spMk id="17" creationId="{31A0DA48-46E1-BCC5-A30A-26DFD87B8FEC}"/>
          </ac:spMkLst>
        </pc:spChg>
        <pc:spChg chg="mod">
          <ac:chgData name="Tabitha Harmon" userId="S::tharmon@iacmi.org::89a75948-cf51-4a65-9fa9-72397292bb2b" providerId="AD" clId="Web-{4349EC8D-F137-1698-2BB5-A9AA6C8739E8}" dt="2026-08-06T19:25:17.018" v="296" actId="20577"/>
          <ac:spMkLst>
            <pc:docMk/>
            <pc:sldMk cId="726206676" sldId="6959"/>
            <ac:spMk id="20" creationId="{AA8E2073-3522-84BF-BDB9-A40136E3AE98}"/>
          </ac:spMkLst>
        </pc:spChg>
      </pc:sldChg>
      <pc:sldChg chg="modSp">
        <pc:chgData name="Tabitha Harmon" userId="S::tharmon@iacmi.org::89a75948-cf51-4a65-9fa9-72397292bb2b" providerId="AD" clId="Web-{4349EC8D-F137-1698-2BB5-A9AA6C8739E8}" dt="2026-08-06T19:26:47.643" v="303" actId="1076"/>
        <pc:sldMkLst>
          <pc:docMk/>
          <pc:sldMk cId="394652873" sldId="6963"/>
        </pc:sldMkLst>
        <pc:spChg chg="mod">
          <ac:chgData name="Tabitha Harmon" userId="S::tharmon@iacmi.org::89a75948-cf51-4a65-9fa9-72397292bb2b" providerId="AD" clId="Web-{4349EC8D-F137-1698-2BB5-A9AA6C8739E8}" dt="2026-08-06T19:26:47.643" v="303" actId="1076"/>
          <ac:spMkLst>
            <pc:docMk/>
            <pc:sldMk cId="394652873" sldId="6963"/>
            <ac:spMk id="17" creationId="{BBC9E83B-CB18-EF43-CA1D-CC2183BD74C5}"/>
          </ac:spMkLst>
        </pc:spChg>
        <pc:spChg chg="mod">
          <ac:chgData name="Tabitha Harmon" userId="S::tharmon@iacmi.org::89a75948-cf51-4a65-9fa9-72397292bb2b" providerId="AD" clId="Web-{4349EC8D-F137-1698-2BB5-A9AA6C8739E8}" dt="2026-08-06T19:26:36.784" v="300" actId="1076"/>
          <ac:spMkLst>
            <pc:docMk/>
            <pc:sldMk cId="394652873" sldId="6963"/>
            <ac:spMk id="34" creationId="{280EEB16-7698-1BD0-C44C-53721943FE74}"/>
          </ac:spMkLst>
        </pc:spChg>
      </pc:sldChg>
      <pc:sldChg chg="modSp">
        <pc:chgData name="Tabitha Harmon" userId="S::tharmon@iacmi.org::89a75948-cf51-4a65-9fa9-72397292bb2b" providerId="AD" clId="Web-{4349EC8D-F137-1698-2BB5-A9AA6C8739E8}" dt="2026-08-06T19:27:06.315" v="307" actId="20577"/>
        <pc:sldMkLst>
          <pc:docMk/>
          <pc:sldMk cId="394201099" sldId="6964"/>
        </pc:sldMkLst>
        <pc:spChg chg="mod">
          <ac:chgData name="Tabitha Harmon" userId="S::tharmon@iacmi.org::89a75948-cf51-4a65-9fa9-72397292bb2b" providerId="AD" clId="Web-{4349EC8D-F137-1698-2BB5-A9AA6C8739E8}" dt="2026-08-06T19:27:06.315" v="307" actId="20577"/>
          <ac:spMkLst>
            <pc:docMk/>
            <pc:sldMk cId="394201099" sldId="6964"/>
            <ac:spMk id="17" creationId="{568F85CF-0BDB-9800-C1DB-71208ABAD0A1}"/>
          </ac:spMkLst>
        </pc:spChg>
      </pc:sldChg>
      <pc:sldChg chg="modSp">
        <pc:chgData name="Tabitha Harmon" userId="S::tharmon@iacmi.org::89a75948-cf51-4a65-9fa9-72397292bb2b" providerId="AD" clId="Web-{4349EC8D-F137-1698-2BB5-A9AA6C8739E8}" dt="2026-08-06T19:30:18.051" v="309" actId="20577"/>
        <pc:sldMkLst>
          <pc:docMk/>
          <pc:sldMk cId="3517165775" sldId="6969"/>
        </pc:sldMkLst>
        <pc:spChg chg="mod">
          <ac:chgData name="Tabitha Harmon" userId="S::tharmon@iacmi.org::89a75948-cf51-4a65-9fa9-72397292bb2b" providerId="AD" clId="Web-{4349EC8D-F137-1698-2BB5-A9AA6C8739E8}" dt="2026-08-06T19:30:18.051" v="309" actId="20577"/>
          <ac:spMkLst>
            <pc:docMk/>
            <pc:sldMk cId="3517165775" sldId="6969"/>
            <ac:spMk id="12" creationId="{68C5E9D6-1A88-9E0D-D8B5-FD1AECD50302}"/>
          </ac:spMkLst>
        </pc:spChg>
      </pc:sldChg>
      <pc:sldChg chg="delSp modSp">
        <pc:chgData name="Tabitha Harmon" userId="S::tharmon@iacmi.org::89a75948-cf51-4a65-9fa9-72397292bb2b" providerId="AD" clId="Web-{4349EC8D-F137-1698-2BB5-A9AA6C8739E8}" dt="2026-08-06T19:31:20.958" v="314"/>
        <pc:sldMkLst>
          <pc:docMk/>
          <pc:sldMk cId="4010990827" sldId="6974"/>
        </pc:sldMkLst>
        <pc:spChg chg="mod">
          <ac:chgData name="Tabitha Harmon" userId="S::tharmon@iacmi.org::89a75948-cf51-4a65-9fa9-72397292bb2b" providerId="AD" clId="Web-{4349EC8D-F137-1698-2BB5-A9AA6C8739E8}" dt="2026-08-06T19:31:07.677" v="310" actId="20577"/>
          <ac:spMkLst>
            <pc:docMk/>
            <pc:sldMk cId="4010990827" sldId="6974"/>
            <ac:spMk id="5" creationId="{7734BC44-4461-9FD4-3485-C89B8FB9A667}"/>
          </ac:spMkLst>
        </pc:spChg>
        <pc:spChg chg="del mod">
          <ac:chgData name="Tabitha Harmon" userId="S::tharmon@iacmi.org::89a75948-cf51-4a65-9fa9-72397292bb2b" providerId="AD" clId="Web-{4349EC8D-F137-1698-2BB5-A9AA6C8739E8}" dt="2026-08-06T19:31:19.146" v="313"/>
          <ac:spMkLst>
            <pc:docMk/>
            <pc:sldMk cId="4010990827" sldId="6974"/>
            <ac:spMk id="61" creationId="{C9CA19FA-9C36-1056-357C-2A1AB59A2A73}"/>
          </ac:spMkLst>
        </pc:spChg>
        <pc:spChg chg="del">
          <ac:chgData name="Tabitha Harmon" userId="S::tharmon@iacmi.org::89a75948-cf51-4a65-9fa9-72397292bb2b" providerId="AD" clId="Web-{4349EC8D-F137-1698-2BB5-A9AA6C8739E8}" dt="2026-08-06T19:31:20.958" v="314"/>
          <ac:spMkLst>
            <pc:docMk/>
            <pc:sldMk cId="4010990827" sldId="6974"/>
            <ac:spMk id="72" creationId="{FC263855-0458-D612-72C0-3E8B5646B699}"/>
          </ac:spMkLst>
        </pc:spChg>
      </pc:sldChg>
      <pc:sldChg chg="modSp">
        <pc:chgData name="Tabitha Harmon" userId="S::tharmon@iacmi.org::89a75948-cf51-4a65-9fa9-72397292bb2b" providerId="AD" clId="Web-{4349EC8D-F137-1698-2BB5-A9AA6C8739E8}" dt="2026-08-06T19:32:45.631" v="317" actId="20577"/>
        <pc:sldMkLst>
          <pc:docMk/>
          <pc:sldMk cId="280241312" sldId="6975"/>
        </pc:sldMkLst>
        <pc:spChg chg="mod">
          <ac:chgData name="Tabitha Harmon" userId="S::tharmon@iacmi.org::89a75948-cf51-4a65-9fa9-72397292bb2b" providerId="AD" clId="Web-{4349EC8D-F137-1698-2BB5-A9AA6C8739E8}" dt="2026-08-06T19:32:45.631" v="317" actId="20577"/>
          <ac:spMkLst>
            <pc:docMk/>
            <pc:sldMk cId="280241312" sldId="6975"/>
            <ac:spMk id="28" creationId="{08ECD171-70FC-E6DD-9F0C-C70D44C8031B}"/>
          </ac:spMkLst>
        </pc:spChg>
        <pc:spChg chg="mod">
          <ac:chgData name="Tabitha Harmon" userId="S::tharmon@iacmi.org::89a75948-cf51-4a65-9fa9-72397292bb2b" providerId="AD" clId="Web-{4349EC8D-F137-1698-2BB5-A9AA6C8739E8}" dt="2026-08-06T19:32:12.724" v="315" actId="20577"/>
          <ac:spMkLst>
            <pc:docMk/>
            <pc:sldMk cId="280241312" sldId="6975"/>
            <ac:spMk id="30" creationId="{5D3224C5-8E6B-05D8-4227-3278E73DF43C}"/>
          </ac:spMkLst>
        </pc:spChg>
      </pc:sldChg>
    </pc:docChg>
  </pc:docChgLst>
</pc:chgInfo>
</file>

<file path=ppt/comments/modernComment_1B2F_2B4908D4.xml><?xml version="1.0" encoding="utf-8"?>
<p188:cmLst xmlns:a="http://schemas.openxmlformats.org/drawingml/2006/main" xmlns:r="http://schemas.openxmlformats.org/officeDocument/2006/relationships" xmlns:p188="http://schemas.microsoft.com/office/powerpoint/2018/8/main">
  <p188:cm id="{B3083CA2-14D4-4860-A669-61AEA8EB4CDA}" authorId="{0C4A23ED-4D39-C8C9-FFC9-5152586F60A0}" status="resolved" created="2026-08-06T19:25:49.502" complete="100000">
    <ac:deMkLst xmlns:ac="http://schemas.microsoft.com/office/drawing/2013/main/command">
      <pc:docMk xmlns:pc="http://schemas.microsoft.com/office/powerpoint/2013/main/command"/>
      <pc:sldMk xmlns:pc="http://schemas.microsoft.com/office/powerpoint/2013/main/command" cId="726206676" sldId="6959"/>
      <ac:spMk id="18" creationId="{AF21F672-072D-8523-69C6-B54E72B9D176}"/>
    </ac:deMkLst>
    <p188:replyLst>
      <p188:reply id="{DC9DCE1C-73EB-4B6A-A5E2-F433DB6E8319}" authorId="{441320F5-4B04-E6CE-15D4-567D27B570B8}" created="2026-08-06T20:57:15.421">
        <p188:txBody>
          <a:bodyPr/>
          <a:lstStyle/>
          <a:p>
            <a:r>
              <a:rPr lang="en-US"/>
              <a:t>Absolutely! </a:t>
            </a:r>
          </a:p>
        </p188:txBody>
      </p188:reply>
    </p188:replyLst>
    <p188:txBody>
      <a:bodyPr/>
      <a:lstStyle/>
      <a:p>
        <a:r>
          <a:rPr lang="en-US"/>
          <a:t>[@Samantha Silcox] hey I updated this to be less wordy. Will you adjust the formatting so it matches?</a:t>
        </a:r>
      </a:p>
    </p188:txBody>
  </p188:cm>
</p188:cmLst>
</file>

<file path=ppt/comments/modernComment_1B3E_EF12DCEB.xml><?xml version="1.0" encoding="utf-8"?>
<p188:cmLst xmlns:a="http://schemas.openxmlformats.org/drawingml/2006/main" xmlns:r="http://schemas.openxmlformats.org/officeDocument/2006/relationships" xmlns:p188="http://schemas.microsoft.com/office/powerpoint/2018/8/main">
  <p188:cm id="{2714D080-B808-4D94-96A0-A862D28FFD8A}" authorId="{0C4A23ED-4D39-C8C9-FFC9-5152586F60A0}" status="resolved" created="2026-08-06T19:31:44.443" complete="100000">
    <ac:deMkLst xmlns:ac="http://schemas.microsoft.com/office/drawing/2013/main/command">
      <pc:docMk xmlns:pc="http://schemas.microsoft.com/office/powerpoint/2013/main/command"/>
      <pc:sldMk xmlns:pc="http://schemas.microsoft.com/office/powerpoint/2013/main/command" cId="4010990827" sldId="6974"/>
      <ac:spMk id="59" creationId="{263DFB78-9682-D31E-EB1B-4B194B55F8B0}"/>
    </ac:deMkLst>
    <p188:replyLst>
      <p188:reply id="{1B3034AE-5E3B-420E-8A84-1A39FC6F2789}" authorId="{441320F5-4B04-E6CE-15D4-567D27B570B8}" created="2026-08-06T20:56:12.054">
        <p188:txBody>
          <a:bodyPr/>
          <a:lstStyle/>
          <a:p>
            <a:r>
              <a:rPr lang="en-US"/>
              <a:t>Absolutely! On it</a:t>
            </a:r>
          </a:p>
        </p188:txBody>
      </p188:reply>
    </p188:replyLst>
    <p188:txBody>
      <a:bodyPr/>
      <a:lstStyle/>
      <a:p>
        <a:r>
          <a:rPr lang="en-US"/>
          <a:t>Can you line these back up? We had a repeat that I deleted.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1">
                <a:solidFill>
                  <a:schemeClr val="bg1"/>
                </a:solidFill>
              </a:rPr>
              <a:t>Motion</a:t>
            </a:r>
            <a:r>
              <a:rPr lang="en-US" sz="1200">
                <a:solidFill>
                  <a:schemeClr val="bg1"/>
                </a:solidFill>
              </a:rPr>
              <a:t> is how and why things move. Objects do not move on their own, they only move when something makes them move, such as a push, a pull, or a force stored in a solid material. </a:t>
            </a:r>
          </a:p>
          <a:p>
            <a:endParaRPr lang="en-US" sz="1200">
              <a:solidFill>
                <a:schemeClr val="bg1"/>
              </a:solidFill>
            </a:endParaRPr>
          </a:p>
          <a:p>
            <a:r>
              <a:rPr lang="en-US" sz="1200">
                <a:solidFill>
                  <a:schemeClr val="bg1"/>
                </a:solidFill>
              </a:rPr>
              <a:t>In this activity, motion comes from a rubber band that has been twisted. This causes energy in the rubber band to accumulate as </a:t>
            </a:r>
            <a:r>
              <a:rPr lang="en-US" sz="1200" b="1">
                <a:solidFill>
                  <a:schemeClr val="bg1"/>
                </a:solidFill>
              </a:rPr>
              <a:t>stored energy</a:t>
            </a:r>
            <a:r>
              <a:rPr lang="en-US" sz="1200">
                <a:solidFill>
                  <a:schemeClr val="bg1"/>
                </a:solidFill>
              </a:rPr>
              <a:t>. When the rubber band is released, it unwinds and causes the wheels and axles of the car to turn. These parts work together as a </a:t>
            </a:r>
            <a:r>
              <a:rPr lang="en-US" sz="1200" b="1">
                <a:solidFill>
                  <a:schemeClr val="bg1"/>
                </a:solidFill>
              </a:rPr>
              <a:t>system</a:t>
            </a:r>
            <a:r>
              <a:rPr lang="en-US" sz="1200">
                <a:solidFill>
                  <a:schemeClr val="bg1"/>
                </a:solidFill>
              </a:rPr>
              <a:t> to change stored energy into kinetic energy, the energy of motion. </a:t>
            </a:r>
          </a:p>
          <a:p>
            <a:endParaRPr lang="en-US" sz="1200">
              <a:solidFill>
                <a:schemeClr val="bg1"/>
              </a:solidFill>
            </a:endParaRPr>
          </a:p>
          <a:p>
            <a:r>
              <a:rPr lang="en-US" sz="1200">
                <a:solidFill>
                  <a:schemeClr val="bg1"/>
                </a:solidFill>
              </a:rPr>
              <a:t>Not all motion happens smoothly. When parts rub against each other, motion can slow down or stop. This slowing force is called </a:t>
            </a:r>
            <a:r>
              <a:rPr lang="en-US" sz="1200" b="1">
                <a:solidFill>
                  <a:schemeClr val="bg1"/>
                </a:solidFill>
              </a:rPr>
              <a:t>friction</a:t>
            </a:r>
            <a:r>
              <a:rPr lang="en-US" sz="1200">
                <a:solidFill>
                  <a:schemeClr val="bg1"/>
                </a:solidFill>
              </a:rPr>
              <a:t>. Understanding motion means paying attention to how parts are connected, how freely they can move, and how forces travel through a system.  </a:t>
            </a:r>
          </a:p>
          <a:p>
            <a:endParaRPr lang="en-US" sz="1200">
              <a:solidFill>
                <a:schemeClr val="bg1"/>
              </a:solidFill>
            </a:endParaRPr>
          </a:p>
          <a:p>
            <a:r>
              <a:rPr lang="en-US" sz="1200">
                <a:solidFill>
                  <a:schemeClr val="bg1"/>
                </a:solidFill>
              </a:rPr>
              <a:t>Scientists and engineers study motion to understand how things move, why they sometimes don’t, and how designs can be adjusted to work better. By building and testing a rubber band-powered car, you will be able to explore the foundations of motion by observing cause and effect in a real, working system.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chemeClr val="bg1"/>
                </a:solidFill>
              </a:rPr>
              <a:t>System:</a:t>
            </a:r>
            <a:r>
              <a:rPr lang="en-US" sz="1200">
                <a:solidFill>
                  <a:schemeClr val="bg1"/>
                </a:solidFill>
              </a:rPr>
              <a:t> A group of parts that work together to do a job </a:t>
            </a:r>
          </a:p>
          <a:p>
            <a:r>
              <a:rPr lang="en-US" sz="1200" b="1">
                <a:solidFill>
                  <a:schemeClr val="bg1"/>
                </a:solidFill>
              </a:rPr>
              <a:t>Stored Energy:</a:t>
            </a:r>
            <a:r>
              <a:rPr lang="en-US" sz="1200">
                <a:solidFill>
                  <a:schemeClr val="bg1"/>
                </a:solidFill>
              </a:rPr>
              <a:t> Energy that is saved up and ready to use. Also known as “potential energy” </a:t>
            </a:r>
          </a:p>
          <a:p>
            <a:r>
              <a:rPr lang="en-US" sz="1200" b="1">
                <a:solidFill>
                  <a:schemeClr val="bg1"/>
                </a:solidFill>
              </a:rPr>
              <a:t>Motion:</a:t>
            </a:r>
            <a:r>
              <a:rPr lang="en-US" sz="1200">
                <a:solidFill>
                  <a:schemeClr val="bg1"/>
                </a:solidFill>
              </a:rPr>
              <a:t> When something moves </a:t>
            </a:r>
          </a:p>
          <a:p>
            <a:r>
              <a:rPr lang="en-US" sz="1200" b="1">
                <a:solidFill>
                  <a:schemeClr val="bg1"/>
                </a:solidFill>
              </a:rPr>
              <a:t>Friction:</a:t>
            </a:r>
            <a:r>
              <a:rPr lang="en-US" sz="1200">
                <a:solidFill>
                  <a:schemeClr val="bg1"/>
                </a:solidFill>
              </a:rPr>
              <a:t> A force that slows things down when surfaces rub together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782490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sz="1200">
                <a:solidFill>
                  <a:schemeClr val="bg1"/>
                </a:solidFill>
              </a:rPr>
              <a:t>1 straw </a:t>
            </a:r>
          </a:p>
          <a:p>
            <a:r>
              <a:rPr lang="en-US" sz="1200">
                <a:solidFill>
                  <a:schemeClr val="bg1"/>
                </a:solidFill>
              </a:rPr>
              <a:t>1 wooden skewer </a:t>
            </a:r>
          </a:p>
          <a:p>
            <a:r>
              <a:rPr lang="en-US" sz="1200">
                <a:solidFill>
                  <a:schemeClr val="bg1"/>
                </a:solidFill>
              </a:rPr>
              <a:t>2 craft sticks </a:t>
            </a:r>
          </a:p>
          <a:p>
            <a:r>
              <a:rPr lang="en-US" sz="1200">
                <a:solidFill>
                  <a:schemeClr val="bg1"/>
                </a:solidFill>
              </a:rPr>
              <a:t>4 bottle caps </a:t>
            </a:r>
          </a:p>
          <a:p>
            <a:r>
              <a:rPr lang="en-US" sz="1200">
                <a:solidFill>
                  <a:schemeClr val="bg1"/>
                </a:solidFill>
              </a:rPr>
              <a:t>3 rubber bands </a:t>
            </a:r>
          </a:p>
          <a:p>
            <a:r>
              <a:rPr lang="en-US" sz="1200">
                <a:solidFill>
                  <a:schemeClr val="bg1"/>
                </a:solidFill>
              </a:rPr>
              <a:t>1 hot glue gun </a:t>
            </a:r>
          </a:p>
          <a:p>
            <a:r>
              <a:rPr lang="en-US" sz="1200">
                <a:solidFill>
                  <a:schemeClr val="bg1"/>
                </a:solidFill>
              </a:rPr>
              <a:t>Scissors </a:t>
            </a: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C202-3505-1C0F-91A2-611F47957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16E8D1-2CE8-9EA8-E481-587DDA37C3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11FA66-D1C9-A4F3-15B8-4B1D43057E52}"/>
              </a:ext>
            </a:extLst>
          </p:cNvPr>
          <p:cNvSpPr>
            <a:spLocks noGrp="1"/>
          </p:cNvSpPr>
          <p:nvPr>
            <p:ph type="body" idx="1"/>
          </p:nvPr>
        </p:nvSpPr>
        <p:spPr/>
        <p:txBody>
          <a:bodyPr/>
          <a:lstStyle/>
          <a:p>
            <a:pPr fontAlgn="base"/>
            <a:r>
              <a:rPr lang="en-US" sz="1400">
                <a:solidFill>
                  <a:schemeClr val="bg1"/>
                </a:solidFill>
              </a:rPr>
              <a:t>Preparing the wheels</a:t>
            </a:r>
          </a:p>
          <a:p>
            <a:pPr fontAlgn="base"/>
            <a:endParaRPr lang="en-US" sz="1400">
              <a:solidFill>
                <a:schemeClr val="bg1"/>
              </a:solidFill>
            </a:endParaRPr>
          </a:p>
          <a:p>
            <a:pPr fontAlgn="base"/>
            <a:r>
              <a:rPr lang="en-US" sz="1400">
                <a:solidFill>
                  <a:schemeClr val="bg1"/>
                </a:solidFill>
              </a:rPr>
              <a:t>Using the pointed edge of the skewer, poke a hole in the middle of each of the four bottle caps. Press the bottle cap against the table while you do this, as pictured. </a:t>
            </a:r>
          </a:p>
          <a:p>
            <a:pPr fontAlgn="base"/>
            <a:r>
              <a:rPr lang="en-US" sz="1400">
                <a:solidFill>
                  <a:schemeClr val="bg1"/>
                </a:solidFill>
              </a:rPr>
              <a:t>Make the hole large enough for the skewer to slide through the bottle cap. </a:t>
            </a:r>
          </a:p>
          <a:p>
            <a:endParaRPr lang="en-US"/>
          </a:p>
        </p:txBody>
      </p:sp>
      <p:sp>
        <p:nvSpPr>
          <p:cNvPr id="4" name="Slide Number Placeholder 3">
            <a:extLst>
              <a:ext uri="{FF2B5EF4-FFF2-40B4-BE49-F238E27FC236}">
                <a16:creationId xmlns:a16="http://schemas.microsoft.com/office/drawing/2014/main" id="{6623223B-6EE4-10B9-5187-D46F0F3C2D02}"/>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711642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F858-D679-07A6-42A0-E3554C124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6E926-23C9-07B6-73BE-3E93359427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335077-7D87-C628-0FAA-DB5698A9A8CC}"/>
              </a:ext>
            </a:extLst>
          </p:cNvPr>
          <p:cNvSpPr>
            <a:spLocks noGrp="1"/>
          </p:cNvSpPr>
          <p:nvPr>
            <p:ph type="body" idx="1"/>
          </p:nvPr>
        </p:nvSpPr>
        <p:spPr/>
        <p:txBody>
          <a:bodyPr/>
          <a:lstStyle/>
          <a:p>
            <a:r>
              <a:rPr lang="en-US" sz="1400">
                <a:solidFill>
                  <a:schemeClr val="bg1"/>
                </a:solidFill>
              </a:rPr>
              <a:t>Prepare the axle housings </a:t>
            </a:r>
          </a:p>
          <a:p>
            <a:r>
              <a:rPr lang="en-US" sz="1400">
                <a:solidFill>
                  <a:schemeClr val="bg1"/>
                </a:solidFill>
              </a:rPr>
              <a:t> </a:t>
            </a:r>
          </a:p>
          <a:p>
            <a:r>
              <a:rPr lang="en-US" sz="1400">
                <a:solidFill>
                  <a:schemeClr val="bg1"/>
                </a:solidFill>
              </a:rPr>
              <a:t>Using scissors, cut the </a:t>
            </a:r>
            <a:r>
              <a:rPr lang="en-US" sz="1400" b="1">
                <a:solidFill>
                  <a:schemeClr val="bg1"/>
                </a:solidFill>
              </a:rPr>
              <a:t>straw</a:t>
            </a:r>
            <a:r>
              <a:rPr lang="en-US" sz="1400">
                <a:solidFill>
                  <a:schemeClr val="bg1"/>
                </a:solidFill>
              </a:rPr>
              <a:t> into three pieces. </a:t>
            </a:r>
          </a:p>
          <a:p>
            <a:r>
              <a:rPr lang="en-US" sz="1400">
                <a:solidFill>
                  <a:schemeClr val="bg1"/>
                </a:solidFill>
              </a:rPr>
              <a:t>Cut</a:t>
            </a:r>
            <a:r>
              <a:rPr lang="en-US" sz="1400" b="1">
                <a:solidFill>
                  <a:schemeClr val="bg1"/>
                </a:solidFill>
              </a:rPr>
              <a:t> two short pieces </a:t>
            </a:r>
            <a:r>
              <a:rPr lang="en-US" sz="1400">
                <a:solidFill>
                  <a:schemeClr val="bg1"/>
                </a:solidFill>
              </a:rPr>
              <a:t>that are about ½ inch long (or the width of a craft stick) </a:t>
            </a:r>
          </a:p>
          <a:p>
            <a:r>
              <a:rPr lang="en-US" sz="1400">
                <a:solidFill>
                  <a:schemeClr val="bg1"/>
                </a:solidFill>
              </a:rPr>
              <a:t>Cut </a:t>
            </a:r>
            <a:r>
              <a:rPr lang="en-US" sz="1400" b="1">
                <a:solidFill>
                  <a:schemeClr val="bg1"/>
                </a:solidFill>
              </a:rPr>
              <a:t>one long piece</a:t>
            </a:r>
            <a:r>
              <a:rPr lang="en-US" sz="1400">
                <a:solidFill>
                  <a:schemeClr val="bg1"/>
                </a:solidFill>
              </a:rPr>
              <a:t> that is about 2 ½ inches long (or about ½ the length of a craft stick) </a:t>
            </a:r>
          </a:p>
          <a:p>
            <a:endParaRPr lang="en-US"/>
          </a:p>
        </p:txBody>
      </p:sp>
      <p:sp>
        <p:nvSpPr>
          <p:cNvPr id="4" name="Slide Number Placeholder 3">
            <a:extLst>
              <a:ext uri="{FF2B5EF4-FFF2-40B4-BE49-F238E27FC236}">
                <a16:creationId xmlns:a16="http://schemas.microsoft.com/office/drawing/2014/main" id="{4E74728D-1EEA-5968-1510-E0B1A464108C}"/>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580677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11F15-F1CB-02F1-86EF-1E30D66E2A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285C0-9278-14C5-120D-A602E49417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EB2340-0180-E16F-B822-C5152AC7BF6C}"/>
              </a:ext>
            </a:extLst>
          </p:cNvPr>
          <p:cNvSpPr>
            <a:spLocks noGrp="1"/>
          </p:cNvSpPr>
          <p:nvPr>
            <p:ph type="body" idx="1"/>
          </p:nvPr>
        </p:nvSpPr>
        <p:spPr/>
        <p:txBody>
          <a:bodyPr/>
          <a:lstStyle/>
          <a:p>
            <a:r>
              <a:rPr lang="en-US" sz="1400">
                <a:solidFill>
                  <a:schemeClr val="bg1"/>
                </a:solidFill>
              </a:rPr>
              <a:t>Prepare the axles </a:t>
            </a:r>
          </a:p>
          <a:p>
            <a:r>
              <a:rPr lang="en-US" sz="1400">
                <a:solidFill>
                  <a:schemeClr val="bg1"/>
                </a:solidFill>
              </a:rPr>
              <a:t> </a:t>
            </a:r>
          </a:p>
          <a:p>
            <a:r>
              <a:rPr lang="en-US" sz="1400">
                <a:solidFill>
                  <a:schemeClr val="bg1"/>
                </a:solidFill>
              </a:rPr>
              <a:t>Using scissors (with help, if needed), cut the </a:t>
            </a:r>
            <a:r>
              <a:rPr lang="en-US" sz="1400" b="1">
                <a:solidFill>
                  <a:schemeClr val="bg1"/>
                </a:solidFill>
              </a:rPr>
              <a:t>skewer</a:t>
            </a:r>
            <a:r>
              <a:rPr lang="en-US" sz="1400">
                <a:solidFill>
                  <a:schemeClr val="bg1"/>
                </a:solidFill>
              </a:rPr>
              <a:t> into three pieces, making sure to hold onto the end of the skewer that isn’t being cut </a:t>
            </a:r>
          </a:p>
          <a:p>
            <a:r>
              <a:rPr lang="en-US" sz="1400">
                <a:solidFill>
                  <a:schemeClr val="bg1"/>
                </a:solidFill>
              </a:rPr>
              <a:t>Cut </a:t>
            </a:r>
            <a:r>
              <a:rPr lang="en-US" sz="1400" b="1">
                <a:solidFill>
                  <a:schemeClr val="bg1"/>
                </a:solidFill>
              </a:rPr>
              <a:t>one short piece</a:t>
            </a:r>
            <a:r>
              <a:rPr lang="en-US" sz="1400">
                <a:solidFill>
                  <a:schemeClr val="bg1"/>
                </a:solidFill>
              </a:rPr>
              <a:t> that is about 1 inch long (or slightly longer than the width of a craft stick) </a:t>
            </a:r>
          </a:p>
          <a:p>
            <a:r>
              <a:rPr lang="en-US" sz="1400">
                <a:solidFill>
                  <a:schemeClr val="bg1"/>
                </a:solidFill>
              </a:rPr>
              <a:t>Cut the rest of the skewer in half </a:t>
            </a:r>
          </a:p>
          <a:p>
            <a:endParaRPr lang="en-US"/>
          </a:p>
        </p:txBody>
      </p:sp>
      <p:sp>
        <p:nvSpPr>
          <p:cNvPr id="4" name="Slide Number Placeholder 3">
            <a:extLst>
              <a:ext uri="{FF2B5EF4-FFF2-40B4-BE49-F238E27FC236}">
                <a16:creationId xmlns:a16="http://schemas.microsoft.com/office/drawing/2014/main" id="{3B813E28-9B59-8712-14F9-AC45F58EF084}"/>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337302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7E19-2C0C-AED4-5FF9-0A34EF670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E56E1-A212-0C93-019D-28978BE6A1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AC25D5-8249-2DF4-D118-CC6F1D4906B0}"/>
              </a:ext>
            </a:extLst>
          </p:cNvPr>
          <p:cNvSpPr>
            <a:spLocks noGrp="1"/>
          </p:cNvSpPr>
          <p:nvPr>
            <p:ph type="body" idx="1"/>
          </p:nvPr>
        </p:nvSpPr>
        <p:spPr/>
        <p:txBody>
          <a:bodyPr/>
          <a:lstStyle/>
          <a:p>
            <a:pPr fontAlgn="base"/>
            <a:r>
              <a:rPr lang="en-US" sz="1400">
                <a:solidFill>
                  <a:schemeClr val="bg1"/>
                </a:solidFill>
              </a:rPr>
              <a:t>Hot glue the axle housings to the craft sticks </a:t>
            </a:r>
          </a:p>
          <a:p>
            <a:pPr fontAlgn="base"/>
            <a:r>
              <a:rPr lang="en-US" sz="1400">
                <a:solidFill>
                  <a:schemeClr val="bg1"/>
                </a:solidFill>
              </a:rPr>
              <a:t>Using the hot glue gun (caution: hot) glue the straws across the craft sticks so that they make a plus (+) shape, as pictured </a:t>
            </a:r>
          </a:p>
          <a:p>
            <a:endParaRPr lang="en-US"/>
          </a:p>
        </p:txBody>
      </p:sp>
      <p:sp>
        <p:nvSpPr>
          <p:cNvPr id="4" name="Slide Number Placeholder 3">
            <a:extLst>
              <a:ext uri="{FF2B5EF4-FFF2-40B4-BE49-F238E27FC236}">
                <a16:creationId xmlns:a16="http://schemas.microsoft.com/office/drawing/2014/main" id="{034E6306-52FC-08B2-0521-84388A49405B}"/>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815509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3228C-FCE7-6D53-842F-3303275EB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AB6EA-94C8-56B0-6B54-EE59A206C15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C7B0E6-ED68-9777-97CA-5E9E2049DBCB}"/>
              </a:ext>
            </a:extLst>
          </p:cNvPr>
          <p:cNvSpPr>
            <a:spLocks noGrp="1"/>
          </p:cNvSpPr>
          <p:nvPr>
            <p:ph type="body" idx="1"/>
          </p:nvPr>
        </p:nvSpPr>
        <p:spPr/>
        <p:txBody>
          <a:bodyPr/>
          <a:lstStyle/>
          <a:p>
            <a:r>
              <a:rPr lang="en-US" sz="1400">
                <a:solidFill>
                  <a:schemeClr val="bg1"/>
                </a:solidFill>
              </a:rPr>
              <a:t>Start your front wheel and axle assembly</a:t>
            </a:r>
          </a:p>
          <a:p>
            <a:r>
              <a:rPr lang="en-US" sz="1400">
                <a:solidFill>
                  <a:schemeClr val="bg1"/>
                </a:solidFill>
              </a:rPr>
              <a:t>Push one long skewer into the bottle cap to make a wheel and axel assembly, then slide the skewer through the long straw </a:t>
            </a:r>
          </a:p>
          <a:p>
            <a:endParaRPr lang="en-US"/>
          </a:p>
        </p:txBody>
      </p:sp>
      <p:sp>
        <p:nvSpPr>
          <p:cNvPr id="4" name="Slide Number Placeholder 3">
            <a:extLst>
              <a:ext uri="{FF2B5EF4-FFF2-40B4-BE49-F238E27FC236}">
                <a16:creationId xmlns:a16="http://schemas.microsoft.com/office/drawing/2014/main" id="{B6780751-3880-B8DF-B33E-CA8DC8DF4396}"/>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4123001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311D-C4EE-451B-645D-88A80F3450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24A34-930B-60B7-7BB1-39A2F587F6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1D8ACF-139B-B4DE-CC07-913B8E33408E}"/>
              </a:ext>
            </a:extLst>
          </p:cNvPr>
          <p:cNvSpPr>
            <a:spLocks noGrp="1"/>
          </p:cNvSpPr>
          <p:nvPr>
            <p:ph type="body" idx="1"/>
          </p:nvPr>
        </p:nvSpPr>
        <p:spPr/>
        <p:txBody>
          <a:bodyPr/>
          <a:lstStyle/>
          <a:p>
            <a:r>
              <a:rPr lang="en-US" sz="1400">
                <a:solidFill>
                  <a:schemeClr val="bg1"/>
                </a:solidFill>
              </a:rPr>
              <a:t>Start your rear wheel and axle assembly </a:t>
            </a:r>
          </a:p>
          <a:p>
            <a:r>
              <a:rPr lang="en-US" sz="1400">
                <a:solidFill>
                  <a:schemeClr val="bg1"/>
                </a:solidFill>
              </a:rPr>
              <a:t>Push the other long skewer into another bottle cap to make a second wheel and axle. Next, slide the skewer through the two short straw pieces </a:t>
            </a:r>
          </a:p>
          <a:p>
            <a:endParaRPr lang="en-US"/>
          </a:p>
        </p:txBody>
      </p:sp>
      <p:sp>
        <p:nvSpPr>
          <p:cNvPr id="4" name="Slide Number Placeholder 3">
            <a:extLst>
              <a:ext uri="{FF2B5EF4-FFF2-40B4-BE49-F238E27FC236}">
                <a16:creationId xmlns:a16="http://schemas.microsoft.com/office/drawing/2014/main" id="{336E3D62-B237-FF40-7431-A1B20485034D}"/>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3169819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2CF5E-39C9-1125-ADBF-DAFCE02643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240CB-A632-50D3-DD0E-A0E4036C285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514D22-4A86-F513-C193-5BE3D0C606BE}"/>
              </a:ext>
            </a:extLst>
          </p:cNvPr>
          <p:cNvSpPr>
            <a:spLocks noGrp="1"/>
          </p:cNvSpPr>
          <p:nvPr>
            <p:ph type="body" idx="1"/>
          </p:nvPr>
        </p:nvSpPr>
        <p:spPr/>
        <p:txBody>
          <a:bodyPr/>
          <a:lstStyle/>
          <a:p>
            <a:r>
              <a:rPr lang="en-US" sz="1400">
                <a:solidFill>
                  <a:schemeClr val="bg1"/>
                </a:solidFill>
              </a:rPr>
              <a:t>Finish your wheel and axle assemblies</a:t>
            </a:r>
          </a:p>
          <a:p>
            <a:endParaRPr lang="en-US" sz="1400">
              <a:solidFill>
                <a:schemeClr val="bg1"/>
              </a:solidFill>
            </a:endParaRPr>
          </a:p>
          <a:p>
            <a:r>
              <a:rPr lang="en-US" sz="1400">
                <a:solidFill>
                  <a:schemeClr val="bg1"/>
                </a:solidFill>
              </a:rPr>
              <a:t>Place the last two bottle caps onto the open ends of each skewer. These are the wheels to your car </a:t>
            </a:r>
          </a:p>
          <a:p>
            <a:endParaRPr lang="en-US"/>
          </a:p>
        </p:txBody>
      </p:sp>
      <p:sp>
        <p:nvSpPr>
          <p:cNvPr id="4" name="Slide Number Placeholder 3">
            <a:extLst>
              <a:ext uri="{FF2B5EF4-FFF2-40B4-BE49-F238E27FC236}">
                <a16:creationId xmlns:a16="http://schemas.microsoft.com/office/drawing/2014/main" id="{6ED4954B-BD9C-12FE-0AB8-08A07ABBB35E}"/>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4212272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357C7-105D-D7AD-15BF-982B021EE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25F6B-8256-9795-07D1-554E97E4C0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62330B-871B-D465-E649-C12823B69808}"/>
              </a:ext>
            </a:extLst>
          </p:cNvPr>
          <p:cNvSpPr>
            <a:spLocks noGrp="1"/>
          </p:cNvSpPr>
          <p:nvPr>
            <p:ph type="body" idx="1"/>
          </p:nvPr>
        </p:nvSpPr>
        <p:spPr/>
        <p:txBody>
          <a:bodyPr/>
          <a:lstStyle/>
          <a:p>
            <a:r>
              <a:rPr lang="en-US" sz="1400">
                <a:solidFill>
                  <a:schemeClr val="bg1"/>
                </a:solidFill>
              </a:rPr>
              <a:t>Wrap your tires for traction </a:t>
            </a:r>
          </a:p>
          <a:p>
            <a:r>
              <a:rPr lang="en-US" sz="1400">
                <a:solidFill>
                  <a:schemeClr val="bg1"/>
                </a:solidFill>
              </a:rPr>
              <a:t>Wrap one rubber band around each wheel that was connected to the skewer that was inserted into the short straws. </a:t>
            </a:r>
          </a:p>
          <a:p>
            <a:endParaRPr lang="en-US"/>
          </a:p>
        </p:txBody>
      </p:sp>
      <p:sp>
        <p:nvSpPr>
          <p:cNvPr id="4" name="Slide Number Placeholder 3">
            <a:extLst>
              <a:ext uri="{FF2B5EF4-FFF2-40B4-BE49-F238E27FC236}">
                <a16:creationId xmlns:a16="http://schemas.microsoft.com/office/drawing/2014/main" id="{1980BADE-6775-B1D5-16A2-FF146F3B7721}"/>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3443163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7CB35-9206-6884-5D35-81F46CD39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CA819-290D-ACD0-6BD1-11B6E2BED9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D66825-EC74-B119-18F0-0B083B1A4414}"/>
              </a:ext>
            </a:extLst>
          </p:cNvPr>
          <p:cNvSpPr>
            <a:spLocks noGrp="1"/>
          </p:cNvSpPr>
          <p:nvPr>
            <p:ph type="body" idx="1"/>
          </p:nvPr>
        </p:nvSpPr>
        <p:spPr/>
        <p:txBody>
          <a:bodyPr/>
          <a:lstStyle/>
          <a:p>
            <a:r>
              <a:rPr lang="en-US" sz="1400">
                <a:solidFill>
                  <a:schemeClr val="bg1"/>
                </a:solidFill>
              </a:rPr>
              <a:t> Test your car </a:t>
            </a:r>
          </a:p>
          <a:p>
            <a:r>
              <a:rPr lang="en-US" sz="1400">
                <a:solidFill>
                  <a:schemeClr val="bg1"/>
                </a:solidFill>
              </a:rPr>
              <a:t>Test your car to make sure that it can roll smoothly. Place it on a flat surface and give the car a push. </a:t>
            </a:r>
          </a:p>
          <a:p>
            <a:endParaRPr lang="en-US" sz="1400">
              <a:solidFill>
                <a:schemeClr val="bg1"/>
              </a:solidFill>
            </a:endParaRPr>
          </a:p>
          <a:p>
            <a:r>
              <a:rPr lang="en-US" sz="1400">
                <a:solidFill>
                  <a:schemeClr val="bg1"/>
                </a:solidFill>
              </a:rPr>
              <a:t>If the car does not freely roll, friction may be slowing it down. </a:t>
            </a:r>
          </a:p>
          <a:p>
            <a:endParaRPr lang="en-US" sz="1400">
              <a:solidFill>
                <a:schemeClr val="bg1"/>
              </a:solidFill>
            </a:endParaRPr>
          </a:p>
          <a:p>
            <a:r>
              <a:rPr lang="en-US" sz="1400">
                <a:solidFill>
                  <a:schemeClr val="bg1"/>
                </a:solidFill>
              </a:rPr>
              <a:t>Friction happens when parts rub together and take energy away from motion.If the wheels are crooked or the axle rubs too greatly against the axle housing, make small adjustments to help reduce the friction. </a:t>
            </a:r>
          </a:p>
          <a:p>
            <a:endParaRPr lang="en-US"/>
          </a:p>
        </p:txBody>
      </p:sp>
      <p:sp>
        <p:nvSpPr>
          <p:cNvPr id="4" name="Slide Number Placeholder 3">
            <a:extLst>
              <a:ext uri="{FF2B5EF4-FFF2-40B4-BE49-F238E27FC236}">
                <a16:creationId xmlns:a16="http://schemas.microsoft.com/office/drawing/2014/main" id="{A701DCD3-C29C-11E2-FC77-4335D01D7277}"/>
              </a:ext>
            </a:extLst>
          </p:cNvPr>
          <p:cNvSpPr>
            <a:spLocks noGrp="1"/>
          </p:cNvSpPr>
          <p:nvPr>
            <p:ph type="sldNum" sz="quarter" idx="5"/>
          </p:nvPr>
        </p:nvSpPr>
        <p:spPr/>
        <p:txBody>
          <a:bodyPr/>
          <a:lstStyle/>
          <a:p>
            <a:fld id="{53A1E88B-61F8-314F-BB87-E84ADBA74B87}" type="slidenum">
              <a:rPr lang="en-US" smtClean="0"/>
              <a:t>14</a:t>
            </a:fld>
            <a:endParaRPr lang="en-US"/>
          </a:p>
        </p:txBody>
      </p:sp>
    </p:spTree>
    <p:extLst>
      <p:ext uri="{BB962C8B-B14F-4D97-AF65-F5344CB8AC3E}">
        <p14:creationId xmlns:p14="http://schemas.microsoft.com/office/powerpoint/2010/main" val="1775980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739A5-4C8D-561C-DA65-E178B8845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0A3C5-4365-FDF4-F48B-C5782DBDD4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96A7FF-F132-6022-AE25-C0A32D0FDF4F}"/>
              </a:ext>
            </a:extLst>
          </p:cNvPr>
          <p:cNvSpPr>
            <a:spLocks noGrp="1"/>
          </p:cNvSpPr>
          <p:nvPr>
            <p:ph type="body" idx="1"/>
          </p:nvPr>
        </p:nvSpPr>
        <p:spPr/>
        <p:txBody>
          <a:bodyPr/>
          <a:lstStyle/>
          <a:p>
            <a:r>
              <a:rPr lang="en-US" sz="1400">
                <a:solidFill>
                  <a:schemeClr val="bg1"/>
                </a:solidFill>
              </a:rPr>
              <a:t>Add your rubber band anchor</a:t>
            </a:r>
          </a:p>
          <a:p>
            <a:endParaRPr lang="en-US" sz="1400">
              <a:solidFill>
                <a:schemeClr val="bg1"/>
              </a:solidFill>
            </a:endParaRPr>
          </a:p>
          <a:p>
            <a:r>
              <a:rPr lang="en-US" sz="1400">
                <a:solidFill>
                  <a:schemeClr val="bg1"/>
                </a:solidFill>
              </a:rPr>
              <a:t>Using hot glue, glue the short skewer piece in the middle of the skewer that goes through the two short straws </a:t>
            </a:r>
          </a:p>
          <a:p>
            <a:endParaRPr lang="en-US"/>
          </a:p>
        </p:txBody>
      </p:sp>
      <p:sp>
        <p:nvSpPr>
          <p:cNvPr id="4" name="Slide Number Placeholder 3">
            <a:extLst>
              <a:ext uri="{FF2B5EF4-FFF2-40B4-BE49-F238E27FC236}">
                <a16:creationId xmlns:a16="http://schemas.microsoft.com/office/drawing/2014/main" id="{2B7EBBFA-CF48-3E0E-C8F6-E37F53C6FB23}"/>
              </a:ext>
            </a:extLst>
          </p:cNvPr>
          <p:cNvSpPr>
            <a:spLocks noGrp="1"/>
          </p:cNvSpPr>
          <p:nvPr>
            <p:ph type="sldNum" sz="quarter" idx="5"/>
          </p:nvPr>
        </p:nvSpPr>
        <p:spPr/>
        <p:txBody>
          <a:bodyPr/>
          <a:lstStyle/>
          <a:p>
            <a:fld id="{53A1E88B-61F8-314F-BB87-E84ADBA74B87}" type="slidenum">
              <a:rPr lang="en-US" smtClean="0"/>
              <a:t>15</a:t>
            </a:fld>
            <a:endParaRPr lang="en-US"/>
          </a:p>
        </p:txBody>
      </p:sp>
    </p:spTree>
    <p:extLst>
      <p:ext uri="{BB962C8B-B14F-4D97-AF65-F5344CB8AC3E}">
        <p14:creationId xmlns:p14="http://schemas.microsoft.com/office/powerpoint/2010/main" val="2816583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35BD2-097F-3ED7-C0F9-6CAC5BC537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B3393-6865-BAF2-9521-441A364000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7EFE51-00C9-4D07-A2C0-E5AD29E48B72}"/>
              </a:ext>
            </a:extLst>
          </p:cNvPr>
          <p:cNvSpPr>
            <a:spLocks noGrp="1"/>
          </p:cNvSpPr>
          <p:nvPr>
            <p:ph type="body" idx="1"/>
          </p:nvPr>
        </p:nvSpPr>
        <p:spPr/>
        <p:txBody>
          <a:bodyPr/>
          <a:lstStyle/>
          <a:p>
            <a:r>
              <a:rPr lang="en-US" sz="1400">
                <a:solidFill>
                  <a:schemeClr val="bg1"/>
                </a:solidFill>
              </a:rPr>
              <a:t>Loop your rubber band</a:t>
            </a:r>
          </a:p>
          <a:p>
            <a:endParaRPr lang="en-US" sz="1400">
              <a:solidFill>
                <a:schemeClr val="bg1"/>
              </a:solidFill>
            </a:endParaRPr>
          </a:p>
          <a:p>
            <a:r>
              <a:rPr lang="en-US" sz="1400">
                <a:solidFill>
                  <a:schemeClr val="bg1"/>
                </a:solidFill>
              </a:rPr>
              <a:t>Loop your last rubber band through itself around the middle of the long straw </a:t>
            </a:r>
          </a:p>
          <a:p>
            <a:r>
              <a:rPr lang="en-US" sz="1400">
                <a:solidFill>
                  <a:schemeClr val="bg1"/>
                </a:solidFill>
              </a:rPr>
              <a:t>Then tape the rubber band to the straw to hold it in place so that it does not slide off. As the skewer rotates, the rubber band should rotate with it </a:t>
            </a:r>
          </a:p>
          <a:p>
            <a:endParaRPr lang="en-US"/>
          </a:p>
        </p:txBody>
      </p:sp>
      <p:sp>
        <p:nvSpPr>
          <p:cNvPr id="4" name="Slide Number Placeholder 3">
            <a:extLst>
              <a:ext uri="{FF2B5EF4-FFF2-40B4-BE49-F238E27FC236}">
                <a16:creationId xmlns:a16="http://schemas.microsoft.com/office/drawing/2014/main" id="{CC3D2A15-B777-4090-ABB7-D3710F48C1AF}"/>
              </a:ext>
            </a:extLst>
          </p:cNvPr>
          <p:cNvSpPr>
            <a:spLocks noGrp="1"/>
          </p:cNvSpPr>
          <p:nvPr>
            <p:ph type="sldNum" sz="quarter" idx="5"/>
          </p:nvPr>
        </p:nvSpPr>
        <p:spPr/>
        <p:txBody>
          <a:bodyPr/>
          <a:lstStyle/>
          <a:p>
            <a:fld id="{53A1E88B-61F8-314F-BB87-E84ADBA74B87}" type="slidenum">
              <a:rPr lang="en-US" smtClean="0"/>
              <a:t>16</a:t>
            </a:fld>
            <a:endParaRPr lang="en-US"/>
          </a:p>
        </p:txBody>
      </p:sp>
    </p:spTree>
    <p:extLst>
      <p:ext uri="{BB962C8B-B14F-4D97-AF65-F5344CB8AC3E}">
        <p14:creationId xmlns:p14="http://schemas.microsoft.com/office/powerpoint/2010/main" val="4044284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3522C-8D55-6343-36C7-42324649D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5EA45-A841-640E-2132-ECB288E715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20F538-4875-EA0C-A5A1-B71F0BDCE24B}"/>
              </a:ext>
            </a:extLst>
          </p:cNvPr>
          <p:cNvSpPr>
            <a:spLocks noGrp="1"/>
          </p:cNvSpPr>
          <p:nvPr>
            <p:ph type="body" idx="1"/>
          </p:nvPr>
        </p:nvSpPr>
        <p:spPr/>
        <p:txBody>
          <a:bodyPr/>
          <a:lstStyle/>
          <a:p>
            <a:r>
              <a:rPr lang="en-US" sz="1400">
                <a:solidFill>
                  <a:schemeClr val="bg1"/>
                </a:solidFill>
              </a:rPr>
              <a:t>Hook your rubber band onto your anchor </a:t>
            </a:r>
          </a:p>
          <a:p>
            <a:endParaRPr lang="en-US" sz="1400">
              <a:solidFill>
                <a:schemeClr val="bg1"/>
              </a:solidFill>
            </a:endParaRPr>
          </a:p>
          <a:p>
            <a:r>
              <a:rPr lang="en-US" sz="1400">
                <a:solidFill>
                  <a:schemeClr val="bg1"/>
                </a:solidFill>
              </a:rPr>
              <a:t>Hook the loose end of the rubber band onto the short skewer </a:t>
            </a:r>
          </a:p>
          <a:p>
            <a:endParaRPr lang="en-US"/>
          </a:p>
        </p:txBody>
      </p:sp>
      <p:sp>
        <p:nvSpPr>
          <p:cNvPr id="4" name="Slide Number Placeholder 3">
            <a:extLst>
              <a:ext uri="{FF2B5EF4-FFF2-40B4-BE49-F238E27FC236}">
                <a16:creationId xmlns:a16="http://schemas.microsoft.com/office/drawing/2014/main" id="{841B56BF-E7EB-15BE-AF75-5AD81023B7C2}"/>
              </a:ext>
            </a:extLst>
          </p:cNvPr>
          <p:cNvSpPr>
            <a:spLocks noGrp="1"/>
          </p:cNvSpPr>
          <p:nvPr>
            <p:ph type="sldNum" sz="quarter" idx="5"/>
          </p:nvPr>
        </p:nvSpPr>
        <p:spPr/>
        <p:txBody>
          <a:bodyPr/>
          <a:lstStyle/>
          <a:p>
            <a:fld id="{53A1E88B-61F8-314F-BB87-E84ADBA74B87}" type="slidenum">
              <a:rPr lang="en-US" smtClean="0"/>
              <a:t>17</a:t>
            </a:fld>
            <a:endParaRPr lang="en-US"/>
          </a:p>
        </p:txBody>
      </p:sp>
    </p:spTree>
    <p:extLst>
      <p:ext uri="{BB962C8B-B14F-4D97-AF65-F5344CB8AC3E}">
        <p14:creationId xmlns:p14="http://schemas.microsoft.com/office/powerpoint/2010/main" val="3738070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16521-9F85-A74E-4CEE-EC8EECAC49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604DA-FE07-B54C-942B-8234B0A339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490CF6-CB0D-698F-90B9-3A6C7576FFC0}"/>
              </a:ext>
            </a:extLst>
          </p:cNvPr>
          <p:cNvSpPr>
            <a:spLocks noGrp="1"/>
          </p:cNvSpPr>
          <p:nvPr>
            <p:ph type="body" idx="1"/>
          </p:nvPr>
        </p:nvSpPr>
        <p:spPr/>
        <p:txBody>
          <a:bodyPr/>
          <a:lstStyle/>
          <a:p>
            <a:r>
              <a:rPr lang="en-US" sz="1400">
                <a:solidFill>
                  <a:schemeClr val="bg1"/>
                </a:solidFill>
                <a:latin typeface="Montserrat" pitchFamily="2" charset="77"/>
              </a:rPr>
              <a:t>Wind up the axle that that has the anchor attached to is. Hold onto the rubber band if it begins to slip. By winding the axle, you will be building up stored energy. Place your car down on the floor and release to convert the stored energy into motion </a:t>
            </a:r>
          </a:p>
          <a:p>
            <a:endParaRPr lang="en-US"/>
          </a:p>
        </p:txBody>
      </p:sp>
      <p:sp>
        <p:nvSpPr>
          <p:cNvPr id="4" name="Slide Number Placeholder 3">
            <a:extLst>
              <a:ext uri="{FF2B5EF4-FFF2-40B4-BE49-F238E27FC236}">
                <a16:creationId xmlns:a16="http://schemas.microsoft.com/office/drawing/2014/main" id="{8E5BD513-EE9B-8837-B0F1-48284DCFB955}"/>
              </a:ext>
            </a:extLst>
          </p:cNvPr>
          <p:cNvSpPr>
            <a:spLocks noGrp="1"/>
          </p:cNvSpPr>
          <p:nvPr>
            <p:ph type="sldNum" sz="quarter" idx="5"/>
          </p:nvPr>
        </p:nvSpPr>
        <p:spPr/>
        <p:txBody>
          <a:bodyPr/>
          <a:lstStyle/>
          <a:p>
            <a:fld id="{53A1E88B-61F8-314F-BB87-E84ADBA74B87}" type="slidenum">
              <a:rPr lang="en-US" smtClean="0"/>
              <a:t>18</a:t>
            </a:fld>
            <a:endParaRPr lang="en-US"/>
          </a:p>
        </p:txBody>
      </p:sp>
    </p:spTree>
    <p:extLst>
      <p:ext uri="{BB962C8B-B14F-4D97-AF65-F5344CB8AC3E}">
        <p14:creationId xmlns:p14="http://schemas.microsoft.com/office/powerpoint/2010/main" val="3679342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19</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chemeClr val="bg1"/>
                </a:solidFill>
              </a:rPr>
              <a:t>What parts of the car are working together in this car? In other words, which parts are working as a system? </a:t>
            </a:r>
          </a:p>
          <a:p>
            <a:r>
              <a:rPr lang="en-US" sz="1200">
                <a:solidFill>
                  <a:schemeClr val="bg1"/>
                </a:solidFill>
              </a:rPr>
              <a:t>What could happen if one part isn’t lined up correctly? </a:t>
            </a:r>
          </a:p>
          <a:p>
            <a:r>
              <a:rPr lang="en-US" sz="1200">
                <a:solidFill>
                  <a:schemeClr val="bg1"/>
                </a:solidFill>
              </a:rPr>
              <a:t>Which parts do you think are most important for helping the car roll? </a:t>
            </a:r>
          </a:p>
          <a:p>
            <a:r>
              <a:rPr lang="en-US" sz="1200">
                <a:solidFill>
                  <a:schemeClr val="bg1"/>
                </a:solidFill>
              </a:rPr>
              <a:t>What changes when the rubber band is twisted?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20</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a:solidFill>
                  <a:schemeClr val="bg1"/>
                </a:solidFill>
              </a:rPr>
              <a:t>Mechanical engineers design things that move, such as cars, bikes, elevators, and machines. It’s important that they understand how energy is stored and released, how parts work together as a system, and how to reduce friction so things move smoothly </a:t>
            </a:r>
          </a:p>
          <a:p>
            <a:endParaRPr lang="en-US" sz="1200">
              <a:solidFill>
                <a:schemeClr val="bg1"/>
              </a:solidFill>
            </a:endParaRPr>
          </a:p>
          <a:p>
            <a:r>
              <a:rPr lang="en-US" sz="1200">
                <a:solidFill>
                  <a:schemeClr val="bg1"/>
                </a:solidFill>
              </a:rPr>
              <a:t>Toy designers crate moving toys like pull-back cars, wind-up toys, and launchers </a:t>
            </a:r>
          </a:p>
          <a:p>
            <a:endParaRPr lang="en-US" sz="1200">
              <a:solidFill>
                <a:schemeClr val="bg1"/>
              </a:solidFill>
            </a:endParaRPr>
          </a:p>
          <a:p>
            <a:r>
              <a:rPr lang="en-US" sz="1200">
                <a:solidFill>
                  <a:schemeClr val="bg1"/>
                </a:solidFill>
              </a:rPr>
              <a:t>Race car engineers focus on making cars move as fast and as smoothly as possible. They work to reduce friction, improve energy transfer, and make sure every part of a system is aligned and working together </a:t>
            </a:r>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21</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18/10/relationships/comments" Target="../comments/modernComment_1B2F_2B4908D4.xm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sv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18/10/relationships/comments" Target="../comments/modernComment_1B3E_EF12DCEB.xml"/><Relationship Id="rId7"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8.sv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323439"/>
          </a:xfrm>
          <a:prstGeom prst="rect">
            <a:avLst/>
          </a:prstGeom>
          <a:noFill/>
        </p:spPr>
        <p:txBody>
          <a:bodyPr wrap="square" lIns="91440" tIns="45720" rIns="91440" bIns="45720" anchor="t">
            <a:spAutoFit/>
          </a:bodyPr>
          <a:lstStyle/>
          <a:p>
            <a:pPr algn="ctr"/>
            <a:r>
              <a:rPr lang="en-US" sz="4800" b="1">
                <a:solidFill>
                  <a:schemeClr val="bg1"/>
                </a:solidFill>
                <a:latin typeface="Montserrat"/>
              </a:rPr>
              <a:t>Activity Overview</a:t>
            </a:r>
          </a:p>
          <a:p>
            <a:pPr algn="ctr"/>
            <a:r>
              <a:rPr lang="en-US" sz="3200" b="1">
                <a:solidFill>
                  <a:schemeClr val="bg1"/>
                </a:solidFill>
                <a:latin typeface="Montserrat"/>
              </a:rPr>
              <a:t>Rubber Band-Powered Car</a:t>
            </a: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838200" y="744236"/>
            <a:ext cx="10515600" cy="1086506"/>
          </a:xfrm>
        </p:spPr>
        <p:txBody>
          <a:bodyPr>
            <a:normAutofit/>
          </a:bodyPr>
          <a:lstStyle/>
          <a:p>
            <a:r>
              <a:rPr lang="en-US" sz="4000">
                <a:solidFill>
                  <a:schemeClr val="bg1"/>
                </a:solidFill>
                <a:latin typeface="Montserrat"/>
              </a:rPr>
              <a:t>Rubber Band-Powered Cars</a:t>
            </a:r>
            <a:endParaRPr lang="en-US" sz="400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82AEA1F9-91BE-1709-8347-2058C5BCB2C7}"/>
              </a:ext>
            </a:extLst>
          </p:cNvPr>
          <p:cNvPicPr>
            <a:picLocks noChangeAspect="1"/>
          </p:cNvPicPr>
          <p:nvPr/>
        </p:nvPicPr>
        <p:blipFill>
          <a:blip r:embed="rId7"/>
          <a:srcRect l="22965" t="12775" r="30714" b="61291"/>
          <a:stretch>
            <a:fillRect/>
          </a:stretch>
        </p:blipFill>
        <p:spPr>
          <a:xfrm>
            <a:off x="5059343" y="1822280"/>
            <a:ext cx="6624657" cy="4795550"/>
          </a:xfrm>
          <a:prstGeom prst="rect">
            <a:avLst/>
          </a:prstGeom>
        </p:spPr>
      </p:pic>
      <p:pic>
        <p:nvPicPr>
          <p:cNvPr id="5" name="Picture 4">
            <a:extLst>
              <a:ext uri="{FF2B5EF4-FFF2-40B4-BE49-F238E27FC236}">
                <a16:creationId xmlns:a16="http://schemas.microsoft.com/office/drawing/2014/main" id="{6A1E1F2C-3CA3-651C-C637-FEAD7FB49149}"/>
              </a:ext>
            </a:extLst>
          </p:cNvPr>
          <p:cNvPicPr>
            <a:picLocks noChangeAspect="1"/>
          </p:cNvPicPr>
          <p:nvPr/>
        </p:nvPicPr>
        <p:blipFill>
          <a:blip r:embed="rId8"/>
          <a:stretch>
            <a:fillRect/>
          </a:stretch>
        </p:blipFill>
        <p:spPr>
          <a:xfrm>
            <a:off x="252255" y="2304372"/>
            <a:ext cx="5006588" cy="2873042"/>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5"/>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6"/>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7"/>
          <a:stretch>
            <a:fillRect/>
          </a:stretch>
        </p:blipFill>
        <p:spPr>
          <a:xfrm>
            <a:off x="188734" y="6280900"/>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529317" y="259804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extBox 11">
            <a:extLst>
              <a:ext uri="{FF2B5EF4-FFF2-40B4-BE49-F238E27FC236}">
                <a16:creationId xmlns:a16="http://schemas.microsoft.com/office/drawing/2014/main" id="{84193E16-2B64-1C88-56C1-14915D5A38DE}"/>
              </a:ext>
            </a:extLst>
          </p:cNvPr>
          <p:cNvSpPr txBox="1"/>
          <p:nvPr/>
        </p:nvSpPr>
        <p:spPr>
          <a:xfrm>
            <a:off x="2536613" y="104939"/>
            <a:ext cx="7208473"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Foundations of Motion</a:t>
            </a:r>
          </a:p>
        </p:txBody>
      </p:sp>
      <p:cxnSp>
        <p:nvCxnSpPr>
          <p:cNvPr id="7" name="Straight Connector 6">
            <a:extLst>
              <a:ext uri="{FF2B5EF4-FFF2-40B4-BE49-F238E27FC236}">
                <a16:creationId xmlns:a16="http://schemas.microsoft.com/office/drawing/2014/main" id="{D0EAD51E-1AFC-608C-45CB-39D0BED91B18}"/>
              </a:ext>
            </a:extLst>
          </p:cNvPr>
          <p:cNvCxnSpPr>
            <a:cxnSpLocks/>
          </p:cNvCxnSpPr>
          <p:nvPr/>
        </p:nvCxnSpPr>
        <p:spPr>
          <a:xfrm>
            <a:off x="3558755" y="662692"/>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D0497EF-376C-36C0-FDA8-73BB3598B5F8}"/>
              </a:ext>
            </a:extLst>
          </p:cNvPr>
          <p:cNvSpPr/>
          <p:nvPr/>
        </p:nvSpPr>
        <p:spPr>
          <a:xfrm>
            <a:off x="8834554" y="53656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Rounded Rectangle 22">
            <a:extLst>
              <a:ext uri="{FF2B5EF4-FFF2-40B4-BE49-F238E27FC236}">
                <a16:creationId xmlns:a16="http://schemas.microsoft.com/office/drawing/2014/main" id="{73837993-3C75-2D8C-070D-6A329AE58B7A}"/>
              </a:ext>
            </a:extLst>
          </p:cNvPr>
          <p:cNvSpPr/>
          <p:nvPr/>
        </p:nvSpPr>
        <p:spPr>
          <a:xfrm>
            <a:off x="2300572" y="1991295"/>
            <a:ext cx="8812389" cy="1428492"/>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en-US" sz="2000">
              <a:solidFill>
                <a:srgbClr val="2E3192"/>
              </a:solidFill>
              <a:latin typeface="Montserrat" pitchFamily="2" charset="77"/>
            </a:endParaRPr>
          </a:p>
        </p:txBody>
      </p:sp>
      <p:sp>
        <p:nvSpPr>
          <p:cNvPr id="12" name="TextBox 11">
            <a:extLst>
              <a:ext uri="{FF2B5EF4-FFF2-40B4-BE49-F238E27FC236}">
                <a16:creationId xmlns:a16="http://schemas.microsoft.com/office/drawing/2014/main" id="{2ADE2BB6-0093-1F25-16D6-4B59ADADB6C1}"/>
              </a:ext>
            </a:extLst>
          </p:cNvPr>
          <p:cNvSpPr txBox="1"/>
          <p:nvPr/>
        </p:nvSpPr>
        <p:spPr>
          <a:xfrm>
            <a:off x="1084294" y="1005210"/>
            <a:ext cx="9795789" cy="984885"/>
          </a:xfrm>
          <a:prstGeom prst="rect">
            <a:avLst/>
          </a:prstGeom>
          <a:noFill/>
        </p:spPr>
        <p:txBody>
          <a:bodyPr wrap="square" lIns="91440" tIns="45720" rIns="91440" bIns="45720" rtlCol="0" anchor="t">
            <a:spAutoFit/>
          </a:bodyPr>
          <a:lstStyle/>
          <a:p>
            <a:pPr algn="ctr"/>
            <a:r>
              <a:rPr lang="en-US" sz="2000" b="1">
                <a:solidFill>
                  <a:schemeClr val="bg1"/>
                </a:solidFill>
                <a:latin typeface="Montserrat"/>
              </a:rPr>
              <a:t>Motion</a:t>
            </a:r>
            <a:r>
              <a:rPr lang="en-US" sz="2000">
                <a:solidFill>
                  <a:schemeClr val="bg1"/>
                </a:solidFill>
                <a:latin typeface="Montserrat"/>
              </a:rPr>
              <a:t> is how things move. Objects only move when a force-like a push, a pull, or stored energy-acts on them.</a:t>
            </a:r>
          </a:p>
          <a:p>
            <a:pPr algn="ctr"/>
            <a:endParaRPr lang="en-US"/>
          </a:p>
        </p:txBody>
      </p:sp>
      <p:sp>
        <p:nvSpPr>
          <p:cNvPr id="15" name="TextBox 14">
            <a:extLst>
              <a:ext uri="{FF2B5EF4-FFF2-40B4-BE49-F238E27FC236}">
                <a16:creationId xmlns:a16="http://schemas.microsoft.com/office/drawing/2014/main" id="{0B6D232D-396B-C61B-E34F-A696E75D56D6}"/>
              </a:ext>
            </a:extLst>
          </p:cNvPr>
          <p:cNvSpPr txBox="1"/>
          <p:nvPr/>
        </p:nvSpPr>
        <p:spPr>
          <a:xfrm>
            <a:off x="2732809" y="2163213"/>
            <a:ext cx="8411148" cy="1200329"/>
          </a:xfrm>
          <a:prstGeom prst="rect">
            <a:avLst/>
          </a:prstGeom>
          <a:noFill/>
        </p:spPr>
        <p:txBody>
          <a:bodyPr wrap="square" lIns="91440" tIns="45720" rIns="91440" bIns="45720" rtlCol="0" anchor="t">
            <a:spAutoFit/>
          </a:bodyPr>
          <a:lstStyle/>
          <a:p>
            <a:r>
              <a:rPr lang="en-US">
                <a:solidFill>
                  <a:srgbClr val="2E3192"/>
                </a:solidFill>
                <a:latin typeface="Montserrat"/>
              </a:rPr>
              <a:t>In this activity, you will twist a rubber band to store </a:t>
            </a:r>
            <a:r>
              <a:rPr lang="en-US" b="1">
                <a:solidFill>
                  <a:srgbClr val="FF0000"/>
                </a:solidFill>
                <a:latin typeface="Montserrat"/>
              </a:rPr>
              <a:t>energy</a:t>
            </a:r>
            <a:r>
              <a:rPr lang="en-US">
                <a:solidFill>
                  <a:srgbClr val="2E3192"/>
                </a:solidFill>
                <a:latin typeface="Montserrat"/>
              </a:rPr>
              <a:t>. When you let it go, the rubber band unwinds and turns the car's wheels. The stored energy changes into </a:t>
            </a:r>
            <a:r>
              <a:rPr lang="en-US" b="1">
                <a:solidFill>
                  <a:srgbClr val="FF0000"/>
                </a:solidFill>
                <a:latin typeface="Montserrat"/>
              </a:rPr>
              <a:t>motion </a:t>
            </a:r>
            <a:r>
              <a:rPr lang="en-US">
                <a:solidFill>
                  <a:srgbClr val="2E3192"/>
                </a:solidFill>
                <a:latin typeface="Montserrat"/>
              </a:rPr>
              <a:t>(kinetic energy).</a:t>
            </a:r>
            <a:endParaRPr lang="en-US">
              <a:solidFill>
                <a:srgbClr val="2E3192"/>
              </a:solidFill>
              <a:latin typeface="Montserrat" pitchFamily="2" charset="77"/>
            </a:endParaRPr>
          </a:p>
          <a:p>
            <a:endParaRPr lang="en-US"/>
          </a:p>
        </p:txBody>
      </p:sp>
      <p:sp>
        <p:nvSpPr>
          <p:cNvPr id="16" name="Rounded Rectangle 15">
            <a:extLst>
              <a:ext uri="{FF2B5EF4-FFF2-40B4-BE49-F238E27FC236}">
                <a16:creationId xmlns:a16="http://schemas.microsoft.com/office/drawing/2014/main" id="{54F3BFBF-4B7F-D65E-56B5-954A3DF94988}"/>
              </a:ext>
            </a:extLst>
          </p:cNvPr>
          <p:cNvSpPr/>
          <p:nvPr/>
        </p:nvSpPr>
        <p:spPr>
          <a:xfrm>
            <a:off x="2300571" y="3485527"/>
            <a:ext cx="8812390" cy="1305034"/>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en-US" sz="2000">
              <a:solidFill>
                <a:srgbClr val="2E3192"/>
              </a:solidFill>
              <a:latin typeface="Montserrat" pitchFamily="2" charset="77"/>
            </a:endParaRPr>
          </a:p>
        </p:txBody>
      </p:sp>
      <p:sp>
        <p:nvSpPr>
          <p:cNvPr id="17" name="TextBox 16">
            <a:extLst>
              <a:ext uri="{FF2B5EF4-FFF2-40B4-BE49-F238E27FC236}">
                <a16:creationId xmlns:a16="http://schemas.microsoft.com/office/drawing/2014/main" id="{31A0DA48-46E1-BCC5-A30A-26DFD87B8FEC}"/>
              </a:ext>
            </a:extLst>
          </p:cNvPr>
          <p:cNvSpPr txBox="1"/>
          <p:nvPr/>
        </p:nvSpPr>
        <p:spPr>
          <a:xfrm>
            <a:off x="2732809" y="3619941"/>
            <a:ext cx="8308585" cy="1200329"/>
          </a:xfrm>
          <a:prstGeom prst="rect">
            <a:avLst/>
          </a:prstGeom>
          <a:noFill/>
        </p:spPr>
        <p:txBody>
          <a:bodyPr wrap="square" lIns="91440" tIns="45720" rIns="91440" bIns="45720" rtlCol="0" anchor="t">
            <a:spAutoFit/>
          </a:bodyPr>
          <a:lstStyle/>
          <a:p>
            <a:r>
              <a:rPr lang="en-US" b="1">
                <a:solidFill>
                  <a:srgbClr val="FF0000"/>
                </a:solidFill>
                <a:latin typeface="Montserrat"/>
              </a:rPr>
              <a:t>Motion </a:t>
            </a:r>
            <a:r>
              <a:rPr lang="en-US">
                <a:solidFill>
                  <a:srgbClr val="2E3192"/>
                </a:solidFill>
                <a:latin typeface="Montserrat"/>
              </a:rPr>
              <a:t>doesn't always happen smoothly. When parts rub together, friction slows or stop movement. </a:t>
            </a:r>
            <a:r>
              <a:rPr lang="en-US" b="1">
                <a:solidFill>
                  <a:srgbClr val="FF0000"/>
                </a:solidFill>
                <a:latin typeface="Montserrat"/>
              </a:rPr>
              <a:t>Engineers </a:t>
            </a:r>
            <a:r>
              <a:rPr lang="en-US">
                <a:solidFill>
                  <a:srgbClr val="2E3192"/>
                </a:solidFill>
                <a:latin typeface="Montserrat"/>
              </a:rPr>
              <a:t>study friction to make designs work better.</a:t>
            </a:r>
            <a:endParaRPr lang="en-US">
              <a:latin typeface="Montserrat"/>
            </a:endParaRPr>
          </a:p>
          <a:p>
            <a:endParaRPr lang="en-US"/>
          </a:p>
        </p:txBody>
      </p:sp>
      <p:sp>
        <p:nvSpPr>
          <p:cNvPr id="18" name="Rounded Rectangle 17">
            <a:extLst>
              <a:ext uri="{FF2B5EF4-FFF2-40B4-BE49-F238E27FC236}">
                <a16:creationId xmlns:a16="http://schemas.microsoft.com/office/drawing/2014/main" id="{AF21F672-072D-8523-69C6-B54E72B9D176}"/>
              </a:ext>
            </a:extLst>
          </p:cNvPr>
          <p:cNvSpPr/>
          <p:nvPr/>
        </p:nvSpPr>
        <p:spPr>
          <a:xfrm>
            <a:off x="2300571" y="4862690"/>
            <a:ext cx="8812390" cy="1354217"/>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en-US" sz="2000">
              <a:solidFill>
                <a:srgbClr val="2E3192"/>
              </a:solidFill>
              <a:latin typeface="Montserrat" pitchFamily="2" charset="77"/>
            </a:endParaRPr>
          </a:p>
        </p:txBody>
      </p:sp>
      <p:sp>
        <p:nvSpPr>
          <p:cNvPr id="20" name="TextBox 19">
            <a:extLst>
              <a:ext uri="{FF2B5EF4-FFF2-40B4-BE49-F238E27FC236}">
                <a16:creationId xmlns:a16="http://schemas.microsoft.com/office/drawing/2014/main" id="{AA8E2073-3522-84BF-BDB9-A40136E3AE98}"/>
              </a:ext>
            </a:extLst>
          </p:cNvPr>
          <p:cNvSpPr txBox="1"/>
          <p:nvPr/>
        </p:nvSpPr>
        <p:spPr>
          <a:xfrm>
            <a:off x="2789487" y="5068243"/>
            <a:ext cx="8497715" cy="1200329"/>
          </a:xfrm>
          <a:prstGeom prst="rect">
            <a:avLst/>
          </a:prstGeom>
          <a:noFill/>
        </p:spPr>
        <p:txBody>
          <a:bodyPr wrap="square" lIns="91440" tIns="45720" rIns="91440" bIns="45720" rtlCol="0" anchor="t">
            <a:spAutoFit/>
          </a:bodyPr>
          <a:lstStyle/>
          <a:p>
            <a:r>
              <a:rPr lang="en-US" b="1">
                <a:solidFill>
                  <a:srgbClr val="ED1C24"/>
                </a:solidFill>
                <a:latin typeface="Montserrat"/>
              </a:rPr>
              <a:t>Scientists</a:t>
            </a:r>
            <a:r>
              <a:rPr lang="en-US">
                <a:solidFill>
                  <a:srgbClr val="2E3192"/>
                </a:solidFill>
                <a:latin typeface="Montserrat"/>
              </a:rPr>
              <a:t> and </a:t>
            </a:r>
            <a:r>
              <a:rPr lang="en-US" b="1">
                <a:solidFill>
                  <a:srgbClr val="ED1C24"/>
                </a:solidFill>
                <a:latin typeface="Montserrat"/>
              </a:rPr>
              <a:t>engineers</a:t>
            </a:r>
            <a:r>
              <a:rPr lang="en-US">
                <a:solidFill>
                  <a:srgbClr val="2E3192"/>
                </a:solidFill>
                <a:latin typeface="Montserrat"/>
              </a:rPr>
              <a:t> build, test, and improve designs. As you build your rubber band-powered car, you'll explore how energy, forces, and motion work together. </a:t>
            </a:r>
          </a:p>
          <a:p>
            <a:endParaRPr lang="en-US"/>
          </a:p>
        </p:txBody>
      </p:sp>
      <p:pic>
        <p:nvPicPr>
          <p:cNvPr id="24" name="Picture 23">
            <a:extLst>
              <a:ext uri="{FF2B5EF4-FFF2-40B4-BE49-F238E27FC236}">
                <a16:creationId xmlns:a16="http://schemas.microsoft.com/office/drawing/2014/main" id="{393E40F3-236D-2FAD-6125-EC3DFB028796}"/>
              </a:ext>
            </a:extLst>
          </p:cNvPr>
          <p:cNvPicPr>
            <a:picLocks noChangeAspect="1"/>
          </p:cNvPicPr>
          <p:nvPr/>
        </p:nvPicPr>
        <p:blipFill>
          <a:blip r:embed="rId8"/>
          <a:srcRect t="31136" r="50000" b="35463"/>
          <a:stretch>
            <a:fillRect/>
          </a:stretch>
        </p:blipFill>
        <p:spPr>
          <a:xfrm>
            <a:off x="1203615" y="4830725"/>
            <a:ext cx="1653891" cy="1428492"/>
          </a:xfrm>
          <a:prstGeom prst="rect">
            <a:avLst/>
          </a:prstGeom>
        </p:spPr>
      </p:pic>
      <p:pic>
        <p:nvPicPr>
          <p:cNvPr id="27" name="Picture 26">
            <a:extLst>
              <a:ext uri="{FF2B5EF4-FFF2-40B4-BE49-F238E27FC236}">
                <a16:creationId xmlns:a16="http://schemas.microsoft.com/office/drawing/2014/main" id="{00FF2BEE-F705-1657-C35C-E17404C176E8}"/>
              </a:ext>
            </a:extLst>
          </p:cNvPr>
          <p:cNvPicPr>
            <a:picLocks noChangeAspect="1"/>
          </p:cNvPicPr>
          <p:nvPr/>
        </p:nvPicPr>
        <p:blipFill>
          <a:blip r:embed="rId8"/>
          <a:srcRect l="52915" t="-191" b="68436"/>
          <a:stretch>
            <a:fillRect/>
          </a:stretch>
        </p:blipFill>
        <p:spPr>
          <a:xfrm>
            <a:off x="1505340" y="3465898"/>
            <a:ext cx="1512309" cy="1318716"/>
          </a:xfrm>
          <a:prstGeom prst="rect">
            <a:avLst/>
          </a:prstGeom>
        </p:spPr>
      </p:pic>
      <p:pic>
        <p:nvPicPr>
          <p:cNvPr id="28" name="Picture 27">
            <a:extLst>
              <a:ext uri="{FF2B5EF4-FFF2-40B4-BE49-F238E27FC236}">
                <a16:creationId xmlns:a16="http://schemas.microsoft.com/office/drawing/2014/main" id="{F7E198CF-9285-73E8-722A-F65890BBEB9B}"/>
              </a:ext>
            </a:extLst>
          </p:cNvPr>
          <p:cNvPicPr>
            <a:picLocks noChangeAspect="1"/>
          </p:cNvPicPr>
          <p:nvPr/>
        </p:nvPicPr>
        <p:blipFill>
          <a:blip r:embed="rId8"/>
          <a:srcRect r="52155" b="68143"/>
          <a:stretch>
            <a:fillRect/>
          </a:stretch>
        </p:blipFill>
        <p:spPr>
          <a:xfrm>
            <a:off x="1267914" y="2062674"/>
            <a:ext cx="1522845" cy="1311026"/>
          </a:xfrm>
          <a:prstGeom prst="rect">
            <a:avLst/>
          </a:prstGeom>
        </p:spPr>
      </p:pic>
    </p:spTree>
    <p:extLst>
      <p:ext uri="{BB962C8B-B14F-4D97-AF65-F5344CB8AC3E}">
        <p14:creationId xmlns:p14="http://schemas.microsoft.com/office/powerpoint/2010/main" val="726206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76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902698" y="2177882"/>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4590422"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7009842"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8958150"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773670"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939863"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38067" y="155309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69918" y="154354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905249"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309585"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3146046"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84669" y="162182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61213" y="156185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rot="21348915">
            <a:off x="9657248" y="246503"/>
            <a:ext cx="2104273" cy="595288"/>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654461" y="3077918"/>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ounded Rectangle 5">
            <a:extLst>
              <a:ext uri="{FF2B5EF4-FFF2-40B4-BE49-F238E27FC236}">
                <a16:creationId xmlns:a16="http://schemas.microsoft.com/office/drawing/2014/main" id="{707460F3-14B9-DCA8-50DE-82F973601C52}"/>
              </a:ext>
            </a:extLst>
          </p:cNvPr>
          <p:cNvSpPr/>
          <p:nvPr/>
        </p:nvSpPr>
        <p:spPr>
          <a:xfrm>
            <a:off x="509879" y="1698815"/>
            <a:ext cx="10960024"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 name="TextBox 65">
            <a:extLst>
              <a:ext uri="{FF2B5EF4-FFF2-40B4-BE49-F238E27FC236}">
                <a16:creationId xmlns:a16="http://schemas.microsoft.com/office/drawing/2014/main" id="{718689A2-95DA-AE58-244A-5A730EAE284D}"/>
              </a:ext>
            </a:extLst>
          </p:cNvPr>
          <p:cNvSpPr txBox="1"/>
          <p:nvPr/>
        </p:nvSpPr>
        <p:spPr>
          <a:xfrm>
            <a:off x="2227089" y="1969006"/>
            <a:ext cx="1805713"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en-US" sz="2800" b="1">
                <a:solidFill>
                  <a:srgbClr val="ED1C24"/>
                </a:solidFill>
                <a:latin typeface="Montserrat" pitchFamily="2" charset="77"/>
              </a:rPr>
              <a:t>System</a:t>
            </a:r>
            <a:endParaRPr lang="en-US" sz="2800" b="1">
              <a:solidFill>
                <a:srgbClr val="ED1C24"/>
              </a:solidFill>
              <a:latin typeface="Montserrat" pitchFamily="2" charset="77"/>
            </a:endParaRPr>
          </a:p>
        </p:txBody>
      </p:sp>
      <p:cxnSp>
        <p:nvCxnSpPr>
          <p:cNvPr id="8" name="Straight Connector 7">
            <a:extLst>
              <a:ext uri="{FF2B5EF4-FFF2-40B4-BE49-F238E27FC236}">
                <a16:creationId xmlns:a16="http://schemas.microsoft.com/office/drawing/2014/main" id="{D4BD6565-C873-E56C-9AF5-C0FD1C9F5243}"/>
              </a:ext>
            </a:extLst>
          </p:cNvPr>
          <p:cNvCxnSpPr/>
          <p:nvPr/>
        </p:nvCxnSpPr>
        <p:spPr>
          <a:xfrm>
            <a:off x="1935760" y="2021614"/>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10" name="TextBox 76">
            <a:extLst>
              <a:ext uri="{FF2B5EF4-FFF2-40B4-BE49-F238E27FC236}">
                <a16:creationId xmlns:a16="http://schemas.microsoft.com/office/drawing/2014/main" id="{CBA40F70-CFFF-9ECE-9E6F-EE29E8D374CD}"/>
              </a:ext>
            </a:extLst>
          </p:cNvPr>
          <p:cNvSpPr txBox="1"/>
          <p:nvPr/>
        </p:nvSpPr>
        <p:spPr>
          <a:xfrm>
            <a:off x="4085214" y="2006539"/>
            <a:ext cx="8301452" cy="70788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eaLnBrk="0" fontAlgn="base" hangingPunct="0">
              <a:spcBef>
                <a:spcPct val="0"/>
              </a:spcBef>
              <a:spcAft>
                <a:spcPct val="0"/>
              </a:spcAft>
            </a:pPr>
            <a:r>
              <a:rPr lang="en-US" altLang="en-US" sz="2000" b="1">
                <a:solidFill>
                  <a:srgbClr val="2E3192"/>
                </a:solidFill>
                <a:latin typeface="Montserrat" pitchFamily="2" charset="77"/>
              </a:rPr>
              <a:t>- </a:t>
            </a:r>
            <a:r>
              <a:rPr lang="en-US" sz="2000" b="1">
                <a:solidFill>
                  <a:srgbClr val="2E3192"/>
                </a:solidFill>
                <a:latin typeface="Montserrat" pitchFamily="2" charset="77"/>
              </a:rPr>
              <a:t>A group of parts that work together to do a job </a:t>
            </a:r>
          </a:p>
          <a:p>
            <a:pPr defTabSz="914400" eaLnBrk="0" fontAlgn="base" hangingPunct="0">
              <a:spcBef>
                <a:spcPct val="0"/>
              </a:spcBef>
              <a:spcAft>
                <a:spcPct val="0"/>
              </a:spcAft>
            </a:pPr>
            <a:endParaRPr lang="en-US" sz="2000" b="1">
              <a:solidFill>
                <a:srgbClr val="2E3192"/>
              </a:solidFill>
              <a:latin typeface="Montserrat" pitchFamily="2" charset="77"/>
              <a:cs typeface="Arial"/>
            </a:endParaRPr>
          </a:p>
        </p:txBody>
      </p:sp>
      <p:sp>
        <p:nvSpPr>
          <p:cNvPr id="55" name="TextBox 59">
            <a:extLst>
              <a:ext uri="{FF2B5EF4-FFF2-40B4-BE49-F238E27FC236}">
                <a16:creationId xmlns:a16="http://schemas.microsoft.com/office/drawing/2014/main" id="{04CBEF0D-1F08-0CAE-99D8-22AA5F4DE49A}"/>
              </a:ext>
            </a:extLst>
          </p:cNvPr>
          <p:cNvSpPr txBox="1"/>
          <p:nvPr/>
        </p:nvSpPr>
        <p:spPr>
          <a:xfrm>
            <a:off x="2819037" y="591215"/>
            <a:ext cx="590166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59" name="Straight Connector 58">
            <a:extLst>
              <a:ext uri="{FF2B5EF4-FFF2-40B4-BE49-F238E27FC236}">
                <a16:creationId xmlns:a16="http://schemas.microsoft.com/office/drawing/2014/main" id="{41388B0E-792C-E171-E5D2-A15FBF0FCCDC}"/>
              </a:ext>
            </a:extLst>
          </p:cNvPr>
          <p:cNvCxnSpPr>
            <a:cxnSpLocks/>
          </p:cNvCxnSpPr>
          <p:nvPr/>
        </p:nvCxnSpPr>
        <p:spPr>
          <a:xfrm>
            <a:off x="3054834" y="1148480"/>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0" name="5-Point Star 59">
            <a:extLst>
              <a:ext uri="{FF2B5EF4-FFF2-40B4-BE49-F238E27FC236}">
                <a16:creationId xmlns:a16="http://schemas.microsoft.com/office/drawing/2014/main" id="{49BD755A-732D-9F2C-8005-EBBE564F7545}"/>
              </a:ext>
            </a:extLst>
          </p:cNvPr>
          <p:cNvSpPr/>
          <p:nvPr/>
        </p:nvSpPr>
        <p:spPr>
          <a:xfrm>
            <a:off x="8292409" y="102210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6" name="Title 1">
            <a:extLst>
              <a:ext uri="{FF2B5EF4-FFF2-40B4-BE49-F238E27FC236}">
                <a16:creationId xmlns:a16="http://schemas.microsoft.com/office/drawing/2014/main" id="{83E6A381-64B5-1BF3-C5C9-E1AF797AF9DE}"/>
              </a:ext>
            </a:extLst>
          </p:cNvPr>
          <p:cNvSpPr txBox="1">
            <a:spLocks/>
          </p:cNvSpPr>
          <p:nvPr/>
        </p:nvSpPr>
        <p:spPr>
          <a:xfrm>
            <a:off x="902698" y="3379926"/>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a:solidFill>
                <a:srgbClr val="C17EB6"/>
              </a:solidFill>
              <a:latin typeface="Montserrat" pitchFamily="2" charset="77"/>
            </a:endParaRPr>
          </a:p>
        </p:txBody>
      </p:sp>
      <p:sp>
        <p:nvSpPr>
          <p:cNvPr id="71" name="Rounded Rectangle 70">
            <a:extLst>
              <a:ext uri="{FF2B5EF4-FFF2-40B4-BE49-F238E27FC236}">
                <a16:creationId xmlns:a16="http://schemas.microsoft.com/office/drawing/2014/main" id="{4E32546C-896D-6303-768D-6125AEF06EAD}"/>
              </a:ext>
            </a:extLst>
          </p:cNvPr>
          <p:cNvSpPr/>
          <p:nvPr/>
        </p:nvSpPr>
        <p:spPr>
          <a:xfrm>
            <a:off x="497105" y="2936342"/>
            <a:ext cx="10972798"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7" name="TextBox 65">
            <a:extLst>
              <a:ext uri="{FF2B5EF4-FFF2-40B4-BE49-F238E27FC236}">
                <a16:creationId xmlns:a16="http://schemas.microsoft.com/office/drawing/2014/main" id="{E851B9BA-4F05-BBA9-9458-10B14B9C489E}"/>
              </a:ext>
            </a:extLst>
          </p:cNvPr>
          <p:cNvSpPr txBox="1"/>
          <p:nvPr/>
        </p:nvSpPr>
        <p:spPr>
          <a:xfrm>
            <a:off x="2430832" y="3005969"/>
            <a:ext cx="1601970" cy="9541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b="1">
                <a:solidFill>
                  <a:srgbClr val="ED1C24"/>
                </a:solidFill>
                <a:latin typeface="Montserrat" pitchFamily="2" charset="77"/>
              </a:rPr>
              <a:t>Stored Energy</a:t>
            </a:r>
            <a:endParaRPr lang="en-US" sz="2800" b="1">
              <a:solidFill>
                <a:srgbClr val="ED1C24"/>
              </a:solidFill>
              <a:latin typeface="Montserrat" pitchFamily="2" charset="77"/>
            </a:endParaRPr>
          </a:p>
        </p:txBody>
      </p:sp>
      <p:cxnSp>
        <p:nvCxnSpPr>
          <p:cNvPr id="68" name="Straight Connector 67">
            <a:extLst>
              <a:ext uri="{FF2B5EF4-FFF2-40B4-BE49-F238E27FC236}">
                <a16:creationId xmlns:a16="http://schemas.microsoft.com/office/drawing/2014/main" id="{6AC50FF0-324F-BE86-BE0F-D1EA59D7E543}"/>
              </a:ext>
            </a:extLst>
          </p:cNvPr>
          <p:cNvCxnSpPr/>
          <p:nvPr/>
        </p:nvCxnSpPr>
        <p:spPr>
          <a:xfrm>
            <a:off x="1915887" y="3226528"/>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69" name="TextBox 76">
            <a:extLst>
              <a:ext uri="{FF2B5EF4-FFF2-40B4-BE49-F238E27FC236}">
                <a16:creationId xmlns:a16="http://schemas.microsoft.com/office/drawing/2014/main" id="{96993CA6-058F-A7E2-21D6-448941230402}"/>
              </a:ext>
            </a:extLst>
          </p:cNvPr>
          <p:cNvSpPr txBox="1"/>
          <p:nvPr/>
        </p:nvSpPr>
        <p:spPr>
          <a:xfrm>
            <a:off x="4085591" y="3137427"/>
            <a:ext cx="6281064" cy="101566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a:solidFill>
                  <a:srgbClr val="2E3192"/>
                </a:solidFill>
                <a:latin typeface="Montserrat" pitchFamily="2" charset="77"/>
              </a:rPr>
              <a:t>- Energy that is saved up and ready to use. Also known as “potential energy” </a:t>
            </a:r>
          </a:p>
          <a:p>
            <a:endParaRPr lang="en-US" sz="2000" b="1">
              <a:solidFill>
                <a:srgbClr val="3F3889"/>
              </a:solidFill>
              <a:latin typeface="Montserrat" pitchFamily="2" charset="77"/>
              <a:cs typeface="Arial"/>
            </a:endParaRPr>
          </a:p>
        </p:txBody>
      </p:sp>
      <p:sp>
        <p:nvSpPr>
          <p:cNvPr id="72" name="Rectangle 1">
            <a:extLst>
              <a:ext uri="{FF2B5EF4-FFF2-40B4-BE49-F238E27FC236}">
                <a16:creationId xmlns:a16="http://schemas.microsoft.com/office/drawing/2014/main" id="{37A2946C-F223-550F-B1EA-0725E942D5BD}"/>
              </a:ext>
            </a:extLst>
          </p:cNvPr>
          <p:cNvSpPr>
            <a:spLocks noChangeArrowheads="1"/>
          </p:cNvSpPr>
          <p:nvPr/>
        </p:nvSpPr>
        <p:spPr bwMode="auto">
          <a:xfrm>
            <a:off x="1566872" y="4313394"/>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3" name="Title 1">
            <a:extLst>
              <a:ext uri="{FF2B5EF4-FFF2-40B4-BE49-F238E27FC236}">
                <a16:creationId xmlns:a16="http://schemas.microsoft.com/office/drawing/2014/main" id="{EBF750BF-CB9C-7466-1C5A-46F2BA1540AA}"/>
              </a:ext>
            </a:extLst>
          </p:cNvPr>
          <p:cNvSpPr txBox="1">
            <a:spLocks/>
          </p:cNvSpPr>
          <p:nvPr/>
        </p:nvSpPr>
        <p:spPr>
          <a:xfrm>
            <a:off x="791323" y="510582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a:solidFill>
                <a:srgbClr val="C17EB6"/>
              </a:solidFill>
              <a:latin typeface="Montserrat" pitchFamily="2" charset="77"/>
            </a:endParaRPr>
          </a:p>
        </p:txBody>
      </p:sp>
      <p:sp>
        <p:nvSpPr>
          <p:cNvPr id="74" name="Rounded Rectangle 73">
            <a:extLst>
              <a:ext uri="{FF2B5EF4-FFF2-40B4-BE49-F238E27FC236}">
                <a16:creationId xmlns:a16="http://schemas.microsoft.com/office/drawing/2014/main" id="{B8C124B2-8216-FFE0-5CE7-A22D8AB57819}"/>
              </a:ext>
            </a:extLst>
          </p:cNvPr>
          <p:cNvSpPr/>
          <p:nvPr/>
        </p:nvSpPr>
        <p:spPr>
          <a:xfrm>
            <a:off x="483056" y="4169541"/>
            <a:ext cx="1100405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5" name="TextBox 65">
            <a:extLst>
              <a:ext uri="{FF2B5EF4-FFF2-40B4-BE49-F238E27FC236}">
                <a16:creationId xmlns:a16="http://schemas.microsoft.com/office/drawing/2014/main" id="{CB35F04F-6C77-AC19-57DB-85B510DAABF6}"/>
              </a:ext>
            </a:extLst>
          </p:cNvPr>
          <p:cNvSpPr txBox="1"/>
          <p:nvPr/>
        </p:nvSpPr>
        <p:spPr>
          <a:xfrm>
            <a:off x="2374048" y="4385994"/>
            <a:ext cx="1658754"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b="1">
                <a:solidFill>
                  <a:srgbClr val="ED1C24"/>
                </a:solidFill>
                <a:latin typeface="Montserrat" pitchFamily="2" charset="77"/>
              </a:rPr>
              <a:t>Motion</a:t>
            </a:r>
            <a:endParaRPr lang="en-US" sz="2800" b="1">
              <a:solidFill>
                <a:srgbClr val="ED1C24"/>
              </a:solidFill>
              <a:latin typeface="Montserrat" pitchFamily="2" charset="77"/>
            </a:endParaRPr>
          </a:p>
        </p:txBody>
      </p:sp>
      <p:cxnSp>
        <p:nvCxnSpPr>
          <p:cNvPr id="76" name="Straight Connector 75">
            <a:extLst>
              <a:ext uri="{FF2B5EF4-FFF2-40B4-BE49-F238E27FC236}">
                <a16:creationId xmlns:a16="http://schemas.microsoft.com/office/drawing/2014/main" id="{E07B45B7-A3AC-AF1D-8075-D130A377C2DD}"/>
              </a:ext>
            </a:extLst>
          </p:cNvPr>
          <p:cNvCxnSpPr/>
          <p:nvPr/>
        </p:nvCxnSpPr>
        <p:spPr>
          <a:xfrm>
            <a:off x="1888703" y="4415510"/>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7" name="TextBox 76">
            <a:extLst>
              <a:ext uri="{FF2B5EF4-FFF2-40B4-BE49-F238E27FC236}">
                <a16:creationId xmlns:a16="http://schemas.microsoft.com/office/drawing/2014/main" id="{E513B8FE-6193-DC7E-2510-5B377991BD33}"/>
              </a:ext>
            </a:extLst>
          </p:cNvPr>
          <p:cNvSpPr txBox="1"/>
          <p:nvPr/>
        </p:nvSpPr>
        <p:spPr>
          <a:xfrm>
            <a:off x="4085214" y="4503839"/>
            <a:ext cx="6822910" cy="4001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a:solidFill>
                  <a:srgbClr val="2E3192"/>
                </a:solidFill>
                <a:latin typeface="Montserrat" pitchFamily="2" charset="77"/>
              </a:rPr>
              <a:t>- When something moves </a:t>
            </a:r>
            <a:endParaRPr lang="en-US" sz="2000" b="1">
              <a:solidFill>
                <a:srgbClr val="2E3192"/>
              </a:solidFill>
              <a:latin typeface="Montserrat" pitchFamily="2" charset="77"/>
              <a:cs typeface="Arial"/>
            </a:endParaRPr>
          </a:p>
        </p:txBody>
      </p:sp>
      <p:sp>
        <p:nvSpPr>
          <p:cNvPr id="78" name="Rectangle 1">
            <a:extLst>
              <a:ext uri="{FF2B5EF4-FFF2-40B4-BE49-F238E27FC236}">
                <a16:creationId xmlns:a16="http://schemas.microsoft.com/office/drawing/2014/main" id="{F2A5B1C3-EF2D-57D2-DE27-D95D04C2ADB3}"/>
              </a:ext>
            </a:extLst>
          </p:cNvPr>
          <p:cNvSpPr>
            <a:spLocks noChangeArrowheads="1"/>
          </p:cNvSpPr>
          <p:nvPr/>
        </p:nvSpPr>
        <p:spPr bwMode="auto">
          <a:xfrm>
            <a:off x="1643370" y="559997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9" name="Rounded Rectangle 78">
            <a:extLst>
              <a:ext uri="{FF2B5EF4-FFF2-40B4-BE49-F238E27FC236}">
                <a16:creationId xmlns:a16="http://schemas.microsoft.com/office/drawing/2014/main" id="{E6710A71-18F8-19E0-D74C-595E315E4F32}"/>
              </a:ext>
            </a:extLst>
          </p:cNvPr>
          <p:cNvSpPr/>
          <p:nvPr/>
        </p:nvSpPr>
        <p:spPr>
          <a:xfrm>
            <a:off x="486790" y="5439093"/>
            <a:ext cx="10969064"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0" name="TextBox 65">
            <a:extLst>
              <a:ext uri="{FF2B5EF4-FFF2-40B4-BE49-F238E27FC236}">
                <a16:creationId xmlns:a16="http://schemas.microsoft.com/office/drawing/2014/main" id="{B297199B-97A7-C84A-CDB9-49596CB2699B}"/>
              </a:ext>
            </a:extLst>
          </p:cNvPr>
          <p:cNvSpPr txBox="1"/>
          <p:nvPr/>
        </p:nvSpPr>
        <p:spPr>
          <a:xfrm>
            <a:off x="2280700" y="5677325"/>
            <a:ext cx="1766100"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en-US" sz="2800" b="1">
                <a:solidFill>
                  <a:srgbClr val="ED1C24"/>
                </a:solidFill>
                <a:latin typeface="Montserrat" pitchFamily="2" charset="77"/>
              </a:rPr>
              <a:t>Friction</a:t>
            </a:r>
            <a:endParaRPr lang="en-US" sz="2800" b="1">
              <a:solidFill>
                <a:srgbClr val="ED1C24"/>
              </a:solidFill>
              <a:latin typeface="Montserrat" pitchFamily="2" charset="77"/>
            </a:endParaRPr>
          </a:p>
        </p:txBody>
      </p:sp>
      <p:cxnSp>
        <p:nvCxnSpPr>
          <p:cNvPr id="81" name="Straight Connector 80">
            <a:extLst>
              <a:ext uri="{FF2B5EF4-FFF2-40B4-BE49-F238E27FC236}">
                <a16:creationId xmlns:a16="http://schemas.microsoft.com/office/drawing/2014/main" id="{1A4E5DB3-4FD1-1BBF-9282-F54EA236CB8F}"/>
              </a:ext>
            </a:extLst>
          </p:cNvPr>
          <p:cNvCxnSpPr/>
          <p:nvPr/>
        </p:nvCxnSpPr>
        <p:spPr>
          <a:xfrm>
            <a:off x="1876158" y="5702091"/>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82" name="TextBox 81">
            <a:extLst>
              <a:ext uri="{FF2B5EF4-FFF2-40B4-BE49-F238E27FC236}">
                <a16:creationId xmlns:a16="http://schemas.microsoft.com/office/drawing/2014/main" id="{583586B8-C52F-BB93-5C1C-FAEEE5E3388A}"/>
              </a:ext>
            </a:extLst>
          </p:cNvPr>
          <p:cNvSpPr txBox="1"/>
          <p:nvPr/>
        </p:nvSpPr>
        <p:spPr>
          <a:xfrm>
            <a:off x="4085214" y="5646141"/>
            <a:ext cx="6928188" cy="101566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a:solidFill>
                  <a:srgbClr val="2E3192"/>
                </a:solidFill>
                <a:latin typeface="Montserrat" pitchFamily="2" charset="77"/>
              </a:rPr>
              <a:t>-  A force that slows things down when surfaces rub together </a:t>
            </a:r>
          </a:p>
          <a:p>
            <a:pPr defTabSz="914400"/>
            <a:endParaRPr lang="en-US" sz="2000" b="1">
              <a:solidFill>
                <a:srgbClr val="2E3192"/>
              </a:solidFill>
              <a:latin typeface="Montserrat" pitchFamily="2" charset="77"/>
              <a:cs typeface="Arial"/>
            </a:endParaRPr>
          </a:p>
        </p:txBody>
      </p:sp>
      <p:pic>
        <p:nvPicPr>
          <p:cNvPr id="62" name="Picture 61">
            <a:extLst>
              <a:ext uri="{FF2B5EF4-FFF2-40B4-BE49-F238E27FC236}">
                <a16:creationId xmlns:a16="http://schemas.microsoft.com/office/drawing/2014/main" id="{A5288922-C6E2-3D96-6430-E259D2AFC55C}"/>
              </a:ext>
            </a:extLst>
          </p:cNvPr>
          <p:cNvPicPr>
            <a:picLocks noChangeAspect="1"/>
          </p:cNvPicPr>
          <p:nvPr/>
        </p:nvPicPr>
        <p:blipFill>
          <a:blip r:embed="rId6"/>
          <a:srcRect l="51061" t="-2116" b="67905"/>
          <a:stretch>
            <a:fillRect/>
          </a:stretch>
        </p:blipFill>
        <p:spPr>
          <a:xfrm>
            <a:off x="175763" y="2705717"/>
            <a:ext cx="1587180" cy="1434537"/>
          </a:xfrm>
          <a:prstGeom prst="rect">
            <a:avLst/>
          </a:prstGeom>
        </p:spPr>
      </p:pic>
      <p:pic>
        <p:nvPicPr>
          <p:cNvPr id="63" name="Picture 62">
            <a:extLst>
              <a:ext uri="{FF2B5EF4-FFF2-40B4-BE49-F238E27FC236}">
                <a16:creationId xmlns:a16="http://schemas.microsoft.com/office/drawing/2014/main" id="{473C61DE-1772-E70B-317B-B6893A942663}"/>
              </a:ext>
            </a:extLst>
          </p:cNvPr>
          <p:cNvPicPr>
            <a:picLocks noChangeAspect="1"/>
          </p:cNvPicPr>
          <p:nvPr/>
        </p:nvPicPr>
        <p:blipFill>
          <a:blip r:embed="rId6"/>
          <a:srcRect r="54054" b="69895"/>
          <a:stretch>
            <a:fillRect/>
          </a:stretch>
        </p:blipFill>
        <p:spPr>
          <a:xfrm>
            <a:off x="-9470" y="1515619"/>
            <a:ext cx="1512573" cy="1281408"/>
          </a:xfrm>
          <a:prstGeom prst="rect">
            <a:avLst/>
          </a:prstGeom>
        </p:spPr>
      </p:pic>
      <p:pic>
        <p:nvPicPr>
          <p:cNvPr id="65" name="Picture 64">
            <a:extLst>
              <a:ext uri="{FF2B5EF4-FFF2-40B4-BE49-F238E27FC236}">
                <a16:creationId xmlns:a16="http://schemas.microsoft.com/office/drawing/2014/main" id="{E0D069C0-2C76-6736-4CCE-8BCFBCB06E19}"/>
              </a:ext>
            </a:extLst>
          </p:cNvPr>
          <p:cNvPicPr>
            <a:picLocks noChangeAspect="1"/>
          </p:cNvPicPr>
          <p:nvPr/>
        </p:nvPicPr>
        <p:blipFill>
          <a:blip r:embed="rId7"/>
          <a:srcRect l="51947" t="32271" b="34327"/>
          <a:stretch>
            <a:fillRect/>
          </a:stretch>
        </p:blipFill>
        <p:spPr>
          <a:xfrm>
            <a:off x="62600" y="5251059"/>
            <a:ext cx="1599206" cy="1437276"/>
          </a:xfrm>
          <a:prstGeom prst="rect">
            <a:avLst/>
          </a:prstGeom>
        </p:spPr>
      </p:pic>
      <p:pic>
        <p:nvPicPr>
          <p:cNvPr id="70" name="Picture 69">
            <a:extLst>
              <a:ext uri="{FF2B5EF4-FFF2-40B4-BE49-F238E27FC236}">
                <a16:creationId xmlns:a16="http://schemas.microsoft.com/office/drawing/2014/main" id="{EA1419C2-4B04-CFF5-B8BE-2AB66085B7F1}"/>
              </a:ext>
            </a:extLst>
          </p:cNvPr>
          <p:cNvPicPr>
            <a:picLocks noChangeAspect="1"/>
          </p:cNvPicPr>
          <p:nvPr/>
        </p:nvPicPr>
        <p:blipFill>
          <a:blip r:embed="rId7"/>
          <a:srcRect t="31917" r="50031" b="37253"/>
          <a:stretch>
            <a:fillRect/>
          </a:stretch>
        </p:blipFill>
        <p:spPr>
          <a:xfrm>
            <a:off x="-33301" y="4063753"/>
            <a:ext cx="1653387" cy="1318955"/>
          </a:xfrm>
          <a:prstGeom prst="rect">
            <a:avLst/>
          </a:prstGeom>
        </p:spPr>
      </p:pic>
    </p:spTree>
    <p:extLst>
      <p:ext uri="{BB962C8B-B14F-4D97-AF65-F5344CB8AC3E}">
        <p14:creationId xmlns:p14="http://schemas.microsoft.com/office/powerpoint/2010/main" val="3303371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DEC7A3-937E-8744-D516-6F5A2D29894C}"/>
              </a:ext>
            </a:extLst>
          </p:cNvPr>
          <p:cNvSpPr>
            <a:spLocks/>
          </p:cNvSpPr>
          <p:nvPr/>
        </p:nvSpPr>
        <p:spPr>
          <a:xfrm>
            <a:off x="0"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596139" y="310207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CF6D60C3-ADF6-F26F-446A-E1411329DFFA}"/>
              </a:ext>
            </a:extLst>
          </p:cNvPr>
          <p:cNvPicPr>
            <a:picLocks noChangeAspect="1"/>
          </p:cNvPicPr>
          <p:nvPr/>
        </p:nvPicPr>
        <p:blipFill>
          <a:blip r:embed="rId6"/>
          <a:srcRect t="45233" r="263"/>
          <a:stretch>
            <a:fillRect/>
          </a:stretch>
        </p:blipFill>
        <p:spPr>
          <a:xfrm>
            <a:off x="6671444" y="1572431"/>
            <a:ext cx="6278257" cy="4457472"/>
          </a:xfrm>
          <a:prstGeom prst="rect">
            <a:avLst/>
          </a:prstGeom>
          <a:effectLst>
            <a:outerShdw blurRad="50800" dist="38100" dir="8100000" algn="tr" rotWithShape="0">
              <a:schemeClr val="bg1">
                <a:alpha val="40000"/>
              </a:schemeClr>
            </a:outerShdw>
          </a:effectLst>
        </p:spPr>
      </p:pic>
      <p:sp>
        <p:nvSpPr>
          <p:cNvPr id="9" name="TextBox 8">
            <a:extLst>
              <a:ext uri="{FF2B5EF4-FFF2-40B4-BE49-F238E27FC236}">
                <a16:creationId xmlns:a16="http://schemas.microsoft.com/office/drawing/2014/main" id="{1F5A9E41-BE53-F2A9-B4FB-8280884F4E52}"/>
              </a:ext>
            </a:extLst>
          </p:cNvPr>
          <p:cNvSpPr txBox="1"/>
          <p:nvPr/>
        </p:nvSpPr>
        <p:spPr>
          <a:xfrm>
            <a:off x="2292644" y="216380"/>
            <a:ext cx="6682070" cy="600164"/>
          </a:xfrm>
          <a:prstGeom prst="rect">
            <a:avLst/>
          </a:prstGeom>
          <a:noFill/>
        </p:spPr>
        <p:txBody>
          <a:bodyPr wrap="square">
            <a:spAutoFit/>
          </a:bodyPr>
          <a:lstStyle/>
          <a:p>
            <a:pPr algn="ctr"/>
            <a:r>
              <a:rPr lang="en-US" sz="3300" b="1">
                <a:solidFill>
                  <a:schemeClr val="bg1"/>
                </a:solidFill>
                <a:latin typeface="Montserrat" pitchFamily="2" charset="77"/>
              </a:rPr>
              <a:t>Today’s Materials</a:t>
            </a:r>
          </a:p>
        </p:txBody>
      </p:sp>
      <p:sp>
        <p:nvSpPr>
          <p:cNvPr id="10" name="5-Point Star 9">
            <a:extLst>
              <a:ext uri="{FF2B5EF4-FFF2-40B4-BE49-F238E27FC236}">
                <a16:creationId xmlns:a16="http://schemas.microsoft.com/office/drawing/2014/main" id="{E3B20179-7900-6B9D-96E5-81F8A715DE35}"/>
              </a:ext>
            </a:extLst>
          </p:cNvPr>
          <p:cNvSpPr/>
          <p:nvPr/>
        </p:nvSpPr>
        <p:spPr>
          <a:xfrm>
            <a:off x="7766130" y="60437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704AF24F-8BCA-B895-B022-86B0DFA2BDFF}"/>
              </a:ext>
            </a:extLst>
          </p:cNvPr>
          <p:cNvSpPr/>
          <p:nvPr/>
        </p:nvSpPr>
        <p:spPr>
          <a:xfrm>
            <a:off x="3758337" y="2850630"/>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035F44A-41A7-688E-5044-EA1D82574DEA}"/>
              </a:ext>
            </a:extLst>
          </p:cNvPr>
          <p:cNvSpPr txBox="1"/>
          <p:nvPr/>
        </p:nvSpPr>
        <p:spPr>
          <a:xfrm>
            <a:off x="4848407" y="3071499"/>
            <a:ext cx="1147637" cy="461665"/>
          </a:xfrm>
          <a:prstGeom prst="rect">
            <a:avLst/>
          </a:prstGeom>
          <a:noFill/>
        </p:spPr>
        <p:txBody>
          <a:bodyPr wrap="square">
            <a:spAutoFit/>
          </a:bodyPr>
          <a:lstStyle/>
          <a:p>
            <a:r>
              <a:rPr lang="en-US" sz="2400" b="1">
                <a:solidFill>
                  <a:srgbClr val="2E3192"/>
                </a:solidFill>
                <a:latin typeface="Montserrat" pitchFamily="2" charset="77"/>
              </a:rPr>
              <a:t>Straw</a:t>
            </a:r>
          </a:p>
        </p:txBody>
      </p:sp>
      <p:cxnSp>
        <p:nvCxnSpPr>
          <p:cNvPr id="18" name="Straight Connector 17">
            <a:extLst>
              <a:ext uri="{FF2B5EF4-FFF2-40B4-BE49-F238E27FC236}">
                <a16:creationId xmlns:a16="http://schemas.microsoft.com/office/drawing/2014/main" id="{8E45B483-B375-CB24-F777-B70636DCCEAA}"/>
              </a:ext>
            </a:extLst>
          </p:cNvPr>
          <p:cNvCxnSpPr>
            <a:cxnSpLocks/>
          </p:cNvCxnSpPr>
          <p:nvPr/>
        </p:nvCxnSpPr>
        <p:spPr>
          <a:xfrm>
            <a:off x="3598099" y="785716"/>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0" name="Rounded Rectangle 19">
            <a:extLst>
              <a:ext uri="{FF2B5EF4-FFF2-40B4-BE49-F238E27FC236}">
                <a16:creationId xmlns:a16="http://schemas.microsoft.com/office/drawing/2014/main" id="{2107B0D8-3794-207A-54A3-84DA2B282554}"/>
              </a:ext>
            </a:extLst>
          </p:cNvPr>
          <p:cNvSpPr/>
          <p:nvPr/>
        </p:nvSpPr>
        <p:spPr>
          <a:xfrm>
            <a:off x="3760571" y="1797803"/>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4F488322-4BE4-FB0C-029E-42262CF7B3D5}"/>
              </a:ext>
            </a:extLst>
          </p:cNvPr>
          <p:cNvSpPr txBox="1"/>
          <p:nvPr/>
        </p:nvSpPr>
        <p:spPr>
          <a:xfrm>
            <a:off x="4864612" y="1859340"/>
            <a:ext cx="1807067" cy="830997"/>
          </a:xfrm>
          <a:prstGeom prst="rect">
            <a:avLst/>
          </a:prstGeom>
          <a:noFill/>
        </p:spPr>
        <p:txBody>
          <a:bodyPr wrap="square">
            <a:spAutoFit/>
          </a:bodyPr>
          <a:lstStyle/>
          <a:p>
            <a:r>
              <a:rPr lang="en-US" sz="2400" b="1">
                <a:solidFill>
                  <a:srgbClr val="2E3192"/>
                </a:solidFill>
                <a:latin typeface="Montserrat" pitchFamily="2" charset="77"/>
              </a:rPr>
              <a:t>Wooden Skewer</a:t>
            </a:r>
          </a:p>
        </p:txBody>
      </p:sp>
      <p:sp>
        <p:nvSpPr>
          <p:cNvPr id="23" name="Rounded Rectangle 22">
            <a:extLst>
              <a:ext uri="{FF2B5EF4-FFF2-40B4-BE49-F238E27FC236}">
                <a16:creationId xmlns:a16="http://schemas.microsoft.com/office/drawing/2014/main" id="{64BBB7B1-9E2E-9FE1-EBA4-8C62910483F8}"/>
              </a:ext>
            </a:extLst>
          </p:cNvPr>
          <p:cNvSpPr/>
          <p:nvPr/>
        </p:nvSpPr>
        <p:spPr>
          <a:xfrm>
            <a:off x="648781" y="2849601"/>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12E3466-4DF3-150E-6D9F-EB987E73B2F7}"/>
              </a:ext>
            </a:extLst>
          </p:cNvPr>
          <p:cNvSpPr txBox="1"/>
          <p:nvPr/>
        </p:nvSpPr>
        <p:spPr>
          <a:xfrm>
            <a:off x="1725215" y="2943984"/>
            <a:ext cx="1807067" cy="830997"/>
          </a:xfrm>
          <a:prstGeom prst="rect">
            <a:avLst/>
          </a:prstGeom>
          <a:noFill/>
        </p:spPr>
        <p:txBody>
          <a:bodyPr wrap="square">
            <a:spAutoFit/>
          </a:bodyPr>
          <a:lstStyle/>
          <a:p>
            <a:r>
              <a:rPr lang="en-US" sz="2400" b="1">
                <a:solidFill>
                  <a:srgbClr val="2E3192"/>
                </a:solidFill>
                <a:latin typeface="Montserrat" pitchFamily="2" charset="77"/>
              </a:rPr>
              <a:t>Craft Sticks</a:t>
            </a:r>
          </a:p>
        </p:txBody>
      </p:sp>
      <p:sp>
        <p:nvSpPr>
          <p:cNvPr id="25" name="Rounded Rectangle 24">
            <a:extLst>
              <a:ext uri="{FF2B5EF4-FFF2-40B4-BE49-F238E27FC236}">
                <a16:creationId xmlns:a16="http://schemas.microsoft.com/office/drawing/2014/main" id="{B6FB900D-7244-6CCD-DD4D-1BF1164D7634}"/>
              </a:ext>
            </a:extLst>
          </p:cNvPr>
          <p:cNvSpPr/>
          <p:nvPr/>
        </p:nvSpPr>
        <p:spPr>
          <a:xfrm>
            <a:off x="585136" y="1797679"/>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932711B-30AE-3801-CED5-1B3381326BCD}"/>
              </a:ext>
            </a:extLst>
          </p:cNvPr>
          <p:cNvSpPr txBox="1"/>
          <p:nvPr/>
        </p:nvSpPr>
        <p:spPr>
          <a:xfrm>
            <a:off x="1750258" y="1892062"/>
            <a:ext cx="1807067" cy="830997"/>
          </a:xfrm>
          <a:prstGeom prst="rect">
            <a:avLst/>
          </a:prstGeom>
          <a:noFill/>
        </p:spPr>
        <p:txBody>
          <a:bodyPr wrap="square">
            <a:spAutoFit/>
          </a:bodyPr>
          <a:lstStyle/>
          <a:p>
            <a:r>
              <a:rPr lang="en-US" sz="2400" b="1">
                <a:solidFill>
                  <a:srgbClr val="2E3192"/>
                </a:solidFill>
                <a:latin typeface="Montserrat" pitchFamily="2" charset="77"/>
              </a:rPr>
              <a:t>Bottle Caps</a:t>
            </a:r>
          </a:p>
        </p:txBody>
      </p:sp>
      <p:sp>
        <p:nvSpPr>
          <p:cNvPr id="27" name="Rounded Rectangle 26">
            <a:extLst>
              <a:ext uri="{FF2B5EF4-FFF2-40B4-BE49-F238E27FC236}">
                <a16:creationId xmlns:a16="http://schemas.microsoft.com/office/drawing/2014/main" id="{AE1E744C-7883-77BD-C979-E9CE15C0BA74}"/>
              </a:ext>
            </a:extLst>
          </p:cNvPr>
          <p:cNvSpPr/>
          <p:nvPr/>
        </p:nvSpPr>
        <p:spPr>
          <a:xfrm>
            <a:off x="648781" y="3908696"/>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EBA4A42-1ACC-32F3-0163-E70D01F32DDB}"/>
              </a:ext>
            </a:extLst>
          </p:cNvPr>
          <p:cNvSpPr txBox="1"/>
          <p:nvPr/>
        </p:nvSpPr>
        <p:spPr>
          <a:xfrm>
            <a:off x="1750257" y="3960019"/>
            <a:ext cx="1807067" cy="830997"/>
          </a:xfrm>
          <a:prstGeom prst="rect">
            <a:avLst/>
          </a:prstGeom>
          <a:noFill/>
        </p:spPr>
        <p:txBody>
          <a:bodyPr wrap="square">
            <a:spAutoFit/>
          </a:bodyPr>
          <a:lstStyle/>
          <a:p>
            <a:r>
              <a:rPr lang="en-US" sz="2400" b="1">
                <a:solidFill>
                  <a:srgbClr val="2E3192"/>
                </a:solidFill>
                <a:latin typeface="Montserrat" pitchFamily="2" charset="77"/>
              </a:rPr>
              <a:t>Rubber Bands</a:t>
            </a:r>
          </a:p>
        </p:txBody>
      </p:sp>
      <p:sp>
        <p:nvSpPr>
          <p:cNvPr id="30" name="Rounded Rectangle 29">
            <a:extLst>
              <a:ext uri="{FF2B5EF4-FFF2-40B4-BE49-F238E27FC236}">
                <a16:creationId xmlns:a16="http://schemas.microsoft.com/office/drawing/2014/main" id="{2AB4D4FB-E2B8-58F8-CEE2-09050B1E5130}"/>
              </a:ext>
            </a:extLst>
          </p:cNvPr>
          <p:cNvSpPr/>
          <p:nvPr/>
        </p:nvSpPr>
        <p:spPr>
          <a:xfrm>
            <a:off x="3760571" y="3908696"/>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743D4811-4983-BDFE-96E1-ECBE9FE1308D}"/>
              </a:ext>
            </a:extLst>
          </p:cNvPr>
          <p:cNvSpPr txBox="1"/>
          <p:nvPr/>
        </p:nvSpPr>
        <p:spPr>
          <a:xfrm>
            <a:off x="4864611" y="4075808"/>
            <a:ext cx="1807067" cy="461665"/>
          </a:xfrm>
          <a:prstGeom prst="rect">
            <a:avLst/>
          </a:prstGeom>
          <a:noFill/>
        </p:spPr>
        <p:txBody>
          <a:bodyPr wrap="square">
            <a:spAutoFit/>
          </a:bodyPr>
          <a:lstStyle/>
          <a:p>
            <a:r>
              <a:rPr lang="en-US" sz="2400" b="1">
                <a:solidFill>
                  <a:srgbClr val="2E3192"/>
                </a:solidFill>
                <a:latin typeface="Montserrat" pitchFamily="2" charset="77"/>
              </a:rPr>
              <a:t>Scissors</a:t>
            </a:r>
          </a:p>
        </p:txBody>
      </p:sp>
      <p:sp>
        <p:nvSpPr>
          <p:cNvPr id="32" name="Rounded Rectangle 31">
            <a:extLst>
              <a:ext uri="{FF2B5EF4-FFF2-40B4-BE49-F238E27FC236}">
                <a16:creationId xmlns:a16="http://schemas.microsoft.com/office/drawing/2014/main" id="{2DD31FF0-10EA-6AB8-DA9E-B5E1726238C4}"/>
              </a:ext>
            </a:extLst>
          </p:cNvPr>
          <p:cNvSpPr/>
          <p:nvPr/>
        </p:nvSpPr>
        <p:spPr>
          <a:xfrm>
            <a:off x="2155540" y="4941768"/>
            <a:ext cx="3013519" cy="96471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97776996-D64A-085E-E132-17D6D35D4D47}"/>
              </a:ext>
            </a:extLst>
          </p:cNvPr>
          <p:cNvSpPr txBox="1"/>
          <p:nvPr/>
        </p:nvSpPr>
        <p:spPr>
          <a:xfrm>
            <a:off x="2443399" y="5202234"/>
            <a:ext cx="2725660" cy="461665"/>
          </a:xfrm>
          <a:prstGeom prst="rect">
            <a:avLst/>
          </a:prstGeom>
          <a:noFill/>
        </p:spPr>
        <p:txBody>
          <a:bodyPr wrap="square">
            <a:spAutoFit/>
          </a:bodyPr>
          <a:lstStyle/>
          <a:p>
            <a:pPr algn="r"/>
            <a:r>
              <a:rPr lang="en-US" sz="2400" b="1">
                <a:solidFill>
                  <a:srgbClr val="2E3192"/>
                </a:solidFill>
                <a:latin typeface="Montserrat" pitchFamily="2" charset="77"/>
              </a:rPr>
              <a:t>Hot Glue Gun</a:t>
            </a:r>
          </a:p>
        </p:txBody>
      </p:sp>
      <p:pic>
        <p:nvPicPr>
          <p:cNvPr id="35" name="Picture 34">
            <a:extLst>
              <a:ext uri="{FF2B5EF4-FFF2-40B4-BE49-F238E27FC236}">
                <a16:creationId xmlns:a16="http://schemas.microsoft.com/office/drawing/2014/main" id="{95F668CE-7046-8991-E831-FD4B47413916}"/>
              </a:ext>
            </a:extLst>
          </p:cNvPr>
          <p:cNvPicPr>
            <a:picLocks noChangeAspect="1"/>
          </p:cNvPicPr>
          <p:nvPr/>
        </p:nvPicPr>
        <p:blipFill>
          <a:blip r:embed="rId7"/>
          <a:srcRect l="56643" t="33465" b="34963"/>
          <a:stretch>
            <a:fillRect/>
          </a:stretch>
        </p:blipFill>
        <p:spPr>
          <a:xfrm>
            <a:off x="345728" y="1648521"/>
            <a:ext cx="1330427" cy="1252634"/>
          </a:xfrm>
          <a:prstGeom prst="rect">
            <a:avLst/>
          </a:prstGeom>
        </p:spPr>
      </p:pic>
      <p:pic>
        <p:nvPicPr>
          <p:cNvPr id="37" name="Picture 36">
            <a:extLst>
              <a:ext uri="{FF2B5EF4-FFF2-40B4-BE49-F238E27FC236}">
                <a16:creationId xmlns:a16="http://schemas.microsoft.com/office/drawing/2014/main" id="{0AE0AD01-96C1-430F-59D0-E9F9971BE8CC}"/>
              </a:ext>
            </a:extLst>
          </p:cNvPr>
          <p:cNvPicPr>
            <a:picLocks noChangeAspect="1"/>
          </p:cNvPicPr>
          <p:nvPr/>
        </p:nvPicPr>
        <p:blipFill>
          <a:blip r:embed="rId7"/>
          <a:srcRect t="64126" r="49451"/>
          <a:stretch>
            <a:fillRect/>
          </a:stretch>
        </p:blipFill>
        <p:spPr>
          <a:xfrm>
            <a:off x="178904" y="3788359"/>
            <a:ext cx="1437713" cy="1319261"/>
          </a:xfrm>
          <a:prstGeom prst="rect">
            <a:avLst/>
          </a:prstGeom>
        </p:spPr>
      </p:pic>
      <p:pic>
        <p:nvPicPr>
          <p:cNvPr id="38" name="Picture 37">
            <a:extLst>
              <a:ext uri="{FF2B5EF4-FFF2-40B4-BE49-F238E27FC236}">
                <a16:creationId xmlns:a16="http://schemas.microsoft.com/office/drawing/2014/main" id="{48EE688A-CC72-5F80-32D5-B0EEB0BB7265}"/>
              </a:ext>
            </a:extLst>
          </p:cNvPr>
          <p:cNvPicPr>
            <a:picLocks noChangeAspect="1"/>
          </p:cNvPicPr>
          <p:nvPr/>
        </p:nvPicPr>
        <p:blipFill>
          <a:blip r:embed="rId7"/>
          <a:srcRect l="50758" t="-6667" b="66961"/>
          <a:stretch>
            <a:fillRect/>
          </a:stretch>
        </p:blipFill>
        <p:spPr>
          <a:xfrm>
            <a:off x="3555173" y="3533164"/>
            <a:ext cx="1429627" cy="1490496"/>
          </a:xfrm>
          <a:prstGeom prst="rect">
            <a:avLst/>
          </a:prstGeom>
        </p:spPr>
      </p:pic>
      <p:pic>
        <p:nvPicPr>
          <p:cNvPr id="40" name="Picture 39">
            <a:extLst>
              <a:ext uri="{FF2B5EF4-FFF2-40B4-BE49-F238E27FC236}">
                <a16:creationId xmlns:a16="http://schemas.microsoft.com/office/drawing/2014/main" id="{682F0673-674B-0FAB-F2A0-6BA34DBC2A09}"/>
              </a:ext>
            </a:extLst>
          </p:cNvPr>
          <p:cNvPicPr>
            <a:picLocks noChangeAspect="1"/>
          </p:cNvPicPr>
          <p:nvPr/>
        </p:nvPicPr>
        <p:blipFill>
          <a:blip r:embed="rId7"/>
          <a:srcRect r="50579" b="68571"/>
          <a:stretch>
            <a:fillRect/>
          </a:stretch>
        </p:blipFill>
        <p:spPr>
          <a:xfrm>
            <a:off x="3372696" y="2737681"/>
            <a:ext cx="1413283" cy="1162077"/>
          </a:xfrm>
          <a:prstGeom prst="rect">
            <a:avLst/>
          </a:prstGeom>
        </p:spPr>
      </p:pic>
      <p:pic>
        <p:nvPicPr>
          <p:cNvPr id="41" name="Picture 40">
            <a:extLst>
              <a:ext uri="{FF2B5EF4-FFF2-40B4-BE49-F238E27FC236}">
                <a16:creationId xmlns:a16="http://schemas.microsoft.com/office/drawing/2014/main" id="{B7581CED-6D46-09AF-91E9-7783BF03B13D}"/>
              </a:ext>
            </a:extLst>
          </p:cNvPr>
          <p:cNvPicPr>
            <a:picLocks noChangeAspect="1"/>
          </p:cNvPicPr>
          <p:nvPr/>
        </p:nvPicPr>
        <p:blipFill>
          <a:blip r:embed="rId7"/>
          <a:srcRect l="56833" t="63926"/>
          <a:stretch>
            <a:fillRect/>
          </a:stretch>
        </p:blipFill>
        <p:spPr>
          <a:xfrm>
            <a:off x="3487597" y="1644232"/>
            <a:ext cx="1242920" cy="1342986"/>
          </a:xfrm>
          <a:prstGeom prst="rect">
            <a:avLst/>
          </a:prstGeom>
        </p:spPr>
      </p:pic>
      <p:pic>
        <p:nvPicPr>
          <p:cNvPr id="43" name="Picture 42">
            <a:extLst>
              <a:ext uri="{FF2B5EF4-FFF2-40B4-BE49-F238E27FC236}">
                <a16:creationId xmlns:a16="http://schemas.microsoft.com/office/drawing/2014/main" id="{244AF4CC-DD74-81FF-7DFC-DD0AB22A0356}"/>
              </a:ext>
            </a:extLst>
          </p:cNvPr>
          <p:cNvPicPr>
            <a:picLocks noChangeAspect="1"/>
          </p:cNvPicPr>
          <p:nvPr/>
        </p:nvPicPr>
        <p:blipFill>
          <a:blip r:embed="rId7"/>
          <a:srcRect t="31393" r="52116" b="37827"/>
          <a:stretch>
            <a:fillRect/>
          </a:stretch>
        </p:blipFill>
        <p:spPr>
          <a:xfrm>
            <a:off x="217739" y="2764752"/>
            <a:ext cx="1377457" cy="1144820"/>
          </a:xfrm>
          <a:prstGeom prst="rect">
            <a:avLst/>
          </a:prstGeom>
        </p:spPr>
      </p:pic>
      <p:pic>
        <p:nvPicPr>
          <p:cNvPr id="45" name="Picture 44">
            <a:extLst>
              <a:ext uri="{FF2B5EF4-FFF2-40B4-BE49-F238E27FC236}">
                <a16:creationId xmlns:a16="http://schemas.microsoft.com/office/drawing/2014/main" id="{FE358A1B-A153-30D5-E8F3-DCC017998694}"/>
              </a:ext>
            </a:extLst>
          </p:cNvPr>
          <p:cNvPicPr>
            <a:picLocks noChangeAspect="1"/>
          </p:cNvPicPr>
          <p:nvPr/>
        </p:nvPicPr>
        <p:blipFill>
          <a:blip r:embed="rId8"/>
          <a:srcRect t="64972" r="46299"/>
          <a:stretch>
            <a:fillRect/>
          </a:stretch>
        </p:blipFill>
        <p:spPr>
          <a:xfrm>
            <a:off x="1503679" y="4873014"/>
            <a:ext cx="1577929" cy="1330783"/>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0249E47A-622B-9BAA-582A-3C0C8761EF6C}"/>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9580F762-B551-19A9-65B7-96D0D85AE57A}"/>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11818886-82CC-317A-07F0-49F9D622F76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5ED3A69-E21E-A835-FA47-C344CEA6721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653D28F0-892D-B95F-3924-CF744BC420EB}"/>
              </a:ext>
            </a:extLst>
          </p:cNvPr>
          <p:cNvSpPr/>
          <p:nvPr/>
        </p:nvSpPr>
        <p:spPr>
          <a:xfrm>
            <a:off x="410585" y="240362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DEF0230-095A-709B-46A2-7DA52BF2FDEA}"/>
              </a:ext>
            </a:extLst>
          </p:cNvPr>
          <p:cNvSpPr txBox="1"/>
          <p:nvPr/>
        </p:nvSpPr>
        <p:spPr>
          <a:xfrm>
            <a:off x="468085" y="2451483"/>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34" name="TextBox 33">
            <a:extLst>
              <a:ext uri="{FF2B5EF4-FFF2-40B4-BE49-F238E27FC236}">
                <a16:creationId xmlns:a16="http://schemas.microsoft.com/office/drawing/2014/main" id="{36634598-2071-23B9-C55B-7DA01127D65E}"/>
              </a:ext>
            </a:extLst>
          </p:cNvPr>
          <p:cNvSpPr txBox="1"/>
          <p:nvPr/>
        </p:nvSpPr>
        <p:spPr>
          <a:xfrm>
            <a:off x="846218" y="1767008"/>
            <a:ext cx="6121315" cy="1938992"/>
          </a:xfrm>
          <a:prstGeom prst="rect">
            <a:avLst/>
          </a:prstGeom>
          <a:noFill/>
        </p:spPr>
        <p:txBody>
          <a:bodyPr wrap="square" rtlCol="0">
            <a:spAutoFit/>
          </a:bodyPr>
          <a:lstStyle/>
          <a:p>
            <a:pPr fontAlgn="base"/>
            <a:r>
              <a:rPr lang="en-US" sz="2400">
                <a:solidFill>
                  <a:schemeClr val="bg1"/>
                </a:solidFill>
                <a:latin typeface="Montserrat" pitchFamily="2" charset="77"/>
              </a:rPr>
              <a:t>Using the pointed edge of the skewer, poke a hole in the middle of each of the four bottle caps. Press the bottle cap against the table while you do this, as pictured. </a:t>
            </a:r>
          </a:p>
        </p:txBody>
      </p:sp>
      <p:pic>
        <p:nvPicPr>
          <p:cNvPr id="38" name="Picture 37">
            <a:extLst>
              <a:ext uri="{FF2B5EF4-FFF2-40B4-BE49-F238E27FC236}">
                <a16:creationId xmlns:a16="http://schemas.microsoft.com/office/drawing/2014/main" id="{084269A6-D9E8-E0EC-95EE-F43B37F39212}"/>
              </a:ext>
            </a:extLst>
          </p:cNvPr>
          <p:cNvPicPr>
            <a:picLocks noChangeAspect="1"/>
          </p:cNvPicPr>
          <p:nvPr/>
        </p:nvPicPr>
        <p:blipFill>
          <a:blip r:embed="rId6"/>
          <a:stretch>
            <a:fillRect/>
          </a:stretch>
        </p:blipFill>
        <p:spPr>
          <a:xfrm>
            <a:off x="10350024" y="209843"/>
            <a:ext cx="1568307" cy="443666"/>
          </a:xfrm>
          <a:prstGeom prst="rect">
            <a:avLst/>
          </a:prstGeom>
        </p:spPr>
      </p:pic>
      <p:sp>
        <p:nvSpPr>
          <p:cNvPr id="39" name="TextBox 38">
            <a:extLst>
              <a:ext uri="{FF2B5EF4-FFF2-40B4-BE49-F238E27FC236}">
                <a16:creationId xmlns:a16="http://schemas.microsoft.com/office/drawing/2014/main" id="{7BE117AA-4D6E-6645-1870-84384F7A9F49}"/>
              </a:ext>
            </a:extLst>
          </p:cNvPr>
          <p:cNvSpPr txBox="1"/>
          <p:nvPr/>
        </p:nvSpPr>
        <p:spPr>
          <a:xfrm>
            <a:off x="273669" y="353427"/>
            <a:ext cx="8474928" cy="600164"/>
          </a:xfrm>
          <a:prstGeom prst="rect">
            <a:avLst/>
          </a:prstGeom>
          <a:noFill/>
        </p:spPr>
        <p:txBody>
          <a:bodyPr wrap="square">
            <a:spAutoFit/>
          </a:bodyPr>
          <a:lstStyle/>
          <a:p>
            <a:pPr algn="ctr"/>
            <a:r>
              <a:rPr lang="en-US" sz="3300" b="1">
                <a:solidFill>
                  <a:schemeClr val="bg1"/>
                </a:solidFill>
                <a:latin typeface="Montserrat" pitchFamily="2" charset="77"/>
              </a:rPr>
              <a:t>Step 1         Prepare the Wheels</a:t>
            </a:r>
          </a:p>
        </p:txBody>
      </p:sp>
      <p:sp>
        <p:nvSpPr>
          <p:cNvPr id="14" name="5-Point Star 13">
            <a:extLst>
              <a:ext uri="{FF2B5EF4-FFF2-40B4-BE49-F238E27FC236}">
                <a16:creationId xmlns:a16="http://schemas.microsoft.com/office/drawing/2014/main" id="{CAD26356-2B46-2274-6488-AD93CD8970A2}"/>
              </a:ext>
            </a:extLst>
          </p:cNvPr>
          <p:cNvSpPr/>
          <p:nvPr/>
        </p:nvSpPr>
        <p:spPr>
          <a:xfrm>
            <a:off x="7921875" y="75792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B5EE7E3-649F-290D-8B62-0942F16FD6EA}"/>
              </a:ext>
            </a:extLst>
          </p:cNvPr>
          <p:cNvCxnSpPr>
            <a:cxnSpLocks/>
          </p:cNvCxnSpPr>
          <p:nvPr/>
        </p:nvCxnSpPr>
        <p:spPr>
          <a:xfrm>
            <a:off x="3444901" y="939916"/>
            <a:ext cx="445923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07A22D90-8EB1-670C-4E66-7BE42A46CCD7}"/>
              </a:ext>
            </a:extLst>
          </p:cNvPr>
          <p:cNvPicPr>
            <a:picLocks noChangeAspect="1"/>
          </p:cNvPicPr>
          <p:nvPr/>
        </p:nvPicPr>
        <p:blipFill>
          <a:blip r:embed="rId7"/>
          <a:stretch>
            <a:fillRect/>
          </a:stretch>
        </p:blipFill>
        <p:spPr>
          <a:xfrm>
            <a:off x="6943508" y="1798475"/>
            <a:ext cx="4828907" cy="3219271"/>
          </a:xfrm>
          <a:prstGeom prst="roundRect">
            <a:avLst/>
          </a:prstGeom>
          <a:effectLst>
            <a:outerShdw blurRad="114300" dist="38100" dir="8100000" algn="tr" rotWithShape="0">
              <a:prstClr val="black">
                <a:alpha val="40000"/>
              </a:prstClr>
            </a:outerShdw>
          </a:effectLst>
        </p:spPr>
      </p:pic>
      <p:sp>
        <p:nvSpPr>
          <p:cNvPr id="5" name="Rounded Rectangle 4">
            <a:extLst>
              <a:ext uri="{FF2B5EF4-FFF2-40B4-BE49-F238E27FC236}">
                <a16:creationId xmlns:a16="http://schemas.microsoft.com/office/drawing/2014/main" id="{F54DA477-1D90-AD52-3622-AF383990A83D}"/>
              </a:ext>
            </a:extLst>
          </p:cNvPr>
          <p:cNvSpPr/>
          <p:nvPr/>
        </p:nvSpPr>
        <p:spPr>
          <a:xfrm>
            <a:off x="1068759" y="3984237"/>
            <a:ext cx="5024924" cy="1724767"/>
          </a:xfrm>
          <a:prstGeom prst="roundRect">
            <a:avLst/>
          </a:prstGeom>
          <a:solidFill>
            <a:schemeClr val="bg1"/>
          </a:solid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8C3F9CE-B86A-6119-665C-59B7D9B0AF84}"/>
              </a:ext>
            </a:extLst>
          </p:cNvPr>
          <p:cNvSpPr txBox="1"/>
          <p:nvPr/>
        </p:nvSpPr>
        <p:spPr>
          <a:xfrm>
            <a:off x="1576351" y="4034087"/>
            <a:ext cx="835360" cy="461665"/>
          </a:xfrm>
          <a:prstGeom prst="rect">
            <a:avLst/>
          </a:prstGeom>
          <a:noFill/>
        </p:spPr>
        <p:txBody>
          <a:bodyPr wrap="square" rtlCol="0">
            <a:spAutoFit/>
          </a:bodyPr>
          <a:lstStyle/>
          <a:p>
            <a:pPr fontAlgn="base"/>
            <a:r>
              <a:rPr lang="en-US" sz="2400" b="1">
                <a:solidFill>
                  <a:srgbClr val="ED1C24"/>
                </a:solidFill>
                <a:latin typeface="Montserrat" pitchFamily="2" charset="77"/>
              </a:rPr>
              <a:t>Tip:</a:t>
            </a:r>
            <a:endParaRPr lang="en-US" sz="2400">
              <a:solidFill>
                <a:srgbClr val="ED1C24"/>
              </a:solidFill>
              <a:latin typeface="Montserrat" pitchFamily="2" charset="77"/>
            </a:endParaRPr>
          </a:p>
        </p:txBody>
      </p:sp>
      <p:sp>
        <p:nvSpPr>
          <p:cNvPr id="13" name="TextBox 12">
            <a:extLst>
              <a:ext uri="{FF2B5EF4-FFF2-40B4-BE49-F238E27FC236}">
                <a16:creationId xmlns:a16="http://schemas.microsoft.com/office/drawing/2014/main" id="{2AF18DC2-9C84-BAE2-CBDC-E9161440D0EA}"/>
              </a:ext>
            </a:extLst>
          </p:cNvPr>
          <p:cNvSpPr txBox="1"/>
          <p:nvPr/>
        </p:nvSpPr>
        <p:spPr>
          <a:xfrm>
            <a:off x="1241198" y="4446749"/>
            <a:ext cx="4852485" cy="1200329"/>
          </a:xfrm>
          <a:prstGeom prst="rect">
            <a:avLst/>
          </a:prstGeom>
          <a:noFill/>
        </p:spPr>
        <p:txBody>
          <a:bodyPr wrap="square" rtlCol="0">
            <a:spAutoFit/>
          </a:bodyPr>
          <a:lstStyle/>
          <a:p>
            <a:pPr fontAlgn="base"/>
            <a:r>
              <a:rPr lang="en-US" sz="2400">
                <a:solidFill>
                  <a:srgbClr val="2E3192"/>
                </a:solidFill>
                <a:latin typeface="Montserrat" pitchFamily="2" charset="77"/>
              </a:rPr>
              <a:t>Make the hole large enough for the skewer to slide through the bottle cap. </a:t>
            </a:r>
          </a:p>
        </p:txBody>
      </p:sp>
      <p:sp>
        <p:nvSpPr>
          <p:cNvPr id="16" name="5-Point Star 15">
            <a:extLst>
              <a:ext uri="{FF2B5EF4-FFF2-40B4-BE49-F238E27FC236}">
                <a16:creationId xmlns:a16="http://schemas.microsoft.com/office/drawing/2014/main" id="{4E207D19-F506-1233-D697-58FBBD8DD4C6}"/>
              </a:ext>
            </a:extLst>
          </p:cNvPr>
          <p:cNvSpPr/>
          <p:nvPr/>
        </p:nvSpPr>
        <p:spPr>
          <a:xfrm>
            <a:off x="1331851" y="412617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428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9CB2FCD-2B62-9979-A6E5-71438F14413D}"/>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61A7FAE9-8502-897D-389B-EAB96085C9E0}"/>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0155B06B-7DE6-A028-233D-2870509BFBA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D8850FA1-BEEB-3113-95FE-41F43DD03089}"/>
              </a:ext>
            </a:extLst>
          </p:cNvPr>
          <p:cNvSpPr>
            <a:spLocks noChangeArrowheads="1"/>
          </p:cNvSpPr>
          <p:nvPr/>
        </p:nvSpPr>
        <p:spPr bwMode="auto">
          <a:xfrm>
            <a:off x="468085" y="2356484"/>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D343B9C1-87B8-79A4-8E74-C3F65A94193A}"/>
              </a:ext>
            </a:extLst>
          </p:cNvPr>
          <p:cNvSpPr/>
          <p:nvPr/>
        </p:nvSpPr>
        <p:spPr>
          <a:xfrm>
            <a:off x="631007" y="169937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ADD1FFE-375A-323F-A6C8-7415A7EAE023}"/>
              </a:ext>
            </a:extLst>
          </p:cNvPr>
          <p:cNvSpPr txBox="1"/>
          <p:nvPr/>
        </p:nvSpPr>
        <p:spPr>
          <a:xfrm>
            <a:off x="688507" y="1747230"/>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34" name="TextBox 33">
            <a:extLst>
              <a:ext uri="{FF2B5EF4-FFF2-40B4-BE49-F238E27FC236}">
                <a16:creationId xmlns:a16="http://schemas.microsoft.com/office/drawing/2014/main" id="{CD3EEE8F-F466-99C7-4742-DDF02BCB4254}"/>
              </a:ext>
            </a:extLst>
          </p:cNvPr>
          <p:cNvSpPr txBox="1"/>
          <p:nvPr/>
        </p:nvSpPr>
        <p:spPr>
          <a:xfrm>
            <a:off x="1125510" y="1545487"/>
            <a:ext cx="5608876" cy="830997"/>
          </a:xfrm>
          <a:prstGeom prst="rect">
            <a:avLst/>
          </a:prstGeom>
          <a:noFill/>
        </p:spPr>
        <p:txBody>
          <a:bodyPr wrap="square" rtlCol="0">
            <a:spAutoFit/>
          </a:bodyPr>
          <a:lstStyle/>
          <a:p>
            <a:r>
              <a:rPr lang="en-US" sz="2400">
                <a:solidFill>
                  <a:schemeClr val="bg1"/>
                </a:solidFill>
                <a:latin typeface="Montserrat" pitchFamily="2" charset="77"/>
              </a:rPr>
              <a:t>Using scissors, cut the </a:t>
            </a:r>
            <a:r>
              <a:rPr lang="en-US" sz="2400" b="1">
                <a:solidFill>
                  <a:schemeClr val="bg1"/>
                </a:solidFill>
                <a:latin typeface="Montserrat" pitchFamily="2" charset="77"/>
              </a:rPr>
              <a:t>straw</a:t>
            </a:r>
            <a:r>
              <a:rPr lang="en-US" sz="2400">
                <a:solidFill>
                  <a:schemeClr val="bg1"/>
                </a:solidFill>
                <a:latin typeface="Montserrat" pitchFamily="2" charset="77"/>
              </a:rPr>
              <a:t> into three pieces. </a:t>
            </a:r>
          </a:p>
        </p:txBody>
      </p:sp>
      <p:pic>
        <p:nvPicPr>
          <p:cNvPr id="38" name="Picture 37">
            <a:extLst>
              <a:ext uri="{FF2B5EF4-FFF2-40B4-BE49-F238E27FC236}">
                <a16:creationId xmlns:a16="http://schemas.microsoft.com/office/drawing/2014/main" id="{F6F31E68-A6E9-7A98-CCD0-F29426B09AD3}"/>
              </a:ext>
            </a:extLst>
          </p:cNvPr>
          <p:cNvPicPr>
            <a:picLocks noChangeAspect="1"/>
          </p:cNvPicPr>
          <p:nvPr/>
        </p:nvPicPr>
        <p:blipFill>
          <a:blip r:embed="rId6"/>
          <a:stretch>
            <a:fillRect/>
          </a:stretch>
        </p:blipFill>
        <p:spPr>
          <a:xfrm>
            <a:off x="10399120" y="218217"/>
            <a:ext cx="1568307" cy="443666"/>
          </a:xfrm>
          <a:prstGeom prst="rect">
            <a:avLst/>
          </a:prstGeom>
        </p:spPr>
      </p:pic>
      <p:sp>
        <p:nvSpPr>
          <p:cNvPr id="39" name="TextBox 38">
            <a:extLst>
              <a:ext uri="{FF2B5EF4-FFF2-40B4-BE49-F238E27FC236}">
                <a16:creationId xmlns:a16="http://schemas.microsoft.com/office/drawing/2014/main" id="{48BE2AF0-016E-A0FC-D045-9942D43A1941}"/>
              </a:ext>
            </a:extLst>
          </p:cNvPr>
          <p:cNvSpPr txBox="1"/>
          <p:nvPr/>
        </p:nvSpPr>
        <p:spPr>
          <a:xfrm>
            <a:off x="391648" y="335931"/>
            <a:ext cx="9180574" cy="1107996"/>
          </a:xfrm>
          <a:prstGeom prst="rect">
            <a:avLst/>
          </a:prstGeom>
          <a:noFill/>
        </p:spPr>
        <p:txBody>
          <a:bodyPr wrap="square">
            <a:spAutoFit/>
          </a:bodyPr>
          <a:lstStyle/>
          <a:p>
            <a:pPr algn="ctr"/>
            <a:r>
              <a:rPr lang="en-US" sz="3300" b="1">
                <a:solidFill>
                  <a:schemeClr val="bg1"/>
                </a:solidFill>
                <a:latin typeface="Montserrat" pitchFamily="2" charset="77"/>
              </a:rPr>
              <a:t>Step 2     Prepare the Axle Housings </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7DB22A7A-6705-99EA-5652-35EDE8557E8F}"/>
              </a:ext>
            </a:extLst>
          </p:cNvPr>
          <p:cNvSpPr/>
          <p:nvPr/>
        </p:nvSpPr>
        <p:spPr>
          <a:xfrm>
            <a:off x="8782628" y="79319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26D8E024-47DA-880D-7087-C159BDD4FA9A}"/>
              </a:ext>
            </a:extLst>
          </p:cNvPr>
          <p:cNvCxnSpPr>
            <a:cxnSpLocks/>
          </p:cNvCxnSpPr>
          <p:nvPr/>
        </p:nvCxnSpPr>
        <p:spPr>
          <a:xfrm>
            <a:off x="2808514" y="939916"/>
            <a:ext cx="597411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8E5F0A7-FE4A-0FA2-EE3D-50138F529EA9}"/>
              </a:ext>
            </a:extLst>
          </p:cNvPr>
          <p:cNvPicPr>
            <a:picLocks noChangeAspect="1"/>
          </p:cNvPicPr>
          <p:nvPr/>
        </p:nvPicPr>
        <p:blipFill>
          <a:blip r:embed="rId7"/>
          <a:stretch>
            <a:fillRect/>
          </a:stretch>
        </p:blipFill>
        <p:spPr>
          <a:xfrm>
            <a:off x="7088955" y="1644610"/>
            <a:ext cx="4634960" cy="3089973"/>
          </a:xfrm>
          <a:prstGeom prst="roundRect">
            <a:avLst/>
          </a:prstGeom>
          <a:effectLst>
            <a:outerShdw blurRad="127000" dist="38100" dir="8100000" sx="102000" sy="102000" algn="tr" rotWithShape="0">
              <a:prstClr val="black">
                <a:alpha val="40000"/>
              </a:prstClr>
            </a:outerShdw>
          </a:effectLst>
        </p:spPr>
      </p:pic>
      <p:sp>
        <p:nvSpPr>
          <p:cNvPr id="11" name="Oval 10">
            <a:extLst>
              <a:ext uri="{FF2B5EF4-FFF2-40B4-BE49-F238E27FC236}">
                <a16:creationId xmlns:a16="http://schemas.microsoft.com/office/drawing/2014/main" id="{462AE50E-36BD-12D8-AB54-7F60E1959377}"/>
              </a:ext>
            </a:extLst>
          </p:cNvPr>
          <p:cNvSpPr/>
          <p:nvPr/>
        </p:nvSpPr>
        <p:spPr>
          <a:xfrm>
            <a:off x="647336" y="288140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2B99DD2-7863-89FE-12AD-D0516B6CA4BA}"/>
              </a:ext>
            </a:extLst>
          </p:cNvPr>
          <p:cNvSpPr txBox="1"/>
          <p:nvPr/>
        </p:nvSpPr>
        <p:spPr>
          <a:xfrm>
            <a:off x="704836" y="2929255"/>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17" name="TextBox 16">
            <a:extLst>
              <a:ext uri="{FF2B5EF4-FFF2-40B4-BE49-F238E27FC236}">
                <a16:creationId xmlns:a16="http://schemas.microsoft.com/office/drawing/2014/main" id="{75ECF6AD-B07B-B9A0-29E1-588118CB0122}"/>
              </a:ext>
            </a:extLst>
          </p:cNvPr>
          <p:cNvSpPr txBox="1"/>
          <p:nvPr/>
        </p:nvSpPr>
        <p:spPr>
          <a:xfrm>
            <a:off x="1141839" y="2775515"/>
            <a:ext cx="5608876" cy="1200329"/>
          </a:xfrm>
          <a:prstGeom prst="rect">
            <a:avLst/>
          </a:prstGeom>
          <a:noFill/>
        </p:spPr>
        <p:txBody>
          <a:bodyPr wrap="square" rtlCol="0">
            <a:spAutoFit/>
          </a:bodyPr>
          <a:lstStyle/>
          <a:p>
            <a:r>
              <a:rPr lang="en-US" sz="2400">
                <a:solidFill>
                  <a:schemeClr val="bg1"/>
                </a:solidFill>
                <a:latin typeface="Montserrat" pitchFamily="2" charset="77"/>
              </a:rPr>
              <a:t>Cut</a:t>
            </a:r>
            <a:r>
              <a:rPr lang="en-US" sz="2400" b="1">
                <a:solidFill>
                  <a:schemeClr val="bg1"/>
                </a:solidFill>
                <a:latin typeface="Montserrat" pitchFamily="2" charset="77"/>
              </a:rPr>
              <a:t> two short pieces </a:t>
            </a:r>
            <a:r>
              <a:rPr lang="en-US" sz="2400">
                <a:solidFill>
                  <a:schemeClr val="bg1"/>
                </a:solidFill>
                <a:latin typeface="Montserrat" pitchFamily="2" charset="77"/>
              </a:rPr>
              <a:t>that are about ½ inch long (or the width of a craft stick) </a:t>
            </a:r>
          </a:p>
        </p:txBody>
      </p:sp>
      <p:cxnSp>
        <p:nvCxnSpPr>
          <p:cNvPr id="20" name="Straight Connector 19">
            <a:extLst>
              <a:ext uri="{FF2B5EF4-FFF2-40B4-BE49-F238E27FC236}">
                <a16:creationId xmlns:a16="http://schemas.microsoft.com/office/drawing/2014/main" id="{A1B23BBC-976F-A6D6-7098-A9416AB3CC79}"/>
              </a:ext>
            </a:extLst>
          </p:cNvPr>
          <p:cNvCxnSpPr>
            <a:cxnSpLocks/>
          </p:cNvCxnSpPr>
          <p:nvPr/>
        </p:nvCxnSpPr>
        <p:spPr>
          <a:xfrm>
            <a:off x="1141839" y="2531884"/>
            <a:ext cx="5425017"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CBD3583-CCB6-C636-D885-ACAA226277FC}"/>
              </a:ext>
            </a:extLst>
          </p:cNvPr>
          <p:cNvCxnSpPr>
            <a:cxnSpLocks/>
          </p:cNvCxnSpPr>
          <p:nvPr/>
        </p:nvCxnSpPr>
        <p:spPr>
          <a:xfrm>
            <a:off x="1141839" y="4154680"/>
            <a:ext cx="5608876"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6690FF14-FB7A-C813-F3A8-7A44227A6F2C}"/>
              </a:ext>
            </a:extLst>
          </p:cNvPr>
          <p:cNvSpPr/>
          <p:nvPr/>
        </p:nvSpPr>
        <p:spPr>
          <a:xfrm>
            <a:off x="570985" y="4578502"/>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12539E3-C511-53D6-A4E6-B7D5A2DB6B17}"/>
              </a:ext>
            </a:extLst>
          </p:cNvPr>
          <p:cNvSpPr txBox="1"/>
          <p:nvPr/>
        </p:nvSpPr>
        <p:spPr>
          <a:xfrm>
            <a:off x="590754" y="4604265"/>
            <a:ext cx="320634" cy="369332"/>
          </a:xfrm>
          <a:prstGeom prst="rect">
            <a:avLst/>
          </a:prstGeom>
          <a:noFill/>
        </p:spPr>
        <p:txBody>
          <a:bodyPr wrap="square" rtlCol="0">
            <a:spAutoFit/>
          </a:bodyPr>
          <a:lstStyle/>
          <a:p>
            <a:r>
              <a:rPr lang="en-US" b="1">
                <a:solidFill>
                  <a:schemeClr val="bg1"/>
                </a:solidFill>
                <a:latin typeface="Montserrat" pitchFamily="2" charset="77"/>
              </a:rPr>
              <a:t>4</a:t>
            </a:r>
          </a:p>
        </p:txBody>
      </p:sp>
      <p:sp>
        <p:nvSpPr>
          <p:cNvPr id="25" name="TextBox 24">
            <a:extLst>
              <a:ext uri="{FF2B5EF4-FFF2-40B4-BE49-F238E27FC236}">
                <a16:creationId xmlns:a16="http://schemas.microsoft.com/office/drawing/2014/main" id="{22B11B20-8233-6529-13BF-01C6116D7573}"/>
              </a:ext>
            </a:extLst>
          </p:cNvPr>
          <p:cNvSpPr txBox="1"/>
          <p:nvPr/>
        </p:nvSpPr>
        <p:spPr>
          <a:xfrm>
            <a:off x="1025470" y="4333517"/>
            <a:ext cx="5920333" cy="1200329"/>
          </a:xfrm>
          <a:prstGeom prst="rect">
            <a:avLst/>
          </a:prstGeom>
          <a:noFill/>
        </p:spPr>
        <p:txBody>
          <a:bodyPr wrap="square" rtlCol="0">
            <a:spAutoFit/>
          </a:bodyPr>
          <a:lstStyle/>
          <a:p>
            <a:r>
              <a:rPr lang="en-US" sz="2400">
                <a:solidFill>
                  <a:schemeClr val="bg1"/>
                </a:solidFill>
                <a:latin typeface="Montserrat" pitchFamily="2" charset="77"/>
              </a:rPr>
              <a:t>Cut </a:t>
            </a:r>
            <a:r>
              <a:rPr lang="en-US" sz="2400" b="1">
                <a:solidFill>
                  <a:schemeClr val="bg1"/>
                </a:solidFill>
                <a:latin typeface="Montserrat" pitchFamily="2" charset="77"/>
              </a:rPr>
              <a:t>one long piece</a:t>
            </a:r>
            <a:r>
              <a:rPr lang="en-US" sz="2400">
                <a:solidFill>
                  <a:schemeClr val="bg1"/>
                </a:solidFill>
                <a:latin typeface="Montserrat" pitchFamily="2" charset="77"/>
              </a:rPr>
              <a:t> that is about 2 ½ inches long (or about ½ the length of a craft stick) </a:t>
            </a:r>
          </a:p>
        </p:txBody>
      </p:sp>
    </p:spTree>
    <p:extLst>
      <p:ext uri="{BB962C8B-B14F-4D97-AF65-F5344CB8AC3E}">
        <p14:creationId xmlns:p14="http://schemas.microsoft.com/office/powerpoint/2010/main" val="3094624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AFF85BE4-97B0-B595-5A4F-8824D89A4D25}"/>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BDB1D6AC-DAED-D4D3-674C-F8C4ADD61B4F}"/>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024C0D6E-C1C1-D540-2622-01BAA88C7B24}"/>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F73138D4-BEB8-442F-C2B7-760E17CE30F3}"/>
              </a:ext>
            </a:extLst>
          </p:cNvPr>
          <p:cNvSpPr>
            <a:spLocks noChangeArrowheads="1"/>
          </p:cNvSpPr>
          <p:nvPr/>
        </p:nvSpPr>
        <p:spPr bwMode="auto">
          <a:xfrm>
            <a:off x="468085" y="2585086"/>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1F58650D-5CF5-F800-190F-0B3DAEA2023E}"/>
              </a:ext>
            </a:extLst>
          </p:cNvPr>
          <p:cNvSpPr/>
          <p:nvPr/>
        </p:nvSpPr>
        <p:spPr>
          <a:xfrm>
            <a:off x="2057524" y="187429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1B82B16-4565-F68A-1645-50ED08A42EDD}"/>
              </a:ext>
            </a:extLst>
          </p:cNvPr>
          <p:cNvSpPr txBox="1"/>
          <p:nvPr/>
        </p:nvSpPr>
        <p:spPr>
          <a:xfrm>
            <a:off x="2098695" y="1922148"/>
            <a:ext cx="320634" cy="369332"/>
          </a:xfrm>
          <a:prstGeom prst="rect">
            <a:avLst/>
          </a:prstGeom>
          <a:noFill/>
        </p:spPr>
        <p:txBody>
          <a:bodyPr wrap="square" rtlCol="0">
            <a:spAutoFit/>
          </a:bodyPr>
          <a:lstStyle/>
          <a:p>
            <a:r>
              <a:rPr lang="en-US" b="1">
                <a:solidFill>
                  <a:schemeClr val="bg1"/>
                </a:solidFill>
                <a:latin typeface="Montserrat" pitchFamily="2" charset="77"/>
              </a:rPr>
              <a:t>5</a:t>
            </a:r>
          </a:p>
        </p:txBody>
      </p:sp>
      <p:sp>
        <p:nvSpPr>
          <p:cNvPr id="34" name="TextBox 33">
            <a:extLst>
              <a:ext uri="{FF2B5EF4-FFF2-40B4-BE49-F238E27FC236}">
                <a16:creationId xmlns:a16="http://schemas.microsoft.com/office/drawing/2014/main" id="{280EEB16-7698-1BD0-C44C-53721943FE74}"/>
              </a:ext>
            </a:extLst>
          </p:cNvPr>
          <p:cNvSpPr txBox="1"/>
          <p:nvPr/>
        </p:nvSpPr>
        <p:spPr>
          <a:xfrm>
            <a:off x="2583541" y="1713387"/>
            <a:ext cx="7807712" cy="830997"/>
          </a:xfrm>
          <a:prstGeom prst="rect">
            <a:avLst/>
          </a:prstGeom>
          <a:noFill/>
        </p:spPr>
        <p:txBody>
          <a:bodyPr wrap="square" lIns="91440" tIns="45720" rIns="91440" bIns="45720" rtlCol="0" anchor="t">
            <a:spAutoFit/>
          </a:bodyPr>
          <a:lstStyle/>
          <a:p>
            <a:r>
              <a:rPr lang="en-US" sz="2400">
                <a:solidFill>
                  <a:schemeClr val="bg1"/>
                </a:solidFill>
                <a:latin typeface="Montserrat"/>
              </a:rPr>
              <a:t>Using scissors (with help, if needed), cut the skewer into three pieces.</a:t>
            </a:r>
            <a:endParaRPr lang="en-US" sz="2400">
              <a:solidFill>
                <a:schemeClr val="bg1"/>
              </a:solidFill>
              <a:latin typeface="Montserrat" pitchFamily="2" charset="77"/>
            </a:endParaRPr>
          </a:p>
        </p:txBody>
      </p:sp>
      <p:pic>
        <p:nvPicPr>
          <p:cNvPr id="38" name="Picture 37">
            <a:extLst>
              <a:ext uri="{FF2B5EF4-FFF2-40B4-BE49-F238E27FC236}">
                <a16:creationId xmlns:a16="http://schemas.microsoft.com/office/drawing/2014/main" id="{5D3AA35E-7DE8-B3A9-E34F-D37C84151177}"/>
              </a:ext>
            </a:extLst>
          </p:cNvPr>
          <p:cNvPicPr>
            <a:picLocks noChangeAspect="1"/>
          </p:cNvPicPr>
          <p:nvPr/>
        </p:nvPicPr>
        <p:blipFill>
          <a:blip r:embed="rId6"/>
          <a:stretch>
            <a:fillRect/>
          </a:stretch>
        </p:blipFill>
        <p:spPr>
          <a:xfrm>
            <a:off x="10382187" y="164836"/>
            <a:ext cx="1568307" cy="443666"/>
          </a:xfrm>
          <a:prstGeom prst="rect">
            <a:avLst/>
          </a:prstGeom>
        </p:spPr>
      </p:pic>
      <p:sp>
        <p:nvSpPr>
          <p:cNvPr id="39" name="TextBox 38">
            <a:extLst>
              <a:ext uri="{FF2B5EF4-FFF2-40B4-BE49-F238E27FC236}">
                <a16:creationId xmlns:a16="http://schemas.microsoft.com/office/drawing/2014/main" id="{C377913C-C8B4-0EFA-2FFE-7370279FC469}"/>
              </a:ext>
            </a:extLst>
          </p:cNvPr>
          <p:cNvSpPr txBox="1"/>
          <p:nvPr/>
        </p:nvSpPr>
        <p:spPr>
          <a:xfrm>
            <a:off x="-165687" y="386669"/>
            <a:ext cx="9180574" cy="1107996"/>
          </a:xfrm>
          <a:prstGeom prst="rect">
            <a:avLst/>
          </a:prstGeom>
          <a:noFill/>
        </p:spPr>
        <p:txBody>
          <a:bodyPr wrap="square">
            <a:spAutoFit/>
          </a:bodyPr>
          <a:lstStyle/>
          <a:p>
            <a:pPr algn="ctr"/>
            <a:r>
              <a:rPr lang="en-US" sz="3300" b="1">
                <a:solidFill>
                  <a:schemeClr val="bg1"/>
                </a:solidFill>
                <a:latin typeface="Montserrat" pitchFamily="2" charset="77"/>
              </a:rPr>
              <a:t>Step 3           Prepare the Axles </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3C88751F-E448-3267-DC74-47872A3A077A}"/>
              </a:ext>
            </a:extLst>
          </p:cNvPr>
          <p:cNvSpPr/>
          <p:nvPr/>
        </p:nvSpPr>
        <p:spPr>
          <a:xfrm>
            <a:off x="7665295" y="76967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255813E-EB1D-9718-820E-5AFC9A9D5666}"/>
              </a:ext>
            </a:extLst>
          </p:cNvPr>
          <p:cNvCxnSpPr>
            <a:cxnSpLocks/>
          </p:cNvCxnSpPr>
          <p:nvPr/>
        </p:nvCxnSpPr>
        <p:spPr>
          <a:xfrm>
            <a:off x="3690257" y="928990"/>
            <a:ext cx="395151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D58A5F08-061C-1992-5742-640FC1B5AA6A}"/>
              </a:ext>
            </a:extLst>
          </p:cNvPr>
          <p:cNvSpPr/>
          <p:nvPr/>
        </p:nvSpPr>
        <p:spPr>
          <a:xfrm>
            <a:off x="2071411" y="352211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5DEB458-A15F-2084-F0A7-160B047512A5}"/>
              </a:ext>
            </a:extLst>
          </p:cNvPr>
          <p:cNvSpPr txBox="1"/>
          <p:nvPr/>
        </p:nvSpPr>
        <p:spPr>
          <a:xfrm>
            <a:off x="2096253" y="3569971"/>
            <a:ext cx="320634" cy="369332"/>
          </a:xfrm>
          <a:prstGeom prst="rect">
            <a:avLst/>
          </a:prstGeom>
          <a:noFill/>
        </p:spPr>
        <p:txBody>
          <a:bodyPr wrap="square" rtlCol="0">
            <a:spAutoFit/>
          </a:bodyPr>
          <a:lstStyle/>
          <a:p>
            <a:r>
              <a:rPr lang="en-US" b="1">
                <a:solidFill>
                  <a:schemeClr val="bg1"/>
                </a:solidFill>
                <a:latin typeface="Montserrat" pitchFamily="2" charset="77"/>
              </a:rPr>
              <a:t>6</a:t>
            </a:r>
          </a:p>
        </p:txBody>
      </p:sp>
      <p:sp>
        <p:nvSpPr>
          <p:cNvPr id="17" name="TextBox 16">
            <a:extLst>
              <a:ext uri="{FF2B5EF4-FFF2-40B4-BE49-F238E27FC236}">
                <a16:creationId xmlns:a16="http://schemas.microsoft.com/office/drawing/2014/main" id="{BBC9E83B-CB18-EF43-CA1D-CC2183BD74C5}"/>
              </a:ext>
            </a:extLst>
          </p:cNvPr>
          <p:cNvSpPr txBox="1"/>
          <p:nvPr/>
        </p:nvSpPr>
        <p:spPr>
          <a:xfrm>
            <a:off x="2583541" y="3524465"/>
            <a:ext cx="7275879" cy="461665"/>
          </a:xfrm>
          <a:prstGeom prst="rect">
            <a:avLst/>
          </a:prstGeom>
          <a:noFill/>
        </p:spPr>
        <p:txBody>
          <a:bodyPr wrap="square" lIns="91440" tIns="45720" rIns="91440" bIns="45720" rtlCol="0" anchor="t">
            <a:spAutoFit/>
          </a:bodyPr>
          <a:lstStyle/>
          <a:p>
            <a:r>
              <a:rPr lang="en-US" sz="2400">
                <a:solidFill>
                  <a:schemeClr val="bg1"/>
                </a:solidFill>
                <a:latin typeface="Montserrat"/>
              </a:rPr>
              <a:t>Cut </a:t>
            </a:r>
            <a:r>
              <a:rPr lang="en-US" sz="2400" b="1">
                <a:solidFill>
                  <a:schemeClr val="bg1"/>
                </a:solidFill>
                <a:latin typeface="Montserrat"/>
              </a:rPr>
              <a:t>one short piece </a:t>
            </a:r>
            <a:r>
              <a:rPr lang="en-US" sz="2400">
                <a:solidFill>
                  <a:schemeClr val="bg1"/>
                </a:solidFill>
                <a:latin typeface="Montserrat"/>
              </a:rPr>
              <a:t>that is about 1 inch long </a:t>
            </a:r>
          </a:p>
        </p:txBody>
      </p:sp>
      <p:cxnSp>
        <p:nvCxnSpPr>
          <p:cNvPr id="20" name="Straight Connector 19">
            <a:extLst>
              <a:ext uri="{FF2B5EF4-FFF2-40B4-BE49-F238E27FC236}">
                <a16:creationId xmlns:a16="http://schemas.microsoft.com/office/drawing/2014/main" id="{452CDD4E-4D90-1AED-2E88-31AE2B06E8B3}"/>
              </a:ext>
            </a:extLst>
          </p:cNvPr>
          <p:cNvCxnSpPr>
            <a:cxnSpLocks/>
          </p:cNvCxnSpPr>
          <p:nvPr/>
        </p:nvCxnSpPr>
        <p:spPr>
          <a:xfrm>
            <a:off x="2041825" y="2951963"/>
            <a:ext cx="7807713"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69A86AA-A48E-01CE-3143-125A9C511954}"/>
              </a:ext>
            </a:extLst>
          </p:cNvPr>
          <p:cNvCxnSpPr>
            <a:cxnSpLocks/>
          </p:cNvCxnSpPr>
          <p:nvPr/>
        </p:nvCxnSpPr>
        <p:spPr>
          <a:xfrm>
            <a:off x="2071411" y="4558029"/>
            <a:ext cx="7748526"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34E18DBB-923E-2355-E3D4-761C1E4B2F90}"/>
              </a:ext>
            </a:extLst>
          </p:cNvPr>
          <p:cNvSpPr/>
          <p:nvPr/>
        </p:nvSpPr>
        <p:spPr>
          <a:xfrm>
            <a:off x="2108269" y="496053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EB85015A-5220-BC6A-9B48-031B11A33B3F}"/>
              </a:ext>
            </a:extLst>
          </p:cNvPr>
          <p:cNvSpPr txBox="1"/>
          <p:nvPr/>
        </p:nvSpPr>
        <p:spPr>
          <a:xfrm>
            <a:off x="2144367" y="5002629"/>
            <a:ext cx="320634" cy="369332"/>
          </a:xfrm>
          <a:prstGeom prst="rect">
            <a:avLst/>
          </a:prstGeom>
          <a:noFill/>
        </p:spPr>
        <p:txBody>
          <a:bodyPr wrap="square" rtlCol="0">
            <a:spAutoFit/>
          </a:bodyPr>
          <a:lstStyle/>
          <a:p>
            <a:r>
              <a:rPr lang="en-US" b="1">
                <a:solidFill>
                  <a:schemeClr val="bg1"/>
                </a:solidFill>
                <a:latin typeface="Montserrat" pitchFamily="2" charset="77"/>
              </a:rPr>
              <a:t>7</a:t>
            </a:r>
          </a:p>
        </p:txBody>
      </p:sp>
      <p:sp>
        <p:nvSpPr>
          <p:cNvPr id="25" name="TextBox 24">
            <a:extLst>
              <a:ext uri="{FF2B5EF4-FFF2-40B4-BE49-F238E27FC236}">
                <a16:creationId xmlns:a16="http://schemas.microsoft.com/office/drawing/2014/main" id="{A1803BE5-8E7A-4C9D-F0F3-26F20B889862}"/>
              </a:ext>
            </a:extLst>
          </p:cNvPr>
          <p:cNvSpPr txBox="1"/>
          <p:nvPr/>
        </p:nvSpPr>
        <p:spPr>
          <a:xfrm>
            <a:off x="2722918" y="4922239"/>
            <a:ext cx="6445511" cy="461665"/>
          </a:xfrm>
          <a:prstGeom prst="rect">
            <a:avLst/>
          </a:prstGeom>
          <a:noFill/>
        </p:spPr>
        <p:txBody>
          <a:bodyPr wrap="square" rtlCol="0">
            <a:spAutoFit/>
          </a:bodyPr>
          <a:lstStyle/>
          <a:p>
            <a:r>
              <a:rPr lang="en-US" sz="2400">
                <a:solidFill>
                  <a:schemeClr val="bg1"/>
                </a:solidFill>
                <a:latin typeface="Montserrat" pitchFamily="2" charset="77"/>
              </a:rPr>
              <a:t>Cut the rest of the skewer in half </a:t>
            </a:r>
          </a:p>
        </p:txBody>
      </p:sp>
    </p:spTree>
    <p:extLst>
      <p:ext uri="{BB962C8B-B14F-4D97-AF65-F5344CB8AC3E}">
        <p14:creationId xmlns:p14="http://schemas.microsoft.com/office/powerpoint/2010/main" val="394652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2CC4F4A-28F7-088C-EBF7-02ED6898FB08}"/>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6662AE44-AAF8-44FB-505B-107A7DCC1CB7}"/>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C329988E-FF5A-5F6F-DE06-82127985539C}"/>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15AEE38-8F3B-07C1-FC1A-63299E668450}"/>
              </a:ext>
            </a:extLst>
          </p:cNvPr>
          <p:cNvSpPr>
            <a:spLocks noChangeArrowheads="1"/>
          </p:cNvSpPr>
          <p:nvPr/>
        </p:nvSpPr>
        <p:spPr bwMode="auto">
          <a:xfrm>
            <a:off x="468085" y="2585086"/>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AB04FF45-AB69-B987-2C42-6B12FFDD6317}"/>
              </a:ext>
            </a:extLst>
          </p:cNvPr>
          <p:cNvSpPr/>
          <p:nvPr/>
        </p:nvSpPr>
        <p:spPr>
          <a:xfrm>
            <a:off x="2024590" y="208730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977049A4-9982-4A11-0DB0-5C5C8311A193}"/>
              </a:ext>
            </a:extLst>
          </p:cNvPr>
          <p:cNvSpPr txBox="1"/>
          <p:nvPr/>
        </p:nvSpPr>
        <p:spPr>
          <a:xfrm>
            <a:off x="2065761" y="2135164"/>
            <a:ext cx="320634" cy="369332"/>
          </a:xfrm>
          <a:prstGeom prst="rect">
            <a:avLst/>
          </a:prstGeom>
          <a:noFill/>
        </p:spPr>
        <p:txBody>
          <a:bodyPr wrap="square" rtlCol="0">
            <a:spAutoFit/>
          </a:bodyPr>
          <a:lstStyle/>
          <a:p>
            <a:r>
              <a:rPr lang="en-US" b="1">
                <a:solidFill>
                  <a:schemeClr val="bg1"/>
                </a:solidFill>
                <a:latin typeface="Montserrat" pitchFamily="2" charset="77"/>
              </a:rPr>
              <a:t>8</a:t>
            </a:r>
          </a:p>
        </p:txBody>
      </p:sp>
      <p:sp>
        <p:nvSpPr>
          <p:cNvPr id="34" name="TextBox 33">
            <a:extLst>
              <a:ext uri="{FF2B5EF4-FFF2-40B4-BE49-F238E27FC236}">
                <a16:creationId xmlns:a16="http://schemas.microsoft.com/office/drawing/2014/main" id="{6D1E7062-380E-8213-5170-86B90B0B6A25}"/>
              </a:ext>
            </a:extLst>
          </p:cNvPr>
          <p:cNvSpPr txBox="1"/>
          <p:nvPr/>
        </p:nvSpPr>
        <p:spPr>
          <a:xfrm>
            <a:off x="2569376" y="1786224"/>
            <a:ext cx="6994440" cy="954107"/>
          </a:xfrm>
          <a:prstGeom prst="rect">
            <a:avLst/>
          </a:prstGeom>
          <a:noFill/>
        </p:spPr>
        <p:txBody>
          <a:bodyPr wrap="square" rtlCol="0">
            <a:spAutoFit/>
          </a:bodyPr>
          <a:lstStyle/>
          <a:p>
            <a:pPr fontAlgn="base"/>
            <a:r>
              <a:rPr lang="en-US" sz="2800">
                <a:solidFill>
                  <a:schemeClr val="bg1"/>
                </a:solidFill>
                <a:latin typeface="Montserrat" pitchFamily="2" charset="77"/>
              </a:rPr>
              <a:t>Hot glue the axle housings to the craft sticks </a:t>
            </a:r>
          </a:p>
        </p:txBody>
      </p:sp>
      <p:pic>
        <p:nvPicPr>
          <p:cNvPr id="38" name="Picture 37">
            <a:extLst>
              <a:ext uri="{FF2B5EF4-FFF2-40B4-BE49-F238E27FC236}">
                <a16:creationId xmlns:a16="http://schemas.microsoft.com/office/drawing/2014/main" id="{058EA5D3-EC3D-1AA8-56D1-25677E3F1128}"/>
              </a:ext>
            </a:extLst>
          </p:cNvPr>
          <p:cNvPicPr>
            <a:picLocks noChangeAspect="1"/>
          </p:cNvPicPr>
          <p:nvPr/>
        </p:nvPicPr>
        <p:blipFill>
          <a:blip r:embed="rId6"/>
          <a:stretch>
            <a:fillRect/>
          </a:stretch>
        </p:blipFill>
        <p:spPr>
          <a:xfrm>
            <a:off x="10329734" y="248468"/>
            <a:ext cx="1568307" cy="443666"/>
          </a:xfrm>
          <a:prstGeom prst="rect">
            <a:avLst/>
          </a:prstGeom>
        </p:spPr>
      </p:pic>
      <p:sp>
        <p:nvSpPr>
          <p:cNvPr id="39" name="TextBox 38">
            <a:extLst>
              <a:ext uri="{FF2B5EF4-FFF2-40B4-BE49-F238E27FC236}">
                <a16:creationId xmlns:a16="http://schemas.microsoft.com/office/drawing/2014/main" id="{75EBEEF9-9998-1B5A-83AC-80F144312CAE}"/>
              </a:ext>
            </a:extLst>
          </p:cNvPr>
          <p:cNvSpPr txBox="1"/>
          <p:nvPr/>
        </p:nvSpPr>
        <p:spPr>
          <a:xfrm>
            <a:off x="468085" y="367760"/>
            <a:ext cx="9180574" cy="1107996"/>
          </a:xfrm>
          <a:prstGeom prst="rect">
            <a:avLst/>
          </a:prstGeom>
          <a:noFill/>
        </p:spPr>
        <p:txBody>
          <a:bodyPr wrap="square">
            <a:spAutoFit/>
          </a:bodyPr>
          <a:lstStyle/>
          <a:p>
            <a:pPr algn="ctr"/>
            <a:r>
              <a:rPr lang="en-US" sz="3300" b="1">
                <a:solidFill>
                  <a:schemeClr val="bg1"/>
                </a:solidFill>
                <a:latin typeface="Montserrat" pitchFamily="2" charset="77"/>
              </a:rPr>
              <a:t>Step 4           Prepare the Axles Cont. </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D9682709-91F9-4EC8-198B-43CB78DB03FA}"/>
              </a:ext>
            </a:extLst>
          </p:cNvPr>
          <p:cNvSpPr/>
          <p:nvPr/>
        </p:nvSpPr>
        <p:spPr>
          <a:xfrm>
            <a:off x="9073552" y="76766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995C9D26-D358-DD11-622B-321963F32439}"/>
              </a:ext>
            </a:extLst>
          </p:cNvPr>
          <p:cNvCxnSpPr>
            <a:cxnSpLocks/>
          </p:cNvCxnSpPr>
          <p:nvPr/>
        </p:nvCxnSpPr>
        <p:spPr>
          <a:xfrm flipV="1">
            <a:off x="3717133" y="921758"/>
            <a:ext cx="5379295" cy="11677"/>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3376D0A1-0CD7-795F-B3DD-2ED272A34075}"/>
              </a:ext>
            </a:extLst>
          </p:cNvPr>
          <p:cNvSpPr/>
          <p:nvPr/>
        </p:nvSpPr>
        <p:spPr>
          <a:xfrm>
            <a:off x="2009132" y="349070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BD8BD56-F789-95DA-5697-2AF9A224D872}"/>
              </a:ext>
            </a:extLst>
          </p:cNvPr>
          <p:cNvSpPr txBox="1"/>
          <p:nvPr/>
        </p:nvSpPr>
        <p:spPr>
          <a:xfrm>
            <a:off x="2050303" y="3538561"/>
            <a:ext cx="320634" cy="369332"/>
          </a:xfrm>
          <a:prstGeom prst="rect">
            <a:avLst/>
          </a:prstGeom>
          <a:noFill/>
        </p:spPr>
        <p:txBody>
          <a:bodyPr wrap="square" rtlCol="0">
            <a:spAutoFit/>
          </a:bodyPr>
          <a:lstStyle/>
          <a:p>
            <a:r>
              <a:rPr lang="en-US" b="1">
                <a:solidFill>
                  <a:schemeClr val="bg1"/>
                </a:solidFill>
                <a:latin typeface="Montserrat" pitchFamily="2" charset="77"/>
              </a:rPr>
              <a:t>9</a:t>
            </a:r>
          </a:p>
        </p:txBody>
      </p:sp>
      <p:sp>
        <p:nvSpPr>
          <p:cNvPr id="17" name="TextBox 16">
            <a:extLst>
              <a:ext uri="{FF2B5EF4-FFF2-40B4-BE49-F238E27FC236}">
                <a16:creationId xmlns:a16="http://schemas.microsoft.com/office/drawing/2014/main" id="{568F85CF-0BDB-9800-C1DB-71208ABAD0A1}"/>
              </a:ext>
            </a:extLst>
          </p:cNvPr>
          <p:cNvSpPr txBox="1"/>
          <p:nvPr/>
        </p:nvSpPr>
        <p:spPr>
          <a:xfrm>
            <a:off x="2553921" y="3248140"/>
            <a:ext cx="7275879" cy="1384995"/>
          </a:xfrm>
          <a:prstGeom prst="rect">
            <a:avLst/>
          </a:prstGeom>
          <a:noFill/>
        </p:spPr>
        <p:txBody>
          <a:bodyPr wrap="square" lIns="91440" tIns="45720" rIns="91440" bIns="45720" rtlCol="0" anchor="t">
            <a:spAutoFit/>
          </a:bodyPr>
          <a:lstStyle/>
          <a:p>
            <a:r>
              <a:rPr lang="en-US" sz="2800">
                <a:solidFill>
                  <a:schemeClr val="bg1"/>
                </a:solidFill>
                <a:latin typeface="Montserrat"/>
              </a:rPr>
              <a:t>Using the hot glue gun, glue the straws across the craft sticks so that they make a plus (+) shape</a:t>
            </a:r>
          </a:p>
        </p:txBody>
      </p:sp>
      <p:cxnSp>
        <p:nvCxnSpPr>
          <p:cNvPr id="20" name="Straight Connector 19">
            <a:extLst>
              <a:ext uri="{FF2B5EF4-FFF2-40B4-BE49-F238E27FC236}">
                <a16:creationId xmlns:a16="http://schemas.microsoft.com/office/drawing/2014/main" id="{A225C164-453D-2A07-E630-2B4BAF9A1CB7}"/>
              </a:ext>
            </a:extLst>
          </p:cNvPr>
          <p:cNvCxnSpPr>
            <a:cxnSpLocks/>
          </p:cNvCxnSpPr>
          <p:nvPr/>
        </p:nvCxnSpPr>
        <p:spPr>
          <a:xfrm>
            <a:off x="2009132" y="3038366"/>
            <a:ext cx="7807713"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2010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55B9D15-553E-36D8-509A-0ED67012E44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020E8E8C-65AC-51E8-367B-018ED04CDB1E}"/>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2C162B78-4A2D-953D-A532-4B28FC63F69D}"/>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7A0420E-8541-6F4E-DA19-6F0E2A5CA928}"/>
              </a:ext>
            </a:extLst>
          </p:cNvPr>
          <p:cNvSpPr>
            <a:spLocks noChangeArrowheads="1"/>
          </p:cNvSpPr>
          <p:nvPr/>
        </p:nvSpPr>
        <p:spPr bwMode="auto">
          <a:xfrm>
            <a:off x="468085" y="2585086"/>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4E3BDFA1-1961-8EB8-7149-F94810A83D5F}"/>
              </a:ext>
            </a:extLst>
          </p:cNvPr>
          <p:cNvSpPr/>
          <p:nvPr/>
        </p:nvSpPr>
        <p:spPr>
          <a:xfrm>
            <a:off x="1068759" y="315498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52A8634-B5C9-AD6C-E1BD-F96FBAFC597E}"/>
              </a:ext>
            </a:extLst>
          </p:cNvPr>
          <p:cNvSpPr txBox="1"/>
          <p:nvPr/>
        </p:nvSpPr>
        <p:spPr>
          <a:xfrm>
            <a:off x="1060943" y="3202842"/>
            <a:ext cx="474022" cy="369332"/>
          </a:xfrm>
          <a:prstGeom prst="rect">
            <a:avLst/>
          </a:prstGeom>
          <a:noFill/>
        </p:spPr>
        <p:txBody>
          <a:bodyPr wrap="square" rtlCol="0">
            <a:spAutoFit/>
          </a:bodyPr>
          <a:lstStyle/>
          <a:p>
            <a:r>
              <a:rPr lang="en-US" b="1">
                <a:solidFill>
                  <a:schemeClr val="bg1"/>
                </a:solidFill>
                <a:latin typeface="Montserrat" pitchFamily="2" charset="77"/>
              </a:rPr>
              <a:t>10</a:t>
            </a:r>
          </a:p>
        </p:txBody>
      </p:sp>
      <p:pic>
        <p:nvPicPr>
          <p:cNvPr id="38" name="Picture 37">
            <a:extLst>
              <a:ext uri="{FF2B5EF4-FFF2-40B4-BE49-F238E27FC236}">
                <a16:creationId xmlns:a16="http://schemas.microsoft.com/office/drawing/2014/main" id="{EB68A619-9F8C-28E4-CD85-E88E1BBEACE0}"/>
              </a:ext>
            </a:extLst>
          </p:cNvPr>
          <p:cNvPicPr>
            <a:picLocks noChangeAspect="1"/>
          </p:cNvPicPr>
          <p:nvPr/>
        </p:nvPicPr>
        <p:blipFill>
          <a:blip r:embed="rId6"/>
          <a:stretch>
            <a:fillRect/>
          </a:stretch>
        </p:blipFill>
        <p:spPr>
          <a:xfrm>
            <a:off x="10314592" y="196772"/>
            <a:ext cx="1568307" cy="443666"/>
          </a:xfrm>
          <a:prstGeom prst="rect">
            <a:avLst/>
          </a:prstGeom>
        </p:spPr>
      </p:pic>
      <p:sp>
        <p:nvSpPr>
          <p:cNvPr id="39" name="TextBox 38">
            <a:extLst>
              <a:ext uri="{FF2B5EF4-FFF2-40B4-BE49-F238E27FC236}">
                <a16:creationId xmlns:a16="http://schemas.microsoft.com/office/drawing/2014/main" id="{CFC5DAC9-ACAE-6804-ABEB-9A7908717D45}"/>
              </a:ext>
            </a:extLst>
          </p:cNvPr>
          <p:cNvSpPr txBox="1"/>
          <p:nvPr/>
        </p:nvSpPr>
        <p:spPr>
          <a:xfrm>
            <a:off x="468085" y="351431"/>
            <a:ext cx="9180574" cy="1107996"/>
          </a:xfrm>
          <a:prstGeom prst="rect">
            <a:avLst/>
          </a:prstGeom>
          <a:noFill/>
        </p:spPr>
        <p:txBody>
          <a:bodyPr wrap="square">
            <a:spAutoFit/>
          </a:bodyPr>
          <a:lstStyle/>
          <a:p>
            <a:pPr algn="ctr"/>
            <a:r>
              <a:rPr lang="en-US" sz="3300" b="1">
                <a:solidFill>
                  <a:schemeClr val="bg1"/>
                </a:solidFill>
                <a:latin typeface="Montserrat" pitchFamily="2" charset="77"/>
              </a:rPr>
              <a:t>Step 5        Wheel and Axle Assembly</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6DD0EBE7-E80E-BC7D-3370-10F0C1408875}"/>
              </a:ext>
            </a:extLst>
          </p:cNvPr>
          <p:cNvSpPr/>
          <p:nvPr/>
        </p:nvSpPr>
        <p:spPr>
          <a:xfrm>
            <a:off x="9073552" y="76766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C075C85-FDA7-3AEA-1968-A26855AB0DDF}"/>
              </a:ext>
            </a:extLst>
          </p:cNvPr>
          <p:cNvCxnSpPr>
            <a:cxnSpLocks/>
          </p:cNvCxnSpPr>
          <p:nvPr/>
        </p:nvCxnSpPr>
        <p:spPr>
          <a:xfrm>
            <a:off x="3380014" y="921758"/>
            <a:ext cx="571641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798CD962-E540-1E1F-CFD0-5F4EF5570A07}"/>
              </a:ext>
            </a:extLst>
          </p:cNvPr>
          <p:cNvSpPr txBox="1"/>
          <p:nvPr/>
        </p:nvSpPr>
        <p:spPr>
          <a:xfrm>
            <a:off x="1998513" y="2233346"/>
            <a:ext cx="4525830" cy="2677656"/>
          </a:xfrm>
          <a:prstGeom prst="rect">
            <a:avLst/>
          </a:prstGeom>
          <a:noFill/>
        </p:spPr>
        <p:txBody>
          <a:bodyPr wrap="square" rtlCol="0">
            <a:spAutoFit/>
          </a:bodyPr>
          <a:lstStyle/>
          <a:p>
            <a:r>
              <a:rPr lang="en-US" sz="2800">
                <a:solidFill>
                  <a:schemeClr val="bg1"/>
                </a:solidFill>
                <a:latin typeface="Montserrat" pitchFamily="2" charset="77"/>
              </a:rPr>
              <a:t>Push one long skewer into the bottle cap to make a wheel and axel assembly, then slide the skewer through the long straw </a:t>
            </a:r>
          </a:p>
        </p:txBody>
      </p:sp>
      <p:pic>
        <p:nvPicPr>
          <p:cNvPr id="2" name="Picture 1">
            <a:extLst>
              <a:ext uri="{FF2B5EF4-FFF2-40B4-BE49-F238E27FC236}">
                <a16:creationId xmlns:a16="http://schemas.microsoft.com/office/drawing/2014/main" id="{0E191880-407E-6F6D-0F88-E824F90AD454}"/>
              </a:ext>
            </a:extLst>
          </p:cNvPr>
          <p:cNvPicPr>
            <a:picLocks noChangeAspect="1"/>
          </p:cNvPicPr>
          <p:nvPr/>
        </p:nvPicPr>
        <p:blipFill>
          <a:blip r:embed="rId7"/>
          <a:stretch>
            <a:fillRect/>
          </a:stretch>
        </p:blipFill>
        <p:spPr>
          <a:xfrm>
            <a:off x="7193902" y="1383927"/>
            <a:ext cx="3923955" cy="2485682"/>
          </a:xfrm>
          <a:prstGeom prst="roundRect">
            <a:avLst/>
          </a:prstGeom>
          <a:effectLst>
            <a:outerShdw blurRad="139700" dist="38100" dir="8100000" sx="102000" sy="102000" algn="tr" rotWithShape="0">
              <a:prstClr val="black">
                <a:alpha val="40000"/>
              </a:prstClr>
            </a:outerShdw>
          </a:effectLst>
        </p:spPr>
      </p:pic>
      <p:pic>
        <p:nvPicPr>
          <p:cNvPr id="4" name="Picture 3">
            <a:extLst>
              <a:ext uri="{FF2B5EF4-FFF2-40B4-BE49-F238E27FC236}">
                <a16:creationId xmlns:a16="http://schemas.microsoft.com/office/drawing/2014/main" id="{B8E7F907-F446-BE39-4435-4342EC56A35E}"/>
              </a:ext>
            </a:extLst>
          </p:cNvPr>
          <p:cNvPicPr>
            <a:picLocks noChangeAspect="1"/>
          </p:cNvPicPr>
          <p:nvPr/>
        </p:nvPicPr>
        <p:blipFill>
          <a:blip r:embed="rId8"/>
          <a:stretch>
            <a:fillRect/>
          </a:stretch>
        </p:blipFill>
        <p:spPr>
          <a:xfrm>
            <a:off x="7126768" y="4046022"/>
            <a:ext cx="3971978" cy="2615970"/>
          </a:xfrm>
          <a:prstGeom prst="round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665460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5E84C67-CF5B-6238-66FE-28AD4952FDA6}"/>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ECF61A70-BB1A-2710-7127-2A93578B26AB}"/>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07D75568-333F-91F5-A206-50B093E51E6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E08E2DE-F856-3AD1-00F4-E58C9239E2E3}"/>
              </a:ext>
            </a:extLst>
          </p:cNvPr>
          <p:cNvSpPr>
            <a:spLocks noChangeArrowheads="1"/>
          </p:cNvSpPr>
          <p:nvPr/>
        </p:nvSpPr>
        <p:spPr bwMode="auto">
          <a:xfrm>
            <a:off x="468085" y="2585086"/>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EBF65335-A30C-33AF-49EA-0A41BA2E6678}"/>
              </a:ext>
            </a:extLst>
          </p:cNvPr>
          <p:cNvSpPr/>
          <p:nvPr/>
        </p:nvSpPr>
        <p:spPr>
          <a:xfrm>
            <a:off x="1662506" y="2512924"/>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B43B058-55C5-17E6-6A05-0EF08AB49D29}"/>
              </a:ext>
            </a:extLst>
          </p:cNvPr>
          <p:cNvSpPr txBox="1"/>
          <p:nvPr/>
        </p:nvSpPr>
        <p:spPr>
          <a:xfrm>
            <a:off x="1678835" y="2543516"/>
            <a:ext cx="653548" cy="369332"/>
          </a:xfrm>
          <a:prstGeom prst="rect">
            <a:avLst/>
          </a:prstGeom>
          <a:noFill/>
        </p:spPr>
        <p:txBody>
          <a:bodyPr wrap="square" rtlCol="0">
            <a:spAutoFit/>
          </a:bodyPr>
          <a:lstStyle/>
          <a:p>
            <a:r>
              <a:rPr lang="en-US" b="1">
                <a:solidFill>
                  <a:schemeClr val="bg1"/>
                </a:solidFill>
                <a:latin typeface="Montserrat" pitchFamily="2" charset="77"/>
              </a:rPr>
              <a:t>11</a:t>
            </a:r>
          </a:p>
        </p:txBody>
      </p:sp>
      <p:pic>
        <p:nvPicPr>
          <p:cNvPr id="38" name="Picture 37">
            <a:extLst>
              <a:ext uri="{FF2B5EF4-FFF2-40B4-BE49-F238E27FC236}">
                <a16:creationId xmlns:a16="http://schemas.microsoft.com/office/drawing/2014/main" id="{F6DDAFDC-B5C2-AC66-7A59-47E1138877DD}"/>
              </a:ext>
            </a:extLst>
          </p:cNvPr>
          <p:cNvPicPr>
            <a:picLocks noChangeAspect="1"/>
          </p:cNvPicPr>
          <p:nvPr/>
        </p:nvPicPr>
        <p:blipFill>
          <a:blip r:embed="rId6"/>
          <a:stretch>
            <a:fillRect/>
          </a:stretch>
        </p:blipFill>
        <p:spPr>
          <a:xfrm>
            <a:off x="10307036" y="312335"/>
            <a:ext cx="1568307" cy="443666"/>
          </a:xfrm>
          <a:prstGeom prst="rect">
            <a:avLst/>
          </a:prstGeom>
        </p:spPr>
      </p:pic>
      <p:sp>
        <p:nvSpPr>
          <p:cNvPr id="39" name="TextBox 38">
            <a:extLst>
              <a:ext uri="{FF2B5EF4-FFF2-40B4-BE49-F238E27FC236}">
                <a16:creationId xmlns:a16="http://schemas.microsoft.com/office/drawing/2014/main" id="{787D7753-6788-D534-C506-F08455DF7C2A}"/>
              </a:ext>
            </a:extLst>
          </p:cNvPr>
          <p:cNvSpPr txBox="1"/>
          <p:nvPr/>
        </p:nvSpPr>
        <p:spPr>
          <a:xfrm>
            <a:off x="595565" y="419612"/>
            <a:ext cx="9897555" cy="1107996"/>
          </a:xfrm>
          <a:prstGeom prst="rect">
            <a:avLst/>
          </a:prstGeom>
          <a:noFill/>
        </p:spPr>
        <p:txBody>
          <a:bodyPr wrap="square">
            <a:spAutoFit/>
          </a:bodyPr>
          <a:lstStyle/>
          <a:p>
            <a:pPr algn="ctr"/>
            <a:r>
              <a:rPr lang="en-US" sz="3300" b="1">
                <a:solidFill>
                  <a:schemeClr val="bg1"/>
                </a:solidFill>
                <a:latin typeface="Montserrat" pitchFamily="2" charset="77"/>
              </a:rPr>
              <a:t>Step 6     Wheel and Axle Assembly Cont.</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17B5A73E-63C1-0668-0A86-1F300AA572AB}"/>
              </a:ext>
            </a:extLst>
          </p:cNvPr>
          <p:cNvSpPr/>
          <p:nvPr/>
        </p:nvSpPr>
        <p:spPr>
          <a:xfrm>
            <a:off x="10019926" y="84169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F1065370-4B31-00C8-CAD6-EC2EF3FB80D2}"/>
              </a:ext>
            </a:extLst>
          </p:cNvPr>
          <p:cNvCxnSpPr>
            <a:cxnSpLocks/>
          </p:cNvCxnSpPr>
          <p:nvPr/>
        </p:nvCxnSpPr>
        <p:spPr>
          <a:xfrm>
            <a:off x="3042845" y="991135"/>
            <a:ext cx="697708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E81B958-8853-9325-A106-9CC8E1E65B34}"/>
              </a:ext>
            </a:extLst>
          </p:cNvPr>
          <p:cNvSpPr txBox="1"/>
          <p:nvPr/>
        </p:nvSpPr>
        <p:spPr>
          <a:xfrm>
            <a:off x="2405934" y="2099131"/>
            <a:ext cx="7882563" cy="2062103"/>
          </a:xfrm>
          <a:prstGeom prst="rect">
            <a:avLst/>
          </a:prstGeom>
          <a:noFill/>
        </p:spPr>
        <p:txBody>
          <a:bodyPr wrap="square" rtlCol="0">
            <a:spAutoFit/>
          </a:bodyPr>
          <a:lstStyle/>
          <a:p>
            <a:r>
              <a:rPr lang="en-US" sz="3200">
                <a:solidFill>
                  <a:schemeClr val="bg1"/>
                </a:solidFill>
                <a:latin typeface="Montserrat" pitchFamily="2" charset="77"/>
              </a:rPr>
              <a:t>Push the other </a:t>
            </a:r>
            <a:r>
              <a:rPr lang="en-US" sz="3200" b="1">
                <a:solidFill>
                  <a:schemeClr val="bg1"/>
                </a:solidFill>
                <a:latin typeface="Montserrat" pitchFamily="2" charset="77"/>
              </a:rPr>
              <a:t>long skewer </a:t>
            </a:r>
            <a:r>
              <a:rPr lang="en-US" sz="3200">
                <a:solidFill>
                  <a:schemeClr val="bg1"/>
                </a:solidFill>
                <a:latin typeface="Montserrat" pitchFamily="2" charset="77"/>
              </a:rPr>
              <a:t>into another bottle cap to make a second wheel and axle. Next, slide the skewer through the two short straw pieces </a:t>
            </a:r>
          </a:p>
        </p:txBody>
      </p:sp>
    </p:spTree>
    <p:extLst>
      <p:ext uri="{BB962C8B-B14F-4D97-AF65-F5344CB8AC3E}">
        <p14:creationId xmlns:p14="http://schemas.microsoft.com/office/powerpoint/2010/main" val="15032360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9CE940FD-66F9-B22B-DD72-2B80A25442D8}"/>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25E5626E-8B1A-D307-4C6D-CDBC96A0D0F1}"/>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04BEC9A1-4553-7D67-5F7C-88DCE2294AC4}"/>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937EF702-71CA-E99A-628A-924772E0B2DE}"/>
              </a:ext>
            </a:extLst>
          </p:cNvPr>
          <p:cNvSpPr>
            <a:spLocks noChangeArrowheads="1"/>
          </p:cNvSpPr>
          <p:nvPr/>
        </p:nvSpPr>
        <p:spPr bwMode="auto">
          <a:xfrm>
            <a:off x="304310" y="2882382"/>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11AFE617-D3A0-8093-1412-CDC5896E23B0}"/>
              </a:ext>
            </a:extLst>
          </p:cNvPr>
          <p:cNvSpPr/>
          <p:nvPr/>
        </p:nvSpPr>
        <p:spPr>
          <a:xfrm>
            <a:off x="631060" y="3334062"/>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D0BB026-6620-4D73-6FBE-02A0244C27B5}"/>
              </a:ext>
            </a:extLst>
          </p:cNvPr>
          <p:cNvSpPr txBox="1"/>
          <p:nvPr/>
        </p:nvSpPr>
        <p:spPr>
          <a:xfrm>
            <a:off x="647388" y="3380983"/>
            <a:ext cx="725181" cy="369332"/>
          </a:xfrm>
          <a:prstGeom prst="rect">
            <a:avLst/>
          </a:prstGeom>
          <a:noFill/>
        </p:spPr>
        <p:txBody>
          <a:bodyPr wrap="square" rtlCol="0">
            <a:spAutoFit/>
          </a:bodyPr>
          <a:lstStyle/>
          <a:p>
            <a:r>
              <a:rPr lang="en-US" b="1">
                <a:solidFill>
                  <a:schemeClr val="bg1"/>
                </a:solidFill>
                <a:latin typeface="Montserrat" pitchFamily="2" charset="77"/>
              </a:rPr>
              <a:t>12</a:t>
            </a:r>
          </a:p>
        </p:txBody>
      </p:sp>
      <p:pic>
        <p:nvPicPr>
          <p:cNvPr id="38" name="Picture 37">
            <a:extLst>
              <a:ext uri="{FF2B5EF4-FFF2-40B4-BE49-F238E27FC236}">
                <a16:creationId xmlns:a16="http://schemas.microsoft.com/office/drawing/2014/main" id="{99800AD6-EBCA-C1CC-12FD-EB5265FFB876}"/>
              </a:ext>
            </a:extLst>
          </p:cNvPr>
          <p:cNvPicPr>
            <a:picLocks noChangeAspect="1"/>
          </p:cNvPicPr>
          <p:nvPr/>
        </p:nvPicPr>
        <p:blipFill>
          <a:blip r:embed="rId6"/>
          <a:stretch>
            <a:fillRect/>
          </a:stretch>
        </p:blipFill>
        <p:spPr>
          <a:xfrm>
            <a:off x="10305499" y="197779"/>
            <a:ext cx="1568307" cy="443666"/>
          </a:xfrm>
          <a:prstGeom prst="rect">
            <a:avLst/>
          </a:prstGeom>
        </p:spPr>
      </p:pic>
      <p:sp>
        <p:nvSpPr>
          <p:cNvPr id="39" name="TextBox 38">
            <a:extLst>
              <a:ext uri="{FF2B5EF4-FFF2-40B4-BE49-F238E27FC236}">
                <a16:creationId xmlns:a16="http://schemas.microsoft.com/office/drawing/2014/main" id="{60182324-F34E-441F-BE79-B6D9B6B30E7E}"/>
              </a:ext>
            </a:extLst>
          </p:cNvPr>
          <p:cNvSpPr txBox="1"/>
          <p:nvPr/>
        </p:nvSpPr>
        <p:spPr>
          <a:xfrm>
            <a:off x="595565" y="419612"/>
            <a:ext cx="9897555" cy="1107996"/>
          </a:xfrm>
          <a:prstGeom prst="rect">
            <a:avLst/>
          </a:prstGeom>
          <a:noFill/>
        </p:spPr>
        <p:txBody>
          <a:bodyPr wrap="square">
            <a:spAutoFit/>
          </a:bodyPr>
          <a:lstStyle/>
          <a:p>
            <a:pPr algn="ctr"/>
            <a:r>
              <a:rPr lang="en-US" sz="3300" b="1">
                <a:solidFill>
                  <a:schemeClr val="bg1"/>
                </a:solidFill>
                <a:latin typeface="Montserrat" pitchFamily="2" charset="77"/>
              </a:rPr>
              <a:t>Step 7     Wheel and Axle Assembly Cont.</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D4027C68-FD5A-0FE9-1786-2861E76F9404}"/>
              </a:ext>
            </a:extLst>
          </p:cNvPr>
          <p:cNvSpPr/>
          <p:nvPr/>
        </p:nvSpPr>
        <p:spPr>
          <a:xfrm>
            <a:off x="10019926" y="84169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07F6B7D-7521-4DFE-02CF-589B26E0AD69}"/>
              </a:ext>
            </a:extLst>
          </p:cNvPr>
          <p:cNvCxnSpPr>
            <a:cxnSpLocks/>
          </p:cNvCxnSpPr>
          <p:nvPr/>
        </p:nvCxnSpPr>
        <p:spPr>
          <a:xfrm>
            <a:off x="3042845" y="991135"/>
            <a:ext cx="697708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B6210B5-E7D2-E160-9F92-0F904E87CD41}"/>
              </a:ext>
            </a:extLst>
          </p:cNvPr>
          <p:cNvSpPr txBox="1"/>
          <p:nvPr/>
        </p:nvSpPr>
        <p:spPr>
          <a:xfrm>
            <a:off x="1480947" y="2215669"/>
            <a:ext cx="3622325" cy="2677656"/>
          </a:xfrm>
          <a:prstGeom prst="rect">
            <a:avLst/>
          </a:prstGeom>
          <a:noFill/>
        </p:spPr>
        <p:txBody>
          <a:bodyPr wrap="square" rtlCol="0">
            <a:spAutoFit/>
          </a:bodyPr>
          <a:lstStyle/>
          <a:p>
            <a:r>
              <a:rPr lang="en-US" sz="2800">
                <a:solidFill>
                  <a:schemeClr val="bg1"/>
                </a:solidFill>
                <a:latin typeface="Montserrat" pitchFamily="2" charset="77"/>
              </a:rPr>
              <a:t>Place the last two bottle caps onto the open ends of each skewer. These are the wheels to your car. </a:t>
            </a:r>
          </a:p>
        </p:txBody>
      </p:sp>
      <p:pic>
        <p:nvPicPr>
          <p:cNvPr id="2" name="Picture 1">
            <a:extLst>
              <a:ext uri="{FF2B5EF4-FFF2-40B4-BE49-F238E27FC236}">
                <a16:creationId xmlns:a16="http://schemas.microsoft.com/office/drawing/2014/main" id="{708E6BA9-46E0-92AC-BF0A-08D1BF231990}"/>
              </a:ext>
            </a:extLst>
          </p:cNvPr>
          <p:cNvPicPr>
            <a:picLocks noChangeAspect="1"/>
          </p:cNvPicPr>
          <p:nvPr/>
        </p:nvPicPr>
        <p:blipFill>
          <a:blip r:embed="rId7"/>
          <a:stretch>
            <a:fillRect/>
          </a:stretch>
        </p:blipFill>
        <p:spPr>
          <a:xfrm>
            <a:off x="5795694" y="1704627"/>
            <a:ext cx="5434673" cy="3623115"/>
          </a:xfrm>
          <a:prstGeom prst="roundRect">
            <a:avLst/>
          </a:prstGeom>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2379171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A0892C7-1578-0E90-CFAD-F6B3B2CF1EAD}"/>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5A7D71A4-FDBC-33B7-C813-91DA16F7EBBE}"/>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A5002EFE-A590-F696-EAC3-CEC7B84011A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B27224F6-FF6D-B8F4-D11D-C351183A44D3}"/>
              </a:ext>
            </a:extLst>
          </p:cNvPr>
          <p:cNvSpPr>
            <a:spLocks noChangeArrowheads="1"/>
          </p:cNvSpPr>
          <p:nvPr/>
        </p:nvSpPr>
        <p:spPr bwMode="auto">
          <a:xfrm>
            <a:off x="304310" y="2882382"/>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CA3436C2-0D0D-44D0-6097-0E40E9AE099E}"/>
              </a:ext>
            </a:extLst>
          </p:cNvPr>
          <p:cNvSpPr/>
          <p:nvPr/>
        </p:nvSpPr>
        <p:spPr>
          <a:xfrm>
            <a:off x="1491734" y="2436314"/>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38295DC9-5AEF-90F5-E13A-3A4D9A91B01B}"/>
              </a:ext>
            </a:extLst>
          </p:cNvPr>
          <p:cNvSpPr txBox="1"/>
          <p:nvPr/>
        </p:nvSpPr>
        <p:spPr>
          <a:xfrm>
            <a:off x="1508062" y="2483235"/>
            <a:ext cx="725181" cy="369332"/>
          </a:xfrm>
          <a:prstGeom prst="rect">
            <a:avLst/>
          </a:prstGeom>
          <a:noFill/>
        </p:spPr>
        <p:txBody>
          <a:bodyPr wrap="square" rtlCol="0">
            <a:spAutoFit/>
          </a:bodyPr>
          <a:lstStyle/>
          <a:p>
            <a:r>
              <a:rPr lang="en-US" b="1">
                <a:solidFill>
                  <a:schemeClr val="bg1"/>
                </a:solidFill>
                <a:latin typeface="Montserrat" pitchFamily="2" charset="77"/>
              </a:rPr>
              <a:t>13</a:t>
            </a:r>
          </a:p>
        </p:txBody>
      </p:sp>
      <p:pic>
        <p:nvPicPr>
          <p:cNvPr id="38" name="Picture 37">
            <a:extLst>
              <a:ext uri="{FF2B5EF4-FFF2-40B4-BE49-F238E27FC236}">
                <a16:creationId xmlns:a16="http://schemas.microsoft.com/office/drawing/2014/main" id="{C165C844-EE0C-0CE0-BF41-1796879DAE32}"/>
              </a:ext>
            </a:extLst>
          </p:cNvPr>
          <p:cNvPicPr>
            <a:picLocks noChangeAspect="1"/>
          </p:cNvPicPr>
          <p:nvPr/>
        </p:nvPicPr>
        <p:blipFill>
          <a:blip r:embed="rId6"/>
          <a:stretch>
            <a:fillRect/>
          </a:stretch>
        </p:blipFill>
        <p:spPr>
          <a:xfrm>
            <a:off x="10070274" y="26465"/>
            <a:ext cx="1568307" cy="443666"/>
          </a:xfrm>
          <a:prstGeom prst="rect">
            <a:avLst/>
          </a:prstGeom>
        </p:spPr>
      </p:pic>
      <p:sp>
        <p:nvSpPr>
          <p:cNvPr id="39" name="TextBox 38">
            <a:extLst>
              <a:ext uri="{FF2B5EF4-FFF2-40B4-BE49-F238E27FC236}">
                <a16:creationId xmlns:a16="http://schemas.microsoft.com/office/drawing/2014/main" id="{972F62B2-4601-49BB-A2B5-682FA8105B38}"/>
              </a:ext>
            </a:extLst>
          </p:cNvPr>
          <p:cNvSpPr txBox="1"/>
          <p:nvPr/>
        </p:nvSpPr>
        <p:spPr>
          <a:xfrm>
            <a:off x="-461022" y="388969"/>
            <a:ext cx="9897555" cy="1107996"/>
          </a:xfrm>
          <a:prstGeom prst="rect">
            <a:avLst/>
          </a:prstGeom>
          <a:noFill/>
        </p:spPr>
        <p:txBody>
          <a:bodyPr wrap="square">
            <a:spAutoFit/>
          </a:bodyPr>
          <a:lstStyle/>
          <a:p>
            <a:pPr algn="ctr"/>
            <a:r>
              <a:rPr lang="en-US" sz="3300" b="1">
                <a:solidFill>
                  <a:schemeClr val="bg1"/>
                </a:solidFill>
                <a:latin typeface="Montserrat" pitchFamily="2" charset="77"/>
              </a:rPr>
              <a:t>Step 8                 Prep Your Tires</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13B0B317-B761-7878-B3A5-EF41EF8261D5}"/>
              </a:ext>
            </a:extLst>
          </p:cNvPr>
          <p:cNvSpPr/>
          <p:nvPr/>
        </p:nvSpPr>
        <p:spPr>
          <a:xfrm>
            <a:off x="7935686" y="81529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D0DA3E43-D523-90F6-F6C3-E6D393414EAA}"/>
              </a:ext>
            </a:extLst>
          </p:cNvPr>
          <p:cNvCxnSpPr>
            <a:cxnSpLocks/>
          </p:cNvCxnSpPr>
          <p:nvPr/>
        </p:nvCxnSpPr>
        <p:spPr>
          <a:xfrm>
            <a:off x="4533090" y="1004137"/>
            <a:ext cx="340259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2F4D4753-972D-F04D-F2A0-436C4CC123E8}"/>
              </a:ext>
            </a:extLst>
          </p:cNvPr>
          <p:cNvSpPr txBox="1"/>
          <p:nvPr/>
        </p:nvSpPr>
        <p:spPr>
          <a:xfrm>
            <a:off x="2332383" y="1933544"/>
            <a:ext cx="8973657" cy="1569660"/>
          </a:xfrm>
          <a:prstGeom prst="rect">
            <a:avLst/>
          </a:prstGeom>
          <a:noFill/>
        </p:spPr>
        <p:txBody>
          <a:bodyPr wrap="square" rtlCol="0">
            <a:spAutoFit/>
          </a:bodyPr>
          <a:lstStyle/>
          <a:p>
            <a:r>
              <a:rPr lang="en-US" sz="3200">
                <a:solidFill>
                  <a:schemeClr val="bg1"/>
                </a:solidFill>
                <a:latin typeface="Montserrat" pitchFamily="2" charset="77"/>
              </a:rPr>
              <a:t>Wrap one rubber band around each wheel that was connected to the skewer that was inserted into the short straws. </a:t>
            </a:r>
          </a:p>
        </p:txBody>
      </p:sp>
      <p:sp>
        <p:nvSpPr>
          <p:cNvPr id="7" name="Rounded Rectangle 6">
            <a:extLst>
              <a:ext uri="{FF2B5EF4-FFF2-40B4-BE49-F238E27FC236}">
                <a16:creationId xmlns:a16="http://schemas.microsoft.com/office/drawing/2014/main" id="{D37E00EB-FA94-BFFC-54C9-511CF1416033}"/>
              </a:ext>
            </a:extLst>
          </p:cNvPr>
          <p:cNvSpPr/>
          <p:nvPr/>
        </p:nvSpPr>
        <p:spPr>
          <a:xfrm>
            <a:off x="3164114" y="4130523"/>
            <a:ext cx="6272419" cy="1567696"/>
          </a:xfrm>
          <a:prstGeom prst="roundRect">
            <a:avLst/>
          </a:prstGeom>
          <a:solidFill>
            <a:schemeClr val="bg1"/>
          </a:solid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82556AC-9F40-096A-6578-7A4DA0AD2AB7}"/>
              </a:ext>
            </a:extLst>
          </p:cNvPr>
          <p:cNvSpPr txBox="1"/>
          <p:nvPr/>
        </p:nvSpPr>
        <p:spPr>
          <a:xfrm>
            <a:off x="3782061" y="4267799"/>
            <a:ext cx="3285074" cy="523220"/>
          </a:xfrm>
          <a:prstGeom prst="rect">
            <a:avLst/>
          </a:prstGeom>
          <a:noFill/>
        </p:spPr>
        <p:txBody>
          <a:bodyPr wrap="square" rtlCol="0">
            <a:spAutoFit/>
          </a:bodyPr>
          <a:lstStyle/>
          <a:p>
            <a:pPr fontAlgn="base"/>
            <a:r>
              <a:rPr lang="en-US" sz="2800" b="1">
                <a:solidFill>
                  <a:srgbClr val="ED1C24"/>
                </a:solidFill>
                <a:latin typeface="Montserrat" pitchFamily="2" charset="77"/>
              </a:rPr>
              <a:t>Think About:</a:t>
            </a:r>
            <a:endParaRPr lang="en-US" sz="2800">
              <a:solidFill>
                <a:srgbClr val="ED1C24"/>
              </a:solidFill>
              <a:latin typeface="Montserrat" pitchFamily="2" charset="77"/>
            </a:endParaRPr>
          </a:p>
        </p:txBody>
      </p:sp>
      <p:sp>
        <p:nvSpPr>
          <p:cNvPr id="10" name="TextBox 9">
            <a:extLst>
              <a:ext uri="{FF2B5EF4-FFF2-40B4-BE49-F238E27FC236}">
                <a16:creationId xmlns:a16="http://schemas.microsoft.com/office/drawing/2014/main" id="{98A5F394-237B-D9EE-363D-C6604A045045}"/>
              </a:ext>
            </a:extLst>
          </p:cNvPr>
          <p:cNvSpPr txBox="1"/>
          <p:nvPr/>
        </p:nvSpPr>
        <p:spPr>
          <a:xfrm>
            <a:off x="3537562" y="4749686"/>
            <a:ext cx="5704120" cy="954107"/>
          </a:xfrm>
          <a:prstGeom prst="rect">
            <a:avLst/>
          </a:prstGeom>
          <a:noFill/>
        </p:spPr>
        <p:txBody>
          <a:bodyPr wrap="square" rtlCol="0">
            <a:spAutoFit/>
          </a:bodyPr>
          <a:lstStyle/>
          <a:p>
            <a:pPr fontAlgn="base"/>
            <a:r>
              <a:rPr lang="en-US" sz="2800">
                <a:solidFill>
                  <a:srgbClr val="2E3192"/>
                </a:solidFill>
                <a:latin typeface="Montserrat" pitchFamily="2" charset="77"/>
              </a:rPr>
              <a:t>Wrapping your tires preps them for </a:t>
            </a:r>
            <a:r>
              <a:rPr lang="en-US" sz="2800" b="1">
                <a:solidFill>
                  <a:srgbClr val="2E3192"/>
                </a:solidFill>
                <a:latin typeface="Montserrat" pitchFamily="2" charset="77"/>
              </a:rPr>
              <a:t>traction.</a:t>
            </a:r>
          </a:p>
        </p:txBody>
      </p:sp>
      <p:sp>
        <p:nvSpPr>
          <p:cNvPr id="11" name="5-Point Star 10">
            <a:extLst>
              <a:ext uri="{FF2B5EF4-FFF2-40B4-BE49-F238E27FC236}">
                <a16:creationId xmlns:a16="http://schemas.microsoft.com/office/drawing/2014/main" id="{F8A80D67-57FD-1202-C488-8B32014F5C6E}"/>
              </a:ext>
            </a:extLst>
          </p:cNvPr>
          <p:cNvSpPr/>
          <p:nvPr/>
        </p:nvSpPr>
        <p:spPr>
          <a:xfrm>
            <a:off x="3537561" y="430826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3740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790ADA37-9C36-7C58-D9B2-B3BD25DFA6C7}"/>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FFEF9151-D64B-EED6-F784-E55D2B634A32}"/>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A0B6E8B9-E8BE-4C5E-1D31-7FD72EAFCE2C}"/>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CA366BD-9CAC-89B6-F867-21A59334D03C}"/>
              </a:ext>
            </a:extLst>
          </p:cNvPr>
          <p:cNvSpPr>
            <a:spLocks noChangeArrowheads="1"/>
          </p:cNvSpPr>
          <p:nvPr/>
        </p:nvSpPr>
        <p:spPr bwMode="auto">
          <a:xfrm>
            <a:off x="304310" y="2882382"/>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3FA5399A-1F7D-4D8B-CB80-B7FBEDF504E8}"/>
              </a:ext>
            </a:extLst>
          </p:cNvPr>
          <p:cNvSpPr/>
          <p:nvPr/>
        </p:nvSpPr>
        <p:spPr>
          <a:xfrm>
            <a:off x="1061798" y="1801656"/>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ACAA32A-4052-440D-9CCB-F5471D460B42}"/>
              </a:ext>
            </a:extLst>
          </p:cNvPr>
          <p:cNvSpPr txBox="1"/>
          <p:nvPr/>
        </p:nvSpPr>
        <p:spPr>
          <a:xfrm>
            <a:off x="1078126" y="1848577"/>
            <a:ext cx="725181" cy="369332"/>
          </a:xfrm>
          <a:prstGeom prst="rect">
            <a:avLst/>
          </a:prstGeom>
          <a:noFill/>
        </p:spPr>
        <p:txBody>
          <a:bodyPr wrap="square" rtlCol="0">
            <a:spAutoFit/>
          </a:bodyPr>
          <a:lstStyle/>
          <a:p>
            <a:r>
              <a:rPr lang="en-US" b="1">
                <a:solidFill>
                  <a:schemeClr val="bg1"/>
                </a:solidFill>
                <a:latin typeface="Montserrat" pitchFamily="2" charset="77"/>
              </a:rPr>
              <a:t>14</a:t>
            </a:r>
          </a:p>
        </p:txBody>
      </p:sp>
      <p:pic>
        <p:nvPicPr>
          <p:cNvPr id="38" name="Picture 37">
            <a:extLst>
              <a:ext uri="{FF2B5EF4-FFF2-40B4-BE49-F238E27FC236}">
                <a16:creationId xmlns:a16="http://schemas.microsoft.com/office/drawing/2014/main" id="{E621751C-5FE9-2248-19E5-A2971EF88C2F}"/>
              </a:ext>
            </a:extLst>
          </p:cNvPr>
          <p:cNvPicPr>
            <a:picLocks noChangeAspect="1"/>
          </p:cNvPicPr>
          <p:nvPr/>
        </p:nvPicPr>
        <p:blipFill>
          <a:blip r:embed="rId6"/>
          <a:stretch>
            <a:fillRect/>
          </a:stretch>
        </p:blipFill>
        <p:spPr>
          <a:xfrm>
            <a:off x="10070274" y="26465"/>
            <a:ext cx="1568307" cy="443666"/>
          </a:xfrm>
          <a:prstGeom prst="rect">
            <a:avLst/>
          </a:prstGeom>
        </p:spPr>
      </p:pic>
      <p:sp>
        <p:nvSpPr>
          <p:cNvPr id="39" name="TextBox 38">
            <a:extLst>
              <a:ext uri="{FF2B5EF4-FFF2-40B4-BE49-F238E27FC236}">
                <a16:creationId xmlns:a16="http://schemas.microsoft.com/office/drawing/2014/main" id="{B276F44D-CC99-68B6-331C-6FD9E2A2A1B8}"/>
              </a:ext>
            </a:extLst>
          </p:cNvPr>
          <p:cNvSpPr txBox="1"/>
          <p:nvPr/>
        </p:nvSpPr>
        <p:spPr>
          <a:xfrm>
            <a:off x="-655873" y="420584"/>
            <a:ext cx="9897555" cy="1107996"/>
          </a:xfrm>
          <a:prstGeom prst="rect">
            <a:avLst/>
          </a:prstGeom>
          <a:noFill/>
        </p:spPr>
        <p:txBody>
          <a:bodyPr wrap="square">
            <a:spAutoFit/>
          </a:bodyPr>
          <a:lstStyle/>
          <a:p>
            <a:pPr algn="ctr"/>
            <a:r>
              <a:rPr lang="en-US" sz="3300" b="1">
                <a:solidFill>
                  <a:schemeClr val="bg1"/>
                </a:solidFill>
                <a:latin typeface="Montserrat" pitchFamily="2" charset="77"/>
              </a:rPr>
              <a:t>Step 9                 Test Your Car</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189259E0-8577-D667-8099-819BF1619B4D}"/>
              </a:ext>
            </a:extLst>
          </p:cNvPr>
          <p:cNvSpPr/>
          <p:nvPr/>
        </p:nvSpPr>
        <p:spPr>
          <a:xfrm>
            <a:off x="7658098" y="76630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9EBBA22D-9B24-5D84-EE20-98004F0FF7E8}"/>
              </a:ext>
            </a:extLst>
          </p:cNvPr>
          <p:cNvCxnSpPr>
            <a:cxnSpLocks/>
          </p:cNvCxnSpPr>
          <p:nvPr/>
        </p:nvCxnSpPr>
        <p:spPr>
          <a:xfrm>
            <a:off x="4500432" y="955150"/>
            <a:ext cx="315766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349685A8-9919-F7F5-25D9-AC7F18071075}"/>
              </a:ext>
            </a:extLst>
          </p:cNvPr>
          <p:cNvSpPr txBox="1"/>
          <p:nvPr/>
        </p:nvSpPr>
        <p:spPr>
          <a:xfrm>
            <a:off x="1651608" y="1495557"/>
            <a:ext cx="9059445" cy="830997"/>
          </a:xfrm>
          <a:prstGeom prst="rect">
            <a:avLst/>
          </a:prstGeom>
          <a:noFill/>
        </p:spPr>
        <p:txBody>
          <a:bodyPr wrap="square" rtlCol="0">
            <a:spAutoFit/>
          </a:bodyPr>
          <a:lstStyle/>
          <a:p>
            <a:r>
              <a:rPr lang="en-US" sz="2400">
                <a:solidFill>
                  <a:schemeClr val="bg1"/>
                </a:solidFill>
                <a:latin typeface="Montserrat" pitchFamily="2" charset="77"/>
              </a:rPr>
              <a:t>Test your car to make sure that it can roll smoothly. Place it on a flat surface and give the car a push. </a:t>
            </a:r>
          </a:p>
        </p:txBody>
      </p:sp>
      <p:sp>
        <p:nvSpPr>
          <p:cNvPr id="4" name="Oval 3">
            <a:extLst>
              <a:ext uri="{FF2B5EF4-FFF2-40B4-BE49-F238E27FC236}">
                <a16:creationId xmlns:a16="http://schemas.microsoft.com/office/drawing/2014/main" id="{3F8D5887-D12A-E22B-5087-EF16289015C3}"/>
              </a:ext>
            </a:extLst>
          </p:cNvPr>
          <p:cNvSpPr/>
          <p:nvPr/>
        </p:nvSpPr>
        <p:spPr>
          <a:xfrm>
            <a:off x="1045470" y="3493680"/>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FE3FF80-309F-D203-D9CA-EF1291492184}"/>
              </a:ext>
            </a:extLst>
          </p:cNvPr>
          <p:cNvSpPr txBox="1"/>
          <p:nvPr/>
        </p:nvSpPr>
        <p:spPr>
          <a:xfrm>
            <a:off x="1061798" y="3540601"/>
            <a:ext cx="725181" cy="369332"/>
          </a:xfrm>
          <a:prstGeom prst="rect">
            <a:avLst/>
          </a:prstGeom>
          <a:noFill/>
        </p:spPr>
        <p:txBody>
          <a:bodyPr wrap="square" rtlCol="0">
            <a:spAutoFit/>
          </a:bodyPr>
          <a:lstStyle/>
          <a:p>
            <a:r>
              <a:rPr lang="en-US" b="1">
                <a:solidFill>
                  <a:schemeClr val="bg1"/>
                </a:solidFill>
                <a:latin typeface="Montserrat" pitchFamily="2" charset="77"/>
              </a:rPr>
              <a:t>15</a:t>
            </a:r>
          </a:p>
        </p:txBody>
      </p:sp>
      <p:sp>
        <p:nvSpPr>
          <p:cNvPr id="12" name="TextBox 11">
            <a:extLst>
              <a:ext uri="{FF2B5EF4-FFF2-40B4-BE49-F238E27FC236}">
                <a16:creationId xmlns:a16="http://schemas.microsoft.com/office/drawing/2014/main" id="{68C5E9D6-1A88-9E0D-D8B5-FD1AECD50302}"/>
              </a:ext>
            </a:extLst>
          </p:cNvPr>
          <p:cNvSpPr txBox="1"/>
          <p:nvPr/>
        </p:nvSpPr>
        <p:spPr>
          <a:xfrm>
            <a:off x="1651608" y="2816781"/>
            <a:ext cx="9557060" cy="1200329"/>
          </a:xfrm>
          <a:prstGeom prst="rect">
            <a:avLst/>
          </a:prstGeom>
          <a:noFill/>
        </p:spPr>
        <p:txBody>
          <a:bodyPr wrap="square" lIns="91440" tIns="45720" rIns="91440" bIns="45720" rtlCol="0" anchor="t">
            <a:spAutoFit/>
          </a:bodyPr>
          <a:lstStyle/>
          <a:p>
            <a:r>
              <a:rPr lang="en-US" sz="2400">
                <a:solidFill>
                  <a:schemeClr val="bg1"/>
                </a:solidFill>
                <a:latin typeface="Montserrat"/>
              </a:rPr>
              <a:t>If the wheels are crooked or the axle rubs too greatly against the axle housing, make small adjustments to help reduce the friction. </a:t>
            </a:r>
          </a:p>
        </p:txBody>
      </p:sp>
      <p:sp>
        <p:nvSpPr>
          <p:cNvPr id="13" name="Rounded Rectangle 12">
            <a:extLst>
              <a:ext uri="{FF2B5EF4-FFF2-40B4-BE49-F238E27FC236}">
                <a16:creationId xmlns:a16="http://schemas.microsoft.com/office/drawing/2014/main" id="{56CD6F32-9E25-D0F3-1089-8530D653EEB3}"/>
              </a:ext>
            </a:extLst>
          </p:cNvPr>
          <p:cNvSpPr/>
          <p:nvPr/>
        </p:nvSpPr>
        <p:spPr>
          <a:xfrm>
            <a:off x="2802172" y="4697849"/>
            <a:ext cx="9136778" cy="1959989"/>
          </a:xfrm>
          <a:prstGeom prst="roundRect">
            <a:avLst/>
          </a:prstGeom>
          <a:solidFill>
            <a:schemeClr val="bg1"/>
          </a:solid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32021BF-71B4-C9E4-20D3-23EDF4A2FB1F}"/>
              </a:ext>
            </a:extLst>
          </p:cNvPr>
          <p:cNvSpPr txBox="1"/>
          <p:nvPr/>
        </p:nvSpPr>
        <p:spPr>
          <a:xfrm>
            <a:off x="3374583" y="4848015"/>
            <a:ext cx="3285074" cy="523220"/>
          </a:xfrm>
          <a:prstGeom prst="rect">
            <a:avLst/>
          </a:prstGeom>
          <a:noFill/>
        </p:spPr>
        <p:txBody>
          <a:bodyPr wrap="square" rtlCol="0">
            <a:spAutoFit/>
          </a:bodyPr>
          <a:lstStyle/>
          <a:p>
            <a:pPr fontAlgn="base"/>
            <a:r>
              <a:rPr lang="en-US" sz="2800" b="1">
                <a:solidFill>
                  <a:srgbClr val="ED1C24"/>
                </a:solidFill>
                <a:latin typeface="Montserrat" pitchFamily="2" charset="77"/>
              </a:rPr>
              <a:t>Tip:</a:t>
            </a:r>
            <a:endParaRPr lang="en-US" sz="2800">
              <a:solidFill>
                <a:srgbClr val="ED1C24"/>
              </a:solidFill>
              <a:latin typeface="Montserrat" pitchFamily="2" charset="77"/>
            </a:endParaRPr>
          </a:p>
        </p:txBody>
      </p:sp>
      <p:sp>
        <p:nvSpPr>
          <p:cNvPr id="17" name="5-Point Star 16">
            <a:extLst>
              <a:ext uri="{FF2B5EF4-FFF2-40B4-BE49-F238E27FC236}">
                <a16:creationId xmlns:a16="http://schemas.microsoft.com/office/drawing/2014/main" id="{4CA1939E-3DB7-0EDE-1A55-A82A00B95705}"/>
              </a:ext>
            </a:extLst>
          </p:cNvPr>
          <p:cNvSpPr/>
          <p:nvPr/>
        </p:nvSpPr>
        <p:spPr>
          <a:xfrm>
            <a:off x="3122341" y="492672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FE9554E-D3CF-B992-7953-E8847DBDEC74}"/>
              </a:ext>
            </a:extLst>
          </p:cNvPr>
          <p:cNvSpPr txBox="1"/>
          <p:nvPr/>
        </p:nvSpPr>
        <p:spPr>
          <a:xfrm>
            <a:off x="3122341" y="5353943"/>
            <a:ext cx="8741823" cy="1200329"/>
          </a:xfrm>
          <a:prstGeom prst="rect">
            <a:avLst/>
          </a:prstGeom>
          <a:noFill/>
        </p:spPr>
        <p:txBody>
          <a:bodyPr wrap="square" rtlCol="0">
            <a:spAutoFit/>
          </a:bodyPr>
          <a:lstStyle/>
          <a:p>
            <a:r>
              <a:rPr lang="en-US" sz="2400">
                <a:solidFill>
                  <a:srgbClr val="2E3192"/>
                </a:solidFill>
                <a:latin typeface="Montserrat" pitchFamily="2" charset="77"/>
              </a:rPr>
              <a:t>If the car does not freely roll, friction may be slowing it down. </a:t>
            </a:r>
            <a:r>
              <a:rPr lang="en-US" sz="2400" b="1">
                <a:solidFill>
                  <a:srgbClr val="ED1C24"/>
                </a:solidFill>
                <a:latin typeface="Montserrat" pitchFamily="2" charset="77"/>
              </a:rPr>
              <a:t>Friction</a:t>
            </a:r>
            <a:r>
              <a:rPr lang="en-US" sz="2400">
                <a:solidFill>
                  <a:srgbClr val="2E3192"/>
                </a:solidFill>
                <a:latin typeface="Montserrat" pitchFamily="2" charset="77"/>
              </a:rPr>
              <a:t> happens when parts</a:t>
            </a:r>
          </a:p>
          <a:p>
            <a:r>
              <a:rPr lang="en-US" sz="2400" b="1">
                <a:solidFill>
                  <a:srgbClr val="2E3192"/>
                </a:solidFill>
                <a:latin typeface="Montserrat" pitchFamily="2" charset="77"/>
              </a:rPr>
              <a:t>rub together </a:t>
            </a:r>
            <a:r>
              <a:rPr lang="en-US" sz="2400">
                <a:solidFill>
                  <a:srgbClr val="2E3192"/>
                </a:solidFill>
                <a:latin typeface="Montserrat" pitchFamily="2" charset="77"/>
              </a:rPr>
              <a:t>and take </a:t>
            </a:r>
            <a:r>
              <a:rPr lang="en-US" sz="2400" b="1">
                <a:solidFill>
                  <a:srgbClr val="2E3192"/>
                </a:solidFill>
                <a:latin typeface="Montserrat" pitchFamily="2" charset="77"/>
              </a:rPr>
              <a:t>energy</a:t>
            </a:r>
            <a:r>
              <a:rPr lang="en-US" sz="2400">
                <a:solidFill>
                  <a:srgbClr val="2E3192"/>
                </a:solidFill>
                <a:latin typeface="Montserrat" pitchFamily="2" charset="77"/>
              </a:rPr>
              <a:t> away from motion.</a:t>
            </a:r>
          </a:p>
        </p:txBody>
      </p:sp>
    </p:spTree>
    <p:extLst>
      <p:ext uri="{BB962C8B-B14F-4D97-AF65-F5344CB8AC3E}">
        <p14:creationId xmlns:p14="http://schemas.microsoft.com/office/powerpoint/2010/main" val="3517165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D246731-B003-E469-FF4B-C64A3733E114}"/>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56F09648-82B3-E5A5-1DC7-07D1D1A1B673}"/>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61F93942-39EB-8CE2-88DC-58D723F7EF3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58B37429-1DDA-CEA2-2AE0-4B8639A87969}"/>
              </a:ext>
            </a:extLst>
          </p:cNvPr>
          <p:cNvSpPr/>
          <p:nvPr/>
        </p:nvSpPr>
        <p:spPr>
          <a:xfrm>
            <a:off x="719311" y="3003685"/>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160D92E2-8FC6-982A-B42A-E650020A3EED}"/>
              </a:ext>
            </a:extLst>
          </p:cNvPr>
          <p:cNvSpPr txBox="1"/>
          <p:nvPr/>
        </p:nvSpPr>
        <p:spPr>
          <a:xfrm>
            <a:off x="735639" y="3050606"/>
            <a:ext cx="725181" cy="369332"/>
          </a:xfrm>
          <a:prstGeom prst="rect">
            <a:avLst/>
          </a:prstGeom>
          <a:noFill/>
        </p:spPr>
        <p:txBody>
          <a:bodyPr wrap="square" rtlCol="0">
            <a:spAutoFit/>
          </a:bodyPr>
          <a:lstStyle/>
          <a:p>
            <a:r>
              <a:rPr lang="en-US" b="1">
                <a:solidFill>
                  <a:schemeClr val="bg1"/>
                </a:solidFill>
                <a:latin typeface="Montserrat" pitchFamily="2" charset="77"/>
              </a:rPr>
              <a:t>16</a:t>
            </a:r>
          </a:p>
        </p:txBody>
      </p:sp>
      <p:pic>
        <p:nvPicPr>
          <p:cNvPr id="38" name="Picture 37">
            <a:extLst>
              <a:ext uri="{FF2B5EF4-FFF2-40B4-BE49-F238E27FC236}">
                <a16:creationId xmlns:a16="http://schemas.microsoft.com/office/drawing/2014/main" id="{69D78E4B-A9ED-30E0-88BA-74AA72D4F19A}"/>
              </a:ext>
            </a:extLst>
          </p:cNvPr>
          <p:cNvPicPr>
            <a:picLocks noChangeAspect="1"/>
          </p:cNvPicPr>
          <p:nvPr/>
        </p:nvPicPr>
        <p:blipFill>
          <a:blip r:embed="rId6"/>
          <a:stretch>
            <a:fillRect/>
          </a:stretch>
        </p:blipFill>
        <p:spPr>
          <a:xfrm>
            <a:off x="10212288" y="248468"/>
            <a:ext cx="1568307" cy="443666"/>
          </a:xfrm>
          <a:prstGeom prst="rect">
            <a:avLst/>
          </a:prstGeom>
        </p:spPr>
      </p:pic>
      <p:sp>
        <p:nvSpPr>
          <p:cNvPr id="39" name="TextBox 38">
            <a:extLst>
              <a:ext uri="{FF2B5EF4-FFF2-40B4-BE49-F238E27FC236}">
                <a16:creationId xmlns:a16="http://schemas.microsoft.com/office/drawing/2014/main" id="{6FC1AB73-C1C7-DD7F-1989-F7B16A515AE5}"/>
              </a:ext>
            </a:extLst>
          </p:cNvPr>
          <p:cNvSpPr txBox="1"/>
          <p:nvPr/>
        </p:nvSpPr>
        <p:spPr>
          <a:xfrm>
            <a:off x="314733" y="386927"/>
            <a:ext cx="9897555" cy="1107996"/>
          </a:xfrm>
          <a:prstGeom prst="rect">
            <a:avLst/>
          </a:prstGeom>
          <a:noFill/>
        </p:spPr>
        <p:txBody>
          <a:bodyPr wrap="square">
            <a:spAutoFit/>
          </a:bodyPr>
          <a:lstStyle/>
          <a:p>
            <a:pPr algn="ctr"/>
            <a:r>
              <a:rPr lang="en-US" sz="3300" b="1">
                <a:solidFill>
                  <a:schemeClr val="bg1"/>
                </a:solidFill>
                <a:latin typeface="Montserrat" pitchFamily="2" charset="77"/>
              </a:rPr>
              <a:t>Step 10           Add Your Rubber Anchor</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B000CF50-7DBB-41B1-BA1C-9E308B7BA46C}"/>
              </a:ext>
            </a:extLst>
          </p:cNvPr>
          <p:cNvSpPr/>
          <p:nvPr/>
        </p:nvSpPr>
        <p:spPr>
          <a:xfrm>
            <a:off x="9535008" y="77247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DA2A9D4-9788-054F-3B2F-E962EA039D2D}"/>
              </a:ext>
            </a:extLst>
          </p:cNvPr>
          <p:cNvCxnSpPr>
            <a:cxnSpLocks/>
          </p:cNvCxnSpPr>
          <p:nvPr/>
        </p:nvCxnSpPr>
        <p:spPr>
          <a:xfrm flipV="1">
            <a:off x="3917787" y="938931"/>
            <a:ext cx="5600892" cy="199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CF195C4-BD78-8509-9248-CF0B3362A09E}"/>
              </a:ext>
            </a:extLst>
          </p:cNvPr>
          <p:cNvSpPr txBox="1"/>
          <p:nvPr/>
        </p:nvSpPr>
        <p:spPr>
          <a:xfrm>
            <a:off x="1552807" y="2046927"/>
            <a:ext cx="5213718" cy="3046988"/>
          </a:xfrm>
          <a:prstGeom prst="rect">
            <a:avLst/>
          </a:prstGeom>
          <a:noFill/>
        </p:spPr>
        <p:txBody>
          <a:bodyPr wrap="square" rtlCol="0">
            <a:spAutoFit/>
          </a:bodyPr>
          <a:lstStyle/>
          <a:p>
            <a:r>
              <a:rPr lang="en-US" sz="3200">
                <a:solidFill>
                  <a:schemeClr val="bg1"/>
                </a:solidFill>
                <a:latin typeface="Montserrat" pitchFamily="2" charset="77"/>
              </a:rPr>
              <a:t>Using hot glue, glue the short skewer piece in the middle of the skewer that goes through the two short straws </a:t>
            </a:r>
          </a:p>
        </p:txBody>
      </p:sp>
      <p:pic>
        <p:nvPicPr>
          <p:cNvPr id="2" name="Picture 1">
            <a:extLst>
              <a:ext uri="{FF2B5EF4-FFF2-40B4-BE49-F238E27FC236}">
                <a16:creationId xmlns:a16="http://schemas.microsoft.com/office/drawing/2014/main" id="{0FE90BF2-D17E-93E3-8C32-67751604334F}"/>
              </a:ext>
            </a:extLst>
          </p:cNvPr>
          <p:cNvPicPr>
            <a:picLocks noChangeAspect="1"/>
          </p:cNvPicPr>
          <p:nvPr/>
        </p:nvPicPr>
        <p:blipFill>
          <a:blip r:embed="rId7"/>
          <a:stretch>
            <a:fillRect/>
          </a:stretch>
        </p:blipFill>
        <p:spPr>
          <a:xfrm>
            <a:off x="6858512" y="1754770"/>
            <a:ext cx="4395327" cy="2930218"/>
          </a:xfrm>
          <a:prstGeom prst="roundRect">
            <a:avLst/>
          </a:prstGeom>
          <a:effectLst>
            <a:outerShdw blurRad="165100" dist="38100" dir="8100000" sx="102000" sy="102000" algn="tr" rotWithShape="0">
              <a:prstClr val="black">
                <a:alpha val="40000"/>
              </a:prstClr>
            </a:outerShdw>
          </a:effectLst>
        </p:spPr>
      </p:pic>
      <p:sp>
        <p:nvSpPr>
          <p:cNvPr id="3" name="Down Arrow 2">
            <a:extLst>
              <a:ext uri="{FF2B5EF4-FFF2-40B4-BE49-F238E27FC236}">
                <a16:creationId xmlns:a16="http://schemas.microsoft.com/office/drawing/2014/main" id="{5BDC50FC-17AA-449D-5ADC-93CD430D92FF}"/>
              </a:ext>
            </a:extLst>
          </p:cNvPr>
          <p:cNvSpPr/>
          <p:nvPr/>
        </p:nvSpPr>
        <p:spPr>
          <a:xfrm rot="8521814">
            <a:off x="9427503" y="3621005"/>
            <a:ext cx="342900" cy="518746"/>
          </a:xfrm>
          <a:prstGeom prst="downArrow">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5202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F0563DC-89A0-4B05-3313-BFAA0B890D85}"/>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CD178F2A-FF6A-A821-0E60-38E993975C56}"/>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FEAA0745-2A5D-CAC0-DD08-E5135AEA618D}"/>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C23AC8D3-64FC-EB2A-5770-7D0745AAC2F9}"/>
              </a:ext>
            </a:extLst>
          </p:cNvPr>
          <p:cNvSpPr/>
          <p:nvPr/>
        </p:nvSpPr>
        <p:spPr>
          <a:xfrm>
            <a:off x="555814" y="2235879"/>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1085551-4309-8081-A27E-94810EB0769E}"/>
              </a:ext>
            </a:extLst>
          </p:cNvPr>
          <p:cNvSpPr txBox="1"/>
          <p:nvPr/>
        </p:nvSpPr>
        <p:spPr>
          <a:xfrm>
            <a:off x="572142" y="2282800"/>
            <a:ext cx="725181" cy="369332"/>
          </a:xfrm>
          <a:prstGeom prst="rect">
            <a:avLst/>
          </a:prstGeom>
          <a:noFill/>
        </p:spPr>
        <p:txBody>
          <a:bodyPr wrap="square" rtlCol="0">
            <a:spAutoFit/>
          </a:bodyPr>
          <a:lstStyle/>
          <a:p>
            <a:r>
              <a:rPr lang="en-US" b="1">
                <a:solidFill>
                  <a:schemeClr val="bg1"/>
                </a:solidFill>
                <a:latin typeface="Montserrat" pitchFamily="2" charset="77"/>
              </a:rPr>
              <a:t>17</a:t>
            </a:r>
          </a:p>
        </p:txBody>
      </p:sp>
      <p:pic>
        <p:nvPicPr>
          <p:cNvPr id="38" name="Picture 37">
            <a:extLst>
              <a:ext uri="{FF2B5EF4-FFF2-40B4-BE49-F238E27FC236}">
                <a16:creationId xmlns:a16="http://schemas.microsoft.com/office/drawing/2014/main" id="{BC66CC1B-D6F7-C212-EB64-2EC0D2A64D0C}"/>
              </a:ext>
            </a:extLst>
          </p:cNvPr>
          <p:cNvPicPr>
            <a:picLocks noChangeAspect="1"/>
          </p:cNvPicPr>
          <p:nvPr/>
        </p:nvPicPr>
        <p:blipFill>
          <a:blip r:embed="rId6"/>
          <a:stretch>
            <a:fillRect/>
          </a:stretch>
        </p:blipFill>
        <p:spPr>
          <a:xfrm>
            <a:off x="10070274" y="56998"/>
            <a:ext cx="1568307" cy="443666"/>
          </a:xfrm>
          <a:prstGeom prst="rect">
            <a:avLst/>
          </a:prstGeom>
        </p:spPr>
      </p:pic>
      <p:sp>
        <p:nvSpPr>
          <p:cNvPr id="39" name="TextBox 38">
            <a:extLst>
              <a:ext uri="{FF2B5EF4-FFF2-40B4-BE49-F238E27FC236}">
                <a16:creationId xmlns:a16="http://schemas.microsoft.com/office/drawing/2014/main" id="{FEFF76E6-8598-D437-47D5-7DFDCFDC816F}"/>
              </a:ext>
            </a:extLst>
          </p:cNvPr>
          <p:cNvSpPr txBox="1"/>
          <p:nvPr/>
        </p:nvSpPr>
        <p:spPr>
          <a:xfrm>
            <a:off x="229122" y="399843"/>
            <a:ext cx="9897555" cy="1107996"/>
          </a:xfrm>
          <a:prstGeom prst="rect">
            <a:avLst/>
          </a:prstGeom>
          <a:noFill/>
        </p:spPr>
        <p:txBody>
          <a:bodyPr wrap="square">
            <a:spAutoFit/>
          </a:bodyPr>
          <a:lstStyle/>
          <a:p>
            <a:pPr algn="ctr"/>
            <a:r>
              <a:rPr lang="en-US" sz="3300" b="1">
                <a:solidFill>
                  <a:schemeClr val="bg1"/>
                </a:solidFill>
                <a:latin typeface="Montserrat" pitchFamily="2" charset="77"/>
              </a:rPr>
              <a:t>Step 11             Loop Your Rubber Band</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82F43DE5-364B-E000-7974-1EA101C537AA}"/>
              </a:ext>
            </a:extLst>
          </p:cNvPr>
          <p:cNvSpPr/>
          <p:nvPr/>
        </p:nvSpPr>
        <p:spPr>
          <a:xfrm>
            <a:off x="9519510" y="75697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D43E809-6F2E-E452-0358-3277D4289D7C}"/>
              </a:ext>
            </a:extLst>
          </p:cNvPr>
          <p:cNvCxnSpPr>
            <a:cxnSpLocks/>
          </p:cNvCxnSpPr>
          <p:nvPr/>
        </p:nvCxnSpPr>
        <p:spPr>
          <a:xfrm flipV="1">
            <a:off x="3917787" y="938931"/>
            <a:ext cx="5600892" cy="199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A76D7F3-D874-6AF5-8597-900578BCC2B3}"/>
              </a:ext>
            </a:extLst>
          </p:cNvPr>
          <p:cNvSpPr txBox="1"/>
          <p:nvPr/>
        </p:nvSpPr>
        <p:spPr>
          <a:xfrm>
            <a:off x="1156771" y="2046927"/>
            <a:ext cx="5783856" cy="1200329"/>
          </a:xfrm>
          <a:prstGeom prst="rect">
            <a:avLst/>
          </a:prstGeom>
          <a:noFill/>
        </p:spPr>
        <p:txBody>
          <a:bodyPr wrap="square" rtlCol="0">
            <a:spAutoFit/>
          </a:bodyPr>
          <a:lstStyle/>
          <a:p>
            <a:r>
              <a:rPr lang="en-US" sz="2400">
                <a:solidFill>
                  <a:schemeClr val="bg1"/>
                </a:solidFill>
                <a:latin typeface="Montserrat" pitchFamily="2" charset="77"/>
              </a:rPr>
              <a:t>Loop your last rubber band through itself around the middle of the long straw </a:t>
            </a:r>
          </a:p>
        </p:txBody>
      </p:sp>
      <p:pic>
        <p:nvPicPr>
          <p:cNvPr id="3" name="Picture 2">
            <a:extLst>
              <a:ext uri="{FF2B5EF4-FFF2-40B4-BE49-F238E27FC236}">
                <a16:creationId xmlns:a16="http://schemas.microsoft.com/office/drawing/2014/main" id="{A79E572E-D64C-3EA1-3662-B7CC1CFAF231}"/>
              </a:ext>
            </a:extLst>
          </p:cNvPr>
          <p:cNvPicPr>
            <a:picLocks noChangeAspect="1"/>
          </p:cNvPicPr>
          <p:nvPr/>
        </p:nvPicPr>
        <p:blipFill>
          <a:blip r:embed="rId7"/>
          <a:stretch>
            <a:fillRect/>
          </a:stretch>
        </p:blipFill>
        <p:spPr>
          <a:xfrm>
            <a:off x="7377193" y="1802706"/>
            <a:ext cx="4261388" cy="2840925"/>
          </a:xfrm>
          <a:prstGeom prst="roundRect">
            <a:avLst/>
          </a:prstGeom>
          <a:effectLst>
            <a:outerShdw blurRad="152400" dist="38100" dir="8100000" sx="103000" sy="103000" algn="tr" rotWithShape="0">
              <a:prstClr val="black">
                <a:alpha val="40000"/>
              </a:prstClr>
            </a:outerShdw>
          </a:effectLst>
        </p:spPr>
      </p:pic>
      <p:sp>
        <p:nvSpPr>
          <p:cNvPr id="4" name="Oval 3">
            <a:extLst>
              <a:ext uri="{FF2B5EF4-FFF2-40B4-BE49-F238E27FC236}">
                <a16:creationId xmlns:a16="http://schemas.microsoft.com/office/drawing/2014/main" id="{4F975AB7-5B2F-1690-278E-5CFBAB005433}"/>
              </a:ext>
            </a:extLst>
          </p:cNvPr>
          <p:cNvSpPr/>
          <p:nvPr/>
        </p:nvSpPr>
        <p:spPr>
          <a:xfrm>
            <a:off x="553419" y="3868190"/>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1F730B1-6327-1E5D-114E-AF703DDFAB21}"/>
              </a:ext>
            </a:extLst>
          </p:cNvPr>
          <p:cNvSpPr txBox="1"/>
          <p:nvPr/>
        </p:nvSpPr>
        <p:spPr>
          <a:xfrm>
            <a:off x="569747" y="3915111"/>
            <a:ext cx="725181" cy="369332"/>
          </a:xfrm>
          <a:prstGeom prst="rect">
            <a:avLst/>
          </a:prstGeom>
          <a:noFill/>
        </p:spPr>
        <p:txBody>
          <a:bodyPr wrap="square" rtlCol="0">
            <a:spAutoFit/>
          </a:bodyPr>
          <a:lstStyle/>
          <a:p>
            <a:r>
              <a:rPr lang="en-US" b="1">
                <a:solidFill>
                  <a:schemeClr val="bg1"/>
                </a:solidFill>
                <a:latin typeface="Montserrat" pitchFamily="2" charset="77"/>
              </a:rPr>
              <a:t>18</a:t>
            </a:r>
          </a:p>
        </p:txBody>
      </p:sp>
      <p:sp>
        <p:nvSpPr>
          <p:cNvPr id="7" name="TextBox 6">
            <a:extLst>
              <a:ext uri="{FF2B5EF4-FFF2-40B4-BE49-F238E27FC236}">
                <a16:creationId xmlns:a16="http://schemas.microsoft.com/office/drawing/2014/main" id="{060200BF-0B63-A685-3B15-164537DCDD03}"/>
              </a:ext>
            </a:extLst>
          </p:cNvPr>
          <p:cNvSpPr txBox="1"/>
          <p:nvPr/>
        </p:nvSpPr>
        <p:spPr>
          <a:xfrm>
            <a:off x="1156771" y="3483129"/>
            <a:ext cx="5472001" cy="1938992"/>
          </a:xfrm>
          <a:prstGeom prst="rect">
            <a:avLst/>
          </a:prstGeom>
          <a:noFill/>
        </p:spPr>
        <p:txBody>
          <a:bodyPr wrap="square" rtlCol="0">
            <a:spAutoFit/>
          </a:bodyPr>
          <a:lstStyle/>
          <a:p>
            <a:r>
              <a:rPr lang="en-US" sz="2400">
                <a:solidFill>
                  <a:schemeClr val="bg1"/>
                </a:solidFill>
                <a:latin typeface="Montserrat" pitchFamily="2" charset="77"/>
              </a:rPr>
              <a:t>Then tape the rubber band to the straw to hold it in place so that it does not slide off. As the skewer rotates, the rubber band should rotate with it </a:t>
            </a:r>
          </a:p>
        </p:txBody>
      </p:sp>
    </p:spTree>
    <p:extLst>
      <p:ext uri="{BB962C8B-B14F-4D97-AF65-F5344CB8AC3E}">
        <p14:creationId xmlns:p14="http://schemas.microsoft.com/office/powerpoint/2010/main" val="11838049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40A1AD70-DEF1-5577-8938-4836B709F57E}"/>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9A1B5644-6DF3-14D2-AE38-0D7C793F576E}"/>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F2F5691A-230C-A7F5-F9CC-35F283957ACA}"/>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87844D1D-19EC-112F-FCBB-5DDBAAFC3DF2}"/>
              </a:ext>
            </a:extLst>
          </p:cNvPr>
          <p:cNvSpPr/>
          <p:nvPr/>
        </p:nvSpPr>
        <p:spPr>
          <a:xfrm>
            <a:off x="795094" y="3208564"/>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0269168-F2F8-3F5C-297A-C59AF32249D7}"/>
              </a:ext>
            </a:extLst>
          </p:cNvPr>
          <p:cNvSpPr txBox="1"/>
          <p:nvPr/>
        </p:nvSpPr>
        <p:spPr>
          <a:xfrm>
            <a:off x="811422" y="3255485"/>
            <a:ext cx="725181" cy="369332"/>
          </a:xfrm>
          <a:prstGeom prst="rect">
            <a:avLst/>
          </a:prstGeom>
          <a:noFill/>
        </p:spPr>
        <p:txBody>
          <a:bodyPr wrap="square" rtlCol="0">
            <a:spAutoFit/>
          </a:bodyPr>
          <a:lstStyle/>
          <a:p>
            <a:r>
              <a:rPr lang="en-US" b="1">
                <a:solidFill>
                  <a:schemeClr val="bg1"/>
                </a:solidFill>
                <a:latin typeface="Montserrat" pitchFamily="2" charset="77"/>
              </a:rPr>
              <a:t>19</a:t>
            </a:r>
          </a:p>
        </p:txBody>
      </p:sp>
      <p:pic>
        <p:nvPicPr>
          <p:cNvPr id="38" name="Picture 37">
            <a:extLst>
              <a:ext uri="{FF2B5EF4-FFF2-40B4-BE49-F238E27FC236}">
                <a16:creationId xmlns:a16="http://schemas.microsoft.com/office/drawing/2014/main" id="{FCE41A83-2EA0-7A36-4005-688C04878D76}"/>
              </a:ext>
            </a:extLst>
          </p:cNvPr>
          <p:cNvPicPr>
            <a:picLocks noChangeAspect="1"/>
          </p:cNvPicPr>
          <p:nvPr/>
        </p:nvPicPr>
        <p:blipFill>
          <a:blip r:embed="rId6"/>
          <a:stretch>
            <a:fillRect/>
          </a:stretch>
        </p:blipFill>
        <p:spPr>
          <a:xfrm>
            <a:off x="10070274" y="56998"/>
            <a:ext cx="1568307" cy="443666"/>
          </a:xfrm>
          <a:prstGeom prst="rect">
            <a:avLst/>
          </a:prstGeom>
        </p:spPr>
      </p:pic>
      <p:sp>
        <p:nvSpPr>
          <p:cNvPr id="39" name="TextBox 38">
            <a:extLst>
              <a:ext uri="{FF2B5EF4-FFF2-40B4-BE49-F238E27FC236}">
                <a16:creationId xmlns:a16="http://schemas.microsoft.com/office/drawing/2014/main" id="{4144E5D8-1D75-8086-A0B3-B3BECC96D9B6}"/>
              </a:ext>
            </a:extLst>
          </p:cNvPr>
          <p:cNvSpPr txBox="1"/>
          <p:nvPr/>
        </p:nvSpPr>
        <p:spPr>
          <a:xfrm>
            <a:off x="-235952" y="396605"/>
            <a:ext cx="4261271" cy="1107996"/>
          </a:xfrm>
          <a:prstGeom prst="rect">
            <a:avLst/>
          </a:prstGeom>
          <a:noFill/>
        </p:spPr>
        <p:txBody>
          <a:bodyPr wrap="square">
            <a:spAutoFit/>
          </a:bodyPr>
          <a:lstStyle/>
          <a:p>
            <a:pPr algn="ctr"/>
            <a:r>
              <a:rPr lang="en-US" sz="3300" b="1">
                <a:solidFill>
                  <a:schemeClr val="bg1"/>
                </a:solidFill>
                <a:latin typeface="Montserrat" pitchFamily="2" charset="77"/>
              </a:rPr>
              <a:t>Step 12</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56C3BE4C-5DF3-38C5-1B27-8D5AEC979DA0}"/>
              </a:ext>
            </a:extLst>
          </p:cNvPr>
          <p:cNvSpPr/>
          <p:nvPr/>
        </p:nvSpPr>
        <p:spPr>
          <a:xfrm>
            <a:off x="9200116" y="1060865"/>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D73B5CD-E45C-5C95-4F66-CED3DBD90EC0}"/>
              </a:ext>
            </a:extLst>
          </p:cNvPr>
          <p:cNvCxnSpPr>
            <a:cxnSpLocks/>
          </p:cNvCxnSpPr>
          <p:nvPr/>
        </p:nvCxnSpPr>
        <p:spPr>
          <a:xfrm flipV="1">
            <a:off x="3591583" y="1226971"/>
            <a:ext cx="5600892" cy="199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2CE459FE-C7B6-24EB-0411-A19D46BC665C}"/>
              </a:ext>
            </a:extLst>
          </p:cNvPr>
          <p:cNvSpPr txBox="1"/>
          <p:nvPr/>
        </p:nvSpPr>
        <p:spPr>
          <a:xfrm>
            <a:off x="1720511" y="2539895"/>
            <a:ext cx="4609616" cy="2062103"/>
          </a:xfrm>
          <a:prstGeom prst="rect">
            <a:avLst/>
          </a:prstGeom>
          <a:noFill/>
        </p:spPr>
        <p:txBody>
          <a:bodyPr wrap="square" rtlCol="0">
            <a:spAutoFit/>
          </a:bodyPr>
          <a:lstStyle/>
          <a:p>
            <a:r>
              <a:rPr lang="en-US" sz="3200">
                <a:solidFill>
                  <a:schemeClr val="bg1"/>
                </a:solidFill>
                <a:latin typeface="Montserrat" pitchFamily="2" charset="77"/>
              </a:rPr>
              <a:t>Hook the loose end of the rubber band onto the short skewer </a:t>
            </a:r>
          </a:p>
        </p:txBody>
      </p:sp>
      <p:sp>
        <p:nvSpPr>
          <p:cNvPr id="2" name="TextBox 1">
            <a:extLst>
              <a:ext uri="{FF2B5EF4-FFF2-40B4-BE49-F238E27FC236}">
                <a16:creationId xmlns:a16="http://schemas.microsoft.com/office/drawing/2014/main" id="{E7157FAD-ACDA-3F92-09D4-7F596F3F8B34}"/>
              </a:ext>
            </a:extLst>
          </p:cNvPr>
          <p:cNvSpPr txBox="1"/>
          <p:nvPr/>
        </p:nvSpPr>
        <p:spPr>
          <a:xfrm>
            <a:off x="3389827" y="191677"/>
            <a:ext cx="5784220" cy="1615827"/>
          </a:xfrm>
          <a:prstGeom prst="rect">
            <a:avLst/>
          </a:prstGeom>
          <a:noFill/>
        </p:spPr>
        <p:txBody>
          <a:bodyPr wrap="square">
            <a:spAutoFit/>
          </a:bodyPr>
          <a:lstStyle/>
          <a:p>
            <a:pPr algn="ctr"/>
            <a:r>
              <a:rPr lang="en-US" sz="3300" b="1">
                <a:solidFill>
                  <a:schemeClr val="bg1"/>
                </a:solidFill>
                <a:latin typeface="Montserrat" pitchFamily="2" charset="77"/>
              </a:rPr>
              <a:t>Hook Your Rubber Band Onto Your Anchor</a:t>
            </a:r>
          </a:p>
          <a:p>
            <a:pPr algn="ctr"/>
            <a:endParaRPr lang="en-US" sz="3300" b="1">
              <a:solidFill>
                <a:schemeClr val="bg1"/>
              </a:solidFill>
              <a:latin typeface="Montserrat" pitchFamily="2" charset="77"/>
            </a:endParaRPr>
          </a:p>
        </p:txBody>
      </p:sp>
      <p:pic>
        <p:nvPicPr>
          <p:cNvPr id="8" name="Picture 7">
            <a:extLst>
              <a:ext uri="{FF2B5EF4-FFF2-40B4-BE49-F238E27FC236}">
                <a16:creationId xmlns:a16="http://schemas.microsoft.com/office/drawing/2014/main" id="{233B401D-461D-866D-BE08-49950314BECA}"/>
              </a:ext>
            </a:extLst>
          </p:cNvPr>
          <p:cNvPicPr>
            <a:picLocks noChangeAspect="1"/>
          </p:cNvPicPr>
          <p:nvPr/>
        </p:nvPicPr>
        <p:blipFill>
          <a:blip r:embed="rId7"/>
          <a:stretch>
            <a:fillRect/>
          </a:stretch>
        </p:blipFill>
        <p:spPr>
          <a:xfrm>
            <a:off x="6313799" y="2059330"/>
            <a:ext cx="5066779" cy="3377853"/>
          </a:xfrm>
          <a:prstGeom prst="roundRect">
            <a:avLst/>
          </a:prstGeom>
          <a:effectLst>
            <a:outerShdw blurRad="165100" dist="38100" dir="8100000" sx="102000" sy="102000" algn="tr" rotWithShape="0">
              <a:prstClr val="black">
                <a:alpha val="40000"/>
              </a:prstClr>
            </a:outerShdw>
          </a:effectLst>
        </p:spPr>
      </p:pic>
    </p:spTree>
    <p:extLst>
      <p:ext uri="{BB962C8B-B14F-4D97-AF65-F5344CB8AC3E}">
        <p14:creationId xmlns:p14="http://schemas.microsoft.com/office/powerpoint/2010/main" val="1051458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F8FE7C9A-33D8-FAD2-40BB-04C0911BA60D}"/>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6FCBB22C-902F-1D8E-A76E-F5B0FE8EF309}"/>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EB9D35F6-7EEF-A819-D147-D8B254E0EEC6}"/>
              </a:ext>
            </a:extLst>
          </p:cNvPr>
          <p:cNvPicPr>
            <a:picLocks noChangeAspect="1"/>
          </p:cNvPicPr>
          <p:nvPr/>
        </p:nvPicPr>
        <p:blipFill>
          <a:blip r:embed="rId5"/>
          <a:stretch>
            <a:fillRect/>
          </a:stretch>
        </p:blipFill>
        <p:spPr>
          <a:xfrm>
            <a:off x="174023" y="6173160"/>
            <a:ext cx="2158360" cy="552438"/>
          </a:xfrm>
          <a:prstGeom prst="rect">
            <a:avLst/>
          </a:prstGeom>
        </p:spPr>
      </p:pic>
      <p:sp>
        <p:nvSpPr>
          <p:cNvPr id="26" name="Oval 25">
            <a:extLst>
              <a:ext uri="{FF2B5EF4-FFF2-40B4-BE49-F238E27FC236}">
                <a16:creationId xmlns:a16="http://schemas.microsoft.com/office/drawing/2014/main" id="{1B8FE2B3-7A6D-15B8-B3B3-1A69107D40E0}"/>
              </a:ext>
            </a:extLst>
          </p:cNvPr>
          <p:cNvSpPr/>
          <p:nvPr/>
        </p:nvSpPr>
        <p:spPr>
          <a:xfrm>
            <a:off x="343579" y="2934978"/>
            <a:ext cx="437699"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F5F7BC8-FFF7-ECA6-F2B5-965EEF2E8838}"/>
              </a:ext>
            </a:extLst>
          </p:cNvPr>
          <p:cNvSpPr txBox="1"/>
          <p:nvPr/>
        </p:nvSpPr>
        <p:spPr>
          <a:xfrm>
            <a:off x="343578" y="2981899"/>
            <a:ext cx="725181" cy="369332"/>
          </a:xfrm>
          <a:prstGeom prst="rect">
            <a:avLst/>
          </a:prstGeom>
          <a:noFill/>
        </p:spPr>
        <p:txBody>
          <a:bodyPr wrap="square" rtlCol="0">
            <a:spAutoFit/>
          </a:bodyPr>
          <a:lstStyle/>
          <a:p>
            <a:r>
              <a:rPr lang="en-US" b="1">
                <a:solidFill>
                  <a:schemeClr val="bg1"/>
                </a:solidFill>
                <a:latin typeface="Montserrat" pitchFamily="2" charset="77"/>
              </a:rPr>
              <a:t>20</a:t>
            </a:r>
          </a:p>
        </p:txBody>
      </p:sp>
      <p:pic>
        <p:nvPicPr>
          <p:cNvPr id="38" name="Picture 37">
            <a:extLst>
              <a:ext uri="{FF2B5EF4-FFF2-40B4-BE49-F238E27FC236}">
                <a16:creationId xmlns:a16="http://schemas.microsoft.com/office/drawing/2014/main" id="{4DDD657C-49D4-B0FA-6F98-652D8403BC75}"/>
              </a:ext>
            </a:extLst>
          </p:cNvPr>
          <p:cNvPicPr>
            <a:picLocks noChangeAspect="1"/>
          </p:cNvPicPr>
          <p:nvPr/>
        </p:nvPicPr>
        <p:blipFill>
          <a:blip r:embed="rId6"/>
          <a:stretch>
            <a:fillRect/>
          </a:stretch>
        </p:blipFill>
        <p:spPr>
          <a:xfrm>
            <a:off x="10070274" y="56998"/>
            <a:ext cx="1568307" cy="443666"/>
          </a:xfrm>
          <a:prstGeom prst="rect">
            <a:avLst/>
          </a:prstGeom>
        </p:spPr>
      </p:pic>
      <p:sp>
        <p:nvSpPr>
          <p:cNvPr id="39" name="TextBox 38">
            <a:extLst>
              <a:ext uri="{FF2B5EF4-FFF2-40B4-BE49-F238E27FC236}">
                <a16:creationId xmlns:a16="http://schemas.microsoft.com/office/drawing/2014/main" id="{76EF62C7-4B08-C6B3-DF37-BE8D3D8D62CC}"/>
              </a:ext>
            </a:extLst>
          </p:cNvPr>
          <p:cNvSpPr txBox="1"/>
          <p:nvPr/>
        </p:nvSpPr>
        <p:spPr>
          <a:xfrm>
            <a:off x="-235952" y="396605"/>
            <a:ext cx="4261271" cy="1107996"/>
          </a:xfrm>
          <a:prstGeom prst="rect">
            <a:avLst/>
          </a:prstGeom>
          <a:noFill/>
        </p:spPr>
        <p:txBody>
          <a:bodyPr wrap="square">
            <a:spAutoFit/>
          </a:bodyPr>
          <a:lstStyle/>
          <a:p>
            <a:pPr algn="ctr"/>
            <a:r>
              <a:rPr lang="en-US" sz="3300" b="1">
                <a:solidFill>
                  <a:schemeClr val="bg1"/>
                </a:solidFill>
                <a:latin typeface="Montserrat" pitchFamily="2" charset="77"/>
              </a:rPr>
              <a:t>Step 13</a:t>
            </a:r>
          </a:p>
          <a:p>
            <a:pPr algn="ctr"/>
            <a:endParaRPr lang="en-US" sz="3300" b="1">
              <a:solidFill>
                <a:schemeClr val="bg1"/>
              </a:solidFill>
              <a:latin typeface="Montserrat" pitchFamily="2" charset="77"/>
            </a:endParaRPr>
          </a:p>
        </p:txBody>
      </p:sp>
      <p:sp>
        <p:nvSpPr>
          <p:cNvPr id="14" name="5-Point Star 13">
            <a:extLst>
              <a:ext uri="{FF2B5EF4-FFF2-40B4-BE49-F238E27FC236}">
                <a16:creationId xmlns:a16="http://schemas.microsoft.com/office/drawing/2014/main" id="{87B96A6A-CBE5-B90A-78BF-7CB631113203}"/>
              </a:ext>
            </a:extLst>
          </p:cNvPr>
          <p:cNvSpPr/>
          <p:nvPr/>
        </p:nvSpPr>
        <p:spPr>
          <a:xfrm>
            <a:off x="8286172" y="78332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4A971FF-AAC0-1903-E412-61EF5414FD37}"/>
              </a:ext>
            </a:extLst>
          </p:cNvPr>
          <p:cNvCxnSpPr>
            <a:cxnSpLocks/>
          </p:cNvCxnSpPr>
          <p:nvPr/>
        </p:nvCxnSpPr>
        <p:spPr>
          <a:xfrm>
            <a:off x="3531753" y="956750"/>
            <a:ext cx="476316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B8686AF5-EEC4-8586-0A2D-74C99D5A6E69}"/>
              </a:ext>
            </a:extLst>
          </p:cNvPr>
          <p:cNvSpPr txBox="1"/>
          <p:nvPr/>
        </p:nvSpPr>
        <p:spPr>
          <a:xfrm>
            <a:off x="1206629" y="1678027"/>
            <a:ext cx="5917708" cy="3970318"/>
          </a:xfrm>
          <a:prstGeom prst="rect">
            <a:avLst/>
          </a:prstGeom>
          <a:noFill/>
        </p:spPr>
        <p:txBody>
          <a:bodyPr wrap="square" rtlCol="0">
            <a:spAutoFit/>
          </a:bodyPr>
          <a:lstStyle/>
          <a:p>
            <a:r>
              <a:rPr lang="en-US" sz="2800">
                <a:solidFill>
                  <a:schemeClr val="bg1"/>
                </a:solidFill>
                <a:latin typeface="Montserrat" pitchFamily="2" charset="77"/>
              </a:rPr>
              <a:t>Wind up the axle that that has the anchor attached to is. Hold onto the rubber band if it begins to slip. By winding the axle, you will be building up stored energy. Place your car down on the floor and release to convert the stored energy into motion </a:t>
            </a:r>
          </a:p>
        </p:txBody>
      </p:sp>
      <p:sp>
        <p:nvSpPr>
          <p:cNvPr id="2" name="TextBox 1">
            <a:extLst>
              <a:ext uri="{FF2B5EF4-FFF2-40B4-BE49-F238E27FC236}">
                <a16:creationId xmlns:a16="http://schemas.microsoft.com/office/drawing/2014/main" id="{7EB5DAB9-3C76-1E63-C627-A82F30E832A9}"/>
              </a:ext>
            </a:extLst>
          </p:cNvPr>
          <p:cNvSpPr txBox="1"/>
          <p:nvPr/>
        </p:nvSpPr>
        <p:spPr>
          <a:xfrm>
            <a:off x="2925069" y="356586"/>
            <a:ext cx="5784220" cy="600164"/>
          </a:xfrm>
          <a:prstGeom prst="rect">
            <a:avLst/>
          </a:prstGeom>
          <a:noFill/>
        </p:spPr>
        <p:txBody>
          <a:bodyPr wrap="square">
            <a:spAutoFit/>
          </a:bodyPr>
          <a:lstStyle/>
          <a:p>
            <a:pPr algn="ctr"/>
            <a:r>
              <a:rPr lang="en-US" sz="3300" b="1">
                <a:solidFill>
                  <a:schemeClr val="bg1"/>
                </a:solidFill>
                <a:latin typeface="Montserrat" pitchFamily="2" charset="77"/>
              </a:rPr>
              <a:t>Wind Up and Release</a:t>
            </a:r>
          </a:p>
        </p:txBody>
      </p:sp>
      <p:pic>
        <p:nvPicPr>
          <p:cNvPr id="4" name="Picture 3">
            <a:extLst>
              <a:ext uri="{FF2B5EF4-FFF2-40B4-BE49-F238E27FC236}">
                <a16:creationId xmlns:a16="http://schemas.microsoft.com/office/drawing/2014/main" id="{F90AEFCD-0BD4-38A3-4688-548AC2DDCDD5}"/>
              </a:ext>
            </a:extLst>
          </p:cNvPr>
          <p:cNvPicPr>
            <a:picLocks noChangeAspect="1"/>
          </p:cNvPicPr>
          <p:nvPr/>
        </p:nvPicPr>
        <p:blipFill>
          <a:blip r:embed="rId7"/>
          <a:stretch>
            <a:fillRect/>
          </a:stretch>
        </p:blipFill>
        <p:spPr>
          <a:xfrm>
            <a:off x="7124337" y="1801154"/>
            <a:ext cx="4724084" cy="3149389"/>
          </a:xfrm>
          <a:prstGeom prst="roundRect">
            <a:avLst/>
          </a:prstGeom>
        </p:spPr>
      </p:pic>
    </p:spTree>
    <p:extLst>
      <p:ext uri="{BB962C8B-B14F-4D97-AF65-F5344CB8AC3E}">
        <p14:creationId xmlns:p14="http://schemas.microsoft.com/office/powerpoint/2010/main" val="1605510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345936" y="-11360"/>
            <a:ext cx="5957543"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5826" y="0"/>
            <a:ext cx="5957543" cy="1143000"/>
          </a:xfrm>
        </p:spPr>
        <p:txBody>
          <a:bodyPr>
            <a:normAutofit/>
          </a:bodyPr>
          <a:lstStyle/>
          <a:p>
            <a:r>
              <a:rPr lang="en-US" sz="3200" b="1">
                <a:solidFill>
                  <a:srgbClr val="ED1C24"/>
                </a:solidFill>
                <a:latin typeface="Montserrat" pitchFamily="2" charset="77"/>
              </a:rPr>
              <a:t>You made a rubber band-powered car!</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3" name="Picture 2">
            <a:extLst>
              <a:ext uri="{FF2B5EF4-FFF2-40B4-BE49-F238E27FC236}">
                <a16:creationId xmlns:a16="http://schemas.microsoft.com/office/drawing/2014/main" id="{5991F799-B366-D241-4BC7-5C7EFCF2BE11}"/>
              </a:ext>
            </a:extLst>
          </p:cNvPr>
          <p:cNvPicPr>
            <a:picLocks noChangeAspect="1"/>
          </p:cNvPicPr>
          <p:nvPr/>
        </p:nvPicPr>
        <p:blipFill>
          <a:blip r:embed="rId5"/>
          <a:srcRect l="29115" t="22195" r="30675" b="21188"/>
          <a:stretch>
            <a:fillRect/>
          </a:stretch>
        </p:blipFill>
        <p:spPr>
          <a:xfrm>
            <a:off x="6819251" y="1174199"/>
            <a:ext cx="5010912" cy="4703720"/>
          </a:xfrm>
          <a:prstGeom prst="rect">
            <a:avLst/>
          </a:prstGeom>
        </p:spPr>
      </p:pic>
      <p:pic>
        <p:nvPicPr>
          <p:cNvPr id="8" name="Picture 7">
            <a:extLst>
              <a:ext uri="{FF2B5EF4-FFF2-40B4-BE49-F238E27FC236}">
                <a16:creationId xmlns:a16="http://schemas.microsoft.com/office/drawing/2014/main" id="{53763131-C484-05C1-AC0F-267AB57E81EE}"/>
              </a:ext>
            </a:extLst>
          </p:cNvPr>
          <p:cNvPicPr>
            <a:picLocks noChangeAspect="1"/>
          </p:cNvPicPr>
          <p:nvPr/>
        </p:nvPicPr>
        <p:blipFill>
          <a:blip r:embed="rId6"/>
          <a:srcRect l="3157" t="2621" r="2792" b="5208"/>
          <a:stretch>
            <a:fillRect/>
          </a:stretch>
        </p:blipFill>
        <p:spPr>
          <a:xfrm>
            <a:off x="0" y="2153270"/>
            <a:ext cx="6210351" cy="4824660"/>
          </a:xfrm>
          <a:prstGeom prst="rect">
            <a:avLst/>
          </a:prstGeom>
        </p:spPr>
      </p:pic>
      <p:pic>
        <p:nvPicPr>
          <p:cNvPr id="11" name="Picture 10">
            <a:extLst>
              <a:ext uri="{FF2B5EF4-FFF2-40B4-BE49-F238E27FC236}">
                <a16:creationId xmlns:a16="http://schemas.microsoft.com/office/drawing/2014/main" id="{EA6E5A77-22FA-32B6-C780-1409EBC2D1C7}"/>
              </a:ext>
            </a:extLst>
          </p:cNvPr>
          <p:cNvPicPr>
            <a:picLocks noChangeAspect="1"/>
          </p:cNvPicPr>
          <p:nvPr/>
        </p:nvPicPr>
        <p:blipFill>
          <a:blip r:embed="rId7"/>
          <a:stretch>
            <a:fillRect/>
          </a:stretch>
        </p:blipFill>
        <p:spPr>
          <a:xfrm>
            <a:off x="694266" y="1000458"/>
            <a:ext cx="3293534" cy="18900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5"/>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268862" y="2818751"/>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3" name="5-Point Star 12">
            <a:extLst>
              <a:ext uri="{FF2B5EF4-FFF2-40B4-BE49-F238E27FC236}">
                <a16:creationId xmlns:a16="http://schemas.microsoft.com/office/drawing/2014/main" id="{E6C3D351-55AD-CA94-C852-671D80F8DCED}"/>
              </a:ext>
            </a:extLst>
          </p:cNvPr>
          <p:cNvSpPr/>
          <p:nvPr/>
        </p:nvSpPr>
        <p:spPr>
          <a:xfrm>
            <a:off x="5096417" y="931559"/>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D5AFCB9-60BD-F597-05D0-E4C96EDE01AD}"/>
              </a:ext>
            </a:extLst>
          </p:cNvPr>
          <p:cNvSpPr/>
          <p:nvPr/>
        </p:nvSpPr>
        <p:spPr>
          <a:xfrm rot="2148141">
            <a:off x="7246022" y="96315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7B8064C5-D97F-8DBE-7C82-233CD24A0269}"/>
              </a:ext>
            </a:extLst>
          </p:cNvPr>
          <p:cNvSpPr/>
          <p:nvPr/>
        </p:nvSpPr>
        <p:spPr>
          <a:xfrm>
            <a:off x="6695677" y="134263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10213758" y="147576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6399841" y="847129"/>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6052061" y="1947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F42DFC2-9231-DDB4-9FA8-0A3B3F236CAD}"/>
              </a:ext>
            </a:extLst>
          </p:cNvPr>
          <p:cNvSpPr/>
          <p:nvPr/>
        </p:nvSpPr>
        <p:spPr>
          <a:xfrm rot="19955312">
            <a:off x="9262058" y="550106"/>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FDA6B101-F70A-F4FD-FC1A-F64AF7C4228C}"/>
              </a:ext>
            </a:extLst>
          </p:cNvPr>
          <p:cNvSpPr/>
          <p:nvPr/>
        </p:nvSpPr>
        <p:spPr>
          <a:xfrm rot="20739421">
            <a:off x="5928832" y="117312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F1C12242-749B-DAAC-C0C3-0EFE787DD782}"/>
              </a:ext>
            </a:extLst>
          </p:cNvPr>
          <p:cNvSpPr/>
          <p:nvPr/>
        </p:nvSpPr>
        <p:spPr>
          <a:xfrm rot="20739421">
            <a:off x="4444087" y="115390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4F079A3B-655C-51CA-04D2-AA37450D5D22}"/>
              </a:ext>
            </a:extLst>
          </p:cNvPr>
          <p:cNvSpPr/>
          <p:nvPr/>
        </p:nvSpPr>
        <p:spPr>
          <a:xfrm rot="20739421">
            <a:off x="5757620" y="1795564"/>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256739" y="207957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67D886BA-CD76-0F6B-8FCF-6C6A6DE2A26A}"/>
              </a:ext>
            </a:extLst>
          </p:cNvPr>
          <p:cNvSpPr/>
          <p:nvPr/>
        </p:nvSpPr>
        <p:spPr>
          <a:xfrm rot="21310741">
            <a:off x="7859985" y="146375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6"/>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7"/>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1484675" y="351062"/>
            <a:ext cx="3564865"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4454073" y="12891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1582890" y="1458574"/>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8"/>
          <a:srcRect l="14085" t="39978" r="53808" b="38994"/>
          <a:stretch>
            <a:fillRect/>
          </a:stretch>
        </p:blipFill>
        <p:spPr>
          <a:xfrm>
            <a:off x="97968" y="266122"/>
            <a:ext cx="1600166" cy="1355015"/>
          </a:xfrm>
          <a:prstGeom prst="rect">
            <a:avLst/>
          </a:prstGeom>
        </p:spPr>
      </p:pic>
      <p:sp>
        <p:nvSpPr>
          <p:cNvPr id="63" name="Rounded Rectangle 62">
            <a:extLst>
              <a:ext uri="{FF2B5EF4-FFF2-40B4-BE49-F238E27FC236}">
                <a16:creationId xmlns:a16="http://schemas.microsoft.com/office/drawing/2014/main" id="{9B26E65E-BF11-26D6-A614-0581A342E4FE}"/>
              </a:ext>
            </a:extLst>
          </p:cNvPr>
          <p:cNvSpPr/>
          <p:nvPr/>
        </p:nvSpPr>
        <p:spPr>
          <a:xfrm>
            <a:off x="259103" y="2208580"/>
            <a:ext cx="11444814" cy="3093584"/>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endParaRPr lang="en-US" altLang="en-US" sz="2400" b="1">
              <a:solidFill>
                <a:srgbClr val="2E3192"/>
              </a:solidFill>
              <a:latin typeface="Montserrat" pitchFamily="2" charset="77"/>
            </a:endParaRPr>
          </a:p>
        </p:txBody>
      </p:sp>
      <p:sp>
        <p:nvSpPr>
          <p:cNvPr id="5" name="TextBox 4">
            <a:extLst>
              <a:ext uri="{FF2B5EF4-FFF2-40B4-BE49-F238E27FC236}">
                <a16:creationId xmlns:a16="http://schemas.microsoft.com/office/drawing/2014/main" id="{7734BC44-4461-9FD4-3485-C89B8FB9A667}"/>
              </a:ext>
            </a:extLst>
          </p:cNvPr>
          <p:cNvSpPr txBox="1"/>
          <p:nvPr/>
        </p:nvSpPr>
        <p:spPr>
          <a:xfrm>
            <a:off x="972584" y="2592085"/>
            <a:ext cx="10421386" cy="1138773"/>
          </a:xfrm>
          <a:prstGeom prst="rect">
            <a:avLst/>
          </a:prstGeom>
          <a:noFill/>
        </p:spPr>
        <p:txBody>
          <a:bodyPr wrap="square" lIns="91440" tIns="45720" rIns="91440" bIns="45720" rtlCol="0" anchor="t">
            <a:spAutoFit/>
          </a:bodyPr>
          <a:lstStyle/>
          <a:p>
            <a:r>
              <a:rPr lang="en-US" sz="2400" b="1">
                <a:solidFill>
                  <a:srgbClr val="2E3192"/>
                </a:solidFill>
                <a:latin typeface="Montserrat"/>
              </a:rPr>
              <a:t>What parts are working together in this car? In other words, which parts are working as a system? </a:t>
            </a:r>
          </a:p>
          <a:p>
            <a:endParaRPr lang="en-US" sz="2000"/>
          </a:p>
        </p:txBody>
      </p:sp>
      <p:sp>
        <p:nvSpPr>
          <p:cNvPr id="11" name="TextBox 10">
            <a:extLst>
              <a:ext uri="{FF2B5EF4-FFF2-40B4-BE49-F238E27FC236}">
                <a16:creationId xmlns:a16="http://schemas.microsoft.com/office/drawing/2014/main" id="{80E5CA12-CF6C-34EC-8DB6-8BF886E97591}"/>
              </a:ext>
            </a:extLst>
          </p:cNvPr>
          <p:cNvSpPr txBox="1"/>
          <p:nvPr/>
        </p:nvSpPr>
        <p:spPr>
          <a:xfrm>
            <a:off x="988124" y="3511343"/>
            <a:ext cx="10421386" cy="769441"/>
          </a:xfrm>
          <a:prstGeom prst="rect">
            <a:avLst/>
          </a:prstGeom>
          <a:noFill/>
        </p:spPr>
        <p:txBody>
          <a:bodyPr wrap="square" rtlCol="0">
            <a:spAutoFit/>
          </a:bodyPr>
          <a:lstStyle/>
          <a:p>
            <a:r>
              <a:rPr lang="en-US" sz="2400" b="1">
                <a:solidFill>
                  <a:srgbClr val="2E3192"/>
                </a:solidFill>
                <a:latin typeface="Montserrat" pitchFamily="2" charset="77"/>
              </a:rPr>
              <a:t>What could happen if one part isn’t lined up correctly? </a:t>
            </a:r>
          </a:p>
          <a:p>
            <a:endParaRPr lang="en-US" sz="2000"/>
          </a:p>
        </p:txBody>
      </p:sp>
      <p:sp>
        <p:nvSpPr>
          <p:cNvPr id="59" name="TextBox 58">
            <a:extLst>
              <a:ext uri="{FF2B5EF4-FFF2-40B4-BE49-F238E27FC236}">
                <a16:creationId xmlns:a16="http://schemas.microsoft.com/office/drawing/2014/main" id="{263DFB78-9682-D31E-EB1B-4B194B55F8B0}"/>
              </a:ext>
            </a:extLst>
          </p:cNvPr>
          <p:cNvSpPr txBox="1"/>
          <p:nvPr/>
        </p:nvSpPr>
        <p:spPr>
          <a:xfrm>
            <a:off x="1003664" y="4075984"/>
            <a:ext cx="10421386" cy="830997"/>
          </a:xfrm>
          <a:prstGeom prst="rect">
            <a:avLst/>
          </a:prstGeom>
          <a:noFill/>
        </p:spPr>
        <p:txBody>
          <a:bodyPr wrap="square" rtlCol="0">
            <a:spAutoFit/>
          </a:bodyPr>
          <a:lstStyle/>
          <a:p>
            <a:r>
              <a:rPr lang="en-US" sz="2400" b="1">
                <a:solidFill>
                  <a:srgbClr val="2E3192"/>
                </a:solidFill>
                <a:latin typeface="Montserrat" pitchFamily="2" charset="77"/>
              </a:rPr>
              <a:t>Which parts do you think are most important for helping the car roll? </a:t>
            </a:r>
          </a:p>
        </p:txBody>
      </p:sp>
      <p:sp>
        <p:nvSpPr>
          <p:cNvPr id="62" name="5-Point Star 61">
            <a:extLst>
              <a:ext uri="{FF2B5EF4-FFF2-40B4-BE49-F238E27FC236}">
                <a16:creationId xmlns:a16="http://schemas.microsoft.com/office/drawing/2014/main" id="{88C2424B-A684-DC9F-5BAC-77014FD93C39}"/>
              </a:ext>
            </a:extLst>
          </p:cNvPr>
          <p:cNvSpPr/>
          <p:nvPr/>
        </p:nvSpPr>
        <p:spPr>
          <a:xfrm>
            <a:off x="615723" y="271972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0" name="5-Point Star 69">
            <a:extLst>
              <a:ext uri="{FF2B5EF4-FFF2-40B4-BE49-F238E27FC236}">
                <a16:creationId xmlns:a16="http://schemas.microsoft.com/office/drawing/2014/main" id="{F7B4FDD1-4DCC-6CCB-4A7B-73993CBCA2EC}"/>
              </a:ext>
            </a:extLst>
          </p:cNvPr>
          <p:cNvSpPr/>
          <p:nvPr/>
        </p:nvSpPr>
        <p:spPr>
          <a:xfrm>
            <a:off x="614469" y="356875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1" name="5-Point Star 70">
            <a:extLst>
              <a:ext uri="{FF2B5EF4-FFF2-40B4-BE49-F238E27FC236}">
                <a16:creationId xmlns:a16="http://schemas.microsoft.com/office/drawing/2014/main" id="{9E60E4A9-F39B-ADB5-9D28-52500C631D59}"/>
              </a:ext>
            </a:extLst>
          </p:cNvPr>
          <p:cNvSpPr/>
          <p:nvPr/>
        </p:nvSpPr>
        <p:spPr>
          <a:xfrm>
            <a:off x="612359" y="426107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40109908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1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Title 1">
            <a:extLst>
              <a:ext uri="{FF2B5EF4-FFF2-40B4-BE49-F238E27FC236}">
                <a16:creationId xmlns:a16="http://schemas.microsoft.com/office/drawing/2014/main" id="{BB7C3F54-9D5A-EA8F-A41E-883815409A67}"/>
              </a:ext>
            </a:extLst>
          </p:cNvPr>
          <p:cNvSpPr>
            <a:spLocks noGrp="1"/>
          </p:cNvSpPr>
          <p:nvPr/>
        </p:nvSpPr>
        <p:spPr>
          <a:xfrm>
            <a:off x="4472027" y="135026"/>
            <a:ext cx="6888720"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a:solidFill>
                  <a:schemeClr val="bg1"/>
                </a:solidFill>
                <a:latin typeface="Montserrat" pitchFamily="2" charset="77"/>
              </a:rPr>
              <a:t>Wrap Up!</a:t>
            </a:r>
            <a:endParaRPr lang="en-US" sz="2800" b="1">
              <a:solidFill>
                <a:schemeClr val="bg1"/>
              </a:solidFill>
              <a:latin typeface="Montserrat" pitchFamily="2" charset="77"/>
            </a:endParaRPr>
          </a:p>
        </p:txBody>
      </p:sp>
      <p:pic>
        <p:nvPicPr>
          <p:cNvPr id="21" name="Picture 20">
            <a:extLst>
              <a:ext uri="{FF2B5EF4-FFF2-40B4-BE49-F238E27FC236}">
                <a16:creationId xmlns:a16="http://schemas.microsoft.com/office/drawing/2014/main" id="{59BF36E4-1200-71DD-3362-A823F0C5CC37}"/>
              </a:ext>
            </a:extLst>
          </p:cNvPr>
          <p:cNvPicPr>
            <a:picLocks noChangeAspect="1"/>
          </p:cNvPicPr>
          <p:nvPr/>
        </p:nvPicPr>
        <p:blipFill>
          <a:blip r:embed="rId4"/>
          <a:stretch>
            <a:fillRect/>
          </a:stretch>
        </p:blipFill>
        <p:spPr>
          <a:xfrm>
            <a:off x="11147606" y="5970748"/>
            <a:ext cx="985793" cy="761749"/>
          </a:xfrm>
          <a:prstGeom prst="rect">
            <a:avLst/>
          </a:prstGeom>
        </p:spPr>
      </p:pic>
      <p:cxnSp>
        <p:nvCxnSpPr>
          <p:cNvPr id="22" name="Straight Connector 21">
            <a:extLst>
              <a:ext uri="{FF2B5EF4-FFF2-40B4-BE49-F238E27FC236}">
                <a16:creationId xmlns:a16="http://schemas.microsoft.com/office/drawing/2014/main" id="{9C1BA083-2346-8E88-1530-A9EA1E5E5FC6}"/>
              </a:ext>
            </a:extLst>
          </p:cNvPr>
          <p:cNvCxnSpPr>
            <a:cxnSpLocks/>
          </p:cNvCxnSpPr>
          <p:nvPr/>
        </p:nvCxnSpPr>
        <p:spPr>
          <a:xfrm>
            <a:off x="4485998" y="1131390"/>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3" name="5-Point Star 22">
            <a:extLst>
              <a:ext uri="{FF2B5EF4-FFF2-40B4-BE49-F238E27FC236}">
                <a16:creationId xmlns:a16="http://schemas.microsoft.com/office/drawing/2014/main" id="{7EB287D4-BD2F-F2E8-FACF-59085ECF5A74}"/>
              </a:ext>
            </a:extLst>
          </p:cNvPr>
          <p:cNvSpPr/>
          <p:nvPr/>
        </p:nvSpPr>
        <p:spPr>
          <a:xfrm>
            <a:off x="7322336" y="976745"/>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095E3C6E-C5AA-3C49-F475-1965E106AA61}"/>
              </a:ext>
            </a:extLst>
          </p:cNvPr>
          <p:cNvSpPr/>
          <p:nvPr/>
        </p:nvSpPr>
        <p:spPr>
          <a:xfrm>
            <a:off x="2632232" y="2826152"/>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3">
            <a:extLst>
              <a:ext uri="{FF2B5EF4-FFF2-40B4-BE49-F238E27FC236}">
                <a16:creationId xmlns:a16="http://schemas.microsoft.com/office/drawing/2014/main" id="{08ECD171-70FC-E6DD-9F0C-C70D44C8031B}"/>
              </a:ext>
            </a:extLst>
          </p:cNvPr>
          <p:cNvSpPr txBox="1"/>
          <p:nvPr/>
        </p:nvSpPr>
        <p:spPr>
          <a:xfrm>
            <a:off x="3039081" y="2303252"/>
            <a:ext cx="6571404" cy="147732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Mechanical Engineers </a:t>
            </a:r>
            <a:r>
              <a:rPr lang="en-US">
                <a:solidFill>
                  <a:schemeClr val="bg1"/>
                </a:solidFill>
                <a:latin typeface="Montserrat"/>
              </a:rPr>
              <a:t>design things that move, such as cars, bikes, elevators, and machines. It’s important that they understand how parts work together as a system and how to reduce friction so things move smoothly </a:t>
            </a:r>
          </a:p>
        </p:txBody>
      </p:sp>
      <p:sp>
        <p:nvSpPr>
          <p:cNvPr id="30" name="TextBox 15">
            <a:extLst>
              <a:ext uri="{FF2B5EF4-FFF2-40B4-BE49-F238E27FC236}">
                <a16:creationId xmlns:a16="http://schemas.microsoft.com/office/drawing/2014/main" id="{5D3224C5-8E6B-05D8-4227-3278E73DF43C}"/>
              </a:ext>
            </a:extLst>
          </p:cNvPr>
          <p:cNvSpPr txBox="1"/>
          <p:nvPr/>
        </p:nvSpPr>
        <p:spPr>
          <a:xfrm>
            <a:off x="3039081" y="3960423"/>
            <a:ext cx="6455901" cy="64633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Toy designers </a:t>
            </a:r>
            <a:r>
              <a:rPr lang="en-US">
                <a:solidFill>
                  <a:schemeClr val="bg1"/>
                </a:solidFill>
                <a:latin typeface="Montserrat"/>
              </a:rPr>
              <a:t>create moving toys like pull-back cars, wind-up toys, and launchers </a:t>
            </a:r>
          </a:p>
        </p:txBody>
      </p:sp>
      <p:sp>
        <p:nvSpPr>
          <p:cNvPr id="32" name="Title 1">
            <a:extLst>
              <a:ext uri="{FF2B5EF4-FFF2-40B4-BE49-F238E27FC236}">
                <a16:creationId xmlns:a16="http://schemas.microsoft.com/office/drawing/2014/main" id="{3669DF02-06AB-95BE-FA44-9C8067DF96A2}"/>
              </a:ext>
            </a:extLst>
          </p:cNvPr>
          <p:cNvSpPr txBox="1">
            <a:spLocks/>
          </p:cNvSpPr>
          <p:nvPr/>
        </p:nvSpPr>
        <p:spPr>
          <a:xfrm>
            <a:off x="2873046" y="1087156"/>
            <a:ext cx="6200031" cy="138895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a:solidFill>
                  <a:schemeClr val="bg1"/>
                </a:solidFill>
                <a:latin typeface="Montserrat" pitchFamily="2" charset="77"/>
              </a:rPr>
              <a:t>What Careers Did We Explore Today?</a:t>
            </a:r>
            <a:endParaRPr lang="en-US" sz="1800" b="1">
              <a:solidFill>
                <a:schemeClr val="bg1"/>
              </a:solidFill>
              <a:latin typeface="Montserrat" pitchFamily="2" charset="77"/>
            </a:endParaRPr>
          </a:p>
        </p:txBody>
      </p:sp>
      <p:sp>
        <p:nvSpPr>
          <p:cNvPr id="39" name="5-Point Star 38">
            <a:extLst>
              <a:ext uri="{FF2B5EF4-FFF2-40B4-BE49-F238E27FC236}">
                <a16:creationId xmlns:a16="http://schemas.microsoft.com/office/drawing/2014/main" id="{7E1501A4-7D09-D1D9-1E0A-45CEAC6BDCC0}"/>
              </a:ext>
            </a:extLst>
          </p:cNvPr>
          <p:cNvSpPr/>
          <p:nvPr/>
        </p:nvSpPr>
        <p:spPr>
          <a:xfrm>
            <a:off x="2635803" y="4062130"/>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4" name="Picture 43">
            <a:extLst>
              <a:ext uri="{FF2B5EF4-FFF2-40B4-BE49-F238E27FC236}">
                <a16:creationId xmlns:a16="http://schemas.microsoft.com/office/drawing/2014/main" id="{560D2143-B460-EB29-43ED-02152D230330}"/>
              </a:ext>
            </a:extLst>
          </p:cNvPr>
          <p:cNvPicPr>
            <a:picLocks noChangeAspect="1"/>
          </p:cNvPicPr>
          <p:nvPr/>
        </p:nvPicPr>
        <p:blipFill>
          <a:blip r:embed="rId7"/>
          <a:srcRect l="1710" t="46504" r="52273" b="15711"/>
          <a:stretch>
            <a:fillRect/>
          </a:stretch>
        </p:blipFill>
        <p:spPr>
          <a:xfrm>
            <a:off x="10414692" y="1104735"/>
            <a:ext cx="1424528" cy="1512419"/>
          </a:xfrm>
          <a:prstGeom prst="rect">
            <a:avLst/>
          </a:prstGeom>
        </p:spPr>
      </p:pic>
      <p:sp>
        <p:nvSpPr>
          <p:cNvPr id="4" name="TextBox 15">
            <a:extLst>
              <a:ext uri="{FF2B5EF4-FFF2-40B4-BE49-F238E27FC236}">
                <a16:creationId xmlns:a16="http://schemas.microsoft.com/office/drawing/2014/main" id="{E38B04C7-F7D4-FDBC-CD22-BD9A45C0045A}"/>
              </a:ext>
            </a:extLst>
          </p:cNvPr>
          <p:cNvSpPr txBox="1"/>
          <p:nvPr/>
        </p:nvSpPr>
        <p:spPr>
          <a:xfrm>
            <a:off x="3039081" y="4770016"/>
            <a:ext cx="6970333"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pitchFamily="2" charset="77"/>
              </a:rPr>
              <a:t>Race Car Engineers </a:t>
            </a:r>
            <a:r>
              <a:rPr lang="en-US">
                <a:solidFill>
                  <a:schemeClr val="bg1"/>
                </a:solidFill>
                <a:latin typeface="Montserrat" pitchFamily="2" charset="77"/>
              </a:rPr>
              <a:t>focus on making cars move as fast and as smoothly as possible. They work to reduce friction, improve energy transfer, and make sure every part of a system is aligned and working together </a:t>
            </a:r>
          </a:p>
        </p:txBody>
      </p:sp>
      <p:pic>
        <p:nvPicPr>
          <p:cNvPr id="5" name="Picture 4">
            <a:extLst>
              <a:ext uri="{FF2B5EF4-FFF2-40B4-BE49-F238E27FC236}">
                <a16:creationId xmlns:a16="http://schemas.microsoft.com/office/drawing/2014/main" id="{9D4E6FF1-FC1D-B4E0-D3E5-45D312AB06A4}"/>
              </a:ext>
            </a:extLst>
          </p:cNvPr>
          <p:cNvPicPr>
            <a:picLocks noChangeAspect="1"/>
          </p:cNvPicPr>
          <p:nvPr/>
        </p:nvPicPr>
        <p:blipFill>
          <a:blip r:embed="rId8"/>
          <a:srcRect t="50000" r="14348"/>
          <a:stretch>
            <a:fillRect/>
          </a:stretch>
        </p:blipFill>
        <p:spPr>
          <a:xfrm>
            <a:off x="9668735" y="3472397"/>
            <a:ext cx="2601846" cy="1963818"/>
          </a:xfrm>
          <a:prstGeom prst="rect">
            <a:avLst/>
          </a:prstGeom>
        </p:spPr>
      </p:pic>
      <p:sp>
        <p:nvSpPr>
          <p:cNvPr id="9" name="5-Point Star 8">
            <a:extLst>
              <a:ext uri="{FF2B5EF4-FFF2-40B4-BE49-F238E27FC236}">
                <a16:creationId xmlns:a16="http://schemas.microsoft.com/office/drawing/2014/main" id="{6ECD6A74-C9BA-CA23-8102-70414A32D578}"/>
              </a:ext>
            </a:extLst>
          </p:cNvPr>
          <p:cNvSpPr/>
          <p:nvPr/>
        </p:nvSpPr>
        <p:spPr>
          <a:xfrm>
            <a:off x="2647184" y="4957477"/>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a:extLst>
              <a:ext uri="{FF2B5EF4-FFF2-40B4-BE49-F238E27FC236}">
                <a16:creationId xmlns:a16="http://schemas.microsoft.com/office/drawing/2014/main" id="{28919655-E26B-C9FF-9EF0-52FF0E10D342}"/>
              </a:ext>
            </a:extLst>
          </p:cNvPr>
          <p:cNvPicPr>
            <a:picLocks noChangeAspect="1"/>
          </p:cNvPicPr>
          <p:nvPr/>
        </p:nvPicPr>
        <p:blipFill>
          <a:blip r:embed="rId9"/>
          <a:srcRect t="61243"/>
          <a:stretch>
            <a:fillRect/>
          </a:stretch>
        </p:blipFill>
        <p:spPr>
          <a:xfrm>
            <a:off x="-246648" y="4252149"/>
            <a:ext cx="2818007" cy="1412129"/>
          </a:xfrm>
          <a:prstGeom prst="rect">
            <a:avLst/>
          </a:prstGeom>
        </p:spPr>
      </p:pic>
      <p:pic>
        <p:nvPicPr>
          <p:cNvPr id="13" name="Picture 12">
            <a:extLst>
              <a:ext uri="{FF2B5EF4-FFF2-40B4-BE49-F238E27FC236}">
                <a16:creationId xmlns:a16="http://schemas.microsoft.com/office/drawing/2014/main" id="{784AD286-FE6E-9BFE-AA37-63CE7C4D171B}"/>
              </a:ext>
            </a:extLst>
          </p:cNvPr>
          <p:cNvPicPr>
            <a:picLocks noChangeAspect="1"/>
          </p:cNvPicPr>
          <p:nvPr/>
        </p:nvPicPr>
        <p:blipFill>
          <a:blip r:embed="rId9"/>
          <a:srcRect r="37386" b="50493"/>
          <a:stretch>
            <a:fillRect/>
          </a:stretch>
        </p:blipFill>
        <p:spPr>
          <a:xfrm>
            <a:off x="452339" y="744236"/>
            <a:ext cx="1832036" cy="1872918"/>
          </a:xfrm>
          <a:prstGeom prst="rect">
            <a:avLst/>
          </a:prstGeom>
        </p:spPr>
      </p:pic>
    </p:spTree>
    <p:extLst>
      <p:ext uri="{BB962C8B-B14F-4D97-AF65-F5344CB8AC3E}">
        <p14:creationId xmlns:p14="http://schemas.microsoft.com/office/powerpoint/2010/main" val="280241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AB8A5B-6605-4F13-B144-3F83376A8991}">
  <ds:schemaRefs>
    <ds:schemaRef ds:uri="1f6d1321-5d91-4f7a-ae77-7a79f5a80889"/>
    <ds:schemaRef ds:uri="3de6ef40-c28e-4c33-ad84-c9037c327c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21</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Rubber Band-Powered Cars</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 made a rubber band-powered car!</vt:lpstr>
      <vt:lpstr>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revision>1</cp:revision>
  <dcterms:created xsi:type="dcterms:W3CDTF">2013-01-27T09:14:16Z</dcterms:created>
  <dcterms:modified xsi:type="dcterms:W3CDTF">2026-08-06T20:58:28Z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