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B36_AFB0BE51.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84" r:id="rId5"/>
    <p:sldId id="6928" r:id="rId6"/>
    <p:sldId id="6966" r:id="rId7"/>
    <p:sldId id="6954" r:id="rId8"/>
    <p:sldId id="6955" r:id="rId9"/>
    <p:sldId id="6929" r:id="rId10"/>
    <p:sldId id="6930" r:id="rId11"/>
    <p:sldId id="6956" r:id="rId12"/>
    <p:sldId id="6957" r:id="rId13"/>
    <p:sldId id="6958" r:id="rId14"/>
    <p:sldId id="267" r:id="rId15"/>
    <p:sldId id="6964" r:id="rId16"/>
    <p:sldId id="6965"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497A0E3-D5DD-C8DA-71ED-E7EAA1092841}" name="Crystal Bentley" initials="CB" userId="S::cbentley@iacmi.org::bb9e5ed0-0fac-4efc-b5ed-e1831b331c9b" providerId="AD"/>
  <p188:author id="{0C4A23ED-4D39-C8C9-FFC9-5152586F60A0}" name="Tabitha Harmon" initials="TH" userId="S::tharmon@iacmi.org::89a75948-cf51-4a65-9fa9-72397292bb2b" providerId="AD"/>
  <p188:author id="{441320F5-4B04-E6CE-15D4-567D27B570B8}" name="Samantha Silcox" initials="SS" userId="S::ssilcox@iacmi.org::8a505091-dd03-47f9-912c-2fd60c7ec4f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1C24"/>
    <a:srgbClr val="2E3192"/>
    <a:srgbClr val="23183B"/>
    <a:srgbClr val="C17EB6"/>
    <a:srgbClr val="3F388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952DFC-9748-A898-EDB5-D672846F091F}" v="1338" dt="2026-08-06T20:31:43.618"/>
    <p1510:client id="{A4E33E6A-743F-0B7A-F8C1-0EC5B4ECBD7D}" v="28" dt="2026-08-06T20:39:07.405"/>
    <p1510:client id="{E8865C1D-2574-C844-B141-6A8B37E714E2}" v="114" dt="2026-08-05T14:20:31.8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bitha Harmon" userId="S::tharmon@iacmi.org::89a75948-cf51-4a65-9fa9-72397292bb2b" providerId="AD" clId="Web-{1F952DFC-9748-A898-EDB5-D672846F091F}"/>
    <pc:docChg chg="mod modSld">
      <pc:chgData name="Tabitha Harmon" userId="S::tharmon@iacmi.org::89a75948-cf51-4a65-9fa9-72397292bb2b" providerId="AD" clId="Web-{1F952DFC-9748-A898-EDB5-D672846F091F}" dt="2026-08-06T20:31:39.618" v="738" actId="20577"/>
      <pc:docMkLst>
        <pc:docMk/>
      </pc:docMkLst>
      <pc:sldChg chg="modSp">
        <pc:chgData name="Tabitha Harmon" userId="S::tharmon@iacmi.org::89a75948-cf51-4a65-9fa9-72397292bb2b" providerId="AD" clId="Web-{1F952DFC-9748-A898-EDB5-D672846F091F}" dt="2026-08-06T20:30:01.087" v="719" actId="20577"/>
        <pc:sldMkLst>
          <pc:docMk/>
          <pc:sldMk cId="2643503414" sldId="6954"/>
        </pc:sldMkLst>
        <pc:spChg chg="mod">
          <ac:chgData name="Tabitha Harmon" userId="S::tharmon@iacmi.org::89a75948-cf51-4a65-9fa9-72397292bb2b" providerId="AD" clId="Web-{1F952DFC-9748-A898-EDB5-D672846F091F}" dt="2026-08-06T20:26:49.369" v="319" actId="14100"/>
          <ac:spMkLst>
            <pc:docMk/>
            <pc:sldMk cId="2643503414" sldId="6954"/>
            <ac:spMk id="5" creationId="{1435CCD5-F546-041A-54F0-2C8E00BBE9AE}"/>
          </ac:spMkLst>
        </pc:spChg>
        <pc:spChg chg="mod">
          <ac:chgData name="Tabitha Harmon" userId="S::tharmon@iacmi.org::89a75948-cf51-4a65-9fa9-72397292bb2b" providerId="AD" clId="Web-{1F952DFC-9748-A898-EDB5-D672846F091F}" dt="2026-08-06T20:29:12.306" v="583" actId="20577"/>
          <ac:spMkLst>
            <pc:docMk/>
            <pc:sldMk cId="2643503414" sldId="6954"/>
            <ac:spMk id="35" creationId="{C373419B-9EDB-D5BA-9DF2-36B80B165A17}"/>
          </ac:spMkLst>
        </pc:spChg>
        <pc:spChg chg="mod">
          <ac:chgData name="Tabitha Harmon" userId="S::tharmon@iacmi.org::89a75948-cf51-4a65-9fa9-72397292bb2b" providerId="AD" clId="Web-{1F952DFC-9748-A898-EDB5-D672846F091F}" dt="2026-08-06T20:28:28.010" v="474" actId="20577"/>
          <ac:spMkLst>
            <pc:docMk/>
            <pc:sldMk cId="2643503414" sldId="6954"/>
            <ac:spMk id="36" creationId="{CEC228ED-C9C8-5AC0-5830-F6464F54584F}"/>
          </ac:spMkLst>
        </pc:spChg>
        <pc:spChg chg="mod">
          <ac:chgData name="Tabitha Harmon" userId="S::tharmon@iacmi.org::89a75948-cf51-4a65-9fa9-72397292bb2b" providerId="AD" clId="Web-{1F952DFC-9748-A898-EDB5-D672846F091F}" dt="2026-08-06T20:30:01.087" v="719" actId="20577"/>
          <ac:spMkLst>
            <pc:docMk/>
            <pc:sldMk cId="2643503414" sldId="6954"/>
            <ac:spMk id="42" creationId="{2946152A-8084-818E-D3CB-9AC4CAA7775D}"/>
          </ac:spMkLst>
        </pc:spChg>
      </pc:sldChg>
      <pc:sldChg chg="modSp">
        <pc:chgData name="Tabitha Harmon" userId="S::tharmon@iacmi.org::89a75948-cf51-4a65-9fa9-72397292bb2b" providerId="AD" clId="Web-{1F952DFC-9748-A898-EDB5-D672846F091F}" dt="2026-08-06T20:31:39.618" v="738" actId="20577"/>
        <pc:sldMkLst>
          <pc:docMk/>
          <pc:sldMk cId="2473549114" sldId="6964"/>
        </pc:sldMkLst>
        <pc:spChg chg="mod">
          <ac:chgData name="Tabitha Harmon" userId="S::tharmon@iacmi.org::89a75948-cf51-4a65-9fa9-72397292bb2b" providerId="AD" clId="Web-{1F952DFC-9748-A898-EDB5-D672846F091F}" dt="2026-08-06T20:31:39.618" v="738" actId="20577"/>
          <ac:spMkLst>
            <pc:docMk/>
            <pc:sldMk cId="2473549114" sldId="6964"/>
            <ac:spMk id="11" creationId="{777C7F03-AC72-6CF3-8AF9-8B8A43533974}"/>
          </ac:spMkLst>
        </pc:spChg>
      </pc:sldChg>
      <pc:sldChg chg="modSp">
        <pc:chgData name="Tabitha Harmon" userId="S::tharmon@iacmi.org::89a75948-cf51-4a65-9fa9-72397292bb2b" providerId="AD" clId="Web-{1F952DFC-9748-A898-EDB5-D672846F091F}" dt="2026-08-06T20:25:47.104" v="293" actId="14100"/>
        <pc:sldMkLst>
          <pc:docMk/>
          <pc:sldMk cId="2947595857" sldId="6966"/>
        </pc:sldMkLst>
        <pc:spChg chg="mod">
          <ac:chgData name="Tabitha Harmon" userId="S::tharmon@iacmi.org::89a75948-cf51-4a65-9fa9-72397292bb2b" providerId="AD" clId="Web-{1F952DFC-9748-A898-EDB5-D672846F091F}" dt="2026-08-06T20:22:48.480" v="102" actId="14100"/>
          <ac:spMkLst>
            <pc:docMk/>
            <pc:sldMk cId="2947595857" sldId="6966"/>
            <ac:spMk id="4" creationId="{53844F1D-899E-5C99-91D6-B5AB5986B325}"/>
          </ac:spMkLst>
        </pc:spChg>
        <pc:spChg chg="mod">
          <ac:chgData name="Tabitha Harmon" userId="S::tharmon@iacmi.org::89a75948-cf51-4a65-9fa9-72397292bb2b" providerId="AD" clId="Web-{1F952DFC-9748-A898-EDB5-D672846F091F}" dt="2026-08-06T20:09:03.889" v="23" actId="1076"/>
          <ac:spMkLst>
            <pc:docMk/>
            <pc:sldMk cId="2947595857" sldId="6966"/>
            <ac:spMk id="5" creationId="{D4086238-DAD1-596F-B555-08D565739034}"/>
          </ac:spMkLst>
        </pc:spChg>
        <pc:spChg chg="mod">
          <ac:chgData name="Tabitha Harmon" userId="S::tharmon@iacmi.org::89a75948-cf51-4a65-9fa9-72397292bb2b" providerId="AD" clId="Web-{1F952DFC-9748-A898-EDB5-D672846F091F}" dt="2026-08-06T20:25:47.104" v="293" actId="14100"/>
          <ac:spMkLst>
            <pc:docMk/>
            <pc:sldMk cId="2947595857" sldId="6966"/>
            <ac:spMk id="9" creationId="{6AE663F6-C96A-FF40-7A54-DE28AFF6754C}"/>
          </ac:spMkLst>
        </pc:spChg>
        <pc:spChg chg="mod">
          <ac:chgData name="Tabitha Harmon" userId="S::tharmon@iacmi.org::89a75948-cf51-4a65-9fa9-72397292bb2b" providerId="AD" clId="Web-{1F952DFC-9748-A898-EDB5-D672846F091F}" dt="2026-08-06T20:25:30.401" v="291" actId="20577"/>
          <ac:spMkLst>
            <pc:docMk/>
            <pc:sldMk cId="2947595857" sldId="6966"/>
            <ac:spMk id="16" creationId="{BCACA9FC-BCEB-2177-E8CA-8F3456038B1E}"/>
          </ac:spMkLst>
        </pc:spChg>
      </pc:sldChg>
    </pc:docChg>
  </pc:docChgLst>
  <pc:docChgLst>
    <pc:chgData name="Shelby Bledsoe" userId="c9738545-4c56-4193-a6fa-33fe679ebc37" providerId="ADAL" clId="{D1069CD9-D04A-50C0-9BB8-0A004E678B39}"/>
    <pc:docChg chg="undo custSel addSld modSld sldOrd">
      <pc:chgData name="Shelby Bledsoe" userId="c9738545-4c56-4193-a6fa-33fe679ebc37" providerId="ADAL" clId="{D1069CD9-D04A-50C0-9BB8-0A004E678B39}" dt="2026-08-05T14:21:10.718" v="379" actId="1076"/>
      <pc:docMkLst>
        <pc:docMk/>
      </pc:docMkLst>
      <pc:sldChg chg="addSp delSp modSp mod">
        <pc:chgData name="Shelby Bledsoe" userId="c9738545-4c56-4193-a6fa-33fe679ebc37" providerId="ADAL" clId="{D1069CD9-D04A-50C0-9BB8-0A004E678B39}" dt="2026-08-05T14:20:48.585" v="378" actId="732"/>
        <pc:sldMkLst>
          <pc:docMk/>
          <pc:sldMk cId="0" sldId="267"/>
        </pc:sldMkLst>
        <pc:spChg chg="mod">
          <ac:chgData name="Shelby Bledsoe" userId="c9738545-4c56-4193-a6fa-33fe679ebc37" providerId="ADAL" clId="{D1069CD9-D04A-50C0-9BB8-0A004E678B39}" dt="2026-08-05T14:15:25.754" v="313" actId="1076"/>
          <ac:spMkLst>
            <pc:docMk/>
            <pc:sldMk cId="0" sldId="267"/>
            <ac:spMk id="2" creationId="{00000000-0000-0000-0000-000000000000}"/>
          </ac:spMkLst>
        </pc:spChg>
        <pc:spChg chg="mod">
          <ac:chgData name="Shelby Bledsoe" userId="c9738545-4c56-4193-a6fa-33fe679ebc37" providerId="ADAL" clId="{D1069CD9-D04A-50C0-9BB8-0A004E678B39}" dt="2026-08-05T14:15:17.603" v="306" actId="14100"/>
          <ac:spMkLst>
            <pc:docMk/>
            <pc:sldMk cId="0" sldId="267"/>
            <ac:spMk id="10" creationId="{12BEE624-251B-D34A-F736-CF806E28868D}"/>
          </ac:spMkLst>
        </pc:spChg>
        <pc:picChg chg="add mod modCrop">
          <ac:chgData name="Shelby Bledsoe" userId="c9738545-4c56-4193-a6fa-33fe679ebc37" providerId="ADAL" clId="{D1069CD9-D04A-50C0-9BB8-0A004E678B39}" dt="2026-08-05T14:20:48.585" v="378" actId="732"/>
          <ac:picMkLst>
            <pc:docMk/>
            <pc:sldMk cId="0" sldId="267"/>
            <ac:picMk id="3" creationId="{34F3F576-E733-63D2-4B98-4322D4331066}"/>
          </ac:picMkLst>
        </pc:picChg>
        <pc:picChg chg="del">
          <ac:chgData name="Shelby Bledsoe" userId="c9738545-4c56-4193-a6fa-33fe679ebc37" providerId="ADAL" clId="{D1069CD9-D04A-50C0-9BB8-0A004E678B39}" dt="2026-08-05T14:15:09.626" v="303" actId="478"/>
          <ac:picMkLst>
            <pc:docMk/>
            <pc:sldMk cId="0" sldId="267"/>
            <ac:picMk id="7" creationId="{7256A9B2-61B6-BAA5-0AC7-9CD55BE8DB3B}"/>
          </ac:picMkLst>
        </pc:picChg>
        <pc:picChg chg="mod">
          <ac:chgData name="Shelby Bledsoe" userId="c9738545-4c56-4193-a6fa-33fe679ebc37" providerId="ADAL" clId="{D1069CD9-D04A-50C0-9BB8-0A004E678B39}" dt="2026-08-05T14:15:13.291" v="304" actId="1076"/>
          <ac:picMkLst>
            <pc:docMk/>
            <pc:sldMk cId="0" sldId="267"/>
            <ac:picMk id="12" creationId="{5D040FD5-7679-F6F5-521B-771EAC42F075}"/>
          </ac:picMkLst>
        </pc:picChg>
        <pc:picChg chg="del">
          <ac:chgData name="Shelby Bledsoe" userId="c9738545-4c56-4193-a6fa-33fe679ebc37" providerId="ADAL" clId="{D1069CD9-D04A-50C0-9BB8-0A004E678B39}" dt="2026-08-05T14:15:07.076" v="302" actId="478"/>
          <ac:picMkLst>
            <pc:docMk/>
            <pc:sldMk cId="0" sldId="267"/>
            <ac:picMk id="18" creationId="{5896CB95-9750-F98B-B3A4-4072BC60D619}"/>
          </ac:picMkLst>
        </pc:picChg>
      </pc:sldChg>
      <pc:sldChg chg="addSp delSp modSp mod">
        <pc:chgData name="Shelby Bledsoe" userId="c9738545-4c56-4193-a6fa-33fe679ebc37" providerId="ADAL" clId="{D1069CD9-D04A-50C0-9BB8-0A004E678B39}" dt="2026-08-05T14:19:53.470" v="362" actId="478"/>
        <pc:sldMkLst>
          <pc:docMk/>
          <pc:sldMk cId="2783090172" sldId="284"/>
        </pc:sldMkLst>
        <pc:spChg chg="mod">
          <ac:chgData name="Shelby Bledsoe" userId="c9738545-4c56-4193-a6fa-33fe679ebc37" providerId="ADAL" clId="{D1069CD9-D04A-50C0-9BB8-0A004E678B39}" dt="2026-08-05T14:04:56.318" v="34" actId="20577"/>
          <ac:spMkLst>
            <pc:docMk/>
            <pc:sldMk cId="2783090172" sldId="284"/>
            <ac:spMk id="65" creationId="{123F62CE-6078-28F3-A129-54615E50A2CB}"/>
          </ac:spMkLst>
        </pc:spChg>
        <pc:picChg chg="add del mod">
          <ac:chgData name="Shelby Bledsoe" userId="c9738545-4c56-4193-a6fa-33fe679ebc37" providerId="ADAL" clId="{D1069CD9-D04A-50C0-9BB8-0A004E678B39}" dt="2026-08-05T14:19:53.470" v="362" actId="478"/>
          <ac:picMkLst>
            <pc:docMk/>
            <pc:sldMk cId="2783090172" sldId="284"/>
            <ac:picMk id="3" creationId="{7DED91A4-D8E0-699B-F2EA-C1C8ECCFA42E}"/>
          </ac:picMkLst>
        </pc:picChg>
      </pc:sldChg>
      <pc:sldChg chg="addSp delSp modSp mod setBg">
        <pc:chgData name="Shelby Bledsoe" userId="c9738545-4c56-4193-a6fa-33fe679ebc37" providerId="ADAL" clId="{D1069CD9-D04A-50C0-9BB8-0A004E678B39}" dt="2026-08-05T14:20:23.112" v="373" actId="1076"/>
        <pc:sldMkLst>
          <pc:docMk/>
          <pc:sldMk cId="2960108082" sldId="6928"/>
        </pc:sldMkLst>
        <pc:spChg chg="add del mod">
          <ac:chgData name="Shelby Bledsoe" userId="c9738545-4c56-4193-a6fa-33fe679ebc37" providerId="ADAL" clId="{D1069CD9-D04A-50C0-9BB8-0A004E678B39}" dt="2026-08-05T13:59:03.921" v="7"/>
          <ac:spMkLst>
            <pc:docMk/>
            <pc:sldMk cId="2960108082" sldId="6928"/>
            <ac:spMk id="2" creationId="{DEDCD9E8-D610-F69A-158D-DBF4BA285E3F}"/>
          </ac:spMkLst>
        </pc:spChg>
        <pc:spChg chg="mod">
          <ac:chgData name="Shelby Bledsoe" userId="c9738545-4c56-4193-a6fa-33fe679ebc37" providerId="ADAL" clId="{D1069CD9-D04A-50C0-9BB8-0A004E678B39}" dt="2026-08-05T14:20:06.735" v="366" actId="1076"/>
          <ac:spMkLst>
            <pc:docMk/>
            <pc:sldMk cId="2960108082" sldId="6928"/>
            <ac:spMk id="3" creationId="{FDA8F8DE-CCB7-0CD1-B976-36B21FBE93FE}"/>
          </ac:spMkLst>
        </pc:spChg>
        <pc:spChg chg="add del mod">
          <ac:chgData name="Shelby Bledsoe" userId="c9738545-4c56-4193-a6fa-33fe679ebc37" providerId="ADAL" clId="{D1069CD9-D04A-50C0-9BB8-0A004E678B39}" dt="2026-08-05T13:59:04.998" v="10"/>
          <ac:spMkLst>
            <pc:docMk/>
            <pc:sldMk cId="2960108082" sldId="6928"/>
            <ac:spMk id="5" creationId="{6A014643-0B87-D58D-05EB-C6FCD80D49D4}"/>
          </ac:spMkLst>
        </pc:spChg>
        <pc:spChg chg="del">
          <ac:chgData name="Shelby Bledsoe" userId="c9738545-4c56-4193-a6fa-33fe679ebc37" providerId="ADAL" clId="{D1069CD9-D04A-50C0-9BB8-0A004E678B39}" dt="2026-08-05T13:59:00.094" v="3" actId="478"/>
          <ac:spMkLst>
            <pc:docMk/>
            <pc:sldMk cId="2960108082" sldId="6928"/>
            <ac:spMk id="14" creationId="{34E1C27F-1E5D-E6A9-7D30-101454F7FCB9}"/>
          </ac:spMkLst>
        </pc:spChg>
        <pc:picChg chg="mod">
          <ac:chgData name="Shelby Bledsoe" userId="c9738545-4c56-4193-a6fa-33fe679ebc37" providerId="ADAL" clId="{D1069CD9-D04A-50C0-9BB8-0A004E678B39}" dt="2026-08-05T14:20:23.112" v="373" actId="1076"/>
          <ac:picMkLst>
            <pc:docMk/>
            <pc:sldMk cId="2960108082" sldId="6928"/>
            <ac:picMk id="4" creationId="{127DEDF6-BEAB-CBA1-1BCD-0A7A77D3A287}"/>
          </ac:picMkLst>
        </pc:picChg>
        <pc:picChg chg="add mod">
          <ac:chgData name="Shelby Bledsoe" userId="c9738545-4c56-4193-a6fa-33fe679ebc37" providerId="ADAL" clId="{D1069CD9-D04A-50C0-9BB8-0A004E678B39}" dt="2026-08-05T14:20:02.248" v="365" actId="1076"/>
          <ac:picMkLst>
            <pc:docMk/>
            <pc:sldMk cId="2960108082" sldId="6928"/>
            <ac:picMk id="8" creationId="{3CAA1639-B25D-CC67-0461-9BEB6359A8CC}"/>
          </ac:picMkLst>
        </pc:picChg>
      </pc:sldChg>
      <pc:sldChg chg="delSp mod setBg">
        <pc:chgData name="Shelby Bledsoe" userId="c9738545-4c56-4193-a6fa-33fe679ebc37" providerId="ADAL" clId="{D1069CD9-D04A-50C0-9BB8-0A004E678B39}" dt="2026-08-05T14:11:56.035" v="201"/>
        <pc:sldMkLst>
          <pc:docMk/>
          <pc:sldMk cId="3022724443" sldId="6929"/>
        </pc:sldMkLst>
        <pc:spChg chg="del">
          <ac:chgData name="Shelby Bledsoe" userId="c9738545-4c56-4193-a6fa-33fe679ebc37" providerId="ADAL" clId="{D1069CD9-D04A-50C0-9BB8-0A004E678B39}" dt="2026-08-05T14:11:50.177" v="190" actId="478"/>
          <ac:spMkLst>
            <pc:docMk/>
            <pc:sldMk cId="3022724443" sldId="6929"/>
            <ac:spMk id="21" creationId="{1DDEC7A3-937E-8744-D516-6F5A2D29894C}"/>
          </ac:spMkLst>
        </pc:spChg>
      </pc:sldChg>
      <pc:sldChg chg="delSp modSp mod setBg">
        <pc:chgData name="Shelby Bledsoe" userId="c9738545-4c56-4193-a6fa-33fe679ebc37" providerId="ADAL" clId="{D1069CD9-D04A-50C0-9BB8-0A004E678B39}" dt="2026-08-05T14:21:10.718" v="379" actId="1076"/>
        <pc:sldMkLst>
          <pc:docMk/>
          <pc:sldMk cId="3942874957" sldId="6930"/>
        </pc:sldMkLst>
        <pc:spChg chg="mod">
          <ac:chgData name="Shelby Bledsoe" userId="c9738545-4c56-4193-a6fa-33fe679ebc37" providerId="ADAL" clId="{D1069CD9-D04A-50C0-9BB8-0A004E678B39}" dt="2026-08-05T14:12:36.287" v="222" actId="1076"/>
          <ac:spMkLst>
            <pc:docMk/>
            <pc:sldMk cId="3942874957" sldId="6930"/>
            <ac:spMk id="18" creationId="{B227ED96-ECCE-847B-C8C5-3B704B5D7BDD}"/>
          </ac:spMkLst>
        </pc:spChg>
        <pc:spChg chg="del">
          <ac:chgData name="Shelby Bledsoe" userId="c9738545-4c56-4193-a6fa-33fe679ebc37" providerId="ADAL" clId="{D1069CD9-D04A-50C0-9BB8-0A004E678B39}" dt="2026-08-05T14:11:59.381" v="202" actId="478"/>
          <ac:spMkLst>
            <pc:docMk/>
            <pc:sldMk cId="3942874957" sldId="6930"/>
            <ac:spMk id="21" creationId="{DB3C53F0-6767-93BC-FC9E-4ACF5985BF3A}"/>
          </ac:spMkLst>
        </pc:spChg>
        <pc:spChg chg="mod">
          <ac:chgData name="Shelby Bledsoe" userId="c9738545-4c56-4193-a6fa-33fe679ebc37" providerId="ADAL" clId="{D1069CD9-D04A-50C0-9BB8-0A004E678B39}" dt="2026-08-05T14:21:10.718" v="379" actId="1076"/>
          <ac:spMkLst>
            <pc:docMk/>
            <pc:sldMk cId="3942874957" sldId="6930"/>
            <ac:spMk id="22" creationId="{E22819E6-F9A3-DDF7-2EAA-BC59D23715EE}"/>
          </ac:spMkLst>
        </pc:spChg>
        <pc:spChg chg="mod">
          <ac:chgData name="Shelby Bledsoe" userId="c9738545-4c56-4193-a6fa-33fe679ebc37" providerId="ADAL" clId="{D1069CD9-D04A-50C0-9BB8-0A004E678B39}" dt="2026-08-05T14:12:13.654" v="215" actId="1076"/>
          <ac:spMkLst>
            <pc:docMk/>
            <pc:sldMk cId="3942874957" sldId="6930"/>
            <ac:spMk id="27" creationId="{17E37AE5-AC73-AA31-EB02-ADFF30D4172B}"/>
          </ac:spMkLst>
        </pc:spChg>
        <pc:spChg chg="mod">
          <ac:chgData name="Shelby Bledsoe" userId="c9738545-4c56-4193-a6fa-33fe679ebc37" providerId="ADAL" clId="{D1069CD9-D04A-50C0-9BB8-0A004E678B39}" dt="2026-08-05T14:12:13.654" v="215" actId="1076"/>
          <ac:spMkLst>
            <pc:docMk/>
            <pc:sldMk cId="3942874957" sldId="6930"/>
            <ac:spMk id="30" creationId="{AC47F2B8-1176-5A6E-410F-0417026C8473}"/>
          </ac:spMkLst>
        </pc:spChg>
        <pc:spChg chg="mod">
          <ac:chgData name="Shelby Bledsoe" userId="c9738545-4c56-4193-a6fa-33fe679ebc37" providerId="ADAL" clId="{D1069CD9-D04A-50C0-9BB8-0A004E678B39}" dt="2026-08-05T14:12:13.654" v="215" actId="1076"/>
          <ac:spMkLst>
            <pc:docMk/>
            <pc:sldMk cId="3942874957" sldId="6930"/>
            <ac:spMk id="33" creationId="{9D060D39-0655-2017-61AE-71F9DD59D35C}"/>
          </ac:spMkLst>
        </pc:spChg>
        <pc:spChg chg="mod">
          <ac:chgData name="Shelby Bledsoe" userId="c9738545-4c56-4193-a6fa-33fe679ebc37" providerId="ADAL" clId="{D1069CD9-D04A-50C0-9BB8-0A004E678B39}" dt="2026-08-05T14:21:10.718" v="379" actId="1076"/>
          <ac:spMkLst>
            <pc:docMk/>
            <pc:sldMk cId="3942874957" sldId="6930"/>
            <ac:spMk id="37" creationId="{F525FEA8-4D81-01AC-5D3C-09DBDB28D5A2}"/>
          </ac:spMkLst>
        </pc:spChg>
        <pc:spChg chg="mod">
          <ac:chgData name="Shelby Bledsoe" userId="c9738545-4c56-4193-a6fa-33fe679ebc37" providerId="ADAL" clId="{D1069CD9-D04A-50C0-9BB8-0A004E678B39}" dt="2026-08-05T14:21:10.718" v="379" actId="1076"/>
          <ac:spMkLst>
            <pc:docMk/>
            <pc:sldMk cId="3942874957" sldId="6930"/>
            <ac:spMk id="39" creationId="{8852DAF7-CF19-C788-BCA4-23C7F5CC8F82}"/>
          </ac:spMkLst>
        </pc:spChg>
        <pc:spChg chg="mod">
          <ac:chgData name="Shelby Bledsoe" userId="c9738545-4c56-4193-a6fa-33fe679ebc37" providerId="ADAL" clId="{D1069CD9-D04A-50C0-9BB8-0A004E678B39}" dt="2026-08-05T14:21:10.718" v="379" actId="1076"/>
          <ac:spMkLst>
            <pc:docMk/>
            <pc:sldMk cId="3942874957" sldId="6930"/>
            <ac:spMk id="41" creationId="{B88A0477-9DE4-5993-9616-F1B70A21581F}"/>
          </ac:spMkLst>
        </pc:spChg>
        <pc:spChg chg="mod">
          <ac:chgData name="Shelby Bledsoe" userId="c9738545-4c56-4193-a6fa-33fe679ebc37" providerId="ADAL" clId="{D1069CD9-D04A-50C0-9BB8-0A004E678B39}" dt="2026-08-05T14:12:26.170" v="218" actId="1076"/>
          <ac:spMkLst>
            <pc:docMk/>
            <pc:sldMk cId="3942874957" sldId="6930"/>
            <ac:spMk id="42" creationId="{6F6CF0A5-5577-92D8-7631-2EBD03297078}"/>
          </ac:spMkLst>
        </pc:spChg>
        <pc:spChg chg="mod">
          <ac:chgData name="Shelby Bledsoe" userId="c9738545-4c56-4193-a6fa-33fe679ebc37" providerId="ADAL" clId="{D1069CD9-D04A-50C0-9BB8-0A004E678B39}" dt="2026-08-05T14:12:26.170" v="218" actId="1076"/>
          <ac:spMkLst>
            <pc:docMk/>
            <pc:sldMk cId="3942874957" sldId="6930"/>
            <ac:spMk id="43" creationId="{AC933D47-DC0D-0DAA-9640-51AF2EC67F75}"/>
          </ac:spMkLst>
        </pc:spChg>
        <pc:picChg chg="mod">
          <ac:chgData name="Shelby Bledsoe" userId="c9738545-4c56-4193-a6fa-33fe679ebc37" providerId="ADAL" clId="{D1069CD9-D04A-50C0-9BB8-0A004E678B39}" dt="2026-08-05T14:21:10.718" v="379" actId="1076"/>
          <ac:picMkLst>
            <pc:docMk/>
            <pc:sldMk cId="3942874957" sldId="6930"/>
            <ac:picMk id="13" creationId="{8270F70A-42D4-E3E1-7C52-78296A49C43F}"/>
          </ac:picMkLst>
        </pc:picChg>
        <pc:picChg chg="mod">
          <ac:chgData name="Shelby Bledsoe" userId="c9738545-4c56-4193-a6fa-33fe679ebc37" providerId="ADAL" clId="{D1069CD9-D04A-50C0-9BB8-0A004E678B39}" dt="2026-08-05T14:21:10.718" v="379" actId="1076"/>
          <ac:picMkLst>
            <pc:docMk/>
            <pc:sldMk cId="3942874957" sldId="6930"/>
            <ac:picMk id="15" creationId="{39AD90A4-8E00-3306-D4C6-896329205AEC}"/>
          </ac:picMkLst>
        </pc:picChg>
        <pc:picChg chg="mod">
          <ac:chgData name="Shelby Bledsoe" userId="c9738545-4c56-4193-a6fa-33fe679ebc37" providerId="ADAL" clId="{D1069CD9-D04A-50C0-9BB8-0A004E678B39}" dt="2026-08-05T14:12:13.654" v="215" actId="1076"/>
          <ac:picMkLst>
            <pc:docMk/>
            <pc:sldMk cId="3942874957" sldId="6930"/>
            <ac:picMk id="35" creationId="{A0979A0B-2075-416A-5D1E-5EF5C5BBE5D7}"/>
          </ac:picMkLst>
        </pc:picChg>
        <pc:picChg chg="mod">
          <ac:chgData name="Shelby Bledsoe" userId="c9738545-4c56-4193-a6fa-33fe679ebc37" providerId="ADAL" clId="{D1069CD9-D04A-50C0-9BB8-0A004E678B39}" dt="2026-08-05T14:21:10.718" v="379" actId="1076"/>
          <ac:picMkLst>
            <pc:docMk/>
            <pc:sldMk cId="3942874957" sldId="6930"/>
            <ac:picMk id="36" creationId="{5829A413-7B40-9A7F-F64A-FCDF3D4D84B2}"/>
          </ac:picMkLst>
        </pc:picChg>
      </pc:sldChg>
      <pc:sldChg chg="delSp modSp mod">
        <pc:chgData name="Shelby Bledsoe" userId="c9738545-4c56-4193-a6fa-33fe679ebc37" providerId="ADAL" clId="{D1069CD9-D04A-50C0-9BB8-0A004E678B39}" dt="2026-08-05T14:08:20.824" v="135" actId="1076"/>
        <pc:sldMkLst>
          <pc:docMk/>
          <pc:sldMk cId="2643503414" sldId="6954"/>
        </pc:sldMkLst>
        <pc:spChg chg="del">
          <ac:chgData name="Shelby Bledsoe" userId="c9738545-4c56-4193-a6fa-33fe679ebc37" providerId="ADAL" clId="{D1069CD9-D04A-50C0-9BB8-0A004E678B39}" dt="2026-08-05T14:07:00.074" v="91" actId="478"/>
          <ac:spMkLst>
            <pc:docMk/>
            <pc:sldMk cId="2643503414" sldId="6954"/>
            <ac:spMk id="4" creationId="{AD19248B-3AA4-47A1-4C9D-50E446B4708A}"/>
          </ac:spMkLst>
        </pc:spChg>
        <pc:spChg chg="del mod">
          <ac:chgData name="Shelby Bledsoe" userId="c9738545-4c56-4193-a6fa-33fe679ebc37" providerId="ADAL" clId="{D1069CD9-D04A-50C0-9BB8-0A004E678B39}" dt="2026-08-05T14:07:04.178" v="94" actId="478"/>
          <ac:spMkLst>
            <pc:docMk/>
            <pc:sldMk cId="2643503414" sldId="6954"/>
            <ac:spMk id="9" creationId="{3BD234BF-23CD-7BFE-1332-D3FADA8E34E5}"/>
          </ac:spMkLst>
        </pc:spChg>
        <pc:spChg chg="del">
          <ac:chgData name="Shelby Bledsoe" userId="c9738545-4c56-4193-a6fa-33fe679ebc37" providerId="ADAL" clId="{D1069CD9-D04A-50C0-9BB8-0A004E678B39}" dt="2026-08-05T14:07:05.814" v="96" actId="478"/>
          <ac:spMkLst>
            <pc:docMk/>
            <pc:sldMk cId="2643503414" sldId="6954"/>
            <ac:spMk id="12" creationId="{97FC6EC3-E2AA-C3B5-1EDD-C8D879536B83}"/>
          </ac:spMkLst>
        </pc:spChg>
        <pc:spChg chg="del">
          <ac:chgData name="Shelby Bledsoe" userId="c9738545-4c56-4193-a6fa-33fe679ebc37" providerId="ADAL" clId="{D1069CD9-D04A-50C0-9BB8-0A004E678B39}" dt="2026-08-05T14:07:05.020" v="95" actId="478"/>
          <ac:spMkLst>
            <pc:docMk/>
            <pc:sldMk cId="2643503414" sldId="6954"/>
            <ac:spMk id="16" creationId="{76862CD2-4483-11BB-009C-B39DEF5E045C}"/>
          </ac:spMkLst>
        </pc:spChg>
        <pc:spChg chg="mod">
          <ac:chgData name="Shelby Bledsoe" userId="c9738545-4c56-4193-a6fa-33fe679ebc37" providerId="ADAL" clId="{D1069CD9-D04A-50C0-9BB8-0A004E678B39}" dt="2026-08-05T14:07:48.287" v="117" actId="122"/>
          <ac:spMkLst>
            <pc:docMk/>
            <pc:sldMk cId="2643503414" sldId="6954"/>
            <ac:spMk id="23" creationId="{37A66D33-BAC6-BE1C-AE07-E75E14586CC6}"/>
          </ac:spMkLst>
        </pc:spChg>
        <pc:spChg chg="mod">
          <ac:chgData name="Shelby Bledsoe" userId="c9738545-4c56-4193-a6fa-33fe679ebc37" providerId="ADAL" clId="{D1069CD9-D04A-50C0-9BB8-0A004E678B39}" dt="2026-08-05T14:08:04.365" v="127" actId="1076"/>
          <ac:spMkLst>
            <pc:docMk/>
            <pc:sldMk cId="2643503414" sldId="6954"/>
            <ac:spMk id="33" creationId="{8F07AEBC-F29C-DE2B-6502-34EFBA1A8C77}"/>
          </ac:spMkLst>
        </pc:spChg>
        <pc:spChg chg="mod">
          <ac:chgData name="Shelby Bledsoe" userId="c9738545-4c56-4193-a6fa-33fe679ebc37" providerId="ADAL" clId="{D1069CD9-D04A-50C0-9BB8-0A004E678B39}" dt="2026-08-05T14:08:15.318" v="132" actId="1076"/>
          <ac:spMkLst>
            <pc:docMk/>
            <pc:sldMk cId="2643503414" sldId="6954"/>
            <ac:spMk id="35" creationId="{C373419B-9EDB-D5BA-9DF2-36B80B165A17}"/>
          </ac:spMkLst>
        </pc:spChg>
        <pc:spChg chg="mod">
          <ac:chgData name="Shelby Bledsoe" userId="c9738545-4c56-4193-a6fa-33fe679ebc37" providerId="ADAL" clId="{D1069CD9-D04A-50C0-9BB8-0A004E678B39}" dt="2026-08-05T14:08:20.824" v="135" actId="1076"/>
          <ac:spMkLst>
            <pc:docMk/>
            <pc:sldMk cId="2643503414" sldId="6954"/>
            <ac:spMk id="36" creationId="{CEC228ED-C9C8-5AC0-5830-F6464F54584F}"/>
          </ac:spMkLst>
        </pc:spChg>
        <pc:spChg chg="mod">
          <ac:chgData name="Shelby Bledsoe" userId="c9738545-4c56-4193-a6fa-33fe679ebc37" providerId="ADAL" clId="{D1069CD9-D04A-50C0-9BB8-0A004E678B39}" dt="2026-08-05T14:08:11.353" v="130" actId="1076"/>
          <ac:spMkLst>
            <pc:docMk/>
            <pc:sldMk cId="2643503414" sldId="6954"/>
            <ac:spMk id="42" creationId="{2946152A-8084-818E-D3CB-9AC4CAA7775D}"/>
          </ac:spMkLst>
        </pc:spChg>
        <pc:picChg chg="del">
          <ac:chgData name="Shelby Bledsoe" userId="c9738545-4c56-4193-a6fa-33fe679ebc37" providerId="ADAL" clId="{D1069CD9-D04A-50C0-9BB8-0A004E678B39}" dt="2026-08-05T14:07:08.763" v="98" actId="478"/>
          <ac:picMkLst>
            <pc:docMk/>
            <pc:sldMk cId="2643503414" sldId="6954"/>
            <ac:picMk id="8" creationId="{42E303DD-6978-95C3-334A-163FF09938A9}"/>
          </ac:picMkLst>
        </pc:picChg>
        <pc:picChg chg="del">
          <ac:chgData name="Shelby Bledsoe" userId="c9738545-4c56-4193-a6fa-33fe679ebc37" providerId="ADAL" clId="{D1069CD9-D04A-50C0-9BB8-0A004E678B39}" dt="2026-08-05T14:07:01.454" v="92" actId="478"/>
          <ac:picMkLst>
            <pc:docMk/>
            <pc:sldMk cId="2643503414" sldId="6954"/>
            <ac:picMk id="11" creationId="{305072AD-7A35-C963-0E22-F6E9D98A9DBC}"/>
          </ac:picMkLst>
        </pc:picChg>
        <pc:picChg chg="mod">
          <ac:chgData name="Shelby Bledsoe" userId="c9738545-4c56-4193-a6fa-33fe679ebc37" providerId="ADAL" clId="{D1069CD9-D04A-50C0-9BB8-0A004E678B39}" dt="2026-08-05T14:07:51.296" v="119" actId="1076"/>
          <ac:picMkLst>
            <pc:docMk/>
            <pc:sldMk cId="2643503414" sldId="6954"/>
            <ac:picMk id="22" creationId="{450F95C0-44D0-D1CA-7A66-958EFE147CB6}"/>
          </ac:picMkLst>
        </pc:picChg>
        <pc:cxnChg chg="del">
          <ac:chgData name="Shelby Bledsoe" userId="c9738545-4c56-4193-a6fa-33fe679ebc37" providerId="ADAL" clId="{D1069CD9-D04A-50C0-9BB8-0A004E678B39}" dt="2026-08-05T14:07:07.574" v="97" actId="478"/>
          <ac:cxnSpMkLst>
            <pc:docMk/>
            <pc:sldMk cId="2643503414" sldId="6954"/>
            <ac:cxnSpMk id="39" creationId="{847A12A3-3DC2-5A2D-8606-A86A457C4971}"/>
          </ac:cxnSpMkLst>
        </pc:cxnChg>
        <pc:cxnChg chg="mod">
          <ac:chgData name="Shelby Bledsoe" userId="c9738545-4c56-4193-a6fa-33fe679ebc37" providerId="ADAL" clId="{D1069CD9-D04A-50C0-9BB8-0A004E678B39}" dt="2026-08-05T14:08:13.600" v="131" actId="1076"/>
          <ac:cxnSpMkLst>
            <pc:docMk/>
            <pc:sldMk cId="2643503414" sldId="6954"/>
            <ac:cxnSpMk id="43" creationId="{3A1B1EB3-943A-326B-52C2-721749766DB8}"/>
          </ac:cxnSpMkLst>
        </pc:cxnChg>
      </pc:sldChg>
      <pc:sldChg chg="addSp delSp modSp mod setBg">
        <pc:chgData name="Shelby Bledsoe" userId="c9738545-4c56-4193-a6fa-33fe679ebc37" providerId="ADAL" clId="{D1069CD9-D04A-50C0-9BB8-0A004E678B39}" dt="2026-08-05T14:11:37.477" v="189" actId="12789"/>
        <pc:sldMkLst>
          <pc:docMk/>
          <pc:sldMk cId="2180171980" sldId="6955"/>
        </pc:sldMkLst>
        <pc:spChg chg="add del mod">
          <ac:chgData name="Shelby Bledsoe" userId="c9738545-4c56-4193-a6fa-33fe679ebc37" providerId="ADAL" clId="{D1069CD9-D04A-50C0-9BB8-0A004E678B39}" dt="2026-08-05T14:08:59.142" v="152" actId="478"/>
          <ac:spMkLst>
            <pc:docMk/>
            <pc:sldMk cId="2180171980" sldId="6955"/>
            <ac:spMk id="3" creationId="{A1D284D0-CAD9-292F-568D-CE7709E33E17}"/>
          </ac:spMkLst>
        </pc:spChg>
        <pc:spChg chg="mod">
          <ac:chgData name="Shelby Bledsoe" userId="c9738545-4c56-4193-a6fa-33fe679ebc37" providerId="ADAL" clId="{D1069CD9-D04A-50C0-9BB8-0A004E678B39}" dt="2026-08-05T14:11:24.820" v="186" actId="12789"/>
          <ac:spMkLst>
            <pc:docMk/>
            <pc:sldMk cId="2180171980" sldId="6955"/>
            <ac:spMk id="4" creationId="{B5FBB350-3FF4-55D7-A11D-2934C0A1878E}"/>
          </ac:spMkLst>
        </pc:spChg>
        <pc:spChg chg="mod">
          <ac:chgData name="Shelby Bledsoe" userId="c9738545-4c56-4193-a6fa-33fe679ebc37" providerId="ADAL" clId="{D1069CD9-D04A-50C0-9BB8-0A004E678B39}" dt="2026-08-05T14:11:24.820" v="186" actId="12789"/>
          <ac:spMkLst>
            <pc:docMk/>
            <pc:sldMk cId="2180171980" sldId="6955"/>
            <ac:spMk id="6" creationId="{688AA96F-8F1A-BA32-DBBD-C3DDB6E988B1}"/>
          </ac:spMkLst>
        </pc:spChg>
        <pc:spChg chg="mod">
          <ac:chgData name="Shelby Bledsoe" userId="c9738545-4c56-4193-a6fa-33fe679ebc37" providerId="ADAL" clId="{D1069CD9-D04A-50C0-9BB8-0A004E678B39}" dt="2026-08-05T14:11:37.477" v="189" actId="12789"/>
          <ac:spMkLst>
            <pc:docMk/>
            <pc:sldMk cId="2180171980" sldId="6955"/>
            <ac:spMk id="60" creationId="{4E966763-D2C8-D64C-8395-BFD0492267B1}"/>
          </ac:spMkLst>
        </pc:spChg>
        <pc:spChg chg="mod">
          <ac:chgData name="Shelby Bledsoe" userId="c9738545-4c56-4193-a6fa-33fe679ebc37" providerId="ADAL" clId="{D1069CD9-D04A-50C0-9BB8-0A004E678B39}" dt="2026-08-05T14:11:37.477" v="189" actId="12789"/>
          <ac:spMkLst>
            <pc:docMk/>
            <pc:sldMk cId="2180171980" sldId="6955"/>
            <ac:spMk id="61" creationId="{77B3082D-A1B5-29FF-27A7-43D60BE12185}"/>
          </ac:spMkLst>
        </pc:spChg>
        <pc:spChg chg="mod">
          <ac:chgData name="Shelby Bledsoe" userId="c9738545-4c56-4193-a6fa-33fe679ebc37" providerId="ADAL" clId="{D1069CD9-D04A-50C0-9BB8-0A004E678B39}" dt="2026-08-05T14:11:33.652" v="188" actId="12789"/>
          <ac:spMkLst>
            <pc:docMk/>
            <pc:sldMk cId="2180171980" sldId="6955"/>
            <ac:spMk id="63" creationId="{4E632F49-0F8A-7AE1-B66B-82F6B6563F53}"/>
          </ac:spMkLst>
        </pc:spChg>
        <pc:spChg chg="mod">
          <ac:chgData name="Shelby Bledsoe" userId="c9738545-4c56-4193-a6fa-33fe679ebc37" providerId="ADAL" clId="{D1069CD9-D04A-50C0-9BB8-0A004E678B39}" dt="2026-08-05T14:11:33.652" v="188" actId="12789"/>
          <ac:spMkLst>
            <pc:docMk/>
            <pc:sldMk cId="2180171980" sldId="6955"/>
            <ac:spMk id="64" creationId="{A83B301E-F196-A1F1-324A-652ADAC1D8B4}"/>
          </ac:spMkLst>
        </pc:spChg>
        <pc:spChg chg="mod">
          <ac:chgData name="Shelby Bledsoe" userId="c9738545-4c56-4193-a6fa-33fe679ebc37" providerId="ADAL" clId="{D1069CD9-D04A-50C0-9BB8-0A004E678B39}" dt="2026-08-05T14:11:29.709" v="187" actId="12789"/>
          <ac:spMkLst>
            <pc:docMk/>
            <pc:sldMk cId="2180171980" sldId="6955"/>
            <ac:spMk id="66" creationId="{F1F7701E-34CA-2977-74DF-0E4FA3CAD442}"/>
          </ac:spMkLst>
        </pc:spChg>
        <pc:spChg chg="mod">
          <ac:chgData name="Shelby Bledsoe" userId="c9738545-4c56-4193-a6fa-33fe679ebc37" providerId="ADAL" clId="{D1069CD9-D04A-50C0-9BB8-0A004E678B39}" dt="2026-08-05T14:11:29.709" v="187" actId="12789"/>
          <ac:spMkLst>
            <pc:docMk/>
            <pc:sldMk cId="2180171980" sldId="6955"/>
            <ac:spMk id="67" creationId="{9067A55A-3B90-7CF1-9E30-457FF0E54D89}"/>
          </ac:spMkLst>
        </pc:spChg>
        <pc:spChg chg="mod">
          <ac:chgData name="Shelby Bledsoe" userId="c9738545-4c56-4193-a6fa-33fe679ebc37" providerId="ADAL" clId="{D1069CD9-D04A-50C0-9BB8-0A004E678B39}" dt="2026-08-05T14:11:37.477" v="189" actId="12789"/>
          <ac:spMkLst>
            <pc:docMk/>
            <pc:sldMk cId="2180171980" sldId="6955"/>
            <ac:spMk id="80" creationId="{68E4AFC8-1061-ED7C-4108-62DB57F7CE1E}"/>
          </ac:spMkLst>
        </pc:spChg>
        <pc:spChg chg="mod">
          <ac:chgData name="Shelby Bledsoe" userId="c9738545-4c56-4193-a6fa-33fe679ebc37" providerId="ADAL" clId="{D1069CD9-D04A-50C0-9BB8-0A004E678B39}" dt="2026-08-05T14:11:33.652" v="188" actId="12789"/>
          <ac:spMkLst>
            <pc:docMk/>
            <pc:sldMk cId="2180171980" sldId="6955"/>
            <ac:spMk id="81" creationId="{EC1C284F-7139-436D-F84D-06C46B3E7020}"/>
          </ac:spMkLst>
        </pc:spChg>
        <pc:spChg chg="mod">
          <ac:chgData name="Shelby Bledsoe" userId="c9738545-4c56-4193-a6fa-33fe679ebc37" providerId="ADAL" clId="{D1069CD9-D04A-50C0-9BB8-0A004E678B39}" dt="2026-08-05T14:11:24.820" v="186" actId="12789"/>
          <ac:spMkLst>
            <pc:docMk/>
            <pc:sldMk cId="2180171980" sldId="6955"/>
            <ac:spMk id="82" creationId="{17D8B551-CEE9-6602-8BF4-F053A0BDCCB5}"/>
          </ac:spMkLst>
        </pc:spChg>
        <pc:spChg chg="mod">
          <ac:chgData name="Shelby Bledsoe" userId="c9738545-4c56-4193-a6fa-33fe679ebc37" providerId="ADAL" clId="{D1069CD9-D04A-50C0-9BB8-0A004E678B39}" dt="2026-08-05T14:11:29.709" v="187" actId="12789"/>
          <ac:spMkLst>
            <pc:docMk/>
            <pc:sldMk cId="2180171980" sldId="6955"/>
            <ac:spMk id="84" creationId="{98684A04-9900-58A9-A280-DA296AFD6A0F}"/>
          </ac:spMkLst>
        </pc:spChg>
        <pc:cxnChg chg="mod">
          <ac:chgData name="Shelby Bledsoe" userId="c9738545-4c56-4193-a6fa-33fe679ebc37" providerId="ADAL" clId="{D1069CD9-D04A-50C0-9BB8-0A004E678B39}" dt="2026-08-05T14:11:01.178" v="182" actId="1076"/>
          <ac:cxnSpMkLst>
            <pc:docMk/>
            <pc:sldMk cId="2180171980" sldId="6955"/>
            <ac:cxnSpMk id="62" creationId="{158155C3-EA42-60FA-DBFD-C79D9122FF11}"/>
          </ac:cxnSpMkLst>
        </pc:cxnChg>
        <pc:cxnChg chg="mod">
          <ac:chgData name="Shelby Bledsoe" userId="c9738545-4c56-4193-a6fa-33fe679ebc37" providerId="ADAL" clId="{D1069CD9-D04A-50C0-9BB8-0A004E678B39}" dt="2026-08-05T14:11:03.637" v="183" actId="14100"/>
          <ac:cxnSpMkLst>
            <pc:docMk/>
            <pc:sldMk cId="2180171980" sldId="6955"/>
            <ac:cxnSpMk id="76" creationId="{56E3D8A8-3995-2740-CD1A-6DE3DE81AFAA}"/>
          </ac:cxnSpMkLst>
        </pc:cxnChg>
        <pc:cxnChg chg="mod">
          <ac:chgData name="Shelby Bledsoe" userId="c9738545-4c56-4193-a6fa-33fe679ebc37" providerId="ADAL" clId="{D1069CD9-D04A-50C0-9BB8-0A004E678B39}" dt="2026-08-05T14:10:45.983" v="177" actId="14100"/>
          <ac:cxnSpMkLst>
            <pc:docMk/>
            <pc:sldMk cId="2180171980" sldId="6955"/>
            <ac:cxnSpMk id="77" creationId="{59A4C719-444D-CFD1-AEAC-378976E831F6}"/>
          </ac:cxnSpMkLst>
        </pc:cxnChg>
      </pc:sldChg>
      <pc:sldChg chg="delSp modSp mod setBg">
        <pc:chgData name="Shelby Bledsoe" userId="c9738545-4c56-4193-a6fa-33fe679ebc37" providerId="ADAL" clId="{D1069CD9-D04A-50C0-9BB8-0A004E678B39}" dt="2026-08-05T14:13:22.372" v="246" actId="33524"/>
        <pc:sldMkLst>
          <pc:docMk/>
          <pc:sldMk cId="1071532244" sldId="6956"/>
        </pc:sldMkLst>
        <pc:spChg chg="mod">
          <ac:chgData name="Shelby Bledsoe" userId="c9738545-4c56-4193-a6fa-33fe679ebc37" providerId="ADAL" clId="{D1069CD9-D04A-50C0-9BB8-0A004E678B39}" dt="2026-08-05T14:13:02.933" v="239" actId="1076"/>
          <ac:spMkLst>
            <pc:docMk/>
            <pc:sldMk cId="1071532244" sldId="6956"/>
            <ac:spMk id="12" creationId="{1DA2A124-6C73-B24E-273F-D21B34122B46}"/>
          </ac:spMkLst>
        </pc:spChg>
        <pc:spChg chg="mod">
          <ac:chgData name="Shelby Bledsoe" userId="c9738545-4c56-4193-a6fa-33fe679ebc37" providerId="ADAL" clId="{D1069CD9-D04A-50C0-9BB8-0A004E678B39}" dt="2026-08-05T14:13:02.933" v="239" actId="1076"/>
          <ac:spMkLst>
            <pc:docMk/>
            <pc:sldMk cId="1071532244" sldId="6956"/>
            <ac:spMk id="14" creationId="{16BACE19-2C52-B781-6AD7-5102B36BC98A}"/>
          </ac:spMkLst>
        </pc:spChg>
        <pc:spChg chg="mod">
          <ac:chgData name="Shelby Bledsoe" userId="c9738545-4c56-4193-a6fa-33fe679ebc37" providerId="ADAL" clId="{D1069CD9-D04A-50C0-9BB8-0A004E678B39}" dt="2026-08-05T14:13:22.372" v="246" actId="33524"/>
          <ac:spMkLst>
            <pc:docMk/>
            <pc:sldMk cId="1071532244" sldId="6956"/>
            <ac:spMk id="18" creationId="{01346DA5-93CC-0FBE-4216-1615E0252893}"/>
          </ac:spMkLst>
        </pc:spChg>
        <pc:spChg chg="del mod">
          <ac:chgData name="Shelby Bledsoe" userId="c9738545-4c56-4193-a6fa-33fe679ebc37" providerId="ADAL" clId="{D1069CD9-D04A-50C0-9BB8-0A004E678B39}" dt="2026-08-05T14:12:41.716" v="224" actId="478"/>
          <ac:spMkLst>
            <pc:docMk/>
            <pc:sldMk cId="1071532244" sldId="6956"/>
            <ac:spMk id="21" creationId="{DB675070-024A-2C3E-A16D-0897CD0F64A0}"/>
          </ac:spMkLst>
        </pc:spChg>
        <pc:spChg chg="mod">
          <ac:chgData name="Shelby Bledsoe" userId="c9738545-4c56-4193-a6fa-33fe679ebc37" providerId="ADAL" clId="{D1069CD9-D04A-50C0-9BB8-0A004E678B39}" dt="2026-08-05T14:12:49.535" v="238" actId="207"/>
          <ac:spMkLst>
            <pc:docMk/>
            <pc:sldMk cId="1071532244" sldId="6956"/>
            <ac:spMk id="27" creationId="{F0CF5542-BC34-9F7F-9321-84A4E6D1FAF3}"/>
          </ac:spMkLst>
        </pc:spChg>
        <pc:picChg chg="mod">
          <ac:chgData name="Shelby Bledsoe" userId="c9738545-4c56-4193-a6fa-33fe679ebc37" providerId="ADAL" clId="{D1069CD9-D04A-50C0-9BB8-0A004E678B39}" dt="2026-08-05T14:13:18.912" v="245" actId="1076"/>
          <ac:picMkLst>
            <pc:docMk/>
            <pc:sldMk cId="1071532244" sldId="6956"/>
            <ac:picMk id="11" creationId="{A2713F4C-F89C-DE82-CCF1-3D1E5C50B52D}"/>
          </ac:picMkLst>
        </pc:picChg>
      </pc:sldChg>
      <pc:sldChg chg="addSp delSp modSp mod setBg">
        <pc:chgData name="Shelby Bledsoe" userId="c9738545-4c56-4193-a6fa-33fe679ebc37" providerId="ADAL" clId="{D1069CD9-D04A-50C0-9BB8-0A004E678B39}" dt="2026-08-05T14:14:04.565" v="274" actId="1076"/>
        <pc:sldMkLst>
          <pc:docMk/>
          <pc:sldMk cId="1479815181" sldId="6957"/>
        </pc:sldMkLst>
        <pc:spChg chg="mod">
          <ac:chgData name="Shelby Bledsoe" userId="c9738545-4c56-4193-a6fa-33fe679ebc37" providerId="ADAL" clId="{D1069CD9-D04A-50C0-9BB8-0A004E678B39}" dt="2026-08-05T14:13:34.763" v="250" actId="1076"/>
          <ac:spMkLst>
            <pc:docMk/>
            <pc:sldMk cId="1479815181" sldId="6957"/>
            <ac:spMk id="10" creationId="{F02C2388-21E2-0C90-4B80-2C5C4F54C4BA}"/>
          </ac:spMkLst>
        </pc:spChg>
        <pc:spChg chg="add mod">
          <ac:chgData name="Shelby Bledsoe" userId="c9738545-4c56-4193-a6fa-33fe679ebc37" providerId="ADAL" clId="{D1069CD9-D04A-50C0-9BB8-0A004E678B39}" dt="2026-08-05T14:13:47.399" v="266" actId="767"/>
          <ac:spMkLst>
            <pc:docMk/>
            <pc:sldMk cId="1479815181" sldId="6957"/>
            <ac:spMk id="11" creationId="{F251D9F5-1CBA-ABC4-B7DA-6D3661213884}"/>
          </ac:spMkLst>
        </pc:spChg>
        <pc:spChg chg="mod">
          <ac:chgData name="Shelby Bledsoe" userId="c9738545-4c56-4193-a6fa-33fe679ebc37" providerId="ADAL" clId="{D1069CD9-D04A-50C0-9BB8-0A004E678B39}" dt="2026-08-05T14:13:52.601" v="267" actId="1076"/>
          <ac:spMkLst>
            <pc:docMk/>
            <pc:sldMk cId="1479815181" sldId="6957"/>
            <ac:spMk id="12" creationId="{184E349F-0A70-6BB5-0C91-A2EEBFC6A06D}"/>
          </ac:spMkLst>
        </pc:spChg>
        <pc:spChg chg="mod">
          <ac:chgData name="Shelby Bledsoe" userId="c9738545-4c56-4193-a6fa-33fe679ebc37" providerId="ADAL" clId="{D1069CD9-D04A-50C0-9BB8-0A004E678B39}" dt="2026-08-05T14:13:34.763" v="250" actId="1076"/>
          <ac:spMkLst>
            <pc:docMk/>
            <pc:sldMk cId="1479815181" sldId="6957"/>
            <ac:spMk id="13" creationId="{E3AE9084-9E80-90DB-E1BF-CBFD211AB774}"/>
          </ac:spMkLst>
        </pc:spChg>
        <pc:spChg chg="mod">
          <ac:chgData name="Shelby Bledsoe" userId="c9738545-4c56-4193-a6fa-33fe679ebc37" providerId="ADAL" clId="{D1069CD9-D04A-50C0-9BB8-0A004E678B39}" dt="2026-08-05T14:13:52.601" v="267" actId="1076"/>
          <ac:spMkLst>
            <pc:docMk/>
            <pc:sldMk cId="1479815181" sldId="6957"/>
            <ac:spMk id="14" creationId="{B1219C13-8F9F-A1B5-CC42-8ED4C420A34F}"/>
          </ac:spMkLst>
        </pc:spChg>
        <pc:spChg chg="mod">
          <ac:chgData name="Shelby Bledsoe" userId="c9738545-4c56-4193-a6fa-33fe679ebc37" providerId="ADAL" clId="{D1069CD9-D04A-50C0-9BB8-0A004E678B39}" dt="2026-08-05T14:13:52.601" v="267" actId="1076"/>
          <ac:spMkLst>
            <pc:docMk/>
            <pc:sldMk cId="1479815181" sldId="6957"/>
            <ac:spMk id="16" creationId="{1F286D34-368A-3D6F-1840-B9E5626E77D1}"/>
          </ac:spMkLst>
        </pc:spChg>
        <pc:spChg chg="mod">
          <ac:chgData name="Shelby Bledsoe" userId="c9738545-4c56-4193-a6fa-33fe679ebc37" providerId="ADAL" clId="{D1069CD9-D04A-50C0-9BB8-0A004E678B39}" dt="2026-08-05T14:14:04.565" v="274" actId="1076"/>
          <ac:spMkLst>
            <pc:docMk/>
            <pc:sldMk cId="1479815181" sldId="6957"/>
            <ac:spMk id="18" creationId="{D1A41F3B-71F3-D178-2CEE-75389A8FC5B3}"/>
          </ac:spMkLst>
        </pc:spChg>
        <pc:spChg chg="del">
          <ac:chgData name="Shelby Bledsoe" userId="c9738545-4c56-4193-a6fa-33fe679ebc37" providerId="ADAL" clId="{D1069CD9-D04A-50C0-9BB8-0A004E678B39}" dt="2026-08-05T14:13:37.802" v="251" actId="478"/>
          <ac:spMkLst>
            <pc:docMk/>
            <pc:sldMk cId="1479815181" sldId="6957"/>
            <ac:spMk id="21" creationId="{86052144-14CE-CEDA-7880-8AAC9F24654C}"/>
          </ac:spMkLst>
        </pc:spChg>
        <pc:picChg chg="mod">
          <ac:chgData name="Shelby Bledsoe" userId="c9738545-4c56-4193-a6fa-33fe679ebc37" providerId="ADAL" clId="{D1069CD9-D04A-50C0-9BB8-0A004E678B39}" dt="2026-08-05T14:13:27.506" v="247" actId="14100"/>
          <ac:picMkLst>
            <pc:docMk/>
            <pc:sldMk cId="1479815181" sldId="6957"/>
            <ac:picMk id="9" creationId="{C94A7ED4-73A5-E519-DC9E-D0C05952E7C5}"/>
          </ac:picMkLst>
        </pc:picChg>
      </pc:sldChg>
      <pc:sldChg chg="addSp delSp modSp mod setBg">
        <pc:chgData name="Shelby Bledsoe" userId="c9738545-4c56-4193-a6fa-33fe679ebc37" providerId="ADAL" clId="{D1069CD9-D04A-50C0-9BB8-0A004E678B39}" dt="2026-08-05T14:15:01.205" v="301" actId="1076"/>
        <pc:sldMkLst>
          <pc:docMk/>
          <pc:sldMk cId="3736369804" sldId="6958"/>
        </pc:sldMkLst>
        <pc:spChg chg="add del mod">
          <ac:chgData name="Shelby Bledsoe" userId="c9738545-4c56-4193-a6fa-33fe679ebc37" providerId="ADAL" clId="{D1069CD9-D04A-50C0-9BB8-0A004E678B39}" dt="2026-08-05T14:14:54.154" v="298"/>
          <ac:spMkLst>
            <pc:docMk/>
            <pc:sldMk cId="3736369804" sldId="6958"/>
            <ac:spMk id="9" creationId="{8BFADBBB-657E-513A-0492-A2B41110D18D}"/>
          </ac:spMkLst>
        </pc:spChg>
        <pc:spChg chg="mod">
          <ac:chgData name="Shelby Bledsoe" userId="c9738545-4c56-4193-a6fa-33fe679ebc37" providerId="ADAL" clId="{D1069CD9-D04A-50C0-9BB8-0A004E678B39}" dt="2026-08-05T14:14:32.272" v="290" actId="1076"/>
          <ac:spMkLst>
            <pc:docMk/>
            <pc:sldMk cId="3736369804" sldId="6958"/>
            <ac:spMk id="12" creationId="{0B0870F7-AED9-072E-2619-3F28057A1627}"/>
          </ac:spMkLst>
        </pc:spChg>
        <pc:spChg chg="mod">
          <ac:chgData name="Shelby Bledsoe" userId="c9738545-4c56-4193-a6fa-33fe679ebc37" providerId="ADAL" clId="{D1069CD9-D04A-50C0-9BB8-0A004E678B39}" dt="2026-08-05T14:14:32.272" v="290" actId="1076"/>
          <ac:spMkLst>
            <pc:docMk/>
            <pc:sldMk cId="3736369804" sldId="6958"/>
            <ac:spMk id="14" creationId="{6CEE0CB8-6E00-30F8-DB00-330F44ADF7BC}"/>
          </ac:spMkLst>
        </pc:spChg>
        <pc:spChg chg="mod">
          <ac:chgData name="Shelby Bledsoe" userId="c9738545-4c56-4193-a6fa-33fe679ebc37" providerId="ADAL" clId="{D1069CD9-D04A-50C0-9BB8-0A004E678B39}" dt="2026-08-05T14:14:51.591" v="296" actId="14100"/>
          <ac:spMkLst>
            <pc:docMk/>
            <pc:sldMk cId="3736369804" sldId="6958"/>
            <ac:spMk id="18" creationId="{BB35C5B5-BD42-BBE0-6682-DD14F45EE6C5}"/>
          </ac:spMkLst>
        </pc:spChg>
        <pc:spChg chg="del">
          <ac:chgData name="Shelby Bledsoe" userId="c9738545-4c56-4193-a6fa-33fe679ebc37" providerId="ADAL" clId="{D1069CD9-D04A-50C0-9BB8-0A004E678B39}" dt="2026-08-05T14:14:12.355" v="276" actId="478"/>
          <ac:spMkLst>
            <pc:docMk/>
            <pc:sldMk cId="3736369804" sldId="6958"/>
            <ac:spMk id="21" creationId="{7798ABA1-97A3-1A77-8A2D-C433876195A5}"/>
          </ac:spMkLst>
        </pc:spChg>
        <pc:spChg chg="mod">
          <ac:chgData name="Shelby Bledsoe" userId="c9738545-4c56-4193-a6fa-33fe679ebc37" providerId="ADAL" clId="{D1069CD9-D04A-50C0-9BB8-0A004E678B39}" dt="2026-08-05T14:14:57.196" v="299" actId="1076"/>
          <ac:spMkLst>
            <pc:docMk/>
            <pc:sldMk cId="3736369804" sldId="6958"/>
            <ac:spMk id="24" creationId="{FCF39C79-1073-403B-470D-562D17F56119}"/>
          </ac:spMkLst>
        </pc:spChg>
        <pc:spChg chg="mod">
          <ac:chgData name="Shelby Bledsoe" userId="c9738545-4c56-4193-a6fa-33fe679ebc37" providerId="ADAL" clId="{D1069CD9-D04A-50C0-9BB8-0A004E678B39}" dt="2026-08-05T14:14:57.196" v="299" actId="1076"/>
          <ac:spMkLst>
            <pc:docMk/>
            <pc:sldMk cId="3736369804" sldId="6958"/>
            <ac:spMk id="25" creationId="{0EA00EBC-57F2-31B1-1460-9686F3FAAF68}"/>
          </ac:spMkLst>
        </pc:spChg>
        <pc:spChg chg="mod">
          <ac:chgData name="Shelby Bledsoe" userId="c9738545-4c56-4193-a6fa-33fe679ebc37" providerId="ADAL" clId="{D1069CD9-D04A-50C0-9BB8-0A004E678B39}" dt="2026-08-05T14:14:57.196" v="299" actId="1076"/>
          <ac:spMkLst>
            <pc:docMk/>
            <pc:sldMk cId="3736369804" sldId="6958"/>
            <ac:spMk id="26" creationId="{E83EDA23-E5AD-9A03-DC54-F9E032A6B8AD}"/>
          </ac:spMkLst>
        </pc:spChg>
        <pc:spChg chg="mod">
          <ac:chgData name="Shelby Bledsoe" userId="c9738545-4c56-4193-a6fa-33fe679ebc37" providerId="ADAL" clId="{D1069CD9-D04A-50C0-9BB8-0A004E678B39}" dt="2026-08-05T14:14:08.699" v="275" actId="207"/>
          <ac:spMkLst>
            <pc:docMk/>
            <pc:sldMk cId="3736369804" sldId="6958"/>
            <ac:spMk id="27" creationId="{9F4684D5-243D-0B8C-E0BB-AA38A1FC34E7}"/>
          </ac:spMkLst>
        </pc:spChg>
        <pc:picChg chg="mod">
          <ac:chgData name="Shelby Bledsoe" userId="c9738545-4c56-4193-a6fa-33fe679ebc37" providerId="ADAL" clId="{D1069CD9-D04A-50C0-9BB8-0A004E678B39}" dt="2026-08-05T14:14:58.995" v="300" actId="1076"/>
          <ac:picMkLst>
            <pc:docMk/>
            <pc:sldMk cId="3736369804" sldId="6958"/>
            <ac:picMk id="17" creationId="{A736A63A-3A8A-8E8A-25D8-68B486DE11AC}"/>
          </ac:picMkLst>
        </pc:picChg>
        <pc:picChg chg="mod">
          <ac:chgData name="Shelby Bledsoe" userId="c9738545-4c56-4193-a6fa-33fe679ebc37" providerId="ADAL" clId="{D1069CD9-D04A-50C0-9BB8-0A004E678B39}" dt="2026-08-05T14:15:01.205" v="301" actId="1076"/>
          <ac:picMkLst>
            <pc:docMk/>
            <pc:sldMk cId="3736369804" sldId="6958"/>
            <ac:picMk id="20" creationId="{279BC051-8EA6-9F29-B761-A0EEFE73968C}"/>
          </ac:picMkLst>
        </pc:picChg>
      </pc:sldChg>
      <pc:sldChg chg="delSp modSp mod setBg">
        <pc:chgData name="Shelby Bledsoe" userId="c9738545-4c56-4193-a6fa-33fe679ebc37" providerId="ADAL" clId="{D1069CD9-D04A-50C0-9BB8-0A004E678B39}" dt="2026-08-05T14:17:56.226" v="360" actId="12789"/>
        <pc:sldMkLst>
          <pc:docMk/>
          <pc:sldMk cId="2473549114" sldId="6964"/>
        </pc:sldMkLst>
        <pc:spChg chg="del mod">
          <ac:chgData name="Shelby Bledsoe" userId="c9738545-4c56-4193-a6fa-33fe679ebc37" providerId="ADAL" clId="{D1069CD9-D04A-50C0-9BB8-0A004E678B39}" dt="2026-08-05T14:16:10.391" v="324" actId="478"/>
          <ac:spMkLst>
            <pc:docMk/>
            <pc:sldMk cId="2473549114" sldId="6964"/>
            <ac:spMk id="3" creationId="{51C36CBA-C500-8A43-D384-E1641C31403D}"/>
          </ac:spMkLst>
        </pc:spChg>
        <pc:spChg chg="mod">
          <ac:chgData name="Shelby Bledsoe" userId="c9738545-4c56-4193-a6fa-33fe679ebc37" providerId="ADAL" clId="{D1069CD9-D04A-50C0-9BB8-0A004E678B39}" dt="2026-08-05T14:15:42.831" v="315" actId="1076"/>
          <ac:spMkLst>
            <pc:docMk/>
            <pc:sldMk cId="2473549114" sldId="6964"/>
            <ac:spMk id="4" creationId="{F43A795B-5C65-EAA6-3761-2CAA29E86F4C}"/>
          </ac:spMkLst>
        </pc:spChg>
        <pc:spChg chg="mod">
          <ac:chgData name="Shelby Bledsoe" userId="c9738545-4c56-4193-a6fa-33fe679ebc37" providerId="ADAL" clId="{D1069CD9-D04A-50C0-9BB8-0A004E678B39}" dt="2026-08-05T14:17:32.312" v="355" actId="1076"/>
          <ac:spMkLst>
            <pc:docMk/>
            <pc:sldMk cId="2473549114" sldId="6964"/>
            <ac:spMk id="5" creationId="{4FEF4117-1632-49E4-8ECE-4E65BD785914}"/>
          </ac:spMkLst>
        </pc:spChg>
        <pc:spChg chg="mod">
          <ac:chgData name="Shelby Bledsoe" userId="c9738545-4c56-4193-a6fa-33fe679ebc37" providerId="ADAL" clId="{D1069CD9-D04A-50C0-9BB8-0A004E678B39}" dt="2026-08-05T14:15:42.831" v="315" actId="1076"/>
          <ac:spMkLst>
            <pc:docMk/>
            <pc:sldMk cId="2473549114" sldId="6964"/>
            <ac:spMk id="6" creationId="{4943F3D2-8A42-601C-5EE9-4D384FDE257C}"/>
          </ac:spMkLst>
        </pc:spChg>
        <pc:spChg chg="mod">
          <ac:chgData name="Shelby Bledsoe" userId="c9738545-4c56-4193-a6fa-33fe679ebc37" providerId="ADAL" clId="{D1069CD9-D04A-50C0-9BB8-0A004E678B39}" dt="2026-08-05T14:17:32.312" v="355" actId="1076"/>
          <ac:spMkLst>
            <pc:docMk/>
            <pc:sldMk cId="2473549114" sldId="6964"/>
            <ac:spMk id="7" creationId="{A151AC2C-892E-112E-A1C7-CE3D22BB609C}"/>
          </ac:spMkLst>
        </pc:spChg>
        <pc:spChg chg="mod">
          <ac:chgData name="Shelby Bledsoe" userId="c9738545-4c56-4193-a6fa-33fe679ebc37" providerId="ADAL" clId="{D1069CD9-D04A-50C0-9BB8-0A004E678B39}" dt="2026-08-05T14:17:39.611" v="357" actId="1076"/>
          <ac:spMkLst>
            <pc:docMk/>
            <pc:sldMk cId="2473549114" sldId="6964"/>
            <ac:spMk id="10" creationId="{6B8F528E-541C-87EA-C6C9-B9CF375A38C6}"/>
          </ac:spMkLst>
        </pc:spChg>
        <pc:spChg chg="mod">
          <ac:chgData name="Shelby Bledsoe" userId="c9738545-4c56-4193-a6fa-33fe679ebc37" providerId="ADAL" clId="{D1069CD9-D04A-50C0-9BB8-0A004E678B39}" dt="2026-08-05T14:17:39.611" v="357" actId="1076"/>
          <ac:spMkLst>
            <pc:docMk/>
            <pc:sldMk cId="2473549114" sldId="6964"/>
            <ac:spMk id="11" creationId="{777C7F03-AC72-6CF3-8AF9-8B8A43533974}"/>
          </ac:spMkLst>
        </pc:spChg>
        <pc:spChg chg="mod">
          <ac:chgData name="Shelby Bledsoe" userId="c9738545-4c56-4193-a6fa-33fe679ebc37" providerId="ADAL" clId="{D1069CD9-D04A-50C0-9BB8-0A004E678B39}" dt="2026-08-05T14:15:55.474" v="316" actId="1076"/>
          <ac:spMkLst>
            <pc:docMk/>
            <pc:sldMk cId="2473549114" sldId="6964"/>
            <ac:spMk id="12" creationId="{5C52C242-0A4D-5194-8519-1FE2F52ED252}"/>
          </ac:spMkLst>
        </pc:spChg>
        <pc:spChg chg="del">
          <ac:chgData name="Shelby Bledsoe" userId="c9738545-4c56-4193-a6fa-33fe679ebc37" providerId="ADAL" clId="{D1069CD9-D04A-50C0-9BB8-0A004E678B39}" dt="2026-08-05T14:16:01.909" v="317" actId="478"/>
          <ac:spMkLst>
            <pc:docMk/>
            <pc:sldMk cId="2473549114" sldId="6964"/>
            <ac:spMk id="13" creationId="{E6C3D351-55AD-CA94-C852-671D80F8DCED}"/>
          </ac:spMkLst>
        </pc:spChg>
        <pc:spChg chg="mod">
          <ac:chgData name="Shelby Bledsoe" userId="c9738545-4c56-4193-a6fa-33fe679ebc37" providerId="ADAL" clId="{D1069CD9-D04A-50C0-9BB8-0A004E678B39}" dt="2026-08-05T14:17:50.307" v="359" actId="1076"/>
          <ac:spMkLst>
            <pc:docMk/>
            <pc:sldMk cId="2473549114" sldId="6964"/>
            <ac:spMk id="14" creationId="{24CB9423-A6D7-E118-7220-83FCC3DD3C46}"/>
          </ac:spMkLst>
        </pc:spChg>
        <pc:spChg chg="mod">
          <ac:chgData name="Shelby Bledsoe" userId="c9738545-4c56-4193-a6fa-33fe679ebc37" providerId="ADAL" clId="{D1069CD9-D04A-50C0-9BB8-0A004E678B39}" dt="2026-08-05T14:15:55.474" v="316" actId="1076"/>
          <ac:spMkLst>
            <pc:docMk/>
            <pc:sldMk cId="2473549114" sldId="6964"/>
            <ac:spMk id="16" creationId="{09454746-9B31-56E4-930A-489026C55795}"/>
          </ac:spMkLst>
        </pc:spChg>
        <pc:spChg chg="del">
          <ac:chgData name="Shelby Bledsoe" userId="c9738545-4c56-4193-a6fa-33fe679ebc37" providerId="ADAL" clId="{D1069CD9-D04A-50C0-9BB8-0A004E678B39}" dt="2026-08-05T14:16:01.909" v="317" actId="478"/>
          <ac:spMkLst>
            <pc:docMk/>
            <pc:sldMk cId="2473549114" sldId="6964"/>
            <ac:spMk id="17" creationId="{4D5AFCB9-60BD-F597-05D0-E4C96EDE01AD}"/>
          </ac:spMkLst>
        </pc:spChg>
        <pc:spChg chg="mod">
          <ac:chgData name="Shelby Bledsoe" userId="c9738545-4c56-4193-a6fa-33fe679ebc37" providerId="ADAL" clId="{D1069CD9-D04A-50C0-9BB8-0A004E678B39}" dt="2026-08-05T14:15:55.474" v="316" actId="1076"/>
          <ac:spMkLst>
            <pc:docMk/>
            <pc:sldMk cId="2473549114" sldId="6964"/>
            <ac:spMk id="18" creationId="{7B8064C5-D97F-8DBE-7C82-233CD24A0269}"/>
          </ac:spMkLst>
        </pc:spChg>
        <pc:spChg chg="mod">
          <ac:chgData name="Shelby Bledsoe" userId="c9738545-4c56-4193-a6fa-33fe679ebc37" providerId="ADAL" clId="{D1069CD9-D04A-50C0-9BB8-0A004E678B39}" dt="2026-08-05T14:16:20.604" v="338" actId="1076"/>
          <ac:spMkLst>
            <pc:docMk/>
            <pc:sldMk cId="2473549114" sldId="6964"/>
            <ac:spMk id="22" creationId="{51AF9ADD-0617-C0B4-EBF3-5B5114AD6964}"/>
          </ac:spMkLst>
        </pc:spChg>
        <pc:spChg chg="del mod">
          <ac:chgData name="Shelby Bledsoe" userId="c9738545-4c56-4193-a6fa-33fe679ebc37" providerId="ADAL" clId="{D1069CD9-D04A-50C0-9BB8-0A004E678B39}" dt="2026-08-05T14:16:01.909" v="317" actId="478"/>
          <ac:spMkLst>
            <pc:docMk/>
            <pc:sldMk cId="2473549114" sldId="6964"/>
            <ac:spMk id="23" creationId="{DD8A50E3-039E-E58F-C7FE-3490653F7217}"/>
          </ac:spMkLst>
        </pc:spChg>
        <pc:spChg chg="mod">
          <ac:chgData name="Shelby Bledsoe" userId="c9738545-4c56-4193-a6fa-33fe679ebc37" providerId="ADAL" clId="{D1069CD9-D04A-50C0-9BB8-0A004E678B39}" dt="2026-08-05T14:16:03.383" v="318" actId="1076"/>
          <ac:spMkLst>
            <pc:docMk/>
            <pc:sldMk cId="2473549114" sldId="6964"/>
            <ac:spMk id="24" creationId="{8A4BA882-BF0D-373A-9069-B1844474E92B}"/>
          </ac:spMkLst>
        </pc:spChg>
        <pc:spChg chg="mod">
          <ac:chgData name="Shelby Bledsoe" userId="c9738545-4c56-4193-a6fa-33fe679ebc37" providerId="ADAL" clId="{D1069CD9-D04A-50C0-9BB8-0A004E678B39}" dt="2026-08-05T14:16:07.933" v="321" actId="1076"/>
          <ac:spMkLst>
            <pc:docMk/>
            <pc:sldMk cId="2473549114" sldId="6964"/>
            <ac:spMk id="26" creationId="{4E9CA968-7EE9-8FFC-400A-4CEA7B33F07A}"/>
          </ac:spMkLst>
        </pc:spChg>
        <pc:spChg chg="del">
          <ac:chgData name="Shelby Bledsoe" userId="c9738545-4c56-4193-a6fa-33fe679ebc37" providerId="ADAL" clId="{D1069CD9-D04A-50C0-9BB8-0A004E678B39}" dt="2026-08-05T14:16:01.909" v="317" actId="478"/>
          <ac:spMkLst>
            <pc:docMk/>
            <pc:sldMk cId="2473549114" sldId="6964"/>
            <ac:spMk id="29" creationId="{2F42DFC2-9231-DDB4-9FA8-0A3B3F236CAD}"/>
          </ac:spMkLst>
        </pc:spChg>
        <pc:spChg chg="mod">
          <ac:chgData name="Shelby Bledsoe" userId="c9738545-4c56-4193-a6fa-33fe679ebc37" providerId="ADAL" clId="{D1069CD9-D04A-50C0-9BB8-0A004E678B39}" dt="2026-08-05T14:15:55.474" v="316" actId="1076"/>
          <ac:spMkLst>
            <pc:docMk/>
            <pc:sldMk cId="2473549114" sldId="6964"/>
            <ac:spMk id="38" creationId="{FDA6B101-F70A-F4FD-FC1A-F64AF7C4228C}"/>
          </ac:spMkLst>
        </pc:spChg>
        <pc:spChg chg="mod">
          <ac:chgData name="Shelby Bledsoe" userId="c9738545-4c56-4193-a6fa-33fe679ebc37" providerId="ADAL" clId="{D1069CD9-D04A-50C0-9BB8-0A004E678B39}" dt="2026-08-05T14:15:55.474" v="316" actId="1076"/>
          <ac:spMkLst>
            <pc:docMk/>
            <pc:sldMk cId="2473549114" sldId="6964"/>
            <ac:spMk id="39" creationId="{B950DF5C-88AB-E792-2FF3-C79937D4C0B0}"/>
          </ac:spMkLst>
        </pc:spChg>
        <pc:spChg chg="mod">
          <ac:chgData name="Shelby Bledsoe" userId="c9738545-4c56-4193-a6fa-33fe679ebc37" providerId="ADAL" clId="{D1069CD9-D04A-50C0-9BB8-0A004E678B39}" dt="2026-08-05T14:15:55.474" v="316" actId="1076"/>
          <ac:spMkLst>
            <pc:docMk/>
            <pc:sldMk cId="2473549114" sldId="6964"/>
            <ac:spMk id="40" creationId="{48FA97A7-74F8-8C02-04D3-C1682B30E490}"/>
          </ac:spMkLst>
        </pc:spChg>
        <pc:spChg chg="mod">
          <ac:chgData name="Shelby Bledsoe" userId="c9738545-4c56-4193-a6fa-33fe679ebc37" providerId="ADAL" clId="{D1069CD9-D04A-50C0-9BB8-0A004E678B39}" dt="2026-08-05T14:15:55.474" v="316" actId="1076"/>
          <ac:spMkLst>
            <pc:docMk/>
            <pc:sldMk cId="2473549114" sldId="6964"/>
            <ac:spMk id="41" creationId="{27603D40-1B55-C525-016C-E2837D6CAC50}"/>
          </ac:spMkLst>
        </pc:spChg>
        <pc:spChg chg="del">
          <ac:chgData name="Shelby Bledsoe" userId="c9738545-4c56-4193-a6fa-33fe679ebc37" providerId="ADAL" clId="{D1069CD9-D04A-50C0-9BB8-0A004E678B39}" dt="2026-08-05T14:16:01.909" v="317" actId="478"/>
          <ac:spMkLst>
            <pc:docMk/>
            <pc:sldMk cId="2473549114" sldId="6964"/>
            <ac:spMk id="42" creationId="{F1C12242-749B-DAAC-C0C3-0EFE787DD782}"/>
          </ac:spMkLst>
        </pc:spChg>
        <pc:spChg chg="del">
          <ac:chgData name="Shelby Bledsoe" userId="c9738545-4c56-4193-a6fa-33fe679ebc37" providerId="ADAL" clId="{D1069CD9-D04A-50C0-9BB8-0A004E678B39}" dt="2026-08-05T14:16:01.909" v="317" actId="478"/>
          <ac:spMkLst>
            <pc:docMk/>
            <pc:sldMk cId="2473549114" sldId="6964"/>
            <ac:spMk id="43" creationId="{2DAFE75F-1780-5E5B-1C99-0F1C883E79A3}"/>
          </ac:spMkLst>
        </pc:spChg>
        <pc:spChg chg="del">
          <ac:chgData name="Shelby Bledsoe" userId="c9738545-4c56-4193-a6fa-33fe679ebc37" providerId="ADAL" clId="{D1069CD9-D04A-50C0-9BB8-0A004E678B39}" dt="2026-08-05T14:16:01.909" v="317" actId="478"/>
          <ac:spMkLst>
            <pc:docMk/>
            <pc:sldMk cId="2473549114" sldId="6964"/>
            <ac:spMk id="45" creationId="{4F079A3B-655C-51CA-04D2-AA37450D5D22}"/>
          </ac:spMkLst>
        </pc:spChg>
        <pc:spChg chg="del">
          <ac:chgData name="Shelby Bledsoe" userId="c9738545-4c56-4193-a6fa-33fe679ebc37" providerId="ADAL" clId="{D1069CD9-D04A-50C0-9BB8-0A004E678B39}" dt="2026-08-05T14:16:01.909" v="317" actId="478"/>
          <ac:spMkLst>
            <pc:docMk/>
            <pc:sldMk cId="2473549114" sldId="6964"/>
            <ac:spMk id="54" creationId="{67D886BA-CD76-0F6B-8FCF-6C6A6DE2A26A}"/>
          </ac:spMkLst>
        </pc:spChg>
        <pc:spChg chg="mod">
          <ac:chgData name="Shelby Bledsoe" userId="c9738545-4c56-4193-a6fa-33fe679ebc37" providerId="ADAL" clId="{D1069CD9-D04A-50C0-9BB8-0A004E678B39}" dt="2026-08-05T14:17:50.307" v="359" actId="1076"/>
          <ac:spMkLst>
            <pc:docMk/>
            <pc:sldMk cId="2473549114" sldId="6964"/>
            <ac:spMk id="59" creationId="{C59D8997-3307-C1CF-5077-2A5C06DA1A65}"/>
          </ac:spMkLst>
        </pc:spChg>
        <pc:spChg chg="mod">
          <ac:chgData name="Shelby Bledsoe" userId="c9738545-4c56-4193-a6fa-33fe679ebc37" providerId="ADAL" clId="{D1069CD9-D04A-50C0-9BB8-0A004E678B39}" dt="2026-08-05T14:17:32.312" v="355" actId="1076"/>
          <ac:spMkLst>
            <pc:docMk/>
            <pc:sldMk cId="2473549114" sldId="6964"/>
            <ac:spMk id="62" creationId="{FFCF1841-9F71-A579-906F-8114F4D6CCDD}"/>
          </ac:spMkLst>
        </pc:spChg>
        <pc:spChg chg="mod">
          <ac:chgData name="Shelby Bledsoe" userId="c9738545-4c56-4193-a6fa-33fe679ebc37" providerId="ADAL" clId="{D1069CD9-D04A-50C0-9BB8-0A004E678B39}" dt="2026-08-05T14:17:50.307" v="359" actId="1076"/>
          <ac:spMkLst>
            <pc:docMk/>
            <pc:sldMk cId="2473549114" sldId="6964"/>
            <ac:spMk id="63" creationId="{C57CC3EC-A18D-A421-C4BB-4875F208A660}"/>
          </ac:spMkLst>
        </pc:spChg>
        <pc:spChg chg="mod">
          <ac:chgData name="Shelby Bledsoe" userId="c9738545-4c56-4193-a6fa-33fe679ebc37" providerId="ADAL" clId="{D1069CD9-D04A-50C0-9BB8-0A004E678B39}" dt="2026-08-05T14:17:56.226" v="360" actId="12789"/>
          <ac:spMkLst>
            <pc:docMk/>
            <pc:sldMk cId="2473549114" sldId="6964"/>
            <ac:spMk id="64" creationId="{738342C9-6D3C-7838-6740-69A3A6794842}"/>
          </ac:spMkLst>
        </pc:spChg>
        <pc:spChg chg="mod">
          <ac:chgData name="Shelby Bledsoe" userId="c9738545-4c56-4193-a6fa-33fe679ebc37" providerId="ADAL" clId="{D1069CD9-D04A-50C0-9BB8-0A004E678B39}" dt="2026-08-05T14:17:56.226" v="360" actId="12789"/>
          <ac:spMkLst>
            <pc:docMk/>
            <pc:sldMk cId="2473549114" sldId="6964"/>
            <ac:spMk id="65" creationId="{22EB54D8-9501-8B09-5905-B32CF28D0C16}"/>
          </ac:spMkLst>
        </pc:spChg>
        <pc:spChg chg="mod">
          <ac:chgData name="Shelby Bledsoe" userId="c9738545-4c56-4193-a6fa-33fe679ebc37" providerId="ADAL" clId="{D1069CD9-D04A-50C0-9BB8-0A004E678B39}" dt="2026-08-05T14:17:56.226" v="360" actId="12789"/>
          <ac:spMkLst>
            <pc:docMk/>
            <pc:sldMk cId="2473549114" sldId="6964"/>
            <ac:spMk id="66" creationId="{1C3933FC-816E-EB3F-3758-B062A61F026E}"/>
          </ac:spMkLst>
        </pc:spChg>
        <pc:spChg chg="mod">
          <ac:chgData name="Shelby Bledsoe" userId="c9738545-4c56-4193-a6fa-33fe679ebc37" providerId="ADAL" clId="{D1069CD9-D04A-50C0-9BB8-0A004E678B39}" dt="2026-08-05T14:17:39.611" v="357" actId="1076"/>
          <ac:spMkLst>
            <pc:docMk/>
            <pc:sldMk cId="2473549114" sldId="6964"/>
            <ac:spMk id="67" creationId="{06008F46-8D04-A2A3-CBC5-E321AFF66D53}"/>
          </ac:spMkLst>
        </pc:spChg>
        <pc:picChg chg="mod">
          <ac:chgData name="Shelby Bledsoe" userId="c9738545-4c56-4193-a6fa-33fe679ebc37" providerId="ADAL" clId="{D1069CD9-D04A-50C0-9BB8-0A004E678B39}" dt="2026-08-05T14:15:42.831" v="315" actId="1076"/>
          <ac:picMkLst>
            <pc:docMk/>
            <pc:sldMk cId="2473549114" sldId="6964"/>
            <ac:picMk id="9" creationId="{CE2BB416-3C2F-BAD1-DB46-DF78D063FADB}"/>
          </ac:picMkLst>
        </pc:picChg>
        <pc:cxnChg chg="mod">
          <ac:chgData name="Shelby Bledsoe" userId="c9738545-4c56-4193-a6fa-33fe679ebc37" providerId="ADAL" clId="{D1069CD9-D04A-50C0-9BB8-0A004E678B39}" dt="2026-08-05T14:15:42.831" v="315" actId="1076"/>
          <ac:cxnSpMkLst>
            <pc:docMk/>
            <pc:sldMk cId="2473549114" sldId="6964"/>
            <ac:cxnSpMk id="8" creationId="{5B830415-C0C0-AEBD-12A6-C967F192C603}"/>
          </ac:cxnSpMkLst>
        </pc:cxnChg>
      </pc:sldChg>
      <pc:sldChg chg="delSp modSp add mod ord setBg">
        <pc:chgData name="Shelby Bledsoe" userId="c9738545-4c56-4193-a6fa-33fe679ebc37" providerId="ADAL" clId="{D1069CD9-D04A-50C0-9BB8-0A004E678B39}" dt="2026-08-05T14:08:32.046" v="138" actId="1076"/>
        <pc:sldMkLst>
          <pc:docMk/>
          <pc:sldMk cId="2947595857" sldId="6966"/>
        </pc:sldMkLst>
        <pc:spChg chg="mod">
          <ac:chgData name="Shelby Bledsoe" userId="c9738545-4c56-4193-a6fa-33fe679ebc37" providerId="ADAL" clId="{D1069CD9-D04A-50C0-9BB8-0A004E678B39}" dt="2026-08-05T14:08:32.046" v="138" actId="1076"/>
          <ac:spMkLst>
            <pc:docMk/>
            <pc:sldMk cId="2947595857" sldId="6966"/>
            <ac:spMk id="9" creationId="{6AE663F6-C96A-FF40-7A54-DE28AFF6754C}"/>
          </ac:spMkLst>
        </pc:spChg>
        <pc:spChg chg="mod">
          <ac:chgData name="Shelby Bledsoe" userId="c9738545-4c56-4193-a6fa-33fe679ebc37" providerId="ADAL" clId="{D1069CD9-D04A-50C0-9BB8-0A004E678B39}" dt="2026-08-05T14:06:21.648" v="69" actId="1076"/>
          <ac:spMkLst>
            <pc:docMk/>
            <pc:sldMk cId="2947595857" sldId="6966"/>
            <ac:spMk id="12" creationId="{C2E337D7-26E4-8EED-ACB9-F4E50DA179AB}"/>
          </ac:spMkLst>
        </pc:spChg>
        <pc:spChg chg="mod">
          <ac:chgData name="Shelby Bledsoe" userId="c9738545-4c56-4193-a6fa-33fe679ebc37" providerId="ADAL" clId="{D1069CD9-D04A-50C0-9BB8-0A004E678B39}" dt="2026-08-05T14:06:21.648" v="69" actId="1076"/>
          <ac:spMkLst>
            <pc:docMk/>
            <pc:sldMk cId="2947595857" sldId="6966"/>
            <ac:spMk id="16" creationId="{BCACA9FC-BCEB-2177-E8CA-8F3456038B1E}"/>
          </ac:spMkLst>
        </pc:spChg>
        <pc:spChg chg="del mod">
          <ac:chgData name="Shelby Bledsoe" userId="c9738545-4c56-4193-a6fa-33fe679ebc37" providerId="ADAL" clId="{D1069CD9-D04A-50C0-9BB8-0A004E678B39}" dt="2026-08-05T14:06:37.181" v="76" actId="478"/>
          <ac:spMkLst>
            <pc:docMk/>
            <pc:sldMk cId="2947595857" sldId="6966"/>
            <ac:spMk id="21" creationId="{49FE9AAA-44E2-7A8B-227D-B88FA2965CF2}"/>
          </ac:spMkLst>
        </pc:spChg>
        <pc:spChg chg="del">
          <ac:chgData name="Shelby Bledsoe" userId="c9738545-4c56-4193-a6fa-33fe679ebc37" providerId="ADAL" clId="{D1069CD9-D04A-50C0-9BB8-0A004E678B39}" dt="2026-08-05T14:05:15.625" v="37" actId="478"/>
          <ac:spMkLst>
            <pc:docMk/>
            <pc:sldMk cId="2947595857" sldId="6966"/>
            <ac:spMk id="23" creationId="{6D1BC727-44ED-7ACC-AB6F-4355138F30E0}"/>
          </ac:spMkLst>
        </pc:spChg>
        <pc:spChg chg="del">
          <ac:chgData name="Shelby Bledsoe" userId="c9738545-4c56-4193-a6fa-33fe679ebc37" providerId="ADAL" clId="{D1069CD9-D04A-50C0-9BB8-0A004E678B39}" dt="2026-08-05T14:05:16.452" v="38" actId="478"/>
          <ac:spMkLst>
            <pc:docMk/>
            <pc:sldMk cId="2947595857" sldId="6966"/>
            <ac:spMk id="33" creationId="{BFAF7DAC-550D-C4F4-D86D-F0EFE148DB51}"/>
          </ac:spMkLst>
        </pc:spChg>
        <pc:spChg chg="del">
          <ac:chgData name="Shelby Bledsoe" userId="c9738545-4c56-4193-a6fa-33fe679ebc37" providerId="ADAL" clId="{D1069CD9-D04A-50C0-9BB8-0A004E678B39}" dt="2026-08-05T14:05:18.622" v="39" actId="478"/>
          <ac:spMkLst>
            <pc:docMk/>
            <pc:sldMk cId="2947595857" sldId="6966"/>
            <ac:spMk id="35" creationId="{0FA95AA5-D764-E88A-CBEB-16C86C2EE6A3}"/>
          </ac:spMkLst>
        </pc:spChg>
        <pc:spChg chg="del">
          <ac:chgData name="Shelby Bledsoe" userId="c9738545-4c56-4193-a6fa-33fe679ebc37" providerId="ADAL" clId="{D1069CD9-D04A-50C0-9BB8-0A004E678B39}" dt="2026-08-05T14:05:12.673" v="35" actId="478"/>
          <ac:spMkLst>
            <pc:docMk/>
            <pc:sldMk cId="2947595857" sldId="6966"/>
            <ac:spMk id="36" creationId="{2D409F73-4888-CF76-082E-D5CBDA501CF7}"/>
          </ac:spMkLst>
        </pc:spChg>
        <pc:spChg chg="del">
          <ac:chgData name="Shelby Bledsoe" userId="c9738545-4c56-4193-a6fa-33fe679ebc37" providerId="ADAL" clId="{D1069CD9-D04A-50C0-9BB8-0A004E678B39}" dt="2026-08-05T14:05:22.596" v="41" actId="478"/>
          <ac:spMkLst>
            <pc:docMk/>
            <pc:sldMk cId="2947595857" sldId="6966"/>
            <ac:spMk id="42" creationId="{A88CE95A-CE08-2353-F8A3-EB29B089A941}"/>
          </ac:spMkLst>
        </pc:spChg>
        <pc:picChg chg="mod">
          <ac:chgData name="Shelby Bledsoe" userId="c9738545-4c56-4193-a6fa-33fe679ebc37" providerId="ADAL" clId="{D1069CD9-D04A-50C0-9BB8-0A004E678B39}" dt="2026-08-05T14:06:34.047" v="73" actId="1076"/>
          <ac:picMkLst>
            <pc:docMk/>
            <pc:sldMk cId="2947595857" sldId="6966"/>
            <ac:picMk id="8" creationId="{6E71AEC1-39D4-1084-2CF0-D26E8595844D}"/>
          </ac:picMkLst>
        </pc:picChg>
        <pc:picChg chg="mod">
          <ac:chgData name="Shelby Bledsoe" userId="c9738545-4c56-4193-a6fa-33fe679ebc37" providerId="ADAL" clId="{D1069CD9-D04A-50C0-9BB8-0A004E678B39}" dt="2026-08-05T14:06:51.095" v="89" actId="1076"/>
          <ac:picMkLst>
            <pc:docMk/>
            <pc:sldMk cId="2947595857" sldId="6966"/>
            <ac:picMk id="11" creationId="{0C22FBFE-F319-9934-30AC-82111190558D}"/>
          </ac:picMkLst>
        </pc:picChg>
        <pc:picChg chg="del">
          <ac:chgData name="Shelby Bledsoe" userId="c9738545-4c56-4193-a6fa-33fe679ebc37" providerId="ADAL" clId="{D1069CD9-D04A-50C0-9BB8-0A004E678B39}" dt="2026-08-05T14:05:14.170" v="36" actId="478"/>
          <ac:picMkLst>
            <pc:docMk/>
            <pc:sldMk cId="2947595857" sldId="6966"/>
            <ac:picMk id="22" creationId="{98A67CFD-EA7E-EBE7-B5CC-5061939768D8}"/>
          </ac:picMkLst>
        </pc:picChg>
        <pc:cxnChg chg="del">
          <ac:chgData name="Shelby Bledsoe" userId="c9738545-4c56-4193-a6fa-33fe679ebc37" providerId="ADAL" clId="{D1069CD9-D04A-50C0-9BB8-0A004E678B39}" dt="2026-08-05T14:05:32.918" v="46" actId="478"/>
          <ac:cxnSpMkLst>
            <pc:docMk/>
            <pc:sldMk cId="2947595857" sldId="6966"/>
            <ac:cxnSpMk id="39" creationId="{4CBA7BD7-96FF-FEDA-0EDA-904A5BE41ED9}"/>
          </ac:cxnSpMkLst>
        </pc:cxnChg>
        <pc:cxnChg chg="del">
          <ac:chgData name="Shelby Bledsoe" userId="c9738545-4c56-4193-a6fa-33fe679ebc37" providerId="ADAL" clId="{D1069CD9-D04A-50C0-9BB8-0A004E678B39}" dt="2026-08-05T14:05:19.694" v="40" actId="478"/>
          <ac:cxnSpMkLst>
            <pc:docMk/>
            <pc:sldMk cId="2947595857" sldId="6966"/>
            <ac:cxnSpMk id="43" creationId="{5DBB129C-1D5A-26D8-4FC3-27894D65DF60}"/>
          </ac:cxnSpMkLst>
        </pc:cxnChg>
      </pc:sldChg>
    </pc:docChg>
  </pc:docChgLst>
  <pc:docChgLst>
    <pc:chgData name="Samantha Silcox" userId="S::ssilcox@iacmi.org::8a505091-dd03-47f9-912c-2fd60c7ec4f4" providerId="AD" clId="Web-{A4E33E6A-743F-0B7A-F8C1-0EC5B4ECBD7D}"/>
    <pc:docChg chg="mod modSld">
      <pc:chgData name="Samantha Silcox" userId="S::ssilcox@iacmi.org::8a505091-dd03-47f9-912c-2fd60c7ec4f4" providerId="AD" clId="Web-{A4E33E6A-743F-0B7A-F8C1-0EC5B4ECBD7D}" dt="2026-08-06T20:33:15.887" v="24" actId="1076"/>
      <pc:docMkLst>
        <pc:docMk/>
      </pc:docMkLst>
      <pc:sldChg chg="modSp">
        <pc:chgData name="Samantha Silcox" userId="S::ssilcox@iacmi.org::8a505091-dd03-47f9-912c-2fd60c7ec4f4" providerId="AD" clId="Web-{A4E33E6A-743F-0B7A-F8C1-0EC5B4ECBD7D}" dt="2026-08-06T20:33:15.887" v="24" actId="1076"/>
        <pc:sldMkLst>
          <pc:docMk/>
          <pc:sldMk cId="2947595857" sldId="6966"/>
        </pc:sldMkLst>
        <pc:spChg chg="mod">
          <ac:chgData name="Samantha Silcox" userId="S::ssilcox@iacmi.org::8a505091-dd03-47f9-912c-2fd60c7ec4f4" providerId="AD" clId="Web-{A4E33E6A-743F-0B7A-F8C1-0EC5B4ECBD7D}" dt="2026-08-06T20:33:15.887" v="24" actId="1076"/>
          <ac:spMkLst>
            <pc:docMk/>
            <pc:sldMk cId="2947595857" sldId="6966"/>
            <ac:spMk id="4" creationId="{53844F1D-899E-5C99-91D6-B5AB5986B325}"/>
          </ac:spMkLst>
        </pc:spChg>
        <pc:spChg chg="mod">
          <ac:chgData name="Samantha Silcox" userId="S::ssilcox@iacmi.org::8a505091-dd03-47f9-912c-2fd60c7ec4f4" providerId="AD" clId="Web-{A4E33E6A-743F-0B7A-F8C1-0EC5B4ECBD7D}" dt="2026-08-06T20:31:19.433" v="9" actId="1076"/>
          <ac:spMkLst>
            <pc:docMk/>
            <pc:sldMk cId="2947595857" sldId="6966"/>
            <ac:spMk id="5" creationId="{D4086238-DAD1-596F-B555-08D565739034}"/>
          </ac:spMkLst>
        </pc:spChg>
        <pc:spChg chg="mod">
          <ac:chgData name="Samantha Silcox" userId="S::ssilcox@iacmi.org::8a505091-dd03-47f9-912c-2fd60c7ec4f4" providerId="AD" clId="Web-{A4E33E6A-743F-0B7A-F8C1-0EC5B4ECBD7D}" dt="2026-08-06T20:32:34.621" v="21" actId="1076"/>
          <ac:spMkLst>
            <pc:docMk/>
            <pc:sldMk cId="2947595857" sldId="6966"/>
            <ac:spMk id="9" creationId="{6AE663F6-C96A-FF40-7A54-DE28AFF6754C}"/>
          </ac:spMkLst>
        </pc:spChg>
        <pc:spChg chg="mod">
          <ac:chgData name="Samantha Silcox" userId="S::ssilcox@iacmi.org::8a505091-dd03-47f9-912c-2fd60c7ec4f4" providerId="AD" clId="Web-{A4E33E6A-743F-0B7A-F8C1-0EC5B4ECBD7D}" dt="2026-08-06T20:31:10.839" v="8" actId="1076"/>
          <ac:spMkLst>
            <pc:docMk/>
            <pc:sldMk cId="2947595857" sldId="6966"/>
            <ac:spMk id="25" creationId="{A0B1EF9E-434E-34A5-E0B4-EEB52FB3DBF1}"/>
          </ac:spMkLst>
        </pc:spChg>
        <pc:picChg chg="mod">
          <ac:chgData name="Samantha Silcox" userId="S::ssilcox@iacmi.org::8a505091-dd03-47f9-912c-2fd60c7ec4f4" providerId="AD" clId="Web-{A4E33E6A-743F-0B7A-F8C1-0EC5B4ECBD7D}" dt="2026-08-06T20:32:02.059" v="14" actId="1076"/>
          <ac:picMkLst>
            <pc:docMk/>
            <pc:sldMk cId="2947595857" sldId="6966"/>
            <ac:picMk id="6" creationId="{0062C905-2E4A-3C2B-4556-6A490D30595E}"/>
          </ac:picMkLst>
        </pc:picChg>
        <pc:picChg chg="mod">
          <ac:chgData name="Samantha Silcox" userId="S::ssilcox@iacmi.org::8a505091-dd03-47f9-912c-2fd60c7ec4f4" providerId="AD" clId="Web-{A4E33E6A-743F-0B7A-F8C1-0EC5B4ECBD7D}" dt="2026-08-06T20:31:39.980" v="13" actId="1076"/>
          <ac:picMkLst>
            <pc:docMk/>
            <pc:sldMk cId="2947595857" sldId="6966"/>
            <ac:picMk id="8" creationId="{6E71AEC1-39D4-1084-2CF0-D26E8595844D}"/>
          </ac:picMkLst>
        </pc:picChg>
        <pc:picChg chg="mod">
          <ac:chgData name="Samantha Silcox" userId="S::ssilcox@iacmi.org::8a505091-dd03-47f9-912c-2fd60c7ec4f4" providerId="AD" clId="Web-{A4E33E6A-743F-0B7A-F8C1-0EC5B4ECBD7D}" dt="2026-08-06T20:32:04.512" v="15" actId="1076"/>
          <ac:picMkLst>
            <pc:docMk/>
            <pc:sldMk cId="2947595857" sldId="6966"/>
            <ac:picMk id="11" creationId="{0C22FBFE-F319-9934-30AC-82111190558D}"/>
          </ac:picMkLst>
        </pc:picChg>
        <pc:cxnChg chg="mod">
          <ac:chgData name="Samantha Silcox" userId="S::ssilcox@iacmi.org::8a505091-dd03-47f9-912c-2fd60c7ec4f4" providerId="AD" clId="Web-{A4E33E6A-743F-0B7A-F8C1-0EC5B4ECBD7D}" dt="2026-08-06T20:31:06.199" v="7" actId="14100"/>
          <ac:cxnSpMkLst>
            <pc:docMk/>
            <pc:sldMk cId="2947595857" sldId="6966"/>
            <ac:cxnSpMk id="24" creationId="{ADFCA890-15E7-A1E8-5399-9300D95E7C9F}"/>
          </ac:cxnSpMkLst>
        </pc:cxnChg>
      </pc:sldChg>
    </pc:docChg>
  </pc:docChgLst>
  <pc:docChgLst>
    <pc:chgData name="Samantha Silcox" userId="S::ssilcox@iacmi.org::8a505091-dd03-47f9-912c-2fd60c7ec4f4" providerId="AD" clId="Web-{B9814FCE-9B97-F2D4-9C25-BE614D1F2EFE}"/>
    <pc:docChg chg="delSld modSld">
      <pc:chgData name="Samantha Silcox" userId="S::ssilcox@iacmi.org::8a505091-dd03-47f9-912c-2fd60c7ec4f4" providerId="AD" clId="Web-{B9814FCE-9B97-F2D4-9C25-BE614D1F2EFE}" dt="2026-07-30T13:02:46.623" v="29"/>
      <pc:docMkLst>
        <pc:docMk/>
      </pc:docMkLst>
      <pc:sldChg chg="modSp">
        <pc:chgData name="Samantha Silcox" userId="S::ssilcox@iacmi.org::8a505091-dd03-47f9-912c-2fd60c7ec4f4" providerId="AD" clId="Web-{B9814FCE-9B97-F2D4-9C25-BE614D1F2EFE}" dt="2026-07-30T13:02:34.545" v="28" actId="1076"/>
        <pc:sldMkLst>
          <pc:docMk/>
          <pc:sldMk cId="2643503414" sldId="6954"/>
        </pc:sldMkLst>
        <pc:spChg chg="mod">
          <ac:chgData name="Samantha Silcox" userId="S::ssilcox@iacmi.org::8a505091-dd03-47f9-912c-2fd60c7ec4f4" providerId="AD" clId="Web-{B9814FCE-9B97-F2D4-9C25-BE614D1F2EFE}" dt="2026-07-30T13:02:19.701" v="23" actId="1076"/>
          <ac:spMkLst>
            <pc:docMk/>
            <pc:sldMk cId="2643503414" sldId="6954"/>
            <ac:spMk id="5" creationId="{1435CCD5-F546-041A-54F0-2C8E00BBE9AE}"/>
          </ac:spMkLst>
        </pc:spChg>
        <pc:spChg chg="mod">
          <ac:chgData name="Samantha Silcox" userId="S::ssilcox@iacmi.org::8a505091-dd03-47f9-912c-2fd60c7ec4f4" providerId="AD" clId="Web-{B9814FCE-9B97-F2D4-9C25-BE614D1F2EFE}" dt="2026-07-30T13:02:15.608" v="22" actId="1076"/>
          <ac:spMkLst>
            <pc:docMk/>
            <pc:sldMk cId="2643503414" sldId="6954"/>
            <ac:spMk id="21" creationId="{09304E1C-1661-683F-3DDE-8763CEA427E1}"/>
          </ac:spMkLst>
        </pc:spChg>
        <pc:spChg chg="mod">
          <ac:chgData name="Samantha Silcox" userId="S::ssilcox@iacmi.org::8a505091-dd03-47f9-912c-2fd60c7ec4f4" providerId="AD" clId="Web-{B9814FCE-9B97-F2D4-9C25-BE614D1F2EFE}" dt="2026-07-30T13:02:27.811" v="26" actId="1076"/>
          <ac:spMkLst>
            <pc:docMk/>
            <pc:sldMk cId="2643503414" sldId="6954"/>
            <ac:spMk id="25" creationId="{33E71E4D-584F-E659-8C10-F504AD41A010}"/>
          </ac:spMkLst>
        </pc:spChg>
        <pc:cxnChg chg="mod">
          <ac:chgData name="Samantha Silcox" userId="S::ssilcox@iacmi.org::8a505091-dd03-47f9-912c-2fd60c7ec4f4" providerId="AD" clId="Web-{B9814FCE-9B97-F2D4-9C25-BE614D1F2EFE}" dt="2026-07-30T13:02:25.561" v="25" actId="14100"/>
          <ac:cxnSpMkLst>
            <pc:docMk/>
            <pc:sldMk cId="2643503414" sldId="6954"/>
            <ac:cxnSpMk id="24" creationId="{85ACACE6-7EDD-0843-A153-F0951B01F44F}"/>
          </ac:cxnSpMkLst>
        </pc:cxnChg>
      </pc:sldChg>
    </pc:docChg>
  </pc:docChgLst>
</pc:chgInfo>
</file>

<file path=ppt/comments/modernComment_1B36_AFB0BE51.xml><?xml version="1.0" encoding="utf-8"?>
<p188:cmLst xmlns:a="http://schemas.openxmlformats.org/drawingml/2006/main" xmlns:r="http://schemas.openxmlformats.org/officeDocument/2006/relationships" xmlns:p188="http://schemas.microsoft.com/office/powerpoint/2018/8/main">
  <p188:cm id="{CDAADF60-563B-4599-A506-BD2DFD8D268D}" authorId="{0C4A23ED-4D39-C8C9-FFC9-5152586F60A0}" status="resolved" created="2026-08-06T20:26:22.667" complete="100000">
    <ac:deMkLst xmlns:ac="http://schemas.microsoft.com/office/drawing/2013/main/command">
      <pc:docMk xmlns:pc="http://schemas.microsoft.com/office/powerpoint/2013/main/command"/>
      <pc:sldMk xmlns:pc="http://schemas.microsoft.com/office/powerpoint/2013/main/command" cId="2947595857" sldId="6966"/>
      <ac:spMk id="5" creationId="{D4086238-DAD1-596F-B555-08D565739034}"/>
    </ac:deMkLst>
    <p188:replyLst>
      <p188:reply id="{A5E19D4F-1512-426A-8B08-01042E17D414}" authorId="{441320F5-4B04-E6CE-15D4-567D27B570B8}" created="2026-08-06T20:30:35.324">
        <p188:txBody>
          <a:bodyPr/>
          <a:lstStyle/>
          <a:p>
            <a:r>
              <a:rPr lang="en-US"/>
              <a:t>Absolutely! On it now</a:t>
            </a:r>
          </a:p>
        </p188:txBody>
      </p188:reply>
    </p188:replyLst>
    <p188:txBody>
      <a:bodyPr/>
      <a:lstStyle/>
      <a:p>
        <a:r>
          <a:rPr lang="en-US"/>
          <a:t>[@Samantha Silcox] can you adjust the formatting to neaten this up? I changed the wording significantly.</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E193D0-20F3-2F4B-BCCA-2E3F7898E8DF}" type="datetimeFigureOut">
              <a:rPr lang="en-US" smtClean="0"/>
              <a:t>8/6/2026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9DE4C-BFBE-0A4C-B2BC-852F4F936737}" type="slidenum">
              <a:rPr lang="en-US" smtClean="0"/>
              <a:t>‹#›</a:t>
            </a:fld>
            <a:endParaRPr lang="en-US"/>
          </a:p>
        </p:txBody>
      </p:sp>
    </p:spTree>
    <p:extLst>
      <p:ext uri="{BB962C8B-B14F-4D97-AF65-F5344CB8AC3E}">
        <p14:creationId xmlns:p14="http://schemas.microsoft.com/office/powerpoint/2010/main" val="3770166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a:t>
            </a:fld>
            <a:endParaRPr lang="en-US"/>
          </a:p>
        </p:txBody>
      </p:sp>
    </p:spTree>
    <p:extLst>
      <p:ext uri="{BB962C8B-B14F-4D97-AF65-F5344CB8AC3E}">
        <p14:creationId xmlns:p14="http://schemas.microsoft.com/office/powerpoint/2010/main" val="1871389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863557-D366-4D3F-BC0C-F3272CC15D5F}" type="slidenum">
              <a:rPr lang="en-US" smtClean="0"/>
              <a:t>2</a:t>
            </a:fld>
            <a:endParaRPr lang="en-US"/>
          </a:p>
        </p:txBody>
      </p:sp>
    </p:spTree>
    <p:extLst>
      <p:ext uri="{BB962C8B-B14F-4D97-AF65-F5344CB8AC3E}">
        <p14:creationId xmlns:p14="http://schemas.microsoft.com/office/powerpoint/2010/main" val="3073310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9486B-0DC8-4E52-BC06-DCA6B3755B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C97138-4398-779E-289F-A04737B7E3D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AEFA8F0-DE58-2B87-1B5C-F1EB840E7984}"/>
              </a:ext>
            </a:extLst>
          </p:cNvPr>
          <p:cNvSpPr>
            <a:spLocks noGrp="1"/>
          </p:cNvSpPr>
          <p:nvPr>
            <p:ph type="body" idx="1"/>
          </p:nvPr>
        </p:nvSpPr>
        <p:spPr/>
        <p:txBody>
          <a:bodyPr/>
          <a:lstStyle/>
          <a:p>
            <a:r>
              <a:rPr lang="en-US">
                <a:solidFill>
                  <a:schemeClr val="bg1"/>
                </a:solidFill>
              </a:rPr>
              <a:t>Have you ever wondered where materials come from? </a:t>
            </a:r>
          </a:p>
          <a:p>
            <a:br>
              <a:rPr lang="en-US">
                <a:solidFill>
                  <a:schemeClr val="bg1"/>
                </a:solidFill>
              </a:rPr>
            </a:br>
            <a:r>
              <a:rPr lang="en-US">
                <a:solidFill>
                  <a:schemeClr val="bg1"/>
                </a:solidFill>
              </a:rPr>
              <a:t>Things like plastic, and foam don’t start that way. They are </a:t>
            </a:r>
            <a:r>
              <a:rPr lang="en-US" b="1">
                <a:solidFill>
                  <a:schemeClr val="bg1"/>
                </a:solidFill>
              </a:rPr>
              <a:t>made</a:t>
            </a:r>
            <a:r>
              <a:rPr lang="en-US">
                <a:solidFill>
                  <a:schemeClr val="bg1"/>
                </a:solidFill>
              </a:rPr>
              <a:t>. </a:t>
            </a:r>
          </a:p>
          <a:p>
            <a:endParaRPr lang="en-US">
              <a:solidFill>
                <a:schemeClr val="bg1"/>
              </a:solidFill>
            </a:endParaRPr>
          </a:p>
          <a:p>
            <a:r>
              <a:rPr lang="en-US">
                <a:solidFill>
                  <a:schemeClr val="bg1"/>
                </a:solidFill>
              </a:rPr>
              <a:t>Some materials even begin in nature. Rubber, for example, can come from rubber trees. The tree makes a milky liquid called latex, and people collect that latex and process it to make natural rubber. Rubber can stretch, bend, and bounce, which is why it’s used in things like tires, gloves, rubber bands, balls, and shoe soles. But rubber doesn’t come off the tree ready to use. It still has to be collected, mixed, shaped, and processed before it becomes the materials and products we use every day. </a:t>
            </a:r>
            <a:br>
              <a:rPr lang="en-US">
                <a:solidFill>
                  <a:schemeClr val="bg1"/>
                </a:solidFill>
              </a:rPr>
            </a:br>
            <a:endParaRPr lang="en-US">
              <a:solidFill>
                <a:schemeClr val="bg1"/>
              </a:solidFill>
            </a:endParaRPr>
          </a:p>
          <a:p>
            <a:r>
              <a:rPr lang="en-US">
                <a:solidFill>
                  <a:schemeClr val="bg1"/>
                </a:solidFill>
              </a:rPr>
              <a:t>Builders and makers don’t just put things together. Sometimes, they </a:t>
            </a:r>
            <a:r>
              <a:rPr lang="en-US" b="1">
                <a:solidFill>
                  <a:schemeClr val="bg1"/>
                </a:solidFill>
              </a:rPr>
              <a:t>make the material first</a:t>
            </a:r>
            <a:r>
              <a:rPr lang="en-US">
                <a:solidFill>
                  <a:schemeClr val="bg1"/>
                </a:solidFill>
              </a:rPr>
              <a:t>. They mix ingredients and work them in special ways to create something new. </a:t>
            </a:r>
          </a:p>
          <a:p>
            <a:r>
              <a:rPr lang="en-US">
                <a:solidFill>
                  <a:schemeClr val="bg1"/>
                </a:solidFill>
              </a:rPr>
              <a:t>Today, you get to be a maker, too!</a:t>
            </a:r>
          </a:p>
          <a:p>
            <a:r>
              <a:rPr lang="en-US">
                <a:solidFill>
                  <a:schemeClr val="bg1"/>
                </a:solidFill>
              </a:rPr>
              <a:t>In today’s activity, we will be making our own material. You will start with simple ingredients and follow steps to mix and work them together. As you do, you will see the material change right in your hands. </a:t>
            </a:r>
          </a:p>
          <a:p>
            <a:endParaRPr lang="en-US">
              <a:solidFill>
                <a:schemeClr val="bg1"/>
              </a:solidFill>
            </a:endParaRPr>
          </a:p>
          <a:p>
            <a:r>
              <a:rPr lang="en-US">
                <a:solidFill>
                  <a:schemeClr val="bg1"/>
                </a:solidFill>
              </a:rPr>
              <a:t>People who make materials in factories do this every day. They follow steps, use tools, and pay close attention to what happens as materials are mixed and worked. If a material doesn’t turn out the right way, they change what they do and try again. </a:t>
            </a:r>
          </a:p>
          <a:p>
            <a:r>
              <a:rPr lang="en-US">
                <a:solidFill>
                  <a:schemeClr val="bg1"/>
                </a:solidFill>
              </a:rPr>
              <a:t>As you make your material today, you’ll be practicing the same kinds of skills that makers and engineers use. By the end of the activity, you’ll have created a new material on your own—just like real builders and engineers do. </a:t>
            </a:r>
          </a:p>
          <a:p>
            <a:endParaRPr lang="en-US"/>
          </a:p>
        </p:txBody>
      </p:sp>
      <p:sp>
        <p:nvSpPr>
          <p:cNvPr id="4" name="Slide Number Placeholder 3">
            <a:extLst>
              <a:ext uri="{FF2B5EF4-FFF2-40B4-BE49-F238E27FC236}">
                <a16:creationId xmlns:a16="http://schemas.microsoft.com/office/drawing/2014/main" id="{610C0D1A-0BB6-2240-82FB-4322C706B326}"/>
              </a:ext>
            </a:extLst>
          </p:cNvPr>
          <p:cNvSpPr>
            <a:spLocks noGrp="1"/>
          </p:cNvSpPr>
          <p:nvPr>
            <p:ph type="sldNum" sz="quarter" idx="5"/>
          </p:nvPr>
        </p:nvSpPr>
        <p:spPr/>
        <p:txBody>
          <a:bodyPr/>
          <a:lstStyle/>
          <a:p>
            <a:fld id="{53A1E88B-61F8-314F-BB87-E84ADBA74B87}" type="slidenum">
              <a:rPr lang="en-US" smtClean="0"/>
              <a:t>3</a:t>
            </a:fld>
            <a:endParaRPr lang="en-US"/>
          </a:p>
        </p:txBody>
      </p:sp>
    </p:spTree>
    <p:extLst>
      <p:ext uri="{BB962C8B-B14F-4D97-AF65-F5344CB8AC3E}">
        <p14:creationId xmlns:p14="http://schemas.microsoft.com/office/powerpoint/2010/main" val="26660826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9F0EF-542D-9427-8E17-D5AC36C4F5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E62860-FFC2-75EC-CB05-7C2B93B122D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317C98A-31D8-A76A-F9D4-FD8C5C22D83F}"/>
              </a:ext>
            </a:extLst>
          </p:cNvPr>
          <p:cNvSpPr>
            <a:spLocks noGrp="1"/>
          </p:cNvSpPr>
          <p:nvPr>
            <p:ph type="body" idx="1"/>
          </p:nvPr>
        </p:nvSpPr>
        <p:spPr/>
        <p:txBody>
          <a:bodyPr/>
          <a:lstStyle/>
          <a:p>
            <a:r>
              <a:rPr lang="en-US">
                <a:solidFill>
                  <a:schemeClr val="bg1"/>
                </a:solidFill>
              </a:rPr>
              <a:t>Have you ever wondered where materials come from? </a:t>
            </a:r>
          </a:p>
          <a:p>
            <a:br>
              <a:rPr lang="en-US">
                <a:solidFill>
                  <a:schemeClr val="bg1"/>
                </a:solidFill>
              </a:rPr>
            </a:br>
            <a:r>
              <a:rPr lang="en-US">
                <a:solidFill>
                  <a:schemeClr val="bg1"/>
                </a:solidFill>
              </a:rPr>
              <a:t>Things like plastic, and foam don’t start that way. They are </a:t>
            </a:r>
            <a:r>
              <a:rPr lang="en-US" b="1">
                <a:solidFill>
                  <a:schemeClr val="bg1"/>
                </a:solidFill>
              </a:rPr>
              <a:t>made</a:t>
            </a:r>
            <a:r>
              <a:rPr lang="en-US">
                <a:solidFill>
                  <a:schemeClr val="bg1"/>
                </a:solidFill>
              </a:rPr>
              <a:t>. </a:t>
            </a:r>
          </a:p>
          <a:p>
            <a:endParaRPr lang="en-US">
              <a:solidFill>
                <a:schemeClr val="bg1"/>
              </a:solidFill>
            </a:endParaRPr>
          </a:p>
          <a:p>
            <a:r>
              <a:rPr lang="en-US">
                <a:solidFill>
                  <a:schemeClr val="bg1"/>
                </a:solidFill>
              </a:rPr>
              <a:t>Some materials even begin in nature. Rubber, for example, can come from rubber trees. The tree makes a milky liquid called latex, and people collect that latex and process it to make natural rubber. Rubber can stretch, bend, and bounce, which is why it’s used in things like tires, gloves, rubber bands, balls, and shoe soles. But rubber doesn’t come off the tree ready to use. It still has to be collected, mixed, shaped, and processed before it becomes the materials and products we use every day. </a:t>
            </a:r>
            <a:br>
              <a:rPr lang="en-US">
                <a:solidFill>
                  <a:schemeClr val="bg1"/>
                </a:solidFill>
              </a:rPr>
            </a:br>
            <a:endParaRPr lang="en-US">
              <a:solidFill>
                <a:schemeClr val="bg1"/>
              </a:solidFill>
            </a:endParaRPr>
          </a:p>
          <a:p>
            <a:r>
              <a:rPr lang="en-US">
                <a:solidFill>
                  <a:schemeClr val="bg1"/>
                </a:solidFill>
              </a:rPr>
              <a:t>Builders and makers don’t just put things together. Sometimes, they </a:t>
            </a:r>
            <a:r>
              <a:rPr lang="en-US" b="1">
                <a:solidFill>
                  <a:schemeClr val="bg1"/>
                </a:solidFill>
              </a:rPr>
              <a:t>make the material first</a:t>
            </a:r>
            <a:r>
              <a:rPr lang="en-US">
                <a:solidFill>
                  <a:schemeClr val="bg1"/>
                </a:solidFill>
              </a:rPr>
              <a:t>. They mix ingredients and work them in special ways to create something new. </a:t>
            </a:r>
          </a:p>
          <a:p>
            <a:r>
              <a:rPr lang="en-US">
                <a:solidFill>
                  <a:schemeClr val="bg1"/>
                </a:solidFill>
              </a:rPr>
              <a:t>Today, you get to be a maker, too!</a:t>
            </a:r>
          </a:p>
          <a:p>
            <a:r>
              <a:rPr lang="en-US">
                <a:solidFill>
                  <a:schemeClr val="bg1"/>
                </a:solidFill>
              </a:rPr>
              <a:t>In today’s activity, we will be making our own material. You will start with simple ingredients and follow steps to mix and work them together. As you do, you will see the material change right in your hands. </a:t>
            </a:r>
          </a:p>
          <a:p>
            <a:endParaRPr lang="en-US">
              <a:solidFill>
                <a:schemeClr val="bg1"/>
              </a:solidFill>
            </a:endParaRPr>
          </a:p>
          <a:p>
            <a:r>
              <a:rPr lang="en-US">
                <a:solidFill>
                  <a:schemeClr val="bg1"/>
                </a:solidFill>
              </a:rPr>
              <a:t>People who make materials in factories do this every day. They follow steps, use tools, and pay close attention to what happens as materials are mixed and worked. If a material doesn’t turn out the right way, they change what they do and try again. </a:t>
            </a:r>
          </a:p>
          <a:p>
            <a:r>
              <a:rPr lang="en-US">
                <a:solidFill>
                  <a:schemeClr val="bg1"/>
                </a:solidFill>
              </a:rPr>
              <a:t>As you make your material today, you’ll be practicing the same kinds of skills that makers and engineers use. By the end of the activity, you’ll have created a new material on your own—just like real builders and engineers do. </a:t>
            </a:r>
          </a:p>
          <a:p>
            <a:endParaRPr lang="en-US"/>
          </a:p>
        </p:txBody>
      </p:sp>
      <p:sp>
        <p:nvSpPr>
          <p:cNvPr id="4" name="Slide Number Placeholder 3">
            <a:extLst>
              <a:ext uri="{FF2B5EF4-FFF2-40B4-BE49-F238E27FC236}">
                <a16:creationId xmlns:a16="http://schemas.microsoft.com/office/drawing/2014/main" id="{C8BBD4F5-617E-CB0C-E98B-D982A668F7A1}"/>
              </a:ext>
            </a:extLst>
          </p:cNvPr>
          <p:cNvSpPr>
            <a:spLocks noGrp="1"/>
          </p:cNvSpPr>
          <p:nvPr>
            <p:ph type="sldNum" sz="quarter" idx="5"/>
          </p:nvPr>
        </p:nvSpPr>
        <p:spPr/>
        <p:txBody>
          <a:bodyPr/>
          <a:lstStyle/>
          <a:p>
            <a:fld id="{53A1E88B-61F8-314F-BB87-E84ADBA74B87}" type="slidenum">
              <a:rPr lang="en-US" smtClean="0"/>
              <a:t>4</a:t>
            </a:fld>
            <a:endParaRPr lang="en-US"/>
          </a:p>
        </p:txBody>
      </p:sp>
    </p:spTree>
    <p:extLst>
      <p:ext uri="{BB962C8B-B14F-4D97-AF65-F5344CB8AC3E}">
        <p14:creationId xmlns:p14="http://schemas.microsoft.com/office/powerpoint/2010/main" val="15837296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a:solidFill>
                  <a:schemeClr val="bg1"/>
                </a:solidFill>
              </a:rPr>
              <a:t>Material -</a:t>
            </a:r>
            <a:r>
              <a:rPr lang="en-US" sz="1600">
                <a:solidFill>
                  <a:schemeClr val="bg1"/>
                </a:solidFill>
              </a:rPr>
              <a:t> What something is made of </a:t>
            </a:r>
          </a:p>
          <a:p>
            <a:r>
              <a:rPr lang="en-US" sz="1600" b="1">
                <a:solidFill>
                  <a:schemeClr val="bg1"/>
                </a:solidFill>
              </a:rPr>
              <a:t>Mix -</a:t>
            </a:r>
            <a:r>
              <a:rPr lang="en-US" sz="1600">
                <a:solidFill>
                  <a:schemeClr val="bg1"/>
                </a:solidFill>
              </a:rPr>
              <a:t> To put things together and move them around </a:t>
            </a:r>
          </a:p>
          <a:p>
            <a:r>
              <a:rPr lang="en-US" sz="1600" b="1">
                <a:solidFill>
                  <a:schemeClr val="bg1"/>
                </a:solidFill>
              </a:rPr>
              <a:t>Change -</a:t>
            </a:r>
            <a:r>
              <a:rPr lang="en-US" sz="1600">
                <a:solidFill>
                  <a:schemeClr val="bg1"/>
                </a:solidFill>
              </a:rPr>
              <a:t> To become different </a:t>
            </a:r>
          </a:p>
          <a:p>
            <a:r>
              <a:rPr lang="en-US" sz="1600" b="1">
                <a:solidFill>
                  <a:schemeClr val="bg1"/>
                </a:solidFill>
              </a:rPr>
              <a:t>Process -</a:t>
            </a:r>
            <a:r>
              <a:rPr lang="en-US" sz="1600">
                <a:solidFill>
                  <a:schemeClr val="bg1"/>
                </a:solidFill>
              </a:rPr>
              <a:t> The steps you follow to make something </a:t>
            </a:r>
          </a:p>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5</a:t>
            </a:fld>
            <a:endParaRPr lang="en-US"/>
          </a:p>
        </p:txBody>
      </p:sp>
    </p:spTree>
    <p:extLst>
      <p:ext uri="{BB962C8B-B14F-4D97-AF65-F5344CB8AC3E}">
        <p14:creationId xmlns:p14="http://schemas.microsoft.com/office/powerpoint/2010/main" val="369177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A2D-6E73-08F5-0605-181E7EFD3D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0C0F54-89EA-8A11-165A-1338F5DB8A0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C8359F9-E2E2-45EF-7B20-44950FB17375}"/>
              </a:ext>
            </a:extLst>
          </p:cNvPr>
          <p:cNvSpPr>
            <a:spLocks noGrp="1"/>
          </p:cNvSpPr>
          <p:nvPr>
            <p:ph type="body" idx="1"/>
          </p:nvPr>
        </p:nvSpPr>
        <p:spPr/>
        <p:txBody>
          <a:bodyPr/>
          <a:lstStyle/>
          <a:p>
            <a:r>
              <a:rPr lang="en-US">
                <a:solidFill>
                  <a:schemeClr val="bg1"/>
                </a:solidFill>
              </a:rPr>
              <a:t>2 tablespoons of glue </a:t>
            </a:r>
          </a:p>
          <a:p>
            <a:r>
              <a:rPr lang="en-US">
                <a:solidFill>
                  <a:schemeClr val="bg1"/>
                </a:solidFill>
              </a:rPr>
              <a:t>4 drops of food coloring (optional) </a:t>
            </a:r>
          </a:p>
          <a:p>
            <a:r>
              <a:rPr lang="en-US">
                <a:solidFill>
                  <a:schemeClr val="bg1"/>
                </a:solidFill>
              </a:rPr>
              <a:t>2 tablespoons of Borax solution (see notes in Activity Directions for creating the solution) </a:t>
            </a:r>
          </a:p>
          <a:p>
            <a:r>
              <a:rPr lang="en-US">
                <a:solidFill>
                  <a:schemeClr val="bg1"/>
                </a:solidFill>
              </a:rPr>
              <a:t>1 mixing bowl </a:t>
            </a:r>
          </a:p>
          <a:p>
            <a:r>
              <a:rPr lang="en-US">
                <a:solidFill>
                  <a:schemeClr val="bg1"/>
                </a:solidFill>
              </a:rPr>
              <a:t>1 disposable spoon </a:t>
            </a:r>
          </a:p>
          <a:p>
            <a:r>
              <a:rPr lang="en-US">
                <a:solidFill>
                  <a:schemeClr val="bg1"/>
                </a:solidFill>
              </a:rPr>
              <a:t>1 craft stick (for facilitating glue removal from measuring spoon) </a:t>
            </a:r>
          </a:p>
          <a:p>
            <a:r>
              <a:rPr lang="en-US" b="1">
                <a:solidFill>
                  <a:schemeClr val="bg1"/>
                </a:solidFill>
              </a:rPr>
              <a:t>Materials Supplied (for sharing)</a:t>
            </a:r>
            <a:r>
              <a:rPr lang="en-US">
                <a:solidFill>
                  <a:schemeClr val="bg1"/>
                </a:solidFill>
              </a:rPr>
              <a:t> </a:t>
            </a:r>
          </a:p>
          <a:p>
            <a:r>
              <a:rPr lang="en-US">
                <a:solidFill>
                  <a:schemeClr val="bg1"/>
                </a:solidFill>
              </a:rPr>
              <a:t>½ gallon jug (for creating Borax solution) </a:t>
            </a:r>
          </a:p>
          <a:p>
            <a:r>
              <a:rPr lang="en-US">
                <a:solidFill>
                  <a:schemeClr val="bg1"/>
                </a:solidFill>
              </a:rPr>
              <a:t>Borax container </a:t>
            </a:r>
          </a:p>
          <a:p>
            <a:r>
              <a:rPr lang="en-US">
                <a:solidFill>
                  <a:schemeClr val="bg1"/>
                </a:solidFill>
              </a:rPr>
              <a:t>[5] 1 tablespoon scoops </a:t>
            </a:r>
          </a:p>
          <a:p>
            <a:r>
              <a:rPr lang="en-US">
                <a:solidFill>
                  <a:schemeClr val="bg1"/>
                </a:solidFill>
              </a:rPr>
              <a:t>[5] 1 teaspoon scoops </a:t>
            </a:r>
          </a:p>
          <a:p>
            <a:r>
              <a:rPr lang="en-US">
                <a:solidFill>
                  <a:schemeClr val="bg1"/>
                </a:solidFill>
              </a:rPr>
              <a:t>[5] 1/8 teaspoon scoops </a:t>
            </a:r>
          </a:p>
          <a:p>
            <a:endParaRPr lang="en-US"/>
          </a:p>
        </p:txBody>
      </p:sp>
      <p:sp>
        <p:nvSpPr>
          <p:cNvPr id="4" name="Slide Number Placeholder 3">
            <a:extLst>
              <a:ext uri="{FF2B5EF4-FFF2-40B4-BE49-F238E27FC236}">
                <a16:creationId xmlns:a16="http://schemas.microsoft.com/office/drawing/2014/main" id="{186A724D-9FF8-2DEE-99E1-743B72DE6E36}"/>
              </a:ext>
            </a:extLst>
          </p:cNvPr>
          <p:cNvSpPr>
            <a:spLocks noGrp="1"/>
          </p:cNvSpPr>
          <p:nvPr>
            <p:ph type="sldNum" sz="quarter" idx="5"/>
          </p:nvPr>
        </p:nvSpPr>
        <p:spPr/>
        <p:txBody>
          <a:bodyPr/>
          <a:lstStyle/>
          <a:p>
            <a:fld id="{53A1E88B-61F8-314F-BB87-E84ADBA74B87}" type="slidenum">
              <a:rPr lang="en-US" smtClean="0"/>
              <a:t>6</a:t>
            </a:fld>
            <a:endParaRPr lang="en-US"/>
          </a:p>
        </p:txBody>
      </p:sp>
    </p:spTree>
    <p:extLst>
      <p:ext uri="{BB962C8B-B14F-4D97-AF65-F5344CB8AC3E}">
        <p14:creationId xmlns:p14="http://schemas.microsoft.com/office/powerpoint/2010/main" val="1678607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2F62B-879C-7147-279A-9870C95A52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E03EF1-4322-CBF3-007D-7F88D3840D4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94BC315-D307-2502-2C64-9AFEAB682845}"/>
              </a:ext>
            </a:extLst>
          </p:cNvPr>
          <p:cNvSpPr>
            <a:spLocks noGrp="1"/>
          </p:cNvSpPr>
          <p:nvPr>
            <p:ph type="body" idx="1"/>
          </p:nvPr>
        </p:nvSpPr>
        <p:spPr/>
        <p:txBody>
          <a:bodyPr/>
          <a:lstStyle/>
          <a:p>
            <a:pPr fontAlgn="base"/>
            <a:r>
              <a:rPr lang="en-US" sz="1200">
                <a:solidFill>
                  <a:schemeClr val="bg1"/>
                </a:solidFill>
              </a:rPr>
              <a:t>Teacher: Create the Borax solution </a:t>
            </a:r>
          </a:p>
          <a:p>
            <a:pPr fontAlgn="base"/>
            <a:r>
              <a:rPr lang="en-US" sz="1200">
                <a:solidFill>
                  <a:schemeClr val="bg1"/>
                </a:solidFill>
              </a:rPr>
              <a:t>Mix 1.5 tablespoons of Borax powder in a ½ gallon of warm water to create the “Borax solution”  </a:t>
            </a:r>
          </a:p>
          <a:p>
            <a:pPr fontAlgn="base"/>
            <a:r>
              <a:rPr lang="en-US" sz="1200">
                <a:solidFill>
                  <a:schemeClr val="bg1"/>
                </a:solidFill>
              </a:rPr>
              <a:t>You can use a rolled up piece of paper or folder to create a makeshift funnel to facilitate pouring Borax into the opening of the jug </a:t>
            </a:r>
          </a:p>
          <a:p>
            <a:endParaRPr lang="en-US"/>
          </a:p>
        </p:txBody>
      </p:sp>
      <p:sp>
        <p:nvSpPr>
          <p:cNvPr id="4" name="Slide Number Placeholder 3">
            <a:extLst>
              <a:ext uri="{FF2B5EF4-FFF2-40B4-BE49-F238E27FC236}">
                <a16:creationId xmlns:a16="http://schemas.microsoft.com/office/drawing/2014/main" id="{1EDC8758-6AA2-1664-7495-940BEEB2B290}"/>
              </a:ext>
            </a:extLst>
          </p:cNvPr>
          <p:cNvSpPr>
            <a:spLocks noGrp="1"/>
          </p:cNvSpPr>
          <p:nvPr>
            <p:ph type="sldNum" sz="quarter" idx="5"/>
          </p:nvPr>
        </p:nvSpPr>
        <p:spPr/>
        <p:txBody>
          <a:bodyPr/>
          <a:lstStyle/>
          <a:p>
            <a:fld id="{53A1E88B-61F8-314F-BB87-E84ADBA74B87}" type="slidenum">
              <a:rPr lang="en-US" smtClean="0"/>
              <a:t>7</a:t>
            </a:fld>
            <a:endParaRPr lang="en-US"/>
          </a:p>
        </p:txBody>
      </p:sp>
    </p:spTree>
    <p:extLst>
      <p:ext uri="{BB962C8B-B14F-4D97-AF65-F5344CB8AC3E}">
        <p14:creationId xmlns:p14="http://schemas.microsoft.com/office/powerpoint/2010/main" val="2734740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55074-A159-F1D8-7F31-ED04A2C31E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F39D98-21E2-6284-6CAF-54A7D8E2EE2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6CE6A38-9170-6BB8-9A14-027B05E3704E}"/>
              </a:ext>
            </a:extLst>
          </p:cNvPr>
          <p:cNvSpPr>
            <a:spLocks noGrp="1"/>
          </p:cNvSpPr>
          <p:nvPr>
            <p:ph type="body" idx="1"/>
          </p:nvPr>
        </p:nvSpPr>
        <p:spPr/>
        <p:txBody>
          <a:bodyPr/>
          <a:lstStyle/>
          <a:p>
            <a:r>
              <a:rPr lang="en-US" sz="1200">
                <a:solidFill>
                  <a:schemeClr val="bg1"/>
                </a:solidFill>
              </a:rPr>
              <a:t>Combine the Materials</a:t>
            </a:r>
          </a:p>
          <a:p>
            <a:endParaRPr lang="en-US" sz="1200">
              <a:solidFill>
                <a:schemeClr val="bg1"/>
              </a:solidFill>
            </a:endParaRPr>
          </a:p>
          <a:p>
            <a:r>
              <a:rPr lang="en-US" sz="1200">
                <a:solidFill>
                  <a:schemeClr val="bg1"/>
                </a:solidFill>
              </a:rPr>
              <a:t>Measure 2 tablespoons of glue and pour it into your bowl. Use your craft stick to help scrape remaining glue off of the measuring spoon </a:t>
            </a:r>
          </a:p>
          <a:p>
            <a:r>
              <a:rPr lang="en-US" sz="1200">
                <a:solidFill>
                  <a:schemeClr val="bg1"/>
                </a:solidFill>
              </a:rPr>
              <a:t>(Optional) Mix ~four drops of food coloring into the glue, using your spoon </a:t>
            </a:r>
          </a:p>
          <a:p>
            <a:endParaRPr lang="en-US"/>
          </a:p>
        </p:txBody>
      </p:sp>
      <p:sp>
        <p:nvSpPr>
          <p:cNvPr id="4" name="Slide Number Placeholder 3">
            <a:extLst>
              <a:ext uri="{FF2B5EF4-FFF2-40B4-BE49-F238E27FC236}">
                <a16:creationId xmlns:a16="http://schemas.microsoft.com/office/drawing/2014/main" id="{CD01C86A-F67E-9B42-FC77-27F8DA029812}"/>
              </a:ext>
            </a:extLst>
          </p:cNvPr>
          <p:cNvSpPr>
            <a:spLocks noGrp="1"/>
          </p:cNvSpPr>
          <p:nvPr>
            <p:ph type="sldNum" sz="quarter" idx="5"/>
          </p:nvPr>
        </p:nvSpPr>
        <p:spPr/>
        <p:txBody>
          <a:bodyPr/>
          <a:lstStyle/>
          <a:p>
            <a:fld id="{53A1E88B-61F8-314F-BB87-E84ADBA74B87}" type="slidenum">
              <a:rPr lang="en-US" smtClean="0"/>
              <a:t>8</a:t>
            </a:fld>
            <a:endParaRPr lang="en-US"/>
          </a:p>
        </p:txBody>
      </p:sp>
    </p:spTree>
    <p:extLst>
      <p:ext uri="{BB962C8B-B14F-4D97-AF65-F5344CB8AC3E}">
        <p14:creationId xmlns:p14="http://schemas.microsoft.com/office/powerpoint/2010/main" val="539107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10F9E-4021-42F1-ECF4-DC89BA8BCC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1BFF3A-60A9-8257-EEDB-15DFEB121A7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068E221-D2D7-AD03-44C5-CDBD91672164}"/>
              </a:ext>
            </a:extLst>
          </p:cNvPr>
          <p:cNvSpPr>
            <a:spLocks noGrp="1"/>
          </p:cNvSpPr>
          <p:nvPr>
            <p:ph type="body" idx="1"/>
          </p:nvPr>
        </p:nvSpPr>
        <p:spPr/>
        <p:txBody>
          <a:bodyPr/>
          <a:lstStyle/>
          <a:p>
            <a:r>
              <a:rPr lang="en-US" sz="1200">
                <a:solidFill>
                  <a:schemeClr val="bg1"/>
                </a:solidFill>
              </a:rPr>
              <a:t>Add the Borax solution </a:t>
            </a:r>
          </a:p>
          <a:p>
            <a:r>
              <a:rPr lang="en-US" sz="1200">
                <a:solidFill>
                  <a:schemeClr val="bg1"/>
                </a:solidFill>
              </a:rPr>
              <a:t>Add 2 tablespoons of the Borax solution slowly to the glue/food coloring mixture and stir with a spoon until the glue begins to separate from the bowl </a:t>
            </a:r>
          </a:p>
          <a:p>
            <a:endParaRPr lang="en-US"/>
          </a:p>
        </p:txBody>
      </p:sp>
      <p:sp>
        <p:nvSpPr>
          <p:cNvPr id="4" name="Slide Number Placeholder 3">
            <a:extLst>
              <a:ext uri="{FF2B5EF4-FFF2-40B4-BE49-F238E27FC236}">
                <a16:creationId xmlns:a16="http://schemas.microsoft.com/office/drawing/2014/main" id="{3BAC5B9D-04A8-3564-801F-D1857662EA67}"/>
              </a:ext>
            </a:extLst>
          </p:cNvPr>
          <p:cNvSpPr>
            <a:spLocks noGrp="1"/>
          </p:cNvSpPr>
          <p:nvPr>
            <p:ph type="sldNum" sz="quarter" idx="5"/>
          </p:nvPr>
        </p:nvSpPr>
        <p:spPr/>
        <p:txBody>
          <a:bodyPr/>
          <a:lstStyle/>
          <a:p>
            <a:fld id="{53A1E88B-61F8-314F-BB87-E84ADBA74B87}" type="slidenum">
              <a:rPr lang="en-US" smtClean="0"/>
              <a:t>9</a:t>
            </a:fld>
            <a:endParaRPr lang="en-US"/>
          </a:p>
        </p:txBody>
      </p:sp>
    </p:spTree>
    <p:extLst>
      <p:ext uri="{BB962C8B-B14F-4D97-AF65-F5344CB8AC3E}">
        <p14:creationId xmlns:p14="http://schemas.microsoft.com/office/powerpoint/2010/main" val="27067595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F273B-1833-CC76-5EF9-924EAD9F64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979644-934D-ADF6-64A0-3D1F0885209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5E624CD-6F5B-36D5-6D97-8D18D404DD02}"/>
              </a:ext>
            </a:extLst>
          </p:cNvPr>
          <p:cNvSpPr>
            <a:spLocks noGrp="1"/>
          </p:cNvSpPr>
          <p:nvPr>
            <p:ph type="body" idx="1"/>
          </p:nvPr>
        </p:nvSpPr>
        <p:spPr/>
        <p:txBody>
          <a:bodyPr/>
          <a:lstStyle/>
          <a:p>
            <a:pPr fontAlgn="base"/>
            <a:r>
              <a:rPr lang="en-US" sz="1200">
                <a:solidFill>
                  <a:schemeClr val="bg1"/>
                </a:solidFill>
              </a:rPr>
              <a:t>Knead the mixture </a:t>
            </a:r>
          </a:p>
          <a:p>
            <a:pPr fontAlgn="base"/>
            <a:r>
              <a:rPr lang="en-US" sz="1200">
                <a:solidFill>
                  <a:schemeClr val="bg1"/>
                </a:solidFill>
              </a:rPr>
              <a:t>Once the glue has begun to separate from the bowl, knead the mixture in your hands until the putty begins to form </a:t>
            </a:r>
          </a:p>
          <a:p>
            <a:pPr fontAlgn="base"/>
            <a:r>
              <a:rPr lang="en-US" sz="1200">
                <a:solidFill>
                  <a:schemeClr val="bg1"/>
                </a:solidFill>
              </a:rPr>
              <a:t>If your putty is too sticky, briefly dunk the putty back into the Borax solution and continue to knead with your hands until the desired consistency is achieved </a:t>
            </a:r>
          </a:p>
          <a:p>
            <a:pPr fontAlgn="base"/>
            <a:r>
              <a:rPr lang="en-US" sz="1200">
                <a:solidFill>
                  <a:schemeClr val="bg1"/>
                </a:solidFill>
              </a:rPr>
              <a:t>Note: allowing the putty to spend several minutes in the Borax solution will create a rubbery putty that no longer sticks to itself </a:t>
            </a:r>
          </a:p>
          <a:p>
            <a:endParaRPr lang="en-US"/>
          </a:p>
        </p:txBody>
      </p:sp>
      <p:sp>
        <p:nvSpPr>
          <p:cNvPr id="4" name="Slide Number Placeholder 3">
            <a:extLst>
              <a:ext uri="{FF2B5EF4-FFF2-40B4-BE49-F238E27FC236}">
                <a16:creationId xmlns:a16="http://schemas.microsoft.com/office/drawing/2014/main" id="{88C0C03A-FB1A-970F-7457-DAB8A34DD003}"/>
              </a:ext>
            </a:extLst>
          </p:cNvPr>
          <p:cNvSpPr>
            <a:spLocks noGrp="1"/>
          </p:cNvSpPr>
          <p:nvPr>
            <p:ph type="sldNum" sz="quarter" idx="5"/>
          </p:nvPr>
        </p:nvSpPr>
        <p:spPr/>
        <p:txBody>
          <a:bodyPr/>
          <a:lstStyle/>
          <a:p>
            <a:fld id="{53A1E88B-61F8-314F-BB87-E84ADBA74B87}" type="slidenum">
              <a:rPr lang="en-US" smtClean="0"/>
              <a:t>10</a:t>
            </a:fld>
            <a:endParaRPr lang="en-US"/>
          </a:p>
        </p:txBody>
      </p:sp>
    </p:spTree>
    <p:extLst>
      <p:ext uri="{BB962C8B-B14F-4D97-AF65-F5344CB8AC3E}">
        <p14:creationId xmlns:p14="http://schemas.microsoft.com/office/powerpoint/2010/main" val="40695711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11</a:t>
            </a:fld>
            <a:endParaRPr lang="en-US"/>
          </a:p>
        </p:txBody>
      </p:sp>
    </p:spTree>
    <p:extLst>
      <p:ext uri="{BB962C8B-B14F-4D97-AF65-F5344CB8AC3E}">
        <p14:creationId xmlns:p14="http://schemas.microsoft.com/office/powerpoint/2010/main" val="12116663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schemeClr val="bg1"/>
                </a:solidFill>
              </a:rPr>
              <a:t>What can you tell me about glue? </a:t>
            </a:r>
          </a:p>
          <a:p>
            <a:r>
              <a:rPr lang="en-US" sz="1200">
                <a:solidFill>
                  <a:schemeClr val="bg1"/>
                </a:solidFill>
              </a:rPr>
              <a:t>What do you think will happen to the glue when we mix our materials together? </a:t>
            </a:r>
          </a:p>
          <a:p>
            <a:r>
              <a:rPr lang="en-US" sz="1200">
                <a:solidFill>
                  <a:schemeClr val="bg1"/>
                </a:solidFill>
              </a:rPr>
              <a:t>How did the glue change when we mixed our materials? </a:t>
            </a:r>
          </a:p>
          <a:p>
            <a:r>
              <a:rPr lang="en-US" sz="1200">
                <a:solidFill>
                  <a:schemeClr val="bg1"/>
                </a:solidFill>
              </a:rPr>
              <a:t>What can our new material do now that it couldn’t do before we mixed our materials? </a:t>
            </a:r>
          </a:p>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12</a:t>
            </a:fld>
            <a:endParaRPr lang="en-US"/>
          </a:p>
        </p:txBody>
      </p:sp>
    </p:spTree>
    <p:extLst>
      <p:ext uri="{BB962C8B-B14F-4D97-AF65-F5344CB8AC3E}">
        <p14:creationId xmlns:p14="http://schemas.microsoft.com/office/powerpoint/2010/main" val="3627685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B58D1-82C7-E6D0-B4C4-D61E61D0C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49A715-650D-21F4-0988-A0C25FD855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F49BEF-188E-898A-8204-A547C4EE6124}"/>
              </a:ext>
            </a:extLst>
          </p:cNvPr>
          <p:cNvSpPr>
            <a:spLocks noGrp="1"/>
          </p:cNvSpPr>
          <p:nvPr>
            <p:ph type="body" idx="1"/>
          </p:nvPr>
        </p:nvSpPr>
        <p:spPr/>
        <p:txBody>
          <a:bodyPr/>
          <a:lstStyle/>
          <a:p>
            <a:r>
              <a:rPr lang="en-US" sz="1200">
                <a:solidFill>
                  <a:schemeClr val="bg1"/>
                </a:solidFill>
              </a:rPr>
              <a:t>Bakers mix ingredients like flour, water, and eggs to make new materials, like dough and batter </a:t>
            </a:r>
          </a:p>
          <a:p>
            <a:r>
              <a:rPr lang="en-US" sz="1200">
                <a:solidFill>
                  <a:schemeClr val="bg1"/>
                </a:solidFill>
              </a:rPr>
              <a:t>Paint makers mix colors known as pigments, and various liquids and binding agents to create paints that are strong, durable, and vibrant </a:t>
            </a:r>
          </a:p>
          <a:p>
            <a:r>
              <a:rPr lang="en-US" sz="1200">
                <a:solidFill>
                  <a:schemeClr val="bg1"/>
                </a:solidFill>
              </a:rPr>
              <a:t>Factory workers help make materials and products by following steps, and watching for changes </a:t>
            </a:r>
          </a:p>
          <a:p>
            <a:r>
              <a:rPr lang="en-US" sz="1200">
                <a:solidFill>
                  <a:schemeClr val="bg1"/>
                </a:solidFill>
              </a:rPr>
              <a:t>Engineers help decide how materials should be made so that they work the right way </a:t>
            </a:r>
          </a:p>
          <a:p>
            <a:endParaRPr lang="en-US"/>
          </a:p>
        </p:txBody>
      </p:sp>
      <p:sp>
        <p:nvSpPr>
          <p:cNvPr id="4" name="Slide Number Placeholder 3">
            <a:extLst>
              <a:ext uri="{FF2B5EF4-FFF2-40B4-BE49-F238E27FC236}">
                <a16:creationId xmlns:a16="http://schemas.microsoft.com/office/drawing/2014/main" id="{6B603AB1-988E-D721-B940-209F66EE841F}"/>
              </a:ext>
            </a:extLst>
          </p:cNvPr>
          <p:cNvSpPr>
            <a:spLocks noGrp="1"/>
          </p:cNvSpPr>
          <p:nvPr>
            <p:ph type="sldNum" sz="quarter" idx="5"/>
          </p:nvPr>
        </p:nvSpPr>
        <p:spPr/>
        <p:txBody>
          <a:bodyPr/>
          <a:lstStyle/>
          <a:p>
            <a:fld id="{5D863557-D366-4D3F-BC0C-F3272CC15D5F}" type="slidenum">
              <a:rPr lang="en-US" smtClean="0"/>
              <a:t>13</a:t>
            </a:fld>
            <a:endParaRPr lang="en-US"/>
          </a:p>
        </p:txBody>
      </p:sp>
    </p:spTree>
    <p:extLst>
      <p:ext uri="{BB962C8B-B14F-4D97-AF65-F5344CB8AC3E}">
        <p14:creationId xmlns:p14="http://schemas.microsoft.com/office/powerpoint/2010/main" val="194257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58DD67E-BC89-93FA-9554-925EDEF329A3}"/>
              </a:ext>
            </a:extLst>
          </p:cNvPr>
          <p:cNvSpPr/>
          <p:nvPr userDrawn="1"/>
        </p:nvSpPr>
        <p:spPr>
          <a:xfrm>
            <a:off x="0" y="0"/>
            <a:ext cx="12192000" cy="6858000"/>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
            </a:endParaRPr>
          </a:p>
        </p:txBody>
      </p:sp>
      <p:sp>
        <p:nvSpPr>
          <p:cNvPr id="3" name="Content Placeholder 2">
            <a:extLst>
              <a:ext uri="{FF2B5EF4-FFF2-40B4-BE49-F238E27FC236}">
                <a16:creationId xmlns:a16="http://schemas.microsoft.com/office/drawing/2014/main" id="{8F616484-2568-850B-1A82-7F000C04755A}"/>
              </a:ext>
            </a:extLst>
          </p:cNvPr>
          <p:cNvSpPr>
            <a:spLocks noGrp="1"/>
          </p:cNvSpPr>
          <p:nvPr>
            <p:ph idx="1"/>
          </p:nvPr>
        </p:nvSpPr>
        <p:spPr>
          <a:xfrm>
            <a:off x="838200" y="1382751"/>
            <a:ext cx="10515600" cy="4839973"/>
          </a:xfrm>
        </p:spPr>
        <p:txBody>
          <a:bodyPr/>
          <a:lstStyle>
            <a:lvl1pPr marL="228600" indent="-228600">
              <a:buClr>
                <a:schemeClr val="accent2"/>
              </a:buClr>
              <a:buFont typeface="Wingdings" pitchFamily="2" charset="2"/>
              <a:buChar char="§"/>
              <a:defRPr b="1">
                <a:solidFill>
                  <a:schemeClr val="bg1"/>
                </a:solidFill>
                <a:latin typeface="Montserrat" pitchFamily="2" charset="77"/>
              </a:defRPr>
            </a:lvl1pPr>
            <a:lvl2pPr marL="685800" indent="-228600">
              <a:buClr>
                <a:schemeClr val="accent2"/>
              </a:buClr>
              <a:buFont typeface="Wingdings" pitchFamily="2" charset="2"/>
              <a:buChar char="§"/>
              <a:defRPr b="1">
                <a:solidFill>
                  <a:schemeClr val="bg1"/>
                </a:solidFill>
                <a:latin typeface="Montserrat" pitchFamily="2" charset="77"/>
              </a:defRPr>
            </a:lvl2pPr>
            <a:lvl3pPr marL="1143000" indent="-228600">
              <a:buClr>
                <a:schemeClr val="accent2"/>
              </a:buClr>
              <a:buFont typeface="Wingdings" pitchFamily="2" charset="2"/>
              <a:buChar char="§"/>
              <a:defRPr b="1">
                <a:solidFill>
                  <a:schemeClr val="bg1"/>
                </a:solidFill>
                <a:latin typeface="Montserrat" pitchFamily="2" charset="77"/>
              </a:defRPr>
            </a:lvl3pPr>
            <a:lvl4pPr marL="1600200" indent="-228600">
              <a:buClr>
                <a:schemeClr val="accent2"/>
              </a:buClr>
              <a:buFont typeface="Wingdings" pitchFamily="2" charset="2"/>
              <a:buChar char="§"/>
              <a:defRPr b="1">
                <a:solidFill>
                  <a:schemeClr val="bg1"/>
                </a:solidFill>
                <a:latin typeface="Montserrat" pitchFamily="2" charset="77"/>
              </a:defRPr>
            </a:lvl4pPr>
            <a:lvl5pPr marL="2057400" indent="-228600">
              <a:buClr>
                <a:schemeClr val="accent2"/>
              </a:buClr>
              <a:buFont typeface="Wingdings" pitchFamily="2" charset="2"/>
              <a:buChar char="§"/>
              <a:defRPr b="1">
                <a:solidFill>
                  <a:schemeClr val="bg1"/>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black and white logo&#10;&#10;AI-generated content may be incorrect.">
            <a:extLst>
              <a:ext uri="{FF2B5EF4-FFF2-40B4-BE49-F238E27FC236}">
                <a16:creationId xmlns:a16="http://schemas.microsoft.com/office/drawing/2014/main" id="{B4738BF2-0807-DE76-C570-68E32287CA0F}"/>
              </a:ext>
            </a:extLst>
          </p:cNvPr>
          <p:cNvPicPr>
            <a:picLocks noChangeAspect="1"/>
          </p:cNvPicPr>
          <p:nvPr userDrawn="1"/>
        </p:nvPicPr>
        <p:blipFill>
          <a:blip r:embed="rId2"/>
          <a:stretch>
            <a:fillRect/>
          </a:stretch>
        </p:blipFill>
        <p:spPr>
          <a:xfrm>
            <a:off x="47357" y="124204"/>
            <a:ext cx="1084730" cy="838200"/>
          </a:xfrm>
          <a:prstGeom prst="rect">
            <a:avLst/>
          </a:prstGeom>
        </p:spPr>
      </p:pic>
      <p:sp>
        <p:nvSpPr>
          <p:cNvPr id="12" name="Title 11">
            <a:extLst>
              <a:ext uri="{FF2B5EF4-FFF2-40B4-BE49-F238E27FC236}">
                <a16:creationId xmlns:a16="http://schemas.microsoft.com/office/drawing/2014/main" id="{8828A0FF-9626-E204-39F9-485984B8EE23}"/>
              </a:ext>
            </a:extLst>
          </p:cNvPr>
          <p:cNvSpPr>
            <a:spLocks noGrp="1"/>
          </p:cNvSpPr>
          <p:nvPr>
            <p:ph type="title"/>
          </p:nvPr>
        </p:nvSpPr>
        <p:spPr>
          <a:xfrm>
            <a:off x="1086678" y="22190"/>
            <a:ext cx="10515600" cy="1086506"/>
          </a:xfrm>
          <a:prstGeom prst="rect">
            <a:avLst/>
          </a:prstGeom>
        </p:spPr>
        <p:txBody>
          <a:bodyPr/>
          <a:lstStyle>
            <a:lvl1pPr>
              <a:defRPr b="1">
                <a:latin typeface="Montserrat" pitchFamily="2" charset="77"/>
              </a:defRPr>
            </a:lvl1pPr>
          </a:lstStyle>
          <a:p>
            <a:r>
              <a:rPr lang="en-US"/>
              <a:t>Click to edit Master title style</a:t>
            </a:r>
          </a:p>
        </p:txBody>
      </p:sp>
      <p:pic>
        <p:nvPicPr>
          <p:cNvPr id="2" name="Picture 1" descr="A logo with colorful circles and text&#10;&#10;AI-generated content may be incorrect.">
            <a:extLst>
              <a:ext uri="{FF2B5EF4-FFF2-40B4-BE49-F238E27FC236}">
                <a16:creationId xmlns:a16="http://schemas.microsoft.com/office/drawing/2014/main" id="{14589EAD-18C6-A7FD-5879-E91349D55F3D}"/>
              </a:ext>
            </a:extLst>
          </p:cNvPr>
          <p:cNvPicPr>
            <a:picLocks noChangeAspect="1"/>
          </p:cNvPicPr>
          <p:nvPr userDrawn="1"/>
        </p:nvPicPr>
        <p:blipFill>
          <a:blip r:embed="rId3"/>
          <a:stretch>
            <a:fillRect/>
          </a:stretch>
        </p:blipFill>
        <p:spPr>
          <a:xfrm>
            <a:off x="9682843" y="6179648"/>
            <a:ext cx="2509157" cy="634262"/>
          </a:xfrm>
          <a:prstGeom prst="rect">
            <a:avLst/>
          </a:prstGeom>
          <a:noFill/>
        </p:spPr>
      </p:pic>
    </p:spTree>
    <p:extLst>
      <p:ext uri="{BB962C8B-B14F-4D97-AF65-F5344CB8AC3E}">
        <p14:creationId xmlns:p14="http://schemas.microsoft.com/office/powerpoint/2010/main" val="16425045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8/6/2026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sv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microsoft.com/office/2018/10/relationships/comments" Target="../comments/modernComment_1B36_AFB0BE51.xml"/><Relationship Id="rId7"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4" Type="http://schemas.openxmlformats.org/officeDocument/2006/relationships/image" Target="../media/image11.sv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6.svg"/><Relationship Id="rId7"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svg"/><Relationship Id="rId7"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2.sv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2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27.svg"/><Relationship Id="rId7"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1.png"/><Relationship Id="rId7"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C9ECC5B3-0CED-C082-AC17-2D5D01CF26A9}"/>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717E8E90-6514-6CB6-8DF9-168AACE5B166}"/>
              </a:ext>
            </a:extLst>
          </p:cNvPr>
          <p:cNvPicPr>
            <a:picLocks noChangeAspect="1"/>
          </p:cNvPicPr>
          <p:nvPr/>
        </p:nvPicPr>
        <p:blipFill>
          <a:blip r:embed="rId3"/>
          <a:stretch>
            <a:fillRect/>
          </a:stretch>
        </p:blipFill>
        <p:spPr>
          <a:xfrm>
            <a:off x="4189354" y="859636"/>
            <a:ext cx="3498900" cy="659577"/>
          </a:xfrm>
          <a:prstGeom prst="rect">
            <a:avLst/>
          </a:prstGeom>
        </p:spPr>
      </p:pic>
      <p:sp>
        <p:nvSpPr>
          <p:cNvPr id="58" name="Rectangle 57">
            <a:extLst>
              <a:ext uri="{FF2B5EF4-FFF2-40B4-BE49-F238E27FC236}">
                <a16:creationId xmlns:a16="http://schemas.microsoft.com/office/drawing/2014/main" id="{78807C62-9DAA-A39F-3F13-24DA51632155}"/>
              </a:ext>
            </a:extLst>
          </p:cNvPr>
          <p:cNvSpPr/>
          <p:nvPr/>
        </p:nvSpPr>
        <p:spPr>
          <a:xfrm>
            <a:off x="51706" y="2262298"/>
            <a:ext cx="12192000" cy="1830145"/>
          </a:xfrm>
          <a:prstGeom prst="rect">
            <a:avLst/>
          </a:prstGeom>
          <a:gradFill>
            <a:gsLst>
              <a:gs pos="73000">
                <a:schemeClr val="bg1"/>
              </a:gs>
              <a:gs pos="87000">
                <a:schemeClr val="bg1">
                  <a:alpha val="0"/>
                </a:schemeClr>
              </a:gs>
            </a:gsLst>
            <a:lin ang="21594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A93D99B6-247C-7F40-5B52-4EA37476D839}"/>
              </a:ext>
            </a:extLst>
          </p:cNvPr>
          <p:cNvPicPr>
            <a:picLocks noChangeAspect="1"/>
          </p:cNvPicPr>
          <p:nvPr/>
        </p:nvPicPr>
        <p:blipFill>
          <a:blip r:embed="rId4"/>
          <a:stretch>
            <a:fillRect/>
          </a:stretch>
        </p:blipFill>
        <p:spPr>
          <a:xfrm>
            <a:off x="10087082" y="418140"/>
            <a:ext cx="1966499" cy="6061684"/>
          </a:xfrm>
          <a:prstGeom prst="rect">
            <a:avLst/>
          </a:prstGeom>
        </p:spPr>
      </p:pic>
      <p:sp>
        <p:nvSpPr>
          <p:cNvPr id="8" name="5-Point Star 7">
            <a:extLst>
              <a:ext uri="{FF2B5EF4-FFF2-40B4-BE49-F238E27FC236}">
                <a16:creationId xmlns:a16="http://schemas.microsoft.com/office/drawing/2014/main" id="{BA9C3B94-1F1C-2796-5A94-35C1804B35DA}"/>
              </a:ext>
            </a:extLst>
          </p:cNvPr>
          <p:cNvSpPr/>
          <p:nvPr/>
        </p:nvSpPr>
        <p:spPr>
          <a:xfrm>
            <a:off x="388764" y="551529"/>
            <a:ext cx="325924" cy="325924"/>
          </a:xfrm>
          <a:prstGeom prst="star5">
            <a:avLst>
              <a:gd name="adj" fmla="val 15886"/>
              <a:gd name="hf" fmla="val 105146"/>
              <a:gd name="vf" fmla="val 110557"/>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5-Point Star 8">
            <a:extLst>
              <a:ext uri="{FF2B5EF4-FFF2-40B4-BE49-F238E27FC236}">
                <a16:creationId xmlns:a16="http://schemas.microsoft.com/office/drawing/2014/main" id="{AB5CFDCB-D37B-4DDD-73A0-25F920DDD5C1}"/>
              </a:ext>
            </a:extLst>
          </p:cNvPr>
          <p:cNvSpPr/>
          <p:nvPr/>
        </p:nvSpPr>
        <p:spPr>
          <a:xfrm>
            <a:off x="4353360" y="1709410"/>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5-Point Star 9">
            <a:extLst>
              <a:ext uri="{FF2B5EF4-FFF2-40B4-BE49-F238E27FC236}">
                <a16:creationId xmlns:a16="http://schemas.microsoft.com/office/drawing/2014/main" id="{26E450CC-61F8-2659-6381-A5C5F04C74AD}"/>
              </a:ext>
            </a:extLst>
          </p:cNvPr>
          <p:cNvSpPr/>
          <p:nvPr/>
        </p:nvSpPr>
        <p:spPr>
          <a:xfrm rot="902708">
            <a:off x="7693798" y="22560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5-Point Star 10">
            <a:extLst>
              <a:ext uri="{FF2B5EF4-FFF2-40B4-BE49-F238E27FC236}">
                <a16:creationId xmlns:a16="http://schemas.microsoft.com/office/drawing/2014/main" id="{41BAE186-B67C-3592-D411-A65D0DEE9BA7}"/>
              </a:ext>
            </a:extLst>
          </p:cNvPr>
          <p:cNvSpPr/>
          <p:nvPr/>
        </p:nvSpPr>
        <p:spPr>
          <a:xfrm rot="20307316">
            <a:off x="1671983" y="33872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5-Point Star 11">
            <a:extLst>
              <a:ext uri="{FF2B5EF4-FFF2-40B4-BE49-F238E27FC236}">
                <a16:creationId xmlns:a16="http://schemas.microsoft.com/office/drawing/2014/main" id="{C9E93AA8-62C0-C578-CD39-64DC355AA078}"/>
              </a:ext>
            </a:extLst>
          </p:cNvPr>
          <p:cNvSpPr/>
          <p:nvPr/>
        </p:nvSpPr>
        <p:spPr>
          <a:xfrm rot="2148141">
            <a:off x="6772780" y="1741064"/>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DAE76AE9-8E80-3F8D-AE98-7E319CC4D6AA}"/>
              </a:ext>
            </a:extLst>
          </p:cNvPr>
          <p:cNvSpPr/>
          <p:nvPr/>
        </p:nvSpPr>
        <p:spPr>
          <a:xfrm>
            <a:off x="2712588" y="46666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5-Point Star 13">
            <a:extLst>
              <a:ext uri="{FF2B5EF4-FFF2-40B4-BE49-F238E27FC236}">
                <a16:creationId xmlns:a16="http://schemas.microsoft.com/office/drawing/2014/main" id="{04130F70-8E79-4B78-0DF3-4BE3FCB56FD2}"/>
              </a:ext>
            </a:extLst>
          </p:cNvPr>
          <p:cNvSpPr/>
          <p:nvPr/>
        </p:nvSpPr>
        <p:spPr>
          <a:xfrm>
            <a:off x="4052185" y="28632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499019DD-F2D6-5E70-B50F-2C9C914E08F3}"/>
              </a:ext>
            </a:extLst>
          </p:cNvPr>
          <p:cNvSpPr/>
          <p:nvPr/>
        </p:nvSpPr>
        <p:spPr>
          <a:xfrm rot="902708">
            <a:off x="11648778" y="1289183"/>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768DE1BF-3150-354A-1C5B-FD5C94D50BEC}"/>
              </a:ext>
            </a:extLst>
          </p:cNvPr>
          <p:cNvSpPr/>
          <p:nvPr/>
        </p:nvSpPr>
        <p:spPr>
          <a:xfrm rot="20335936">
            <a:off x="10414343" y="211351"/>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F241931A-3114-4EE7-A4D4-2743269C5C37}"/>
              </a:ext>
            </a:extLst>
          </p:cNvPr>
          <p:cNvSpPr/>
          <p:nvPr/>
        </p:nvSpPr>
        <p:spPr>
          <a:xfrm>
            <a:off x="8721088" y="1728412"/>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FADC267-77AA-B162-D3D7-442AEDB5641F}"/>
              </a:ext>
            </a:extLst>
          </p:cNvPr>
          <p:cNvPicPr>
            <a:picLocks noChangeAspect="1"/>
          </p:cNvPicPr>
          <p:nvPr/>
        </p:nvPicPr>
        <p:blipFill>
          <a:blip r:embed="rId5"/>
          <a:stretch>
            <a:fillRect/>
          </a:stretch>
        </p:blipFill>
        <p:spPr>
          <a:xfrm>
            <a:off x="91720" y="5925596"/>
            <a:ext cx="985793" cy="761749"/>
          </a:xfrm>
          <a:prstGeom prst="rect">
            <a:avLst/>
          </a:prstGeom>
        </p:spPr>
      </p:pic>
      <p:sp>
        <p:nvSpPr>
          <p:cNvPr id="24" name="5-Point Star 23">
            <a:extLst>
              <a:ext uri="{FF2B5EF4-FFF2-40B4-BE49-F238E27FC236}">
                <a16:creationId xmlns:a16="http://schemas.microsoft.com/office/drawing/2014/main" id="{08A4F9EA-BD54-8A76-1F77-FD6280A0EB26}"/>
              </a:ext>
            </a:extLst>
          </p:cNvPr>
          <p:cNvSpPr/>
          <p:nvPr/>
        </p:nvSpPr>
        <p:spPr>
          <a:xfrm>
            <a:off x="1668915" y="153322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ECBBD424-549F-540C-C3B0-F27D55132553}"/>
              </a:ext>
            </a:extLst>
          </p:cNvPr>
          <p:cNvSpPr/>
          <p:nvPr/>
        </p:nvSpPr>
        <p:spPr>
          <a:xfrm>
            <a:off x="347412" y="125246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1F9AEB78-2E98-86DA-0618-96EABDC085D1}"/>
              </a:ext>
            </a:extLst>
          </p:cNvPr>
          <p:cNvSpPr/>
          <p:nvPr/>
        </p:nvSpPr>
        <p:spPr>
          <a:xfrm>
            <a:off x="5656784" y="1624980"/>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B5C21F75-14C8-832D-1568-ABFD1DFF2909}"/>
              </a:ext>
            </a:extLst>
          </p:cNvPr>
          <p:cNvSpPr/>
          <p:nvPr/>
        </p:nvSpPr>
        <p:spPr>
          <a:xfrm>
            <a:off x="3203425" y="151363"/>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0C629C08-1294-27A4-9777-87B066DB7297}"/>
              </a:ext>
            </a:extLst>
          </p:cNvPr>
          <p:cNvSpPr/>
          <p:nvPr/>
        </p:nvSpPr>
        <p:spPr>
          <a:xfrm>
            <a:off x="8639005" y="967248"/>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CCBF6FD5-C751-647B-812B-698B5772FA3C}"/>
              </a:ext>
            </a:extLst>
          </p:cNvPr>
          <p:cNvSpPr/>
          <p:nvPr/>
        </p:nvSpPr>
        <p:spPr>
          <a:xfrm>
            <a:off x="11593589" y="51889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7E25052E-8234-8290-FBFA-3D0E54C37173}"/>
              </a:ext>
            </a:extLst>
          </p:cNvPr>
          <p:cNvSpPr/>
          <p:nvPr/>
        </p:nvSpPr>
        <p:spPr>
          <a:xfrm rot="19955312">
            <a:off x="9536608" y="188124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3976D5CE-F371-37DC-79CE-052F37F09E6E}"/>
              </a:ext>
            </a:extLst>
          </p:cNvPr>
          <p:cNvSpPr/>
          <p:nvPr/>
        </p:nvSpPr>
        <p:spPr>
          <a:xfrm rot="19955312">
            <a:off x="11312334"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3F57FAB9-1EE3-E1E9-89FE-A04764C1FD75}"/>
              </a:ext>
            </a:extLst>
          </p:cNvPr>
          <p:cNvSpPr/>
          <p:nvPr/>
        </p:nvSpPr>
        <p:spPr>
          <a:xfrm rot="21310741">
            <a:off x="11702801" y="187500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6BFA1513-9217-EE78-D49C-1BFDACEA6645}"/>
              </a:ext>
            </a:extLst>
          </p:cNvPr>
          <p:cNvSpPr/>
          <p:nvPr/>
        </p:nvSpPr>
        <p:spPr>
          <a:xfrm rot="21310741">
            <a:off x="10168825" y="118811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31A0943C-37E6-4239-E86C-07FA21CB69CD}"/>
              </a:ext>
            </a:extLst>
          </p:cNvPr>
          <p:cNvSpPr/>
          <p:nvPr/>
        </p:nvSpPr>
        <p:spPr>
          <a:xfrm rot="21310741">
            <a:off x="9990342" y="28426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168CB79C-59EB-FCCB-9E92-F65ACB0BEE86}"/>
              </a:ext>
            </a:extLst>
          </p:cNvPr>
          <p:cNvSpPr/>
          <p:nvPr/>
        </p:nvSpPr>
        <p:spPr>
          <a:xfrm rot="1366578">
            <a:off x="11312333" y="1565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AD46E7F3-16C8-A7D7-8E9D-8FFACD2436CC}"/>
              </a:ext>
            </a:extLst>
          </p:cNvPr>
          <p:cNvSpPr/>
          <p:nvPr/>
        </p:nvSpPr>
        <p:spPr>
          <a:xfrm rot="20739421">
            <a:off x="8997704" y="4233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B8641C70-12FD-39AB-F5DA-F10974B54D31}"/>
              </a:ext>
            </a:extLst>
          </p:cNvPr>
          <p:cNvSpPr/>
          <p:nvPr/>
        </p:nvSpPr>
        <p:spPr>
          <a:xfrm rot="20739421">
            <a:off x="7137190" y="57991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8D5D2A92-CF09-F70F-B7B7-59F4097E262A}"/>
              </a:ext>
            </a:extLst>
          </p:cNvPr>
          <p:cNvSpPr/>
          <p:nvPr/>
        </p:nvSpPr>
        <p:spPr>
          <a:xfrm rot="20739421">
            <a:off x="5751355" y="284261"/>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74923EB9-BB9B-8B61-8BC7-9D88D25444A4}"/>
              </a:ext>
            </a:extLst>
          </p:cNvPr>
          <p:cNvSpPr/>
          <p:nvPr/>
        </p:nvSpPr>
        <p:spPr>
          <a:xfrm rot="20739421">
            <a:off x="3080196" y="112971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29CD7CC1-5FAC-FB9C-1AC6-79E44DE8668D}"/>
              </a:ext>
            </a:extLst>
          </p:cNvPr>
          <p:cNvSpPr/>
          <p:nvPr/>
        </p:nvSpPr>
        <p:spPr>
          <a:xfrm rot="20739421">
            <a:off x="1253568" y="1040305"/>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66E93CEB-CEF1-505E-D3FC-D4A43050F3FD}"/>
              </a:ext>
            </a:extLst>
          </p:cNvPr>
          <p:cNvSpPr/>
          <p:nvPr/>
        </p:nvSpPr>
        <p:spPr>
          <a:xfrm rot="20739421">
            <a:off x="2114281" y="204352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6EAA9B5B-CF3D-C377-DEBB-1415413D8148}"/>
              </a:ext>
            </a:extLst>
          </p:cNvPr>
          <p:cNvSpPr/>
          <p:nvPr/>
        </p:nvSpPr>
        <p:spPr>
          <a:xfrm rot="20739421">
            <a:off x="246132" y="2033963"/>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DF339C9D-AFF6-A7C9-9EEE-A0CF9374670E}"/>
              </a:ext>
            </a:extLst>
          </p:cNvPr>
          <p:cNvSpPr/>
          <p:nvPr/>
        </p:nvSpPr>
        <p:spPr>
          <a:xfrm rot="20739421">
            <a:off x="3668187" y="198510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5A16D065-17D3-EB79-BF57-D0E02B71E9DB}"/>
              </a:ext>
            </a:extLst>
          </p:cNvPr>
          <p:cNvSpPr/>
          <p:nvPr/>
        </p:nvSpPr>
        <p:spPr>
          <a:xfrm rot="20739421">
            <a:off x="1072523" y="16826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6E34F9FF-CD39-FCAE-5215-C73DF1D42210}"/>
              </a:ext>
            </a:extLst>
          </p:cNvPr>
          <p:cNvSpPr/>
          <p:nvPr/>
        </p:nvSpPr>
        <p:spPr>
          <a:xfrm rot="20739421">
            <a:off x="2261766" y="10675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ADC7BBC4-D4B7-41A1-FD32-A247E415416D}"/>
              </a:ext>
            </a:extLst>
          </p:cNvPr>
          <p:cNvSpPr/>
          <p:nvPr/>
        </p:nvSpPr>
        <p:spPr>
          <a:xfrm rot="20739421">
            <a:off x="2908984" y="1752160"/>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1FD64866-4CDF-6DCA-3925-F7B77E2FDA3A}"/>
              </a:ext>
            </a:extLst>
          </p:cNvPr>
          <p:cNvSpPr/>
          <p:nvPr/>
        </p:nvSpPr>
        <p:spPr>
          <a:xfrm rot="20739421">
            <a:off x="4676949" y="624308"/>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B10A4B0E-E010-A3A2-628B-3FE12C54D8CD}"/>
              </a:ext>
            </a:extLst>
          </p:cNvPr>
          <p:cNvSpPr/>
          <p:nvPr/>
        </p:nvSpPr>
        <p:spPr>
          <a:xfrm rot="20739421">
            <a:off x="6683476" y="26552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BED3DD10-73B0-0622-02F6-567B338E56FB}"/>
              </a:ext>
            </a:extLst>
          </p:cNvPr>
          <p:cNvSpPr/>
          <p:nvPr/>
        </p:nvSpPr>
        <p:spPr>
          <a:xfrm rot="20739421">
            <a:off x="5040506" y="282327"/>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3CE53589-3669-528C-1227-00B5D19D7656}"/>
              </a:ext>
            </a:extLst>
          </p:cNvPr>
          <p:cNvSpPr/>
          <p:nvPr/>
        </p:nvSpPr>
        <p:spPr>
          <a:xfrm rot="20739421">
            <a:off x="6255339"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4F278538-C320-AAC0-C9B0-3584AC6DE09F}"/>
              </a:ext>
            </a:extLst>
          </p:cNvPr>
          <p:cNvSpPr/>
          <p:nvPr/>
        </p:nvSpPr>
        <p:spPr>
          <a:xfrm rot="20739421">
            <a:off x="8163767" y="801169"/>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D7C39DF8-B1C8-D95B-ED95-E52D8D07842D}"/>
              </a:ext>
            </a:extLst>
          </p:cNvPr>
          <p:cNvSpPr/>
          <p:nvPr/>
        </p:nvSpPr>
        <p:spPr>
          <a:xfrm rot="20739421">
            <a:off x="9945553"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5-Point Star 54">
            <a:extLst>
              <a:ext uri="{FF2B5EF4-FFF2-40B4-BE49-F238E27FC236}">
                <a16:creationId xmlns:a16="http://schemas.microsoft.com/office/drawing/2014/main" id="{64E3DD8E-BE56-1674-55E6-80B308D370F1}"/>
              </a:ext>
            </a:extLst>
          </p:cNvPr>
          <p:cNvSpPr/>
          <p:nvPr/>
        </p:nvSpPr>
        <p:spPr>
          <a:xfrm rot="21310741">
            <a:off x="9316313"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5-Point Star 55">
            <a:extLst>
              <a:ext uri="{FF2B5EF4-FFF2-40B4-BE49-F238E27FC236}">
                <a16:creationId xmlns:a16="http://schemas.microsoft.com/office/drawing/2014/main" id="{B7CB6DB2-1008-AA6B-D8DA-A7ABAC7ABE74}"/>
              </a:ext>
            </a:extLst>
          </p:cNvPr>
          <p:cNvSpPr/>
          <p:nvPr/>
        </p:nvSpPr>
        <p:spPr>
          <a:xfrm rot="21310741">
            <a:off x="11960883" y="211224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5-Point Star 56">
            <a:extLst>
              <a:ext uri="{FF2B5EF4-FFF2-40B4-BE49-F238E27FC236}">
                <a16:creationId xmlns:a16="http://schemas.microsoft.com/office/drawing/2014/main" id="{F237E039-2044-0D12-1DE3-4B88C1000F85}"/>
              </a:ext>
            </a:extLst>
          </p:cNvPr>
          <p:cNvSpPr/>
          <p:nvPr/>
        </p:nvSpPr>
        <p:spPr>
          <a:xfrm rot="21310741">
            <a:off x="7837427" y="205227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123F62CE-6078-28F3-A129-54615E50A2CB}"/>
              </a:ext>
            </a:extLst>
          </p:cNvPr>
          <p:cNvSpPr txBox="1"/>
          <p:nvPr/>
        </p:nvSpPr>
        <p:spPr>
          <a:xfrm>
            <a:off x="2728503" y="4288496"/>
            <a:ext cx="6147706" cy="1569660"/>
          </a:xfrm>
          <a:prstGeom prst="rect">
            <a:avLst/>
          </a:prstGeom>
          <a:noFill/>
        </p:spPr>
        <p:txBody>
          <a:bodyPr wrap="square">
            <a:spAutoFit/>
          </a:bodyPr>
          <a:lstStyle/>
          <a:p>
            <a:pPr algn="ctr"/>
            <a:r>
              <a:rPr lang="en-US" sz="4800" b="1">
                <a:solidFill>
                  <a:schemeClr val="bg1"/>
                </a:solidFill>
                <a:latin typeface="Montserrat" pitchFamily="2" charset="77"/>
              </a:rPr>
              <a:t>Activity Overview</a:t>
            </a:r>
          </a:p>
          <a:p>
            <a:pPr algn="ctr"/>
            <a:r>
              <a:rPr lang="en-US" sz="4800" b="1">
                <a:solidFill>
                  <a:schemeClr val="bg1"/>
                </a:solidFill>
                <a:latin typeface="Montserrat" pitchFamily="2" charset="77"/>
              </a:rPr>
              <a:t>Silly Putty</a:t>
            </a:r>
            <a:endParaRPr lang="en-US" sz="4000" b="1">
              <a:solidFill>
                <a:schemeClr val="bg1"/>
              </a:solidFill>
              <a:latin typeface="Montserrat" pitchFamily="2" charset="77"/>
            </a:endParaRPr>
          </a:p>
        </p:txBody>
      </p:sp>
      <p:pic>
        <p:nvPicPr>
          <p:cNvPr id="6" name="Picture 5">
            <a:extLst>
              <a:ext uri="{FF2B5EF4-FFF2-40B4-BE49-F238E27FC236}">
                <a16:creationId xmlns:a16="http://schemas.microsoft.com/office/drawing/2014/main" id="{D373D653-65EA-56FA-CF0F-57576545DD2D}"/>
              </a:ext>
            </a:extLst>
          </p:cNvPr>
          <p:cNvPicPr>
            <a:picLocks noChangeAspect="1"/>
          </p:cNvPicPr>
          <p:nvPr/>
        </p:nvPicPr>
        <p:blipFill>
          <a:blip r:embed="rId6"/>
          <a:stretch>
            <a:fillRect/>
          </a:stretch>
        </p:blipFill>
        <p:spPr>
          <a:xfrm>
            <a:off x="2724973" y="2491864"/>
            <a:ext cx="6128304" cy="1542100"/>
          </a:xfrm>
          <a:prstGeom prst="rect">
            <a:avLst/>
          </a:prstGeom>
        </p:spPr>
      </p:pic>
    </p:spTree>
    <p:extLst>
      <p:ext uri="{BB962C8B-B14F-4D97-AF65-F5344CB8AC3E}">
        <p14:creationId xmlns:p14="http://schemas.microsoft.com/office/powerpoint/2010/main" val="27830901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A8F8DE-CCB7-0CD1-B976-36B21FBE93FE}"/>
              </a:ext>
            </a:extLst>
          </p:cNvPr>
          <p:cNvSpPr>
            <a:spLocks noGrp="1"/>
          </p:cNvSpPr>
          <p:nvPr>
            <p:ph type="title"/>
          </p:nvPr>
        </p:nvSpPr>
        <p:spPr>
          <a:xfrm>
            <a:off x="838200" y="8465"/>
            <a:ext cx="10515600" cy="1086506"/>
          </a:xfrm>
        </p:spPr>
        <p:txBody>
          <a:bodyPr>
            <a:normAutofit/>
          </a:bodyPr>
          <a:lstStyle/>
          <a:p>
            <a:r>
              <a:rPr lang="en-US" sz="4000">
                <a:solidFill>
                  <a:schemeClr val="bg1"/>
                </a:solidFill>
                <a:latin typeface="Montserrat"/>
              </a:rPr>
              <a:t>Silly Putty</a:t>
            </a:r>
            <a:endParaRPr lang="en-US" sz="4000">
              <a:solidFill>
                <a:schemeClr val="bg1"/>
              </a:solidFill>
            </a:endParaRPr>
          </a:p>
        </p:txBody>
      </p:sp>
      <p:pic>
        <p:nvPicPr>
          <p:cNvPr id="6" name="Picture 5">
            <a:extLst>
              <a:ext uri="{FF2B5EF4-FFF2-40B4-BE49-F238E27FC236}">
                <a16:creationId xmlns:a16="http://schemas.microsoft.com/office/drawing/2014/main" id="{64AEF7AC-FA8A-CE88-8383-4D9E9AC856FF}"/>
              </a:ext>
            </a:extLst>
          </p:cNvPr>
          <p:cNvPicPr>
            <a:picLocks noChangeAspect="1"/>
          </p:cNvPicPr>
          <p:nvPr/>
        </p:nvPicPr>
        <p:blipFill>
          <a:blip r:embed="rId4"/>
          <a:stretch>
            <a:fillRect/>
          </a:stretch>
        </p:blipFill>
        <p:spPr>
          <a:xfrm>
            <a:off x="100885" y="160991"/>
            <a:ext cx="985793" cy="761749"/>
          </a:xfrm>
          <a:prstGeom prst="rect">
            <a:avLst/>
          </a:prstGeom>
        </p:spPr>
      </p:pic>
      <p:pic>
        <p:nvPicPr>
          <p:cNvPr id="7" name="Picture 6">
            <a:extLst>
              <a:ext uri="{FF2B5EF4-FFF2-40B4-BE49-F238E27FC236}">
                <a16:creationId xmlns:a16="http://schemas.microsoft.com/office/drawing/2014/main" id="{8951F22D-D604-5F70-6E4D-705629504890}"/>
              </a:ext>
            </a:extLst>
          </p:cNvPr>
          <p:cNvPicPr>
            <a:picLocks noChangeAspect="1"/>
          </p:cNvPicPr>
          <p:nvPr/>
        </p:nvPicPr>
        <p:blipFill>
          <a:blip r:embed="rId5"/>
          <a:stretch>
            <a:fillRect/>
          </a:stretch>
        </p:blipFill>
        <p:spPr>
          <a:xfrm>
            <a:off x="10296970" y="274638"/>
            <a:ext cx="1659973" cy="469598"/>
          </a:xfrm>
          <a:prstGeom prst="rect">
            <a:avLst/>
          </a:prstGeom>
        </p:spPr>
      </p:pic>
      <p:pic>
        <p:nvPicPr>
          <p:cNvPr id="12" name="Picture 11">
            <a:extLst>
              <a:ext uri="{FF2B5EF4-FFF2-40B4-BE49-F238E27FC236}">
                <a16:creationId xmlns:a16="http://schemas.microsoft.com/office/drawing/2014/main" id="{6F342714-C70C-D69E-9888-BBF1DC935050}"/>
              </a:ext>
            </a:extLst>
          </p:cNvPr>
          <p:cNvPicPr>
            <a:picLocks noChangeAspect="1"/>
          </p:cNvPicPr>
          <p:nvPr/>
        </p:nvPicPr>
        <p:blipFill>
          <a:blip r:embed="rId6"/>
          <a:stretch>
            <a:fillRect/>
          </a:stretch>
        </p:blipFill>
        <p:spPr>
          <a:xfrm>
            <a:off x="252255" y="6085416"/>
            <a:ext cx="2080127" cy="532414"/>
          </a:xfrm>
          <a:prstGeom prst="rect">
            <a:avLst/>
          </a:prstGeom>
        </p:spPr>
      </p:pic>
      <p:pic>
        <p:nvPicPr>
          <p:cNvPr id="8" name="Picture 7">
            <a:extLst>
              <a:ext uri="{FF2B5EF4-FFF2-40B4-BE49-F238E27FC236}">
                <a16:creationId xmlns:a16="http://schemas.microsoft.com/office/drawing/2014/main" id="{3CAA1639-B25D-CC67-0461-9BEB6359A8CC}"/>
              </a:ext>
            </a:extLst>
          </p:cNvPr>
          <p:cNvPicPr>
            <a:picLocks noChangeAspect="1"/>
          </p:cNvPicPr>
          <p:nvPr/>
        </p:nvPicPr>
        <p:blipFill>
          <a:blip r:embed="rId7"/>
          <a:stretch>
            <a:fillRect/>
          </a:stretch>
        </p:blipFill>
        <p:spPr>
          <a:xfrm>
            <a:off x="0" y="1083731"/>
            <a:ext cx="7772400" cy="5629131"/>
          </a:xfrm>
          <a:prstGeom prst="rect">
            <a:avLst/>
          </a:prstGeom>
        </p:spPr>
      </p:pic>
      <p:pic>
        <p:nvPicPr>
          <p:cNvPr id="4" name="Picture 3">
            <a:extLst>
              <a:ext uri="{FF2B5EF4-FFF2-40B4-BE49-F238E27FC236}">
                <a16:creationId xmlns:a16="http://schemas.microsoft.com/office/drawing/2014/main" id="{127DEDF6-BEAB-CBA1-1BCD-0A7A77D3A287}"/>
              </a:ext>
            </a:extLst>
          </p:cNvPr>
          <p:cNvPicPr>
            <a:picLocks noChangeAspect="1"/>
          </p:cNvPicPr>
          <p:nvPr/>
        </p:nvPicPr>
        <p:blipFill>
          <a:blip r:embed="rId8"/>
          <a:srcRect b="50000"/>
          <a:stretch>
            <a:fillRect/>
          </a:stretch>
        </p:blipFill>
        <p:spPr>
          <a:xfrm>
            <a:off x="4419600" y="1094971"/>
            <a:ext cx="8945880" cy="5783343"/>
          </a:xfrm>
          <a:prstGeom prst="rect">
            <a:avLst/>
          </a:prstGeom>
        </p:spPr>
      </p:pic>
    </p:spTree>
    <p:extLst>
      <p:ext uri="{BB962C8B-B14F-4D97-AF65-F5344CB8AC3E}">
        <p14:creationId xmlns:p14="http://schemas.microsoft.com/office/powerpoint/2010/main" val="29601080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4"/>
              </a:ext>
            </a:extLst>
          </a:blip>
          <a:srcRect/>
          <a:stretch>
            <a:fillRect l="-2000" t="-2000" r="-2000" b="-2000"/>
          </a:stretch>
        </a:blipFill>
        <a:effectLst/>
      </p:bgPr>
    </p:bg>
    <p:spTree>
      <p:nvGrpSpPr>
        <p:cNvPr id="1" name="">
          <a:extLst>
            <a:ext uri="{FF2B5EF4-FFF2-40B4-BE49-F238E27FC236}">
              <a16:creationId xmlns:a16="http://schemas.microsoft.com/office/drawing/2014/main" id="{E90C2B9C-3126-E8D7-32CF-95DFDCE384BD}"/>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D4086238-DAD1-596F-B555-08D565739034}"/>
              </a:ext>
            </a:extLst>
          </p:cNvPr>
          <p:cNvSpPr>
            <a:spLocks noGrp="1"/>
          </p:cNvSpPr>
          <p:nvPr>
            <p:ph type="title"/>
          </p:nvPr>
        </p:nvSpPr>
        <p:spPr>
          <a:xfrm>
            <a:off x="1546679" y="-44764"/>
            <a:ext cx="8897057" cy="846405"/>
          </a:xfrm>
        </p:spPr>
        <p:txBody>
          <a:bodyPr>
            <a:normAutofit/>
          </a:bodyPr>
          <a:lstStyle/>
          <a:p>
            <a:pPr algn="l"/>
            <a:r>
              <a:rPr lang="en-US" sz="3200" b="1">
                <a:solidFill>
                  <a:schemeClr val="bg1"/>
                </a:solidFill>
                <a:latin typeface="Montserrat"/>
              </a:rPr>
              <a:t>The Foundations of Controlling Materials</a:t>
            </a:r>
            <a:endParaRPr lang="en-US">
              <a:solidFill>
                <a:schemeClr val="bg1"/>
              </a:solidFill>
            </a:endParaRPr>
          </a:p>
        </p:txBody>
      </p:sp>
      <p:pic>
        <p:nvPicPr>
          <p:cNvPr id="6" name="Picture 5" descr="A black and white logo&#10;&#10;AI-generated content may be incorrect.">
            <a:extLst>
              <a:ext uri="{FF2B5EF4-FFF2-40B4-BE49-F238E27FC236}">
                <a16:creationId xmlns:a16="http://schemas.microsoft.com/office/drawing/2014/main" id="{0062C905-2E4A-3C2B-4556-6A490D30595E}"/>
              </a:ext>
            </a:extLst>
          </p:cNvPr>
          <p:cNvPicPr>
            <a:picLocks noChangeAspect="1"/>
          </p:cNvPicPr>
          <p:nvPr/>
        </p:nvPicPr>
        <p:blipFill>
          <a:blip r:embed="rId5"/>
          <a:stretch>
            <a:fillRect/>
          </a:stretch>
        </p:blipFill>
        <p:spPr>
          <a:xfrm>
            <a:off x="11143434" y="63798"/>
            <a:ext cx="1069727" cy="826607"/>
          </a:xfrm>
          <a:prstGeom prst="rect">
            <a:avLst/>
          </a:prstGeom>
        </p:spPr>
      </p:pic>
      <p:pic>
        <p:nvPicPr>
          <p:cNvPr id="19" name="Picture 18">
            <a:extLst>
              <a:ext uri="{FF2B5EF4-FFF2-40B4-BE49-F238E27FC236}">
                <a16:creationId xmlns:a16="http://schemas.microsoft.com/office/drawing/2014/main" id="{7D2770F8-2518-B1AA-934B-3C456B8B424A}"/>
              </a:ext>
            </a:extLst>
          </p:cNvPr>
          <p:cNvPicPr>
            <a:picLocks noChangeAspect="1"/>
          </p:cNvPicPr>
          <p:nvPr/>
        </p:nvPicPr>
        <p:blipFill>
          <a:blip r:embed="rId6"/>
          <a:stretch>
            <a:fillRect/>
          </a:stretch>
        </p:blipFill>
        <p:spPr>
          <a:xfrm>
            <a:off x="116427" y="6246540"/>
            <a:ext cx="2158360" cy="552438"/>
          </a:xfrm>
          <a:prstGeom prst="rect">
            <a:avLst/>
          </a:prstGeom>
        </p:spPr>
      </p:pic>
      <p:sp>
        <p:nvSpPr>
          <p:cNvPr id="3" name="Rectangle 1">
            <a:extLst>
              <a:ext uri="{FF2B5EF4-FFF2-40B4-BE49-F238E27FC236}">
                <a16:creationId xmlns:a16="http://schemas.microsoft.com/office/drawing/2014/main" id="{580F0394-CD75-AE37-54DC-A2B80E09E263}"/>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sp>
        <p:nvSpPr>
          <p:cNvPr id="4" name="Rounded Rectangle 3">
            <a:extLst>
              <a:ext uri="{FF2B5EF4-FFF2-40B4-BE49-F238E27FC236}">
                <a16:creationId xmlns:a16="http://schemas.microsoft.com/office/drawing/2014/main" id="{53844F1D-899E-5C99-91D6-B5AB5986B325}"/>
              </a:ext>
            </a:extLst>
          </p:cNvPr>
          <p:cNvSpPr/>
          <p:nvPr/>
        </p:nvSpPr>
        <p:spPr>
          <a:xfrm>
            <a:off x="1421968" y="892825"/>
            <a:ext cx="10033619" cy="1071055"/>
          </a:xfrm>
          <a:prstGeom prst="roundRect">
            <a:avLst/>
          </a:prstGeom>
          <a:solidFill>
            <a:schemeClr val="bg1"/>
          </a:solidFill>
          <a:ln w="28575">
            <a:solidFill>
              <a:srgbClr val="ED1C24"/>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2000" b="1">
                <a:solidFill>
                  <a:srgbClr val="2E3192"/>
                </a:solidFill>
                <a:latin typeface="Montserrat" pitchFamily="2" charset="77"/>
              </a:rPr>
              <a:t>Have you ever wondered where materials come from?</a:t>
            </a:r>
          </a:p>
          <a:p>
            <a:pPr algn="ctr"/>
            <a:r>
              <a:rPr lang="en-US" sz="2000">
                <a:solidFill>
                  <a:srgbClr val="2E3192"/>
                </a:solidFill>
                <a:latin typeface="Montserrat"/>
              </a:rPr>
              <a:t>Many materials, like plastic, foam, and rubber, don't start out the way we use them. They are made through a manufacturing process.</a:t>
            </a:r>
            <a:r>
              <a:rPr lang="en-US" sz="2000" b="1">
                <a:solidFill>
                  <a:srgbClr val="2E3192"/>
                </a:solidFill>
                <a:latin typeface="Montserrat"/>
              </a:rPr>
              <a:t> </a:t>
            </a:r>
            <a:endParaRPr lang="en-US" sz="2000" b="1">
              <a:solidFill>
                <a:srgbClr val="2E3192"/>
              </a:solidFill>
              <a:latin typeface="Montserrat"/>
              <a:ea typeface="Segoe UI"/>
              <a:cs typeface="Segoe UI"/>
            </a:endParaRPr>
          </a:p>
        </p:txBody>
      </p:sp>
      <p:cxnSp>
        <p:nvCxnSpPr>
          <p:cNvPr id="24" name="Straight Connector 23">
            <a:extLst>
              <a:ext uri="{FF2B5EF4-FFF2-40B4-BE49-F238E27FC236}">
                <a16:creationId xmlns:a16="http://schemas.microsoft.com/office/drawing/2014/main" id="{ADFCA890-15E7-A1E8-5399-9300D95E7C9F}"/>
              </a:ext>
            </a:extLst>
          </p:cNvPr>
          <p:cNvCxnSpPr>
            <a:cxnSpLocks/>
          </p:cNvCxnSpPr>
          <p:nvPr/>
        </p:nvCxnSpPr>
        <p:spPr>
          <a:xfrm flipV="1">
            <a:off x="1611881" y="677112"/>
            <a:ext cx="8682775" cy="13634"/>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25" name="5-Point Star 24">
            <a:extLst>
              <a:ext uri="{FF2B5EF4-FFF2-40B4-BE49-F238E27FC236}">
                <a16:creationId xmlns:a16="http://schemas.microsoft.com/office/drawing/2014/main" id="{A0B1EF9E-434E-34A5-E0B4-EEB52FB3DBF1}"/>
              </a:ext>
            </a:extLst>
          </p:cNvPr>
          <p:cNvSpPr/>
          <p:nvPr/>
        </p:nvSpPr>
        <p:spPr>
          <a:xfrm>
            <a:off x="10324588" y="523796"/>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8" name="Picture 7">
            <a:extLst>
              <a:ext uri="{FF2B5EF4-FFF2-40B4-BE49-F238E27FC236}">
                <a16:creationId xmlns:a16="http://schemas.microsoft.com/office/drawing/2014/main" id="{6E71AEC1-39D4-1084-2CF0-D26E8595844D}"/>
              </a:ext>
            </a:extLst>
          </p:cNvPr>
          <p:cNvPicPr>
            <a:picLocks noChangeAspect="1"/>
          </p:cNvPicPr>
          <p:nvPr/>
        </p:nvPicPr>
        <p:blipFill>
          <a:blip r:embed="rId7"/>
          <a:stretch>
            <a:fillRect/>
          </a:stretch>
        </p:blipFill>
        <p:spPr>
          <a:xfrm>
            <a:off x="6939421" y="2196962"/>
            <a:ext cx="4191417" cy="2782058"/>
          </a:xfrm>
          <a:prstGeom prst="roundRect">
            <a:avLst/>
          </a:prstGeom>
          <a:effectLst>
            <a:outerShdw blurRad="165100" dist="38100" dir="8100000" sx="102000" sy="102000" algn="tr" rotWithShape="0">
              <a:prstClr val="black">
                <a:alpha val="40000"/>
              </a:prstClr>
            </a:outerShdw>
          </a:effectLst>
        </p:spPr>
      </p:pic>
      <p:sp>
        <p:nvSpPr>
          <p:cNvPr id="9" name="TextBox 8">
            <a:extLst>
              <a:ext uri="{FF2B5EF4-FFF2-40B4-BE49-F238E27FC236}">
                <a16:creationId xmlns:a16="http://schemas.microsoft.com/office/drawing/2014/main" id="{6AE663F6-C96A-FF40-7A54-DE28AFF6754C}"/>
              </a:ext>
            </a:extLst>
          </p:cNvPr>
          <p:cNvSpPr txBox="1"/>
          <p:nvPr/>
        </p:nvSpPr>
        <p:spPr>
          <a:xfrm>
            <a:off x="308648" y="2272862"/>
            <a:ext cx="6478401" cy="3323987"/>
          </a:xfrm>
          <a:prstGeom prst="rect">
            <a:avLst/>
          </a:prstGeom>
          <a:noFill/>
        </p:spPr>
        <p:txBody>
          <a:bodyPr wrap="square" lIns="91440" tIns="45720" rIns="91440" bIns="45720" rtlCol="0" anchor="t">
            <a:spAutoFit/>
          </a:bodyPr>
          <a:lstStyle/>
          <a:p>
            <a:r>
              <a:rPr lang="en-US" sz="2100">
                <a:solidFill>
                  <a:schemeClr val="bg1"/>
                </a:solidFill>
                <a:latin typeface="Montserrat"/>
              </a:rPr>
              <a:t>Some materials even begin in nature. </a:t>
            </a:r>
            <a:r>
              <a:rPr lang="en-US" sz="2100" b="1">
                <a:solidFill>
                  <a:schemeClr val="bg1"/>
                </a:solidFill>
                <a:latin typeface="Montserrat"/>
              </a:rPr>
              <a:t>Natural Rubber</a:t>
            </a:r>
            <a:r>
              <a:rPr lang="en-US" sz="2100">
                <a:solidFill>
                  <a:schemeClr val="bg1"/>
                </a:solidFill>
                <a:latin typeface="Montserrat"/>
              </a:rPr>
              <a:t> comes from </a:t>
            </a:r>
            <a:r>
              <a:rPr lang="en-US" sz="2100" b="1">
                <a:solidFill>
                  <a:schemeClr val="bg1"/>
                </a:solidFill>
                <a:latin typeface="Montserrat"/>
              </a:rPr>
              <a:t>rubber trees</a:t>
            </a:r>
            <a:r>
              <a:rPr lang="en-US" sz="2100">
                <a:solidFill>
                  <a:schemeClr val="bg1"/>
                </a:solidFill>
                <a:latin typeface="Montserrat"/>
              </a:rPr>
              <a:t>.</a:t>
            </a:r>
          </a:p>
          <a:p>
            <a:endParaRPr lang="en-US" sz="2100">
              <a:solidFill>
                <a:schemeClr val="bg1"/>
              </a:solidFill>
              <a:latin typeface="Montserrat" pitchFamily="2" charset="77"/>
            </a:endParaRPr>
          </a:p>
          <a:p>
            <a:r>
              <a:rPr lang="en-US" sz="2100">
                <a:solidFill>
                  <a:schemeClr val="bg1"/>
                </a:solidFill>
                <a:latin typeface="Montserrat"/>
              </a:rPr>
              <a:t>When the tree is tapped, it produces a milky liquid called latex. Workers collect the latex and process it to make natural rubber.</a:t>
            </a:r>
          </a:p>
          <a:p>
            <a:endParaRPr lang="en-US" sz="2100">
              <a:solidFill>
                <a:schemeClr val="bg1"/>
              </a:solidFill>
              <a:latin typeface="Montserrat"/>
            </a:endParaRPr>
          </a:p>
          <a:p>
            <a:r>
              <a:rPr lang="en-US" sz="2100">
                <a:solidFill>
                  <a:schemeClr val="bg1"/>
                </a:solidFill>
                <a:latin typeface="Montserrat"/>
              </a:rPr>
              <a:t>Rubber is stretchy, flexible, and bouncy, which makes it useful for products like tires, gloves, rubber bands, balls, and shoe soles.</a:t>
            </a:r>
          </a:p>
        </p:txBody>
      </p:sp>
      <p:pic>
        <p:nvPicPr>
          <p:cNvPr id="11" name="Picture 10">
            <a:extLst>
              <a:ext uri="{FF2B5EF4-FFF2-40B4-BE49-F238E27FC236}">
                <a16:creationId xmlns:a16="http://schemas.microsoft.com/office/drawing/2014/main" id="{0C22FBFE-F319-9934-30AC-82111190558D}"/>
              </a:ext>
            </a:extLst>
          </p:cNvPr>
          <p:cNvPicPr>
            <a:picLocks noChangeAspect="1"/>
          </p:cNvPicPr>
          <p:nvPr/>
        </p:nvPicPr>
        <p:blipFill>
          <a:blip r:embed="rId8"/>
          <a:srcRect l="55477" t="65414"/>
          <a:stretch>
            <a:fillRect/>
          </a:stretch>
        </p:blipFill>
        <p:spPr>
          <a:xfrm>
            <a:off x="118248" y="837260"/>
            <a:ext cx="1181634" cy="1186822"/>
          </a:xfrm>
          <a:prstGeom prst="rect">
            <a:avLst/>
          </a:prstGeom>
        </p:spPr>
      </p:pic>
      <p:sp>
        <p:nvSpPr>
          <p:cNvPr id="12" name="Rounded Rectangle 11">
            <a:extLst>
              <a:ext uri="{FF2B5EF4-FFF2-40B4-BE49-F238E27FC236}">
                <a16:creationId xmlns:a16="http://schemas.microsoft.com/office/drawing/2014/main" id="{C2E337D7-26E4-8EED-ACB9-F4E50DA179AB}"/>
              </a:ext>
            </a:extLst>
          </p:cNvPr>
          <p:cNvSpPr/>
          <p:nvPr/>
        </p:nvSpPr>
        <p:spPr>
          <a:xfrm>
            <a:off x="6596589" y="5131884"/>
            <a:ext cx="4902807" cy="1569659"/>
          </a:xfrm>
          <a:prstGeom prst="roundRect">
            <a:avLst/>
          </a:prstGeom>
          <a:solidFill>
            <a:schemeClr val="bg1"/>
          </a:solidFill>
          <a:ln w="28575">
            <a:solidFill>
              <a:srgbClr val="ED1C24"/>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1600">
              <a:solidFill>
                <a:srgbClr val="2E3192"/>
              </a:solidFill>
              <a:latin typeface="Montserrat" pitchFamily="2" charset="77"/>
            </a:endParaRPr>
          </a:p>
        </p:txBody>
      </p:sp>
      <p:sp>
        <p:nvSpPr>
          <p:cNvPr id="16" name="TextBox 15">
            <a:extLst>
              <a:ext uri="{FF2B5EF4-FFF2-40B4-BE49-F238E27FC236}">
                <a16:creationId xmlns:a16="http://schemas.microsoft.com/office/drawing/2014/main" id="{BCACA9FC-BCEB-2177-E8CA-8F3456038B1E}"/>
              </a:ext>
            </a:extLst>
          </p:cNvPr>
          <p:cNvSpPr txBox="1"/>
          <p:nvPr/>
        </p:nvSpPr>
        <p:spPr>
          <a:xfrm>
            <a:off x="6652495" y="5189597"/>
            <a:ext cx="4790994" cy="1477328"/>
          </a:xfrm>
          <a:prstGeom prst="rect">
            <a:avLst/>
          </a:prstGeom>
          <a:noFill/>
        </p:spPr>
        <p:txBody>
          <a:bodyPr wrap="square" lIns="91440" tIns="45720" rIns="91440" bIns="45720" rtlCol="0" anchor="t">
            <a:spAutoFit/>
          </a:bodyPr>
          <a:lstStyle/>
          <a:p>
            <a:pPr algn="ctr"/>
            <a:r>
              <a:rPr lang="en-US">
                <a:solidFill>
                  <a:srgbClr val="2E3192"/>
                </a:solidFill>
                <a:latin typeface="Montserrat"/>
              </a:rPr>
              <a:t>Rubber doesn’t come off the tree ready to use. It still must be </a:t>
            </a:r>
            <a:r>
              <a:rPr lang="en-US" b="1">
                <a:solidFill>
                  <a:srgbClr val="2E3192"/>
                </a:solidFill>
                <a:latin typeface="Montserrat"/>
              </a:rPr>
              <a:t>collected</a:t>
            </a:r>
            <a:r>
              <a:rPr lang="en-US">
                <a:solidFill>
                  <a:srgbClr val="2E3192"/>
                </a:solidFill>
                <a:latin typeface="Montserrat"/>
              </a:rPr>
              <a:t>, </a:t>
            </a:r>
            <a:r>
              <a:rPr lang="en-US" b="1">
                <a:solidFill>
                  <a:srgbClr val="2E3192"/>
                </a:solidFill>
                <a:latin typeface="Montserrat"/>
              </a:rPr>
              <a:t>mixed</a:t>
            </a:r>
            <a:r>
              <a:rPr lang="en-US">
                <a:solidFill>
                  <a:srgbClr val="2E3192"/>
                </a:solidFill>
                <a:latin typeface="Montserrat"/>
              </a:rPr>
              <a:t>, </a:t>
            </a:r>
            <a:r>
              <a:rPr lang="en-US" b="1">
                <a:solidFill>
                  <a:srgbClr val="2E3192"/>
                </a:solidFill>
                <a:latin typeface="Montserrat"/>
              </a:rPr>
              <a:t>shaped, </a:t>
            </a:r>
            <a:r>
              <a:rPr lang="en-US">
                <a:solidFill>
                  <a:srgbClr val="2E3192"/>
                </a:solidFill>
                <a:latin typeface="Montserrat"/>
              </a:rPr>
              <a:t>and </a:t>
            </a:r>
            <a:r>
              <a:rPr lang="en-US" b="1">
                <a:solidFill>
                  <a:srgbClr val="2E3192"/>
                </a:solidFill>
                <a:latin typeface="Montserrat"/>
              </a:rPr>
              <a:t>processed </a:t>
            </a:r>
            <a:r>
              <a:rPr lang="en-US">
                <a:solidFill>
                  <a:srgbClr val="2E3192"/>
                </a:solidFill>
                <a:latin typeface="Montserrat"/>
              </a:rPr>
              <a:t>before it becomes the materials and products we use every day. </a:t>
            </a:r>
          </a:p>
        </p:txBody>
      </p:sp>
    </p:spTree>
    <p:extLst>
      <p:ext uri="{BB962C8B-B14F-4D97-AF65-F5344CB8AC3E}">
        <p14:creationId xmlns:p14="http://schemas.microsoft.com/office/powerpoint/2010/main" val="29475958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57171-D21A-0D95-3143-B327DF6AAABB}"/>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9304E1C-1661-683F-3DDE-8763CEA427E1}"/>
              </a:ext>
            </a:extLst>
          </p:cNvPr>
          <p:cNvSpPr>
            <a:spLocks/>
          </p:cNvSpPr>
          <p:nvPr/>
        </p:nvSpPr>
        <p:spPr>
          <a:xfrm>
            <a:off x="-3500" y="-13063"/>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rtl="0">
              <a:lnSpc>
                <a:spcPts val="1594"/>
              </a:lnSpc>
            </a:pPr>
            <a:endParaRPr lang="en-US" sz="1050">
              <a:solidFill>
                <a:schemeClr val="bg1"/>
              </a:solidFill>
              <a:latin typeface="Segoe UI"/>
              <a:cs typeface="Segoe UI"/>
            </a:endParaRPr>
          </a:p>
        </p:txBody>
      </p:sp>
      <p:sp>
        <p:nvSpPr>
          <p:cNvPr id="5" name="Title 1">
            <a:extLst>
              <a:ext uri="{FF2B5EF4-FFF2-40B4-BE49-F238E27FC236}">
                <a16:creationId xmlns:a16="http://schemas.microsoft.com/office/drawing/2014/main" id="{1435CCD5-F546-041A-54F0-2C8E00BBE9AE}"/>
              </a:ext>
            </a:extLst>
          </p:cNvPr>
          <p:cNvSpPr>
            <a:spLocks noGrp="1"/>
          </p:cNvSpPr>
          <p:nvPr>
            <p:ph type="title"/>
          </p:nvPr>
        </p:nvSpPr>
        <p:spPr>
          <a:xfrm>
            <a:off x="143727" y="95168"/>
            <a:ext cx="8164438" cy="839350"/>
          </a:xfrm>
        </p:spPr>
        <p:txBody>
          <a:bodyPr>
            <a:normAutofit fontScale="90000"/>
          </a:bodyPr>
          <a:lstStyle/>
          <a:p>
            <a:pPr algn="l"/>
            <a:r>
              <a:rPr lang="en-US" sz="3200" b="1">
                <a:solidFill>
                  <a:schemeClr val="bg1"/>
                </a:solidFill>
                <a:latin typeface="Montserrat"/>
              </a:rPr>
              <a:t>The Foundations of Controlling Materials</a:t>
            </a:r>
            <a:endParaRPr lang="en-US">
              <a:solidFill>
                <a:schemeClr val="bg1"/>
              </a:solidFill>
            </a:endParaRPr>
          </a:p>
        </p:txBody>
      </p:sp>
      <p:pic>
        <p:nvPicPr>
          <p:cNvPr id="6" name="Picture 5" descr="A black and white logo&#10;&#10;AI-generated content may be incorrect.">
            <a:extLst>
              <a:ext uri="{FF2B5EF4-FFF2-40B4-BE49-F238E27FC236}">
                <a16:creationId xmlns:a16="http://schemas.microsoft.com/office/drawing/2014/main" id="{0F4FD25A-C5C8-6E2B-A3CC-984D3314E617}"/>
              </a:ext>
            </a:extLst>
          </p:cNvPr>
          <p:cNvPicPr>
            <a:picLocks noChangeAspect="1"/>
          </p:cNvPicPr>
          <p:nvPr/>
        </p:nvPicPr>
        <p:blipFill>
          <a:blip r:embed="rId3"/>
          <a:stretch>
            <a:fillRect/>
          </a:stretch>
        </p:blipFill>
        <p:spPr>
          <a:xfrm>
            <a:off x="11124541" y="120476"/>
            <a:ext cx="1069727" cy="826607"/>
          </a:xfrm>
          <a:prstGeom prst="rect">
            <a:avLst/>
          </a:prstGeom>
        </p:spPr>
      </p:pic>
      <p:pic>
        <p:nvPicPr>
          <p:cNvPr id="19" name="Picture 18">
            <a:extLst>
              <a:ext uri="{FF2B5EF4-FFF2-40B4-BE49-F238E27FC236}">
                <a16:creationId xmlns:a16="http://schemas.microsoft.com/office/drawing/2014/main" id="{F6631DB7-9C3F-18AD-1328-1A3C61C88002}"/>
              </a:ext>
            </a:extLst>
          </p:cNvPr>
          <p:cNvPicPr>
            <a:picLocks noChangeAspect="1"/>
          </p:cNvPicPr>
          <p:nvPr/>
        </p:nvPicPr>
        <p:blipFill>
          <a:blip r:embed="rId4"/>
          <a:stretch>
            <a:fillRect/>
          </a:stretch>
        </p:blipFill>
        <p:spPr>
          <a:xfrm>
            <a:off x="116427" y="6246540"/>
            <a:ext cx="2158360" cy="552438"/>
          </a:xfrm>
          <a:prstGeom prst="rect">
            <a:avLst/>
          </a:prstGeom>
        </p:spPr>
      </p:pic>
      <p:sp>
        <p:nvSpPr>
          <p:cNvPr id="3" name="Rectangle 1">
            <a:extLst>
              <a:ext uri="{FF2B5EF4-FFF2-40B4-BE49-F238E27FC236}">
                <a16:creationId xmlns:a16="http://schemas.microsoft.com/office/drawing/2014/main" id="{3CAACF48-8517-212F-4038-54FB3C420607}"/>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cxnSp>
        <p:nvCxnSpPr>
          <p:cNvPr id="24" name="Straight Connector 23">
            <a:extLst>
              <a:ext uri="{FF2B5EF4-FFF2-40B4-BE49-F238E27FC236}">
                <a16:creationId xmlns:a16="http://schemas.microsoft.com/office/drawing/2014/main" id="{85ACACE6-7EDD-0843-A153-F0951B01F44F}"/>
              </a:ext>
            </a:extLst>
          </p:cNvPr>
          <p:cNvCxnSpPr>
            <a:cxnSpLocks/>
          </p:cNvCxnSpPr>
          <p:nvPr/>
        </p:nvCxnSpPr>
        <p:spPr>
          <a:xfrm flipV="1">
            <a:off x="3438161" y="784170"/>
            <a:ext cx="4885372" cy="13633"/>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25" name="5-Point Star 24">
            <a:extLst>
              <a:ext uri="{FF2B5EF4-FFF2-40B4-BE49-F238E27FC236}">
                <a16:creationId xmlns:a16="http://schemas.microsoft.com/office/drawing/2014/main" id="{33E71E4D-584F-E659-8C10-F504AD41A010}"/>
              </a:ext>
            </a:extLst>
          </p:cNvPr>
          <p:cNvSpPr/>
          <p:nvPr/>
        </p:nvSpPr>
        <p:spPr>
          <a:xfrm>
            <a:off x="8309382" y="593069"/>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3" name="Rounded Rectangle 32">
            <a:extLst>
              <a:ext uri="{FF2B5EF4-FFF2-40B4-BE49-F238E27FC236}">
                <a16:creationId xmlns:a16="http://schemas.microsoft.com/office/drawing/2014/main" id="{8F07AEBC-F29C-DE2B-6502-34EFBA1A8C77}"/>
              </a:ext>
            </a:extLst>
          </p:cNvPr>
          <p:cNvSpPr/>
          <p:nvPr/>
        </p:nvSpPr>
        <p:spPr>
          <a:xfrm>
            <a:off x="5888058" y="1343733"/>
            <a:ext cx="6167015" cy="5393792"/>
          </a:xfrm>
          <a:prstGeom prst="roundRect">
            <a:avLst/>
          </a:prstGeom>
          <a:solidFill>
            <a:schemeClr val="bg1"/>
          </a:solidFill>
          <a:ln w="28575">
            <a:solidFill>
              <a:srgbClr val="ED1C24"/>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a:solidFill>
                <a:srgbClr val="2E3192"/>
              </a:solidFill>
              <a:latin typeface="Montserrat" pitchFamily="2" charset="77"/>
              <a:ea typeface="Segoe UI"/>
              <a:cs typeface="Segoe UI"/>
            </a:endParaRPr>
          </a:p>
        </p:txBody>
      </p:sp>
      <p:sp>
        <p:nvSpPr>
          <p:cNvPr id="23" name="TextBox 22">
            <a:extLst>
              <a:ext uri="{FF2B5EF4-FFF2-40B4-BE49-F238E27FC236}">
                <a16:creationId xmlns:a16="http://schemas.microsoft.com/office/drawing/2014/main" id="{37A66D33-BAC6-BE1C-AE07-E75E14586CC6}"/>
              </a:ext>
            </a:extLst>
          </p:cNvPr>
          <p:cNvSpPr txBox="1"/>
          <p:nvPr/>
        </p:nvSpPr>
        <p:spPr>
          <a:xfrm>
            <a:off x="6911846" y="1412412"/>
            <a:ext cx="4544279" cy="830997"/>
          </a:xfrm>
          <a:prstGeom prst="rect">
            <a:avLst/>
          </a:prstGeom>
          <a:noFill/>
        </p:spPr>
        <p:txBody>
          <a:bodyPr wrap="square" rtlCol="0">
            <a:spAutoFit/>
          </a:bodyPr>
          <a:lstStyle/>
          <a:p>
            <a:pPr algn="ctr"/>
            <a:r>
              <a:rPr lang="en-US" sz="2400" b="1">
                <a:solidFill>
                  <a:srgbClr val="ED1C24"/>
                </a:solidFill>
                <a:latin typeface="Montserrat" pitchFamily="2" charset="77"/>
              </a:rPr>
              <a:t>Today, you get to be a maker, too!</a:t>
            </a:r>
          </a:p>
        </p:txBody>
      </p:sp>
      <p:pic>
        <p:nvPicPr>
          <p:cNvPr id="22" name="Picture 21">
            <a:extLst>
              <a:ext uri="{FF2B5EF4-FFF2-40B4-BE49-F238E27FC236}">
                <a16:creationId xmlns:a16="http://schemas.microsoft.com/office/drawing/2014/main" id="{450F95C0-44D0-D1CA-7A66-958EFE147CB6}"/>
              </a:ext>
            </a:extLst>
          </p:cNvPr>
          <p:cNvPicPr>
            <a:picLocks noChangeAspect="1"/>
          </p:cNvPicPr>
          <p:nvPr/>
        </p:nvPicPr>
        <p:blipFill>
          <a:blip r:embed="rId5"/>
          <a:srcRect r="52873" b="67774"/>
          <a:stretch>
            <a:fillRect/>
          </a:stretch>
        </p:blipFill>
        <p:spPr>
          <a:xfrm>
            <a:off x="5644684" y="1004070"/>
            <a:ext cx="1594726" cy="1409990"/>
          </a:xfrm>
          <a:prstGeom prst="rect">
            <a:avLst/>
          </a:prstGeom>
        </p:spPr>
      </p:pic>
      <p:sp>
        <p:nvSpPr>
          <p:cNvPr id="35" name="TextBox 34">
            <a:extLst>
              <a:ext uri="{FF2B5EF4-FFF2-40B4-BE49-F238E27FC236}">
                <a16:creationId xmlns:a16="http://schemas.microsoft.com/office/drawing/2014/main" id="{C373419B-9EDB-D5BA-9DF2-36B80B165A17}"/>
              </a:ext>
            </a:extLst>
          </p:cNvPr>
          <p:cNvSpPr txBox="1"/>
          <p:nvPr/>
        </p:nvSpPr>
        <p:spPr>
          <a:xfrm>
            <a:off x="5982789" y="2409413"/>
            <a:ext cx="6072284" cy="1631216"/>
          </a:xfrm>
          <a:prstGeom prst="rect">
            <a:avLst/>
          </a:prstGeom>
          <a:noFill/>
        </p:spPr>
        <p:txBody>
          <a:bodyPr wrap="square" lIns="91440" tIns="45720" rIns="91440" bIns="45720" rtlCol="0" anchor="t">
            <a:spAutoFit/>
          </a:bodyPr>
          <a:lstStyle/>
          <a:p>
            <a:r>
              <a:rPr lang="en-US" sz="2000">
                <a:solidFill>
                  <a:srgbClr val="2E3192"/>
                </a:solidFill>
                <a:latin typeface="Montserrat"/>
              </a:rPr>
              <a:t>Today, you'll make your own material! You'll start with simple ingredients and follow the steps to mix and shape them. As you work, you'll see the material change right before your eyes.</a:t>
            </a:r>
            <a:endParaRPr lang="en-US">
              <a:latin typeface="Montserrat"/>
            </a:endParaRPr>
          </a:p>
        </p:txBody>
      </p:sp>
      <p:sp>
        <p:nvSpPr>
          <p:cNvPr id="36" name="TextBox 35">
            <a:extLst>
              <a:ext uri="{FF2B5EF4-FFF2-40B4-BE49-F238E27FC236}">
                <a16:creationId xmlns:a16="http://schemas.microsoft.com/office/drawing/2014/main" id="{CEC228ED-C9C8-5AC0-5830-F6464F54584F}"/>
              </a:ext>
            </a:extLst>
          </p:cNvPr>
          <p:cNvSpPr txBox="1"/>
          <p:nvPr/>
        </p:nvSpPr>
        <p:spPr>
          <a:xfrm>
            <a:off x="353037" y="1991227"/>
            <a:ext cx="5061601" cy="3046988"/>
          </a:xfrm>
          <a:prstGeom prst="rect">
            <a:avLst/>
          </a:prstGeom>
          <a:noFill/>
        </p:spPr>
        <p:txBody>
          <a:bodyPr wrap="square" lIns="91440" tIns="45720" rIns="91440" bIns="45720" rtlCol="0" anchor="t">
            <a:spAutoFit/>
          </a:bodyPr>
          <a:lstStyle/>
          <a:p>
            <a:pPr algn="ctr"/>
            <a:r>
              <a:rPr lang="en-US" sz="2400">
                <a:solidFill>
                  <a:schemeClr val="bg1"/>
                </a:solidFill>
                <a:latin typeface="Montserrat"/>
              </a:rPr>
              <a:t>People who make materials in factories follow steps, use tools, and carefully watch what happens as materials are mixed and shaped. If </a:t>
            </a:r>
            <a:r>
              <a:rPr lang="en-US" sz="2400" err="1">
                <a:solidFill>
                  <a:schemeClr val="bg1"/>
                </a:solidFill>
                <a:latin typeface="Montserrat"/>
              </a:rPr>
              <a:t>somethin</a:t>
            </a:r>
            <a:r>
              <a:rPr lang="en-US" sz="2400">
                <a:solidFill>
                  <a:schemeClr val="bg1"/>
                </a:solidFill>
                <a:latin typeface="Montserrat"/>
              </a:rPr>
              <a:t>g doesn't turn out the way they expected, they make changes and try again.</a:t>
            </a:r>
            <a:endParaRPr lang="en-US">
              <a:solidFill>
                <a:schemeClr val="bg1"/>
              </a:solidFill>
            </a:endParaRPr>
          </a:p>
        </p:txBody>
      </p:sp>
      <p:sp>
        <p:nvSpPr>
          <p:cNvPr id="42" name="TextBox 41">
            <a:extLst>
              <a:ext uri="{FF2B5EF4-FFF2-40B4-BE49-F238E27FC236}">
                <a16:creationId xmlns:a16="http://schemas.microsoft.com/office/drawing/2014/main" id="{2946152A-8084-818E-D3CB-9AC4CAA7775D}"/>
              </a:ext>
            </a:extLst>
          </p:cNvPr>
          <p:cNvSpPr txBox="1"/>
          <p:nvPr/>
        </p:nvSpPr>
        <p:spPr>
          <a:xfrm>
            <a:off x="6092500" y="4438051"/>
            <a:ext cx="5746462" cy="1631216"/>
          </a:xfrm>
          <a:prstGeom prst="rect">
            <a:avLst/>
          </a:prstGeom>
          <a:noFill/>
        </p:spPr>
        <p:txBody>
          <a:bodyPr wrap="square" lIns="91440" tIns="45720" rIns="91440" bIns="45720" rtlCol="0" anchor="t">
            <a:spAutoFit/>
          </a:bodyPr>
          <a:lstStyle/>
          <a:p>
            <a:pPr algn="ctr"/>
            <a:r>
              <a:rPr lang="en-US" sz="2000">
                <a:solidFill>
                  <a:srgbClr val="2E3192"/>
                </a:solidFill>
                <a:latin typeface="Montserrat"/>
              </a:rPr>
              <a:t>As you make your material, you'll practice the same kinds of skills that makers, engineers, and manufacturers use every day. By the end of the activity, you'll have created a brand-new material of your own.</a:t>
            </a:r>
            <a:endParaRPr lang="en-US"/>
          </a:p>
        </p:txBody>
      </p:sp>
      <p:cxnSp>
        <p:nvCxnSpPr>
          <p:cNvPr id="43" name="Straight Connector 42">
            <a:extLst>
              <a:ext uri="{FF2B5EF4-FFF2-40B4-BE49-F238E27FC236}">
                <a16:creationId xmlns:a16="http://schemas.microsoft.com/office/drawing/2014/main" id="{3A1B1EB3-943A-326B-52C2-721749766DB8}"/>
              </a:ext>
            </a:extLst>
          </p:cNvPr>
          <p:cNvCxnSpPr>
            <a:cxnSpLocks/>
          </p:cNvCxnSpPr>
          <p:nvPr/>
        </p:nvCxnSpPr>
        <p:spPr>
          <a:xfrm>
            <a:off x="6092500" y="4293084"/>
            <a:ext cx="5746463" cy="0"/>
          </a:xfrm>
          <a:prstGeom prst="line">
            <a:avLst/>
          </a:prstGeom>
          <a:ln>
            <a:solidFill>
              <a:srgbClr val="ED1C24"/>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435034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a:stretch>
        </a:blipFill>
        <a:effectLst/>
      </p:bgPr>
    </p:bg>
    <p:spTree>
      <p:nvGrpSpPr>
        <p:cNvPr id="1" name="">
          <a:extLst>
            <a:ext uri="{FF2B5EF4-FFF2-40B4-BE49-F238E27FC236}">
              <a16:creationId xmlns:a16="http://schemas.microsoft.com/office/drawing/2014/main" id="{6D85E939-515D-0C25-D1C7-187C549FBF1D}"/>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E3C24F74-CB17-9BF2-7C04-7726FE0674E7}"/>
              </a:ext>
            </a:extLst>
          </p:cNvPr>
          <p:cNvPicPr>
            <a:picLocks noChangeAspect="1"/>
          </p:cNvPicPr>
          <p:nvPr/>
        </p:nvPicPr>
        <p:blipFill>
          <a:blip r:embed="rId4"/>
          <a:stretch>
            <a:fillRect/>
          </a:stretch>
        </p:blipFill>
        <p:spPr>
          <a:xfrm>
            <a:off x="11323891" y="6013311"/>
            <a:ext cx="915816" cy="707676"/>
          </a:xfrm>
          <a:prstGeom prst="rect">
            <a:avLst/>
          </a:prstGeom>
        </p:spPr>
      </p:pic>
      <p:sp>
        <p:nvSpPr>
          <p:cNvPr id="12" name="5-Point Star 11">
            <a:extLst>
              <a:ext uri="{FF2B5EF4-FFF2-40B4-BE49-F238E27FC236}">
                <a16:creationId xmlns:a16="http://schemas.microsoft.com/office/drawing/2014/main" id="{259A4FD0-FC45-28C2-91EA-D0D12EEFA95F}"/>
              </a:ext>
            </a:extLst>
          </p:cNvPr>
          <p:cNvSpPr/>
          <p:nvPr/>
        </p:nvSpPr>
        <p:spPr>
          <a:xfrm>
            <a:off x="707439" y="362232"/>
            <a:ext cx="325924" cy="325924"/>
          </a:xfrm>
          <a:prstGeom prst="star5">
            <a:avLst>
              <a:gd name="adj" fmla="val 15886"/>
              <a:gd name="hf" fmla="val 105146"/>
              <a:gd name="vf" fmla="val 110557"/>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E2311098-2F79-0781-F840-B36D0C72D752}"/>
              </a:ext>
            </a:extLst>
          </p:cNvPr>
          <p:cNvSpPr/>
          <p:nvPr/>
        </p:nvSpPr>
        <p:spPr>
          <a:xfrm>
            <a:off x="8887738" y="937111"/>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74EFCD6F-A889-86DB-E548-52C067172ED5}"/>
              </a:ext>
            </a:extLst>
          </p:cNvPr>
          <p:cNvSpPr/>
          <p:nvPr/>
        </p:nvSpPr>
        <p:spPr>
          <a:xfrm rot="902708">
            <a:off x="7693798" y="225605"/>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5DB4DEEA-19BE-1D36-71E3-ACD61D1B7BD4}"/>
              </a:ext>
            </a:extLst>
          </p:cNvPr>
          <p:cNvSpPr/>
          <p:nvPr/>
        </p:nvSpPr>
        <p:spPr>
          <a:xfrm rot="20307316">
            <a:off x="1963369" y="30267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DE7F18AD-0CDA-BA44-9A09-3268E4AB3A0F}"/>
              </a:ext>
            </a:extLst>
          </p:cNvPr>
          <p:cNvSpPr/>
          <p:nvPr/>
        </p:nvSpPr>
        <p:spPr>
          <a:xfrm rot="2148141">
            <a:off x="11307158" y="968765"/>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5-Point Star 17">
            <a:extLst>
              <a:ext uri="{FF2B5EF4-FFF2-40B4-BE49-F238E27FC236}">
                <a16:creationId xmlns:a16="http://schemas.microsoft.com/office/drawing/2014/main" id="{952FF669-3045-D1FD-E7A5-CE1C1C182A29}"/>
              </a:ext>
            </a:extLst>
          </p:cNvPr>
          <p:cNvSpPr/>
          <p:nvPr/>
        </p:nvSpPr>
        <p:spPr>
          <a:xfrm>
            <a:off x="2712588" y="46666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5-Point Star 18">
            <a:extLst>
              <a:ext uri="{FF2B5EF4-FFF2-40B4-BE49-F238E27FC236}">
                <a16:creationId xmlns:a16="http://schemas.microsoft.com/office/drawing/2014/main" id="{34A31639-A57C-80E0-3C04-9A89019D65F5}"/>
              </a:ext>
            </a:extLst>
          </p:cNvPr>
          <p:cNvSpPr/>
          <p:nvPr/>
        </p:nvSpPr>
        <p:spPr>
          <a:xfrm>
            <a:off x="4052185" y="28632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5-Point Star 19">
            <a:extLst>
              <a:ext uri="{FF2B5EF4-FFF2-40B4-BE49-F238E27FC236}">
                <a16:creationId xmlns:a16="http://schemas.microsoft.com/office/drawing/2014/main" id="{19D47A7D-69A6-B7F1-2E89-B8D11E0C64AF}"/>
              </a:ext>
            </a:extLst>
          </p:cNvPr>
          <p:cNvSpPr/>
          <p:nvPr/>
        </p:nvSpPr>
        <p:spPr>
          <a:xfrm rot="902708">
            <a:off x="11648778" y="1289183"/>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5-Point Star 20">
            <a:extLst>
              <a:ext uri="{FF2B5EF4-FFF2-40B4-BE49-F238E27FC236}">
                <a16:creationId xmlns:a16="http://schemas.microsoft.com/office/drawing/2014/main" id="{E11B7FC1-EAA9-3DB3-D66C-8260646873F8}"/>
              </a:ext>
            </a:extLst>
          </p:cNvPr>
          <p:cNvSpPr/>
          <p:nvPr/>
        </p:nvSpPr>
        <p:spPr>
          <a:xfrm rot="20335936">
            <a:off x="10414343" y="211351"/>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5-Point Star 21">
            <a:extLst>
              <a:ext uri="{FF2B5EF4-FFF2-40B4-BE49-F238E27FC236}">
                <a16:creationId xmlns:a16="http://schemas.microsoft.com/office/drawing/2014/main" id="{E7423881-966F-8C43-8BC1-969D74F971F3}"/>
              </a:ext>
            </a:extLst>
          </p:cNvPr>
          <p:cNvSpPr/>
          <p:nvPr/>
        </p:nvSpPr>
        <p:spPr>
          <a:xfrm>
            <a:off x="10598876" y="1401834"/>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5-Point Star 22">
            <a:extLst>
              <a:ext uri="{FF2B5EF4-FFF2-40B4-BE49-F238E27FC236}">
                <a16:creationId xmlns:a16="http://schemas.microsoft.com/office/drawing/2014/main" id="{7886F478-7CD7-D92D-1756-A36D082275FC}"/>
              </a:ext>
            </a:extLst>
          </p:cNvPr>
          <p:cNvSpPr/>
          <p:nvPr/>
        </p:nvSpPr>
        <p:spPr>
          <a:xfrm>
            <a:off x="2278515" y="90330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5-Point Star 23">
            <a:extLst>
              <a:ext uri="{FF2B5EF4-FFF2-40B4-BE49-F238E27FC236}">
                <a16:creationId xmlns:a16="http://schemas.microsoft.com/office/drawing/2014/main" id="{98FE63DE-9A33-D24C-E2D3-DBACA872993F}"/>
              </a:ext>
            </a:extLst>
          </p:cNvPr>
          <p:cNvSpPr/>
          <p:nvPr/>
        </p:nvSpPr>
        <p:spPr>
          <a:xfrm>
            <a:off x="957012" y="62254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1DDC6679-0BC2-2170-77DF-9BA1E89679CD}"/>
              </a:ext>
            </a:extLst>
          </p:cNvPr>
          <p:cNvSpPr/>
          <p:nvPr/>
        </p:nvSpPr>
        <p:spPr>
          <a:xfrm>
            <a:off x="10191162" y="85268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4973FAF4-FE32-37E4-C287-A73CBFDE9E21}"/>
              </a:ext>
            </a:extLst>
          </p:cNvPr>
          <p:cNvSpPr/>
          <p:nvPr/>
        </p:nvSpPr>
        <p:spPr>
          <a:xfrm>
            <a:off x="3203425" y="151363"/>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6C9271BB-2E86-E992-597C-5D6A07DB8374}"/>
              </a:ext>
            </a:extLst>
          </p:cNvPr>
          <p:cNvSpPr/>
          <p:nvPr/>
        </p:nvSpPr>
        <p:spPr>
          <a:xfrm>
            <a:off x="9422778" y="54270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4DA8C694-B6AB-2B7A-014F-2C4D5F7E2125}"/>
              </a:ext>
            </a:extLst>
          </p:cNvPr>
          <p:cNvSpPr/>
          <p:nvPr/>
        </p:nvSpPr>
        <p:spPr>
          <a:xfrm>
            <a:off x="11593589" y="51889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1C1D69C5-18F0-5F57-D1FB-31A29C544577}"/>
              </a:ext>
            </a:extLst>
          </p:cNvPr>
          <p:cNvSpPr/>
          <p:nvPr/>
        </p:nvSpPr>
        <p:spPr>
          <a:xfrm rot="19955312">
            <a:off x="9536608" y="1766938"/>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CE1BBAFC-D505-8BB8-BFA1-A3A062E93EBB}"/>
              </a:ext>
            </a:extLst>
          </p:cNvPr>
          <p:cNvSpPr/>
          <p:nvPr/>
        </p:nvSpPr>
        <p:spPr>
          <a:xfrm rot="19955312">
            <a:off x="11312334"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D228456A-805F-63B1-83A8-3CFA39B64AB4}"/>
              </a:ext>
            </a:extLst>
          </p:cNvPr>
          <p:cNvSpPr/>
          <p:nvPr/>
        </p:nvSpPr>
        <p:spPr>
          <a:xfrm rot="21310741">
            <a:off x="11702801" y="176069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3210BFB6-2F7E-33ED-FB1F-2211E3395F28}"/>
              </a:ext>
            </a:extLst>
          </p:cNvPr>
          <p:cNvSpPr/>
          <p:nvPr/>
        </p:nvSpPr>
        <p:spPr>
          <a:xfrm rot="21310741">
            <a:off x="10168825" y="118811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287E4AEC-38B6-A483-CF04-6D49FB19D106}"/>
              </a:ext>
            </a:extLst>
          </p:cNvPr>
          <p:cNvSpPr/>
          <p:nvPr/>
        </p:nvSpPr>
        <p:spPr>
          <a:xfrm rot="21310741">
            <a:off x="9990342" y="28426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8E249C16-C682-223A-5EAA-0ADB3302918A}"/>
              </a:ext>
            </a:extLst>
          </p:cNvPr>
          <p:cNvSpPr/>
          <p:nvPr/>
        </p:nvSpPr>
        <p:spPr>
          <a:xfrm rot="1366578">
            <a:off x="11312333" y="1565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B01921CE-854C-ED5B-9238-461C9C9465DA}"/>
              </a:ext>
            </a:extLst>
          </p:cNvPr>
          <p:cNvSpPr/>
          <p:nvPr/>
        </p:nvSpPr>
        <p:spPr>
          <a:xfrm rot="20739421">
            <a:off x="8997704" y="4233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5C9B6A4F-448E-EB47-7235-96065191D138}"/>
              </a:ext>
            </a:extLst>
          </p:cNvPr>
          <p:cNvSpPr/>
          <p:nvPr/>
        </p:nvSpPr>
        <p:spPr>
          <a:xfrm rot="20739421">
            <a:off x="7137190" y="57991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74EACCCF-3D4B-807B-C625-C0FB1CE6D265}"/>
              </a:ext>
            </a:extLst>
          </p:cNvPr>
          <p:cNvSpPr/>
          <p:nvPr/>
        </p:nvSpPr>
        <p:spPr>
          <a:xfrm rot="20739421">
            <a:off x="5751355" y="284261"/>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8C91C4DF-07AB-5FCC-B126-DFBF163FF2B9}"/>
              </a:ext>
            </a:extLst>
          </p:cNvPr>
          <p:cNvSpPr/>
          <p:nvPr/>
        </p:nvSpPr>
        <p:spPr>
          <a:xfrm rot="20739421">
            <a:off x="3689796" y="49979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56A43BB3-5454-F872-FB19-C6DB26A391B4}"/>
              </a:ext>
            </a:extLst>
          </p:cNvPr>
          <p:cNvSpPr/>
          <p:nvPr/>
        </p:nvSpPr>
        <p:spPr>
          <a:xfrm rot="20739421">
            <a:off x="1253568" y="1040305"/>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A6F0971E-55E3-0984-9187-16C5AE582B04}"/>
              </a:ext>
            </a:extLst>
          </p:cNvPr>
          <p:cNvSpPr/>
          <p:nvPr/>
        </p:nvSpPr>
        <p:spPr>
          <a:xfrm rot="20739421">
            <a:off x="2215872" y="1328359"/>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261734AA-4C8C-7B30-03D9-C4586B3BBD8E}"/>
              </a:ext>
            </a:extLst>
          </p:cNvPr>
          <p:cNvSpPr/>
          <p:nvPr/>
        </p:nvSpPr>
        <p:spPr>
          <a:xfrm rot="20739421">
            <a:off x="347723" y="131880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48D516BD-6947-E9AC-534E-566FD22901C3}"/>
              </a:ext>
            </a:extLst>
          </p:cNvPr>
          <p:cNvSpPr/>
          <p:nvPr/>
        </p:nvSpPr>
        <p:spPr>
          <a:xfrm rot="20739421">
            <a:off x="4277787" y="135518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587F94EB-D0BB-FF4F-B4E2-E40429ED1822}"/>
              </a:ext>
            </a:extLst>
          </p:cNvPr>
          <p:cNvSpPr/>
          <p:nvPr/>
        </p:nvSpPr>
        <p:spPr>
          <a:xfrm rot="20739421">
            <a:off x="1682123" y="105271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53209615-0A0F-667F-D592-64D025BB19B4}"/>
              </a:ext>
            </a:extLst>
          </p:cNvPr>
          <p:cNvSpPr/>
          <p:nvPr/>
        </p:nvSpPr>
        <p:spPr>
          <a:xfrm rot="20739421">
            <a:off x="2871366" y="43761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5-Point Star 44">
            <a:extLst>
              <a:ext uri="{FF2B5EF4-FFF2-40B4-BE49-F238E27FC236}">
                <a16:creationId xmlns:a16="http://schemas.microsoft.com/office/drawing/2014/main" id="{32394DDA-8150-39FD-41E6-7ABC53ED6379}"/>
              </a:ext>
            </a:extLst>
          </p:cNvPr>
          <p:cNvSpPr/>
          <p:nvPr/>
        </p:nvSpPr>
        <p:spPr>
          <a:xfrm rot="20739421">
            <a:off x="3518584" y="1122240"/>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5-Point Star 45">
            <a:extLst>
              <a:ext uri="{FF2B5EF4-FFF2-40B4-BE49-F238E27FC236}">
                <a16:creationId xmlns:a16="http://schemas.microsoft.com/office/drawing/2014/main" id="{A2024F50-AB01-135E-4DFA-7802E8E9B616}"/>
              </a:ext>
            </a:extLst>
          </p:cNvPr>
          <p:cNvSpPr/>
          <p:nvPr/>
        </p:nvSpPr>
        <p:spPr>
          <a:xfrm rot="20739421">
            <a:off x="4676949" y="624308"/>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B03FB995-FBCF-9347-3B41-EE15A35E92CD}"/>
              </a:ext>
            </a:extLst>
          </p:cNvPr>
          <p:cNvSpPr/>
          <p:nvPr/>
        </p:nvSpPr>
        <p:spPr>
          <a:xfrm rot="20739421">
            <a:off x="6683476" y="26552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FA282CD7-3705-7482-2045-2EBA36A4BF2C}"/>
              </a:ext>
            </a:extLst>
          </p:cNvPr>
          <p:cNvSpPr/>
          <p:nvPr/>
        </p:nvSpPr>
        <p:spPr>
          <a:xfrm rot="20739421">
            <a:off x="5040506" y="282327"/>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71F212D0-2F46-6B3F-A520-9F2858E532EE}"/>
              </a:ext>
            </a:extLst>
          </p:cNvPr>
          <p:cNvSpPr/>
          <p:nvPr/>
        </p:nvSpPr>
        <p:spPr>
          <a:xfrm rot="20739421">
            <a:off x="6255339"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464F775D-2E2A-B1C4-78A7-511BEB0D7210}"/>
              </a:ext>
            </a:extLst>
          </p:cNvPr>
          <p:cNvSpPr/>
          <p:nvPr/>
        </p:nvSpPr>
        <p:spPr>
          <a:xfrm rot="20739421">
            <a:off x="8163767" y="801169"/>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6001B87C-1AB3-7D22-9242-A4E41B61AD9A}"/>
              </a:ext>
            </a:extLst>
          </p:cNvPr>
          <p:cNvSpPr/>
          <p:nvPr/>
        </p:nvSpPr>
        <p:spPr>
          <a:xfrm rot="20739421">
            <a:off x="9945553"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761DA914-01EB-882D-38F6-E920F0A5E88A}"/>
              </a:ext>
            </a:extLst>
          </p:cNvPr>
          <p:cNvSpPr/>
          <p:nvPr/>
        </p:nvSpPr>
        <p:spPr>
          <a:xfrm rot="21310741">
            <a:off x="9316313"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E7E51439-AC1C-1170-7A3F-EAD12645BEB0}"/>
              </a:ext>
            </a:extLst>
          </p:cNvPr>
          <p:cNvSpPr/>
          <p:nvPr/>
        </p:nvSpPr>
        <p:spPr>
          <a:xfrm rot="21310741">
            <a:off x="12243959" y="2143961"/>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91FD3D59-6528-1C02-1E3B-C0A17E266434}"/>
              </a:ext>
            </a:extLst>
          </p:cNvPr>
          <p:cNvSpPr/>
          <p:nvPr/>
        </p:nvSpPr>
        <p:spPr>
          <a:xfrm rot="21310741">
            <a:off x="9697100" y="240581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8" name="Picture 57">
            <a:extLst>
              <a:ext uri="{FF2B5EF4-FFF2-40B4-BE49-F238E27FC236}">
                <a16:creationId xmlns:a16="http://schemas.microsoft.com/office/drawing/2014/main" id="{B61B59CF-3CFC-6C03-44D8-1E83F233B099}"/>
              </a:ext>
            </a:extLst>
          </p:cNvPr>
          <p:cNvPicPr>
            <a:picLocks noChangeAspect="1"/>
          </p:cNvPicPr>
          <p:nvPr/>
        </p:nvPicPr>
        <p:blipFill>
          <a:blip r:embed="rId5"/>
          <a:stretch>
            <a:fillRect/>
          </a:stretch>
        </p:blipFill>
        <p:spPr>
          <a:xfrm>
            <a:off x="10662556" y="97830"/>
            <a:ext cx="1349737" cy="381834"/>
          </a:xfrm>
          <a:prstGeom prst="rect">
            <a:avLst/>
          </a:prstGeom>
        </p:spPr>
      </p:pic>
      <p:sp>
        <p:nvSpPr>
          <p:cNvPr id="5" name="Rectangle 1">
            <a:extLst>
              <a:ext uri="{FF2B5EF4-FFF2-40B4-BE49-F238E27FC236}">
                <a16:creationId xmlns:a16="http://schemas.microsoft.com/office/drawing/2014/main" id="{3B877976-F1F3-9AB9-3B35-49A0C24BD556}"/>
              </a:ext>
            </a:extLst>
          </p:cNvPr>
          <p:cNvSpPr>
            <a:spLocks noChangeArrowheads="1"/>
          </p:cNvSpPr>
          <p:nvPr/>
        </p:nvSpPr>
        <p:spPr bwMode="auto">
          <a:xfrm>
            <a:off x="3354877" y="3321022"/>
            <a:ext cx="6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TextBox 5">
            <a:extLst>
              <a:ext uri="{FF2B5EF4-FFF2-40B4-BE49-F238E27FC236}">
                <a16:creationId xmlns:a16="http://schemas.microsoft.com/office/drawing/2014/main" id="{E077F1BB-1D7E-37B8-6E4F-AF0C66DFF35B}"/>
              </a:ext>
            </a:extLst>
          </p:cNvPr>
          <p:cNvSpPr txBox="1"/>
          <p:nvPr/>
        </p:nvSpPr>
        <p:spPr>
          <a:xfrm>
            <a:off x="3682855" y="948990"/>
            <a:ext cx="4658477" cy="6001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300" b="1">
                <a:solidFill>
                  <a:schemeClr val="bg1"/>
                </a:solidFill>
                <a:latin typeface="Montserrat" pitchFamily="2" charset="77"/>
              </a:rPr>
              <a:t>Key Words to Know</a:t>
            </a:r>
          </a:p>
        </p:txBody>
      </p:sp>
      <p:cxnSp>
        <p:nvCxnSpPr>
          <p:cNvPr id="8" name="Straight Connector 7">
            <a:extLst>
              <a:ext uri="{FF2B5EF4-FFF2-40B4-BE49-F238E27FC236}">
                <a16:creationId xmlns:a16="http://schemas.microsoft.com/office/drawing/2014/main" id="{23787C28-9DAC-6A2D-1103-C4DC347AFBCD}"/>
              </a:ext>
            </a:extLst>
          </p:cNvPr>
          <p:cNvCxnSpPr>
            <a:cxnSpLocks/>
          </p:cNvCxnSpPr>
          <p:nvPr/>
        </p:nvCxnSpPr>
        <p:spPr>
          <a:xfrm>
            <a:off x="3675860" y="1591814"/>
            <a:ext cx="4646077" cy="10581"/>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9" name="5-Point Star 8">
            <a:extLst>
              <a:ext uri="{FF2B5EF4-FFF2-40B4-BE49-F238E27FC236}">
                <a16:creationId xmlns:a16="http://schemas.microsoft.com/office/drawing/2014/main" id="{F29FAB7E-044C-F58D-522A-22B9D96BDB16}"/>
              </a:ext>
            </a:extLst>
          </p:cNvPr>
          <p:cNvSpPr/>
          <p:nvPr/>
        </p:nvSpPr>
        <p:spPr>
          <a:xfrm>
            <a:off x="8331279" y="1476016"/>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0" name="TextBox 69">
            <a:extLst>
              <a:ext uri="{FF2B5EF4-FFF2-40B4-BE49-F238E27FC236}">
                <a16:creationId xmlns:a16="http://schemas.microsoft.com/office/drawing/2014/main" id="{4E966763-D2C8-D64C-8395-BFD0492267B1}"/>
              </a:ext>
            </a:extLst>
          </p:cNvPr>
          <p:cNvSpPr txBox="1"/>
          <p:nvPr/>
        </p:nvSpPr>
        <p:spPr>
          <a:xfrm>
            <a:off x="3203425" y="2023912"/>
            <a:ext cx="7584530"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a:solidFill>
                  <a:schemeClr val="bg1"/>
                </a:solidFill>
                <a:latin typeface="Montserrat" pitchFamily="2" charset="77"/>
              </a:rPr>
              <a:t>What something is made of.</a:t>
            </a:r>
          </a:p>
        </p:txBody>
      </p:sp>
      <p:sp>
        <p:nvSpPr>
          <p:cNvPr id="61" name="TextBox 70">
            <a:extLst>
              <a:ext uri="{FF2B5EF4-FFF2-40B4-BE49-F238E27FC236}">
                <a16:creationId xmlns:a16="http://schemas.microsoft.com/office/drawing/2014/main" id="{77B3082D-A1B5-29FF-27A7-43D60BE12185}"/>
              </a:ext>
            </a:extLst>
          </p:cNvPr>
          <p:cNvSpPr txBox="1"/>
          <p:nvPr/>
        </p:nvSpPr>
        <p:spPr>
          <a:xfrm>
            <a:off x="685468" y="2023912"/>
            <a:ext cx="1917902"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b="1">
                <a:solidFill>
                  <a:schemeClr val="bg1"/>
                </a:solidFill>
                <a:latin typeface="Montserrat" pitchFamily="2" charset="77"/>
              </a:rPr>
              <a:t>MATERIAL</a:t>
            </a:r>
          </a:p>
        </p:txBody>
      </p:sp>
      <p:cxnSp>
        <p:nvCxnSpPr>
          <p:cNvPr id="62" name="Straight Connector 61">
            <a:extLst>
              <a:ext uri="{FF2B5EF4-FFF2-40B4-BE49-F238E27FC236}">
                <a16:creationId xmlns:a16="http://schemas.microsoft.com/office/drawing/2014/main" id="{158155C3-EA42-60FA-DBFD-C79D9122FF11}"/>
              </a:ext>
            </a:extLst>
          </p:cNvPr>
          <p:cNvCxnSpPr>
            <a:cxnSpLocks/>
          </p:cNvCxnSpPr>
          <p:nvPr/>
        </p:nvCxnSpPr>
        <p:spPr>
          <a:xfrm flipV="1">
            <a:off x="341525" y="2728997"/>
            <a:ext cx="9477178" cy="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sp>
        <p:nvSpPr>
          <p:cNvPr id="63" name="TextBox 72">
            <a:extLst>
              <a:ext uri="{FF2B5EF4-FFF2-40B4-BE49-F238E27FC236}">
                <a16:creationId xmlns:a16="http://schemas.microsoft.com/office/drawing/2014/main" id="{4E632F49-0F8A-7AE1-B66B-82F6B6563F53}"/>
              </a:ext>
            </a:extLst>
          </p:cNvPr>
          <p:cNvSpPr txBox="1"/>
          <p:nvPr/>
        </p:nvSpPr>
        <p:spPr>
          <a:xfrm>
            <a:off x="3311857" y="3059091"/>
            <a:ext cx="6625054" cy="83099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a:solidFill>
                  <a:schemeClr val="bg1"/>
                </a:solidFill>
                <a:latin typeface="Montserrat" pitchFamily="2" charset="77"/>
              </a:rPr>
              <a:t>To put things together and stir them so they become one. </a:t>
            </a:r>
          </a:p>
        </p:txBody>
      </p:sp>
      <p:sp>
        <p:nvSpPr>
          <p:cNvPr id="64" name="TextBox 73">
            <a:extLst>
              <a:ext uri="{FF2B5EF4-FFF2-40B4-BE49-F238E27FC236}">
                <a16:creationId xmlns:a16="http://schemas.microsoft.com/office/drawing/2014/main" id="{A83B301E-F196-A1F1-324A-652ADAC1D8B4}"/>
              </a:ext>
            </a:extLst>
          </p:cNvPr>
          <p:cNvSpPr txBox="1"/>
          <p:nvPr/>
        </p:nvSpPr>
        <p:spPr>
          <a:xfrm>
            <a:off x="640865" y="3244747"/>
            <a:ext cx="1075670" cy="45968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b="1">
                <a:solidFill>
                  <a:schemeClr val="bg1"/>
                </a:solidFill>
                <a:latin typeface="Montserrat" pitchFamily="2" charset="77"/>
              </a:rPr>
              <a:t>MIX</a:t>
            </a:r>
          </a:p>
        </p:txBody>
      </p:sp>
      <p:sp>
        <p:nvSpPr>
          <p:cNvPr id="66" name="TextBox 75">
            <a:extLst>
              <a:ext uri="{FF2B5EF4-FFF2-40B4-BE49-F238E27FC236}">
                <a16:creationId xmlns:a16="http://schemas.microsoft.com/office/drawing/2014/main" id="{F1F7701E-34CA-2977-74DF-0E4FA3CAD442}"/>
              </a:ext>
            </a:extLst>
          </p:cNvPr>
          <p:cNvSpPr txBox="1"/>
          <p:nvPr/>
        </p:nvSpPr>
        <p:spPr>
          <a:xfrm>
            <a:off x="3391927" y="5778339"/>
            <a:ext cx="8518835"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a:solidFill>
                  <a:schemeClr val="bg1"/>
                </a:solidFill>
                <a:latin typeface="Montserrat" pitchFamily="2" charset="77"/>
              </a:rPr>
              <a:t>The steps you follow to make something </a:t>
            </a:r>
          </a:p>
        </p:txBody>
      </p:sp>
      <p:sp>
        <p:nvSpPr>
          <p:cNvPr id="67" name="TextBox 76">
            <a:extLst>
              <a:ext uri="{FF2B5EF4-FFF2-40B4-BE49-F238E27FC236}">
                <a16:creationId xmlns:a16="http://schemas.microsoft.com/office/drawing/2014/main" id="{9067A55A-3B90-7CF1-9E30-457FF0E54D89}"/>
              </a:ext>
            </a:extLst>
          </p:cNvPr>
          <p:cNvSpPr txBox="1"/>
          <p:nvPr/>
        </p:nvSpPr>
        <p:spPr>
          <a:xfrm>
            <a:off x="565127" y="5778339"/>
            <a:ext cx="2135146"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b="1">
                <a:solidFill>
                  <a:schemeClr val="bg1"/>
                </a:solidFill>
                <a:latin typeface="Montserrat" pitchFamily="2" charset="77"/>
              </a:rPr>
              <a:t>PROCESS</a:t>
            </a:r>
          </a:p>
        </p:txBody>
      </p:sp>
      <p:sp>
        <p:nvSpPr>
          <p:cNvPr id="88" name="Rectangle 87">
            <a:extLst>
              <a:ext uri="{FF2B5EF4-FFF2-40B4-BE49-F238E27FC236}">
                <a16:creationId xmlns:a16="http://schemas.microsoft.com/office/drawing/2014/main" id="{1B9428F5-7C66-3C66-AAF7-CC6B895DA9C4}"/>
              </a:ext>
            </a:extLst>
          </p:cNvPr>
          <p:cNvSpPr/>
          <p:nvPr/>
        </p:nvSpPr>
        <p:spPr>
          <a:xfrm>
            <a:off x="-2616" y="-14864"/>
            <a:ext cx="4154943" cy="718934"/>
          </a:xfrm>
          <a:prstGeom prst="rect">
            <a:avLst/>
          </a:prstGeom>
          <a:gradFill>
            <a:gsLst>
              <a:gs pos="73000">
                <a:schemeClr val="bg1"/>
              </a:gs>
              <a:gs pos="87000">
                <a:schemeClr val="bg1">
                  <a:alpha val="0"/>
                </a:schemeClr>
              </a:gs>
            </a:gsLst>
            <a:lin ang="21594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9" name="Picture 88">
            <a:extLst>
              <a:ext uri="{FF2B5EF4-FFF2-40B4-BE49-F238E27FC236}">
                <a16:creationId xmlns:a16="http://schemas.microsoft.com/office/drawing/2014/main" id="{1E33818F-F0C4-E3B8-0B03-9D49F72ED6E7}"/>
              </a:ext>
            </a:extLst>
          </p:cNvPr>
          <p:cNvPicPr>
            <a:picLocks noChangeAspect="1"/>
          </p:cNvPicPr>
          <p:nvPr/>
        </p:nvPicPr>
        <p:blipFill>
          <a:blip r:embed="rId6"/>
          <a:stretch>
            <a:fillRect/>
          </a:stretch>
        </p:blipFill>
        <p:spPr>
          <a:xfrm>
            <a:off x="198426" y="70368"/>
            <a:ext cx="2407377" cy="605782"/>
          </a:xfrm>
          <a:prstGeom prst="rect">
            <a:avLst/>
          </a:prstGeom>
        </p:spPr>
      </p:pic>
      <p:sp>
        <p:nvSpPr>
          <p:cNvPr id="4" name="TextBox 78">
            <a:extLst>
              <a:ext uri="{FF2B5EF4-FFF2-40B4-BE49-F238E27FC236}">
                <a16:creationId xmlns:a16="http://schemas.microsoft.com/office/drawing/2014/main" id="{B5FBB350-3FF4-55D7-A11D-2934C0A1878E}"/>
              </a:ext>
            </a:extLst>
          </p:cNvPr>
          <p:cNvSpPr txBox="1"/>
          <p:nvPr/>
        </p:nvSpPr>
        <p:spPr>
          <a:xfrm>
            <a:off x="3311856" y="4505085"/>
            <a:ext cx="5862509"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a:solidFill>
                  <a:schemeClr val="bg1"/>
                </a:solidFill>
                <a:latin typeface="Montserrat" pitchFamily="2" charset="77"/>
              </a:rPr>
              <a:t>To become different </a:t>
            </a:r>
          </a:p>
        </p:txBody>
      </p:sp>
      <p:sp>
        <p:nvSpPr>
          <p:cNvPr id="6" name="TextBox 79">
            <a:extLst>
              <a:ext uri="{FF2B5EF4-FFF2-40B4-BE49-F238E27FC236}">
                <a16:creationId xmlns:a16="http://schemas.microsoft.com/office/drawing/2014/main" id="{688AA96F-8F1A-BA32-DBBD-C3DDB6E988B1}"/>
              </a:ext>
            </a:extLst>
          </p:cNvPr>
          <p:cNvSpPr txBox="1"/>
          <p:nvPr/>
        </p:nvSpPr>
        <p:spPr>
          <a:xfrm>
            <a:off x="733115" y="4505085"/>
            <a:ext cx="3003155"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a:solidFill>
                  <a:schemeClr val="bg1"/>
                </a:solidFill>
                <a:latin typeface="Montserrat" pitchFamily="2" charset="77"/>
              </a:rPr>
              <a:t>CHANGE</a:t>
            </a:r>
          </a:p>
        </p:txBody>
      </p:sp>
      <p:cxnSp>
        <p:nvCxnSpPr>
          <p:cNvPr id="76" name="Straight Connector 75">
            <a:extLst>
              <a:ext uri="{FF2B5EF4-FFF2-40B4-BE49-F238E27FC236}">
                <a16:creationId xmlns:a16="http://schemas.microsoft.com/office/drawing/2014/main" id="{56E3D8A8-3995-2740-CD1A-6DE3DE81AFAA}"/>
              </a:ext>
            </a:extLst>
          </p:cNvPr>
          <p:cNvCxnSpPr>
            <a:cxnSpLocks/>
          </p:cNvCxnSpPr>
          <p:nvPr/>
        </p:nvCxnSpPr>
        <p:spPr>
          <a:xfrm>
            <a:off x="304643" y="4165626"/>
            <a:ext cx="9456805" cy="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59A4C719-444D-CFD1-AEAC-378976E831F6}"/>
              </a:ext>
            </a:extLst>
          </p:cNvPr>
          <p:cNvCxnSpPr>
            <a:cxnSpLocks/>
          </p:cNvCxnSpPr>
          <p:nvPr/>
        </p:nvCxnSpPr>
        <p:spPr>
          <a:xfrm>
            <a:off x="424196" y="5382100"/>
            <a:ext cx="9337252" cy="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sp>
        <p:nvSpPr>
          <p:cNvPr id="80" name="5-Point Star 79">
            <a:extLst>
              <a:ext uri="{FF2B5EF4-FFF2-40B4-BE49-F238E27FC236}">
                <a16:creationId xmlns:a16="http://schemas.microsoft.com/office/drawing/2014/main" id="{68E4AFC8-1061-ED7C-4108-62DB57F7CE1E}"/>
              </a:ext>
            </a:extLst>
          </p:cNvPr>
          <p:cNvSpPr/>
          <p:nvPr/>
        </p:nvSpPr>
        <p:spPr>
          <a:xfrm>
            <a:off x="290883" y="2138946"/>
            <a:ext cx="237204" cy="231596"/>
          </a:xfrm>
          <a:prstGeom prst="star5">
            <a:avLst/>
          </a:prstGeom>
          <a:solidFill>
            <a:srgbClr val="ED1C24"/>
          </a:solidFill>
          <a:ln>
            <a:noFill/>
          </a:ln>
          <a:effectLst>
            <a:outerShdw blurRad="1270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1" name="5-Point Star 80">
            <a:extLst>
              <a:ext uri="{FF2B5EF4-FFF2-40B4-BE49-F238E27FC236}">
                <a16:creationId xmlns:a16="http://schemas.microsoft.com/office/drawing/2014/main" id="{EC1C284F-7139-436D-F84D-06C46B3E7020}"/>
              </a:ext>
            </a:extLst>
          </p:cNvPr>
          <p:cNvSpPr/>
          <p:nvPr/>
        </p:nvSpPr>
        <p:spPr>
          <a:xfrm>
            <a:off x="299846" y="3358791"/>
            <a:ext cx="237204" cy="231596"/>
          </a:xfrm>
          <a:prstGeom prst="star5">
            <a:avLst/>
          </a:prstGeom>
          <a:solidFill>
            <a:srgbClr val="ED1C24"/>
          </a:solidFill>
          <a:ln>
            <a:noFill/>
          </a:ln>
          <a:effectLst>
            <a:outerShdw blurRad="1270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2" name="5-Point Star 81">
            <a:extLst>
              <a:ext uri="{FF2B5EF4-FFF2-40B4-BE49-F238E27FC236}">
                <a16:creationId xmlns:a16="http://schemas.microsoft.com/office/drawing/2014/main" id="{17D8B551-CEE9-6602-8BF4-F053A0BDCCB5}"/>
              </a:ext>
            </a:extLst>
          </p:cNvPr>
          <p:cNvSpPr/>
          <p:nvPr/>
        </p:nvSpPr>
        <p:spPr>
          <a:xfrm>
            <a:off x="293367" y="4620119"/>
            <a:ext cx="237204" cy="231596"/>
          </a:xfrm>
          <a:prstGeom prst="star5">
            <a:avLst/>
          </a:prstGeom>
          <a:solidFill>
            <a:srgbClr val="ED1C24"/>
          </a:solidFill>
          <a:ln>
            <a:noFill/>
          </a:ln>
          <a:effectLst>
            <a:outerShdw blurRad="1270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4" name="5-Point Star 83">
            <a:extLst>
              <a:ext uri="{FF2B5EF4-FFF2-40B4-BE49-F238E27FC236}">
                <a16:creationId xmlns:a16="http://schemas.microsoft.com/office/drawing/2014/main" id="{98684A04-9900-58A9-A280-DA296AFD6A0F}"/>
              </a:ext>
            </a:extLst>
          </p:cNvPr>
          <p:cNvSpPr/>
          <p:nvPr/>
        </p:nvSpPr>
        <p:spPr>
          <a:xfrm>
            <a:off x="299846" y="5893373"/>
            <a:ext cx="237204" cy="231596"/>
          </a:xfrm>
          <a:prstGeom prst="star5">
            <a:avLst/>
          </a:prstGeom>
          <a:solidFill>
            <a:srgbClr val="ED1C24"/>
          </a:solidFill>
          <a:ln>
            <a:noFill/>
          </a:ln>
          <a:effectLst>
            <a:outerShdw blurRad="1270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21801719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5B9FE3C4-5E0E-F3DD-026C-9487B5C1F11F}"/>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1234AE07-DBFE-E11C-9262-6C5EE1697844}"/>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9C5B1C92-D689-D5EA-FFF6-1D11979FD7DA}"/>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E6F645C1-627E-459A-EE82-2CF662CF99C5}"/>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20E1AC60-E1B8-2B4B-40FD-202940D84AF4}"/>
              </a:ext>
            </a:extLst>
          </p:cNvPr>
          <p:cNvSpPr>
            <a:spLocks noChangeArrowheads="1"/>
          </p:cNvSpPr>
          <p:nvPr/>
        </p:nvSpPr>
        <p:spPr bwMode="auto">
          <a:xfrm>
            <a:off x="551106" y="2547007"/>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sp>
        <p:nvSpPr>
          <p:cNvPr id="13" name="Rectangle 12">
            <a:extLst>
              <a:ext uri="{FF2B5EF4-FFF2-40B4-BE49-F238E27FC236}">
                <a16:creationId xmlns:a16="http://schemas.microsoft.com/office/drawing/2014/main" id="{87E61B36-366D-6214-3613-8EB2DAA92F20}"/>
              </a:ext>
            </a:extLst>
          </p:cNvPr>
          <p:cNvSpPr>
            <a:spLocks noChangeArrowheads="1"/>
          </p:cNvSpPr>
          <p:nvPr/>
        </p:nvSpPr>
        <p:spPr bwMode="auto">
          <a:xfrm>
            <a:off x="1387702" y="3257192"/>
            <a:ext cx="301351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4" name="Picture 3">
            <a:extLst>
              <a:ext uri="{FF2B5EF4-FFF2-40B4-BE49-F238E27FC236}">
                <a16:creationId xmlns:a16="http://schemas.microsoft.com/office/drawing/2014/main" id="{BF754F11-670F-4967-563C-8E60A82BFE03}"/>
              </a:ext>
            </a:extLst>
          </p:cNvPr>
          <p:cNvPicPr>
            <a:picLocks noChangeAspect="1"/>
          </p:cNvPicPr>
          <p:nvPr/>
        </p:nvPicPr>
        <p:blipFill>
          <a:blip r:embed="rId7"/>
          <a:srcRect t="47292"/>
          <a:stretch>
            <a:fillRect/>
          </a:stretch>
        </p:blipFill>
        <p:spPr>
          <a:xfrm>
            <a:off x="7728252" y="1290461"/>
            <a:ext cx="5304099" cy="3614737"/>
          </a:xfrm>
          <a:prstGeom prst="rect">
            <a:avLst/>
          </a:prstGeom>
        </p:spPr>
      </p:pic>
      <p:sp>
        <p:nvSpPr>
          <p:cNvPr id="9" name="Title 1">
            <a:extLst>
              <a:ext uri="{FF2B5EF4-FFF2-40B4-BE49-F238E27FC236}">
                <a16:creationId xmlns:a16="http://schemas.microsoft.com/office/drawing/2014/main" id="{BC2D118F-E621-1345-2BF6-C85460E79CB4}"/>
              </a:ext>
            </a:extLst>
          </p:cNvPr>
          <p:cNvSpPr>
            <a:spLocks noGrp="1"/>
          </p:cNvSpPr>
          <p:nvPr>
            <p:ph type="title"/>
          </p:nvPr>
        </p:nvSpPr>
        <p:spPr>
          <a:xfrm>
            <a:off x="3950853" y="197774"/>
            <a:ext cx="3651450" cy="859429"/>
          </a:xfrm>
        </p:spPr>
        <p:txBody>
          <a:bodyPr>
            <a:normAutofit/>
          </a:bodyPr>
          <a:lstStyle/>
          <a:p>
            <a:pPr algn="l"/>
            <a:r>
              <a:rPr lang="en-US" sz="2800" b="1">
                <a:solidFill>
                  <a:schemeClr val="bg1"/>
                </a:solidFill>
                <a:latin typeface="Montserrat" pitchFamily="2" charset="77"/>
              </a:rPr>
              <a:t>Today’s Materials</a:t>
            </a:r>
          </a:p>
        </p:txBody>
      </p:sp>
      <p:sp>
        <p:nvSpPr>
          <p:cNvPr id="15" name="Rounded Rectangle 14">
            <a:extLst>
              <a:ext uri="{FF2B5EF4-FFF2-40B4-BE49-F238E27FC236}">
                <a16:creationId xmlns:a16="http://schemas.microsoft.com/office/drawing/2014/main" id="{C97328E9-0E46-92A0-EBB2-BC3BDBE737BA}"/>
              </a:ext>
            </a:extLst>
          </p:cNvPr>
          <p:cNvSpPr/>
          <p:nvPr/>
        </p:nvSpPr>
        <p:spPr>
          <a:xfrm>
            <a:off x="4696909" y="1496754"/>
            <a:ext cx="3576889" cy="894842"/>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17" name="Straight Connector 16">
            <a:extLst>
              <a:ext uri="{FF2B5EF4-FFF2-40B4-BE49-F238E27FC236}">
                <a16:creationId xmlns:a16="http://schemas.microsoft.com/office/drawing/2014/main" id="{83A4C358-1AA3-D163-FFD4-035BBDE807CF}"/>
              </a:ext>
            </a:extLst>
          </p:cNvPr>
          <p:cNvCxnSpPr>
            <a:cxnSpLocks/>
          </p:cNvCxnSpPr>
          <p:nvPr/>
        </p:nvCxnSpPr>
        <p:spPr>
          <a:xfrm flipV="1">
            <a:off x="4717358" y="889960"/>
            <a:ext cx="3423351" cy="4586"/>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8" name="5-Point Star 17">
            <a:extLst>
              <a:ext uri="{FF2B5EF4-FFF2-40B4-BE49-F238E27FC236}">
                <a16:creationId xmlns:a16="http://schemas.microsoft.com/office/drawing/2014/main" id="{9AEE106D-3586-F1EC-8D00-D0AF64944549}"/>
              </a:ext>
            </a:extLst>
          </p:cNvPr>
          <p:cNvSpPr/>
          <p:nvPr/>
        </p:nvSpPr>
        <p:spPr>
          <a:xfrm>
            <a:off x="8143888" y="765108"/>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Rounded Rectangle 19">
            <a:extLst>
              <a:ext uri="{FF2B5EF4-FFF2-40B4-BE49-F238E27FC236}">
                <a16:creationId xmlns:a16="http://schemas.microsoft.com/office/drawing/2014/main" id="{6FC7C65A-21D9-DCAF-0C79-C50016EAAE9D}"/>
              </a:ext>
            </a:extLst>
          </p:cNvPr>
          <p:cNvSpPr/>
          <p:nvPr/>
        </p:nvSpPr>
        <p:spPr>
          <a:xfrm>
            <a:off x="783384" y="1527144"/>
            <a:ext cx="3576889" cy="894842"/>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TextBox 113">
            <a:extLst>
              <a:ext uri="{FF2B5EF4-FFF2-40B4-BE49-F238E27FC236}">
                <a16:creationId xmlns:a16="http://schemas.microsoft.com/office/drawing/2014/main" id="{82795D2B-400D-22D5-B04F-777F2850B4CD}"/>
              </a:ext>
            </a:extLst>
          </p:cNvPr>
          <p:cNvSpPr txBox="1"/>
          <p:nvPr/>
        </p:nvSpPr>
        <p:spPr>
          <a:xfrm>
            <a:off x="2095480" y="1762638"/>
            <a:ext cx="935143"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2200" b="1">
                <a:solidFill>
                  <a:srgbClr val="2E3192"/>
                </a:solidFill>
                <a:latin typeface="Montserrat" pitchFamily="2" charset="77"/>
              </a:rPr>
              <a:t>Glue</a:t>
            </a:r>
          </a:p>
        </p:txBody>
      </p:sp>
      <p:sp>
        <p:nvSpPr>
          <p:cNvPr id="23" name="Rounded Rectangle 22">
            <a:extLst>
              <a:ext uri="{FF2B5EF4-FFF2-40B4-BE49-F238E27FC236}">
                <a16:creationId xmlns:a16="http://schemas.microsoft.com/office/drawing/2014/main" id="{0BB00CE4-C94D-19DC-51E6-E9679B50CABD}"/>
              </a:ext>
            </a:extLst>
          </p:cNvPr>
          <p:cNvSpPr/>
          <p:nvPr/>
        </p:nvSpPr>
        <p:spPr>
          <a:xfrm>
            <a:off x="779617" y="2523918"/>
            <a:ext cx="3576889" cy="894842"/>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TextBox 113">
            <a:extLst>
              <a:ext uri="{FF2B5EF4-FFF2-40B4-BE49-F238E27FC236}">
                <a16:creationId xmlns:a16="http://schemas.microsoft.com/office/drawing/2014/main" id="{3AB0A6E0-5A46-8BFA-E092-F1E2CA28CC97}"/>
              </a:ext>
            </a:extLst>
          </p:cNvPr>
          <p:cNvSpPr txBox="1"/>
          <p:nvPr/>
        </p:nvSpPr>
        <p:spPr>
          <a:xfrm>
            <a:off x="2156007" y="2591565"/>
            <a:ext cx="1863412" cy="76944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200" b="1">
                <a:solidFill>
                  <a:srgbClr val="2E3192"/>
                </a:solidFill>
                <a:latin typeface="Montserrat" pitchFamily="2" charset="77"/>
              </a:rPr>
              <a:t>Food Coloring</a:t>
            </a:r>
          </a:p>
        </p:txBody>
      </p:sp>
      <p:sp>
        <p:nvSpPr>
          <p:cNvPr id="25" name="Rounded Rectangle 24">
            <a:extLst>
              <a:ext uri="{FF2B5EF4-FFF2-40B4-BE49-F238E27FC236}">
                <a16:creationId xmlns:a16="http://schemas.microsoft.com/office/drawing/2014/main" id="{7A0AECFF-13F5-AF2E-3542-1770192FC336}"/>
              </a:ext>
            </a:extLst>
          </p:cNvPr>
          <p:cNvSpPr/>
          <p:nvPr/>
        </p:nvSpPr>
        <p:spPr>
          <a:xfrm>
            <a:off x="4696909" y="2483247"/>
            <a:ext cx="3576889" cy="894842"/>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6" name="TextBox 113">
            <a:extLst>
              <a:ext uri="{FF2B5EF4-FFF2-40B4-BE49-F238E27FC236}">
                <a16:creationId xmlns:a16="http://schemas.microsoft.com/office/drawing/2014/main" id="{335C980B-72C0-5FF6-1BA0-F6EE21A3C21A}"/>
              </a:ext>
            </a:extLst>
          </p:cNvPr>
          <p:cNvSpPr txBox="1"/>
          <p:nvPr/>
        </p:nvSpPr>
        <p:spPr>
          <a:xfrm>
            <a:off x="5990150" y="1667217"/>
            <a:ext cx="1863412"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2200" b="1">
                <a:solidFill>
                  <a:srgbClr val="2E3192"/>
                </a:solidFill>
                <a:latin typeface="Montserrat" pitchFamily="2" charset="77"/>
              </a:rPr>
              <a:t>Craft Stick</a:t>
            </a:r>
          </a:p>
        </p:txBody>
      </p:sp>
      <p:sp>
        <p:nvSpPr>
          <p:cNvPr id="27" name="Rounded Rectangle 26">
            <a:extLst>
              <a:ext uri="{FF2B5EF4-FFF2-40B4-BE49-F238E27FC236}">
                <a16:creationId xmlns:a16="http://schemas.microsoft.com/office/drawing/2014/main" id="{61EC9C1F-24A4-1759-A922-3CC480B71D50}"/>
              </a:ext>
            </a:extLst>
          </p:cNvPr>
          <p:cNvSpPr/>
          <p:nvPr/>
        </p:nvSpPr>
        <p:spPr>
          <a:xfrm>
            <a:off x="779617" y="3512357"/>
            <a:ext cx="3576889" cy="894842"/>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8" name="TextBox 113">
            <a:extLst>
              <a:ext uri="{FF2B5EF4-FFF2-40B4-BE49-F238E27FC236}">
                <a16:creationId xmlns:a16="http://schemas.microsoft.com/office/drawing/2014/main" id="{B469D0FC-18DC-0485-20DF-486F8F7F19E7}"/>
              </a:ext>
            </a:extLst>
          </p:cNvPr>
          <p:cNvSpPr txBox="1"/>
          <p:nvPr/>
        </p:nvSpPr>
        <p:spPr>
          <a:xfrm>
            <a:off x="2089855" y="3752211"/>
            <a:ext cx="1114663"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2200" b="1">
                <a:solidFill>
                  <a:srgbClr val="2E3192"/>
                </a:solidFill>
                <a:latin typeface="Montserrat" pitchFamily="2" charset="77"/>
              </a:rPr>
              <a:t>Borax</a:t>
            </a:r>
          </a:p>
        </p:txBody>
      </p:sp>
      <p:sp>
        <p:nvSpPr>
          <p:cNvPr id="29" name="Rounded Rectangle 28">
            <a:extLst>
              <a:ext uri="{FF2B5EF4-FFF2-40B4-BE49-F238E27FC236}">
                <a16:creationId xmlns:a16="http://schemas.microsoft.com/office/drawing/2014/main" id="{8C8E2BED-D42A-3988-9B9C-DC5C9D628A37}"/>
              </a:ext>
            </a:extLst>
          </p:cNvPr>
          <p:cNvSpPr/>
          <p:nvPr/>
        </p:nvSpPr>
        <p:spPr>
          <a:xfrm>
            <a:off x="4696909" y="3488597"/>
            <a:ext cx="3576889" cy="894842"/>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0" name="TextBox 113">
            <a:extLst>
              <a:ext uri="{FF2B5EF4-FFF2-40B4-BE49-F238E27FC236}">
                <a16:creationId xmlns:a16="http://schemas.microsoft.com/office/drawing/2014/main" id="{E36D86A7-B7E6-3AFA-DB3D-C204C58175F5}"/>
              </a:ext>
            </a:extLst>
          </p:cNvPr>
          <p:cNvSpPr txBox="1"/>
          <p:nvPr/>
        </p:nvSpPr>
        <p:spPr>
          <a:xfrm>
            <a:off x="5990150" y="3642448"/>
            <a:ext cx="2160462"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2200" b="1">
                <a:solidFill>
                  <a:srgbClr val="2E3192"/>
                </a:solidFill>
                <a:latin typeface="Montserrat" pitchFamily="2" charset="77"/>
              </a:rPr>
              <a:t>½ Gallon Jug</a:t>
            </a:r>
          </a:p>
        </p:txBody>
      </p:sp>
      <p:sp>
        <p:nvSpPr>
          <p:cNvPr id="31" name="Rounded Rectangle 30">
            <a:extLst>
              <a:ext uri="{FF2B5EF4-FFF2-40B4-BE49-F238E27FC236}">
                <a16:creationId xmlns:a16="http://schemas.microsoft.com/office/drawing/2014/main" id="{CCB2B421-FD2F-49FC-8F97-939FDFD75E9B}"/>
              </a:ext>
            </a:extLst>
          </p:cNvPr>
          <p:cNvSpPr/>
          <p:nvPr/>
        </p:nvSpPr>
        <p:spPr>
          <a:xfrm>
            <a:off x="795809" y="4491140"/>
            <a:ext cx="3576889" cy="894842"/>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2" name="TextBox 113">
            <a:extLst>
              <a:ext uri="{FF2B5EF4-FFF2-40B4-BE49-F238E27FC236}">
                <a16:creationId xmlns:a16="http://schemas.microsoft.com/office/drawing/2014/main" id="{1DE1AC9F-3A03-D080-35CC-C8F487CF9F70}"/>
              </a:ext>
            </a:extLst>
          </p:cNvPr>
          <p:cNvSpPr txBox="1"/>
          <p:nvPr/>
        </p:nvSpPr>
        <p:spPr>
          <a:xfrm>
            <a:off x="1948017" y="4744176"/>
            <a:ext cx="2206111"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2200" b="1">
                <a:solidFill>
                  <a:srgbClr val="2E3192"/>
                </a:solidFill>
                <a:latin typeface="Montserrat" pitchFamily="2" charset="77"/>
              </a:rPr>
              <a:t>Mixing Bowl</a:t>
            </a:r>
          </a:p>
        </p:txBody>
      </p:sp>
      <p:sp>
        <p:nvSpPr>
          <p:cNvPr id="33" name="Rounded Rectangle 32">
            <a:extLst>
              <a:ext uri="{FF2B5EF4-FFF2-40B4-BE49-F238E27FC236}">
                <a16:creationId xmlns:a16="http://schemas.microsoft.com/office/drawing/2014/main" id="{FA033967-4225-B2D2-DF92-DB16879E4AF3}"/>
              </a:ext>
            </a:extLst>
          </p:cNvPr>
          <p:cNvSpPr/>
          <p:nvPr/>
        </p:nvSpPr>
        <p:spPr>
          <a:xfrm>
            <a:off x="4717358" y="4457777"/>
            <a:ext cx="3576889" cy="894842"/>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4" name="TextBox 113">
            <a:extLst>
              <a:ext uri="{FF2B5EF4-FFF2-40B4-BE49-F238E27FC236}">
                <a16:creationId xmlns:a16="http://schemas.microsoft.com/office/drawing/2014/main" id="{2778CBF9-CF90-12B3-DF05-084733D908BF}"/>
              </a:ext>
            </a:extLst>
          </p:cNvPr>
          <p:cNvSpPr txBox="1"/>
          <p:nvPr/>
        </p:nvSpPr>
        <p:spPr>
          <a:xfrm>
            <a:off x="6086175" y="4520477"/>
            <a:ext cx="1863412" cy="76944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200" b="1">
                <a:solidFill>
                  <a:srgbClr val="2E3192"/>
                </a:solidFill>
                <a:latin typeface="Montserrat" pitchFamily="2" charset="77"/>
              </a:rPr>
              <a:t>Measuring Scoops</a:t>
            </a:r>
          </a:p>
        </p:txBody>
      </p:sp>
      <p:pic>
        <p:nvPicPr>
          <p:cNvPr id="36" name="Picture 35">
            <a:extLst>
              <a:ext uri="{FF2B5EF4-FFF2-40B4-BE49-F238E27FC236}">
                <a16:creationId xmlns:a16="http://schemas.microsoft.com/office/drawing/2014/main" id="{BE8F701E-07FE-B699-9D6D-BDD44997B0F6}"/>
              </a:ext>
            </a:extLst>
          </p:cNvPr>
          <p:cNvPicPr>
            <a:picLocks noChangeAspect="1"/>
          </p:cNvPicPr>
          <p:nvPr/>
        </p:nvPicPr>
        <p:blipFill>
          <a:blip r:embed="rId8"/>
          <a:srcRect l="57093" t="65522"/>
          <a:stretch>
            <a:fillRect/>
          </a:stretch>
        </p:blipFill>
        <p:spPr>
          <a:xfrm>
            <a:off x="4422013" y="3381226"/>
            <a:ext cx="1129943" cy="1173982"/>
          </a:xfrm>
          <a:prstGeom prst="rect">
            <a:avLst/>
          </a:prstGeom>
        </p:spPr>
      </p:pic>
      <p:pic>
        <p:nvPicPr>
          <p:cNvPr id="37" name="Picture 36">
            <a:extLst>
              <a:ext uri="{FF2B5EF4-FFF2-40B4-BE49-F238E27FC236}">
                <a16:creationId xmlns:a16="http://schemas.microsoft.com/office/drawing/2014/main" id="{751CF435-3B14-F5B8-C0D4-4F42D2C8A9CC}"/>
              </a:ext>
            </a:extLst>
          </p:cNvPr>
          <p:cNvPicPr>
            <a:picLocks noChangeAspect="1"/>
          </p:cNvPicPr>
          <p:nvPr/>
        </p:nvPicPr>
        <p:blipFill>
          <a:blip r:embed="rId8"/>
          <a:srcRect l="50904" b="67855"/>
          <a:stretch>
            <a:fillRect/>
          </a:stretch>
        </p:blipFill>
        <p:spPr>
          <a:xfrm>
            <a:off x="4414980" y="2351866"/>
            <a:ext cx="1293581" cy="1095078"/>
          </a:xfrm>
          <a:prstGeom prst="rect">
            <a:avLst/>
          </a:prstGeom>
        </p:spPr>
      </p:pic>
      <p:pic>
        <p:nvPicPr>
          <p:cNvPr id="38" name="Picture 37">
            <a:extLst>
              <a:ext uri="{FF2B5EF4-FFF2-40B4-BE49-F238E27FC236}">
                <a16:creationId xmlns:a16="http://schemas.microsoft.com/office/drawing/2014/main" id="{A4A2CC48-986D-6D22-FDAF-41B4CE52A843}"/>
              </a:ext>
            </a:extLst>
          </p:cNvPr>
          <p:cNvPicPr>
            <a:picLocks noChangeAspect="1"/>
          </p:cNvPicPr>
          <p:nvPr/>
        </p:nvPicPr>
        <p:blipFill>
          <a:blip r:embed="rId8"/>
          <a:srcRect l="55030" t="34058" b="35250"/>
          <a:stretch>
            <a:fillRect/>
          </a:stretch>
        </p:blipFill>
        <p:spPr>
          <a:xfrm>
            <a:off x="492695" y="2455728"/>
            <a:ext cx="1248976" cy="1102134"/>
          </a:xfrm>
          <a:prstGeom prst="rect">
            <a:avLst/>
          </a:prstGeom>
        </p:spPr>
      </p:pic>
      <p:pic>
        <p:nvPicPr>
          <p:cNvPr id="39" name="Picture 38">
            <a:extLst>
              <a:ext uri="{FF2B5EF4-FFF2-40B4-BE49-F238E27FC236}">
                <a16:creationId xmlns:a16="http://schemas.microsoft.com/office/drawing/2014/main" id="{1B67E94E-FFF0-D7BC-69A1-C920BD97B489}"/>
              </a:ext>
            </a:extLst>
          </p:cNvPr>
          <p:cNvPicPr>
            <a:picLocks noChangeAspect="1"/>
          </p:cNvPicPr>
          <p:nvPr/>
        </p:nvPicPr>
        <p:blipFill>
          <a:blip r:embed="rId8"/>
          <a:srcRect r="53825" b="69550"/>
          <a:stretch>
            <a:fillRect/>
          </a:stretch>
        </p:blipFill>
        <p:spPr>
          <a:xfrm>
            <a:off x="405770" y="1315349"/>
            <a:ext cx="1317661" cy="1123508"/>
          </a:xfrm>
          <a:prstGeom prst="rect">
            <a:avLst/>
          </a:prstGeom>
        </p:spPr>
      </p:pic>
      <p:pic>
        <p:nvPicPr>
          <p:cNvPr id="40" name="Picture 39">
            <a:extLst>
              <a:ext uri="{FF2B5EF4-FFF2-40B4-BE49-F238E27FC236}">
                <a16:creationId xmlns:a16="http://schemas.microsoft.com/office/drawing/2014/main" id="{C9F9B365-D6E3-D470-524D-0758A4D5E8B0}"/>
              </a:ext>
            </a:extLst>
          </p:cNvPr>
          <p:cNvPicPr>
            <a:picLocks noChangeAspect="1"/>
          </p:cNvPicPr>
          <p:nvPr/>
        </p:nvPicPr>
        <p:blipFill>
          <a:blip r:embed="rId8"/>
          <a:srcRect t="62689" r="51514"/>
          <a:stretch>
            <a:fillRect/>
          </a:stretch>
        </p:blipFill>
        <p:spPr>
          <a:xfrm>
            <a:off x="354966" y="4385613"/>
            <a:ext cx="1191238" cy="1185250"/>
          </a:xfrm>
          <a:prstGeom prst="rect">
            <a:avLst/>
          </a:prstGeom>
        </p:spPr>
      </p:pic>
      <p:pic>
        <p:nvPicPr>
          <p:cNvPr id="41" name="Picture 40">
            <a:extLst>
              <a:ext uri="{FF2B5EF4-FFF2-40B4-BE49-F238E27FC236}">
                <a16:creationId xmlns:a16="http://schemas.microsoft.com/office/drawing/2014/main" id="{3ECCE016-69CC-A1A4-8D63-6025E988066F}"/>
              </a:ext>
            </a:extLst>
          </p:cNvPr>
          <p:cNvPicPr>
            <a:picLocks noChangeAspect="1"/>
          </p:cNvPicPr>
          <p:nvPr/>
        </p:nvPicPr>
        <p:blipFill>
          <a:blip r:embed="rId8"/>
          <a:srcRect t="31994" r="50523" b="37948"/>
          <a:stretch>
            <a:fillRect/>
          </a:stretch>
        </p:blipFill>
        <p:spPr>
          <a:xfrm>
            <a:off x="4310013" y="1382487"/>
            <a:ext cx="1304412" cy="1024593"/>
          </a:xfrm>
          <a:prstGeom prst="rect">
            <a:avLst/>
          </a:prstGeom>
        </p:spPr>
      </p:pic>
      <p:sp>
        <p:nvSpPr>
          <p:cNvPr id="16" name="TextBox 113">
            <a:extLst>
              <a:ext uri="{FF2B5EF4-FFF2-40B4-BE49-F238E27FC236}">
                <a16:creationId xmlns:a16="http://schemas.microsoft.com/office/drawing/2014/main" id="{8884456E-723E-1AE4-99B1-A6DB35E4E354}"/>
              </a:ext>
            </a:extLst>
          </p:cNvPr>
          <p:cNvSpPr txBox="1"/>
          <p:nvPr/>
        </p:nvSpPr>
        <p:spPr>
          <a:xfrm>
            <a:off x="6086175" y="2687208"/>
            <a:ext cx="1863412"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200" b="1">
                <a:solidFill>
                  <a:srgbClr val="2E3192"/>
                </a:solidFill>
                <a:latin typeface="Montserrat" pitchFamily="2" charset="77"/>
              </a:rPr>
              <a:t>Spoon</a:t>
            </a:r>
          </a:p>
        </p:txBody>
      </p:sp>
      <p:pic>
        <p:nvPicPr>
          <p:cNvPr id="43" name="Picture 42">
            <a:extLst>
              <a:ext uri="{FF2B5EF4-FFF2-40B4-BE49-F238E27FC236}">
                <a16:creationId xmlns:a16="http://schemas.microsoft.com/office/drawing/2014/main" id="{6BEE590D-393C-F97B-0BC9-4C5246B66D3F}"/>
              </a:ext>
            </a:extLst>
          </p:cNvPr>
          <p:cNvPicPr>
            <a:picLocks noChangeAspect="1"/>
          </p:cNvPicPr>
          <p:nvPr/>
        </p:nvPicPr>
        <p:blipFill>
          <a:blip r:embed="rId9"/>
          <a:srcRect l="57666" t="64273"/>
          <a:stretch>
            <a:fillRect/>
          </a:stretch>
        </p:blipFill>
        <p:spPr>
          <a:xfrm>
            <a:off x="535146" y="3418760"/>
            <a:ext cx="1100273" cy="1200580"/>
          </a:xfrm>
          <a:prstGeom prst="rect">
            <a:avLst/>
          </a:prstGeom>
        </p:spPr>
      </p:pic>
      <p:pic>
        <p:nvPicPr>
          <p:cNvPr id="44" name="Picture 43">
            <a:extLst>
              <a:ext uri="{FF2B5EF4-FFF2-40B4-BE49-F238E27FC236}">
                <a16:creationId xmlns:a16="http://schemas.microsoft.com/office/drawing/2014/main" id="{7A114CF4-1964-DFCC-2DA9-09C6AFB269EF}"/>
              </a:ext>
            </a:extLst>
          </p:cNvPr>
          <p:cNvPicPr>
            <a:picLocks noChangeAspect="1"/>
          </p:cNvPicPr>
          <p:nvPr/>
        </p:nvPicPr>
        <p:blipFill>
          <a:blip r:embed="rId9"/>
          <a:srcRect l="50672" t="434" b="68539"/>
          <a:stretch>
            <a:fillRect/>
          </a:stretch>
        </p:blipFill>
        <p:spPr>
          <a:xfrm>
            <a:off x="4532291" y="4382742"/>
            <a:ext cx="1294973" cy="1053156"/>
          </a:xfrm>
          <a:prstGeom prst="rect">
            <a:avLst/>
          </a:prstGeom>
        </p:spPr>
      </p:pic>
    </p:spTree>
    <p:extLst>
      <p:ext uri="{BB962C8B-B14F-4D97-AF65-F5344CB8AC3E}">
        <p14:creationId xmlns:p14="http://schemas.microsoft.com/office/powerpoint/2010/main" val="30227244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38A03646-3EEA-CF10-2BA1-4496AE4102CF}"/>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6B4249B7-88E8-909B-7E2E-626BE37ACBFF}"/>
              </a:ext>
            </a:extLst>
          </p:cNvPr>
          <p:cNvSpPr>
            <a:spLocks noGrp="1"/>
          </p:cNvSpPr>
          <p:nvPr>
            <p:ph type="title"/>
          </p:nvPr>
        </p:nvSpPr>
        <p:spPr>
          <a:xfrm>
            <a:off x="1085088" y="164707"/>
            <a:ext cx="1518481" cy="859429"/>
          </a:xfrm>
        </p:spPr>
        <p:txBody>
          <a:bodyPr>
            <a:normAutofit/>
          </a:bodyPr>
          <a:lstStyle/>
          <a:p>
            <a:pPr algn="l"/>
            <a:r>
              <a:rPr lang="en-US" sz="2800" b="1">
                <a:solidFill>
                  <a:schemeClr val="bg1"/>
                </a:solidFill>
                <a:latin typeface="Montserrat" pitchFamily="2" charset="77"/>
              </a:rPr>
              <a:t>Step 1</a:t>
            </a:r>
          </a:p>
        </p:txBody>
      </p:sp>
      <p:pic>
        <p:nvPicPr>
          <p:cNvPr id="6" name="Picture 5" descr="A black and white logo&#10;&#10;AI-generated content may be incorrect.">
            <a:extLst>
              <a:ext uri="{FF2B5EF4-FFF2-40B4-BE49-F238E27FC236}">
                <a16:creationId xmlns:a16="http://schemas.microsoft.com/office/drawing/2014/main" id="{F99E7557-3C60-3F89-8332-383E1E10079B}"/>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266CD03B-731D-A432-0AA2-5F180C06E5BE}"/>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30FA3199-3141-3BE9-A4D3-B58184AD9AE7}"/>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5F7CC6C7-4184-7584-A878-A11BA0FFC9CC}"/>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443E642B-760C-86CE-45BF-01F8A9FAA08F}"/>
              </a:ext>
            </a:extLst>
          </p:cNvPr>
          <p:cNvSpPr txBox="1">
            <a:spLocks/>
          </p:cNvSpPr>
          <p:nvPr/>
        </p:nvSpPr>
        <p:spPr>
          <a:xfrm>
            <a:off x="3231734" y="164706"/>
            <a:ext cx="6108926"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Create the Borax Solution</a:t>
            </a:r>
          </a:p>
        </p:txBody>
      </p:sp>
      <p:cxnSp>
        <p:nvCxnSpPr>
          <p:cNvPr id="7" name="Straight Connector 6">
            <a:extLst>
              <a:ext uri="{FF2B5EF4-FFF2-40B4-BE49-F238E27FC236}">
                <a16:creationId xmlns:a16="http://schemas.microsoft.com/office/drawing/2014/main" id="{244E37FF-9C6C-F26B-8E56-830E96F3D218}"/>
              </a:ext>
            </a:extLst>
          </p:cNvPr>
          <p:cNvCxnSpPr>
            <a:cxnSpLocks/>
          </p:cNvCxnSpPr>
          <p:nvPr/>
        </p:nvCxnSpPr>
        <p:spPr>
          <a:xfrm>
            <a:off x="3312316" y="909735"/>
            <a:ext cx="4865894"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579B35B6-BC39-4563-9CE3-134A8228183C}"/>
              </a:ext>
            </a:extLst>
          </p:cNvPr>
          <p:cNvSpPr/>
          <p:nvPr/>
        </p:nvSpPr>
        <p:spPr>
          <a:xfrm>
            <a:off x="8206728" y="756588"/>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13" name="Picture 12">
            <a:extLst>
              <a:ext uri="{FF2B5EF4-FFF2-40B4-BE49-F238E27FC236}">
                <a16:creationId xmlns:a16="http://schemas.microsoft.com/office/drawing/2014/main" id="{8270F70A-42D4-E3E1-7C52-78296A49C43F}"/>
              </a:ext>
            </a:extLst>
          </p:cNvPr>
          <p:cNvPicPr>
            <a:picLocks noChangeAspect="1"/>
          </p:cNvPicPr>
          <p:nvPr/>
        </p:nvPicPr>
        <p:blipFill>
          <a:blip r:embed="rId7"/>
          <a:srcRect r="5620"/>
          <a:stretch>
            <a:fillRect/>
          </a:stretch>
        </p:blipFill>
        <p:spPr>
          <a:xfrm>
            <a:off x="2346617" y="1282994"/>
            <a:ext cx="2137565" cy="2789231"/>
          </a:xfrm>
          <a:prstGeom prst="rect">
            <a:avLst/>
          </a:prstGeom>
        </p:spPr>
      </p:pic>
      <p:pic>
        <p:nvPicPr>
          <p:cNvPr id="15" name="Picture 14">
            <a:extLst>
              <a:ext uri="{FF2B5EF4-FFF2-40B4-BE49-F238E27FC236}">
                <a16:creationId xmlns:a16="http://schemas.microsoft.com/office/drawing/2014/main" id="{39AD90A4-8E00-3306-D4C6-896329205AEC}"/>
              </a:ext>
            </a:extLst>
          </p:cNvPr>
          <p:cNvPicPr>
            <a:picLocks noChangeAspect="1"/>
          </p:cNvPicPr>
          <p:nvPr/>
        </p:nvPicPr>
        <p:blipFill>
          <a:blip r:embed="rId8"/>
          <a:stretch>
            <a:fillRect/>
          </a:stretch>
        </p:blipFill>
        <p:spPr>
          <a:xfrm>
            <a:off x="4963908" y="1292966"/>
            <a:ext cx="2789230" cy="2789230"/>
          </a:xfrm>
          <a:prstGeom prst="rect">
            <a:avLst/>
          </a:prstGeom>
        </p:spPr>
      </p:pic>
      <p:sp>
        <p:nvSpPr>
          <p:cNvPr id="18" name="TextBox 113">
            <a:extLst>
              <a:ext uri="{FF2B5EF4-FFF2-40B4-BE49-F238E27FC236}">
                <a16:creationId xmlns:a16="http://schemas.microsoft.com/office/drawing/2014/main" id="{B227ED96-ECCE-847B-C8C5-3B704B5D7BDD}"/>
              </a:ext>
            </a:extLst>
          </p:cNvPr>
          <p:cNvSpPr txBox="1"/>
          <p:nvPr/>
        </p:nvSpPr>
        <p:spPr>
          <a:xfrm>
            <a:off x="1102890" y="4399950"/>
            <a:ext cx="10834008" cy="95410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base"/>
            <a:r>
              <a:rPr lang="en-US" sz="2800">
                <a:solidFill>
                  <a:schemeClr val="bg1"/>
                </a:solidFill>
                <a:latin typeface="Montserrat" pitchFamily="2" charset="77"/>
              </a:rPr>
              <a:t>Mix </a:t>
            </a:r>
            <a:r>
              <a:rPr lang="en-US" sz="2800" b="1">
                <a:solidFill>
                  <a:schemeClr val="bg1"/>
                </a:solidFill>
                <a:latin typeface="Montserrat" pitchFamily="2" charset="77"/>
              </a:rPr>
              <a:t>1.5 tablespoons</a:t>
            </a:r>
            <a:r>
              <a:rPr lang="en-US" sz="2800">
                <a:solidFill>
                  <a:schemeClr val="bg1"/>
                </a:solidFill>
                <a:latin typeface="Montserrat" pitchFamily="2" charset="77"/>
              </a:rPr>
              <a:t> of Borax powder in a ½ gallon of warm water to create the “Borax solution”  </a:t>
            </a:r>
          </a:p>
        </p:txBody>
      </p:sp>
      <p:sp>
        <p:nvSpPr>
          <p:cNvPr id="22" name="Plus 21">
            <a:extLst>
              <a:ext uri="{FF2B5EF4-FFF2-40B4-BE49-F238E27FC236}">
                <a16:creationId xmlns:a16="http://schemas.microsoft.com/office/drawing/2014/main" id="{E22819E6-F9A3-DDF7-2EAA-BC59D23715EE}"/>
              </a:ext>
            </a:extLst>
          </p:cNvPr>
          <p:cNvSpPr/>
          <p:nvPr/>
        </p:nvSpPr>
        <p:spPr>
          <a:xfrm>
            <a:off x="4717211" y="2417068"/>
            <a:ext cx="493394" cy="521084"/>
          </a:xfrm>
          <a:prstGeom prst="mathPlus">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17E37AE5-AC73-AA31-EB02-ADFF30D4172B}"/>
              </a:ext>
            </a:extLst>
          </p:cNvPr>
          <p:cNvSpPr/>
          <p:nvPr/>
        </p:nvSpPr>
        <p:spPr>
          <a:xfrm>
            <a:off x="3114744" y="5581260"/>
            <a:ext cx="8603254" cy="1040303"/>
          </a:xfrm>
          <a:prstGeom prst="roundRect">
            <a:avLst/>
          </a:prstGeom>
          <a:no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0" name="TextBox 28">
            <a:extLst>
              <a:ext uri="{FF2B5EF4-FFF2-40B4-BE49-F238E27FC236}">
                <a16:creationId xmlns:a16="http://schemas.microsoft.com/office/drawing/2014/main" id="{AC47F2B8-1176-5A6E-410F-0417026C8473}"/>
              </a:ext>
            </a:extLst>
          </p:cNvPr>
          <p:cNvSpPr txBox="1"/>
          <p:nvPr/>
        </p:nvSpPr>
        <p:spPr>
          <a:xfrm>
            <a:off x="3466746" y="5936820"/>
            <a:ext cx="8452398"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914400" eaLnBrk="0" fontAlgn="base" hangingPunct="0">
              <a:spcBef>
                <a:spcPct val="0"/>
              </a:spcBef>
              <a:spcAft>
                <a:spcPct val="0"/>
              </a:spcAft>
            </a:pPr>
            <a:r>
              <a:rPr lang="en-US">
                <a:solidFill>
                  <a:schemeClr val="bg1"/>
                </a:solidFill>
                <a:latin typeface="Montserrat" pitchFamily="2" charset="77"/>
              </a:rPr>
              <a:t>You can use a rolled-up piece of paper or a folder to create a makeshift funnel to facilitate pouring Borax into the opening of the jug </a:t>
            </a:r>
          </a:p>
        </p:txBody>
      </p:sp>
      <p:sp>
        <p:nvSpPr>
          <p:cNvPr id="33" name="TextBox 29">
            <a:extLst>
              <a:ext uri="{FF2B5EF4-FFF2-40B4-BE49-F238E27FC236}">
                <a16:creationId xmlns:a16="http://schemas.microsoft.com/office/drawing/2014/main" id="{9D060D39-0655-2017-61AE-71F9DD59D35C}"/>
              </a:ext>
            </a:extLst>
          </p:cNvPr>
          <p:cNvSpPr txBox="1"/>
          <p:nvPr/>
        </p:nvSpPr>
        <p:spPr>
          <a:xfrm>
            <a:off x="3351881" y="5564534"/>
            <a:ext cx="998403"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b="1">
                <a:solidFill>
                  <a:schemeClr val="bg1"/>
                </a:solidFill>
                <a:latin typeface="Montserrat" pitchFamily="2" charset="77"/>
              </a:rPr>
              <a:t>Tip:</a:t>
            </a:r>
          </a:p>
        </p:txBody>
      </p:sp>
      <p:pic>
        <p:nvPicPr>
          <p:cNvPr id="35" name="Picture 34">
            <a:extLst>
              <a:ext uri="{FF2B5EF4-FFF2-40B4-BE49-F238E27FC236}">
                <a16:creationId xmlns:a16="http://schemas.microsoft.com/office/drawing/2014/main" id="{A0979A0B-2075-416A-5D1E-5EF5C5BBE5D7}"/>
              </a:ext>
            </a:extLst>
          </p:cNvPr>
          <p:cNvPicPr>
            <a:picLocks noChangeAspect="1"/>
          </p:cNvPicPr>
          <p:nvPr/>
        </p:nvPicPr>
        <p:blipFill>
          <a:blip r:embed="rId9"/>
          <a:srcRect l="52304" t="2656" b="65095"/>
          <a:stretch>
            <a:fillRect/>
          </a:stretch>
        </p:blipFill>
        <p:spPr>
          <a:xfrm>
            <a:off x="2503850" y="5551365"/>
            <a:ext cx="1157119" cy="1011580"/>
          </a:xfrm>
          <a:prstGeom prst="rect">
            <a:avLst/>
          </a:prstGeom>
        </p:spPr>
      </p:pic>
      <p:pic>
        <p:nvPicPr>
          <p:cNvPr id="36" name="Picture 35">
            <a:extLst>
              <a:ext uri="{FF2B5EF4-FFF2-40B4-BE49-F238E27FC236}">
                <a16:creationId xmlns:a16="http://schemas.microsoft.com/office/drawing/2014/main" id="{5829A413-7B40-9A7F-F64A-FCDF3D4D84B2}"/>
              </a:ext>
            </a:extLst>
          </p:cNvPr>
          <p:cNvPicPr>
            <a:picLocks noChangeAspect="1"/>
          </p:cNvPicPr>
          <p:nvPr/>
        </p:nvPicPr>
        <p:blipFill>
          <a:blip r:embed="rId8"/>
          <a:stretch>
            <a:fillRect/>
          </a:stretch>
        </p:blipFill>
        <p:spPr>
          <a:xfrm>
            <a:off x="7464823" y="1292966"/>
            <a:ext cx="2789230" cy="2789230"/>
          </a:xfrm>
          <a:prstGeom prst="rect">
            <a:avLst/>
          </a:prstGeom>
        </p:spPr>
      </p:pic>
      <p:sp>
        <p:nvSpPr>
          <p:cNvPr id="37" name="Equal 36">
            <a:extLst>
              <a:ext uri="{FF2B5EF4-FFF2-40B4-BE49-F238E27FC236}">
                <a16:creationId xmlns:a16="http://schemas.microsoft.com/office/drawing/2014/main" id="{F525FEA8-4D81-01AC-5D3C-09DBDB28D5A2}"/>
              </a:ext>
            </a:extLst>
          </p:cNvPr>
          <p:cNvSpPr/>
          <p:nvPr/>
        </p:nvSpPr>
        <p:spPr>
          <a:xfrm>
            <a:off x="7176509" y="2429127"/>
            <a:ext cx="576629" cy="509025"/>
          </a:xfrm>
          <a:prstGeom prst="mathEqual">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9" name="TextBox 113">
            <a:extLst>
              <a:ext uri="{FF2B5EF4-FFF2-40B4-BE49-F238E27FC236}">
                <a16:creationId xmlns:a16="http://schemas.microsoft.com/office/drawing/2014/main" id="{8852DAF7-CF19-C788-BCA4-23C7F5CC8F82}"/>
              </a:ext>
            </a:extLst>
          </p:cNvPr>
          <p:cNvSpPr txBox="1"/>
          <p:nvPr/>
        </p:nvSpPr>
        <p:spPr>
          <a:xfrm>
            <a:off x="8038214" y="2785097"/>
            <a:ext cx="1373246" cy="58477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base"/>
            <a:r>
              <a:rPr lang="en-US" sz="1600" b="1">
                <a:solidFill>
                  <a:srgbClr val="2E3192"/>
                </a:solidFill>
                <a:latin typeface="Montserrat" pitchFamily="2" charset="77"/>
              </a:rPr>
              <a:t>Borax Solution  </a:t>
            </a:r>
          </a:p>
        </p:txBody>
      </p:sp>
      <p:sp>
        <p:nvSpPr>
          <p:cNvPr id="41" name="Rectangle 40">
            <a:extLst>
              <a:ext uri="{FF2B5EF4-FFF2-40B4-BE49-F238E27FC236}">
                <a16:creationId xmlns:a16="http://schemas.microsoft.com/office/drawing/2014/main" id="{B88A0477-9DE4-5993-9616-F1B70A21581F}"/>
              </a:ext>
            </a:extLst>
          </p:cNvPr>
          <p:cNvSpPr/>
          <p:nvPr/>
        </p:nvSpPr>
        <p:spPr>
          <a:xfrm>
            <a:off x="8190000" y="2768878"/>
            <a:ext cx="999178" cy="678820"/>
          </a:xfrm>
          <a:prstGeom prst="rect">
            <a:avLst/>
          </a:prstGeom>
          <a:noFill/>
          <a:ln w="12700">
            <a:solidFill>
              <a:srgbClr val="2E319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6F6CF0A5-5577-92D8-7631-2EBD03297078}"/>
              </a:ext>
            </a:extLst>
          </p:cNvPr>
          <p:cNvSpPr/>
          <p:nvPr/>
        </p:nvSpPr>
        <p:spPr>
          <a:xfrm>
            <a:off x="468085" y="4704058"/>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AC933D47-DC0D-0DAA-9640-51AF2EC67F75}"/>
              </a:ext>
            </a:extLst>
          </p:cNvPr>
          <p:cNvSpPr txBox="1"/>
          <p:nvPr/>
        </p:nvSpPr>
        <p:spPr>
          <a:xfrm>
            <a:off x="525585" y="4751913"/>
            <a:ext cx="320634" cy="369332"/>
          </a:xfrm>
          <a:prstGeom prst="rect">
            <a:avLst/>
          </a:prstGeom>
          <a:noFill/>
        </p:spPr>
        <p:txBody>
          <a:bodyPr wrap="square" rtlCol="0">
            <a:spAutoFit/>
          </a:bodyPr>
          <a:lstStyle/>
          <a:p>
            <a:r>
              <a:rPr lang="en-US" b="1">
                <a:solidFill>
                  <a:schemeClr val="bg1"/>
                </a:solidFill>
                <a:latin typeface="Montserrat" pitchFamily="2" charset="77"/>
              </a:rPr>
              <a:t>1</a:t>
            </a:r>
          </a:p>
        </p:txBody>
      </p:sp>
    </p:spTree>
    <p:extLst>
      <p:ext uri="{BB962C8B-B14F-4D97-AF65-F5344CB8AC3E}">
        <p14:creationId xmlns:p14="http://schemas.microsoft.com/office/powerpoint/2010/main" val="39428749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AC0B19D9-475D-43BB-13C0-85CDB1656243}"/>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EDB58CBD-6628-DF9B-A7B8-35F0207AAEF9}"/>
              </a:ext>
            </a:extLst>
          </p:cNvPr>
          <p:cNvSpPr>
            <a:spLocks noGrp="1"/>
          </p:cNvSpPr>
          <p:nvPr>
            <p:ph type="title"/>
          </p:nvPr>
        </p:nvSpPr>
        <p:spPr>
          <a:xfrm>
            <a:off x="1085088" y="164707"/>
            <a:ext cx="1518481" cy="859429"/>
          </a:xfrm>
        </p:spPr>
        <p:txBody>
          <a:bodyPr>
            <a:normAutofit/>
          </a:bodyPr>
          <a:lstStyle/>
          <a:p>
            <a:pPr algn="l"/>
            <a:r>
              <a:rPr lang="en-US" sz="2800" b="1">
                <a:solidFill>
                  <a:schemeClr val="bg1"/>
                </a:solidFill>
                <a:latin typeface="Montserrat" pitchFamily="2" charset="77"/>
              </a:rPr>
              <a:t>Step 2</a:t>
            </a:r>
          </a:p>
        </p:txBody>
      </p:sp>
      <p:pic>
        <p:nvPicPr>
          <p:cNvPr id="6" name="Picture 5" descr="A black and white logo&#10;&#10;AI-generated content may be incorrect.">
            <a:extLst>
              <a:ext uri="{FF2B5EF4-FFF2-40B4-BE49-F238E27FC236}">
                <a16:creationId xmlns:a16="http://schemas.microsoft.com/office/drawing/2014/main" id="{99E96429-61AC-3494-6690-2C85E33EC076}"/>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3C4014AC-1A80-B5DA-30FF-0E5C51E7A4BD}"/>
              </a:ext>
            </a:extLst>
          </p:cNvPr>
          <p:cNvPicPr>
            <a:picLocks noChangeAspect="1"/>
          </p:cNvPicPr>
          <p:nvPr/>
        </p:nvPicPr>
        <p:blipFill>
          <a:blip r:embed="rId5"/>
          <a:stretch>
            <a:fillRect/>
          </a:stretch>
        </p:blipFill>
        <p:spPr>
          <a:xfrm>
            <a:off x="10358004" y="48504"/>
            <a:ext cx="1659973" cy="469598"/>
          </a:xfrm>
          <a:prstGeom prst="rect">
            <a:avLst/>
          </a:prstGeom>
        </p:spPr>
      </p:pic>
      <p:pic>
        <p:nvPicPr>
          <p:cNvPr id="19" name="Picture 18">
            <a:extLst>
              <a:ext uri="{FF2B5EF4-FFF2-40B4-BE49-F238E27FC236}">
                <a16:creationId xmlns:a16="http://schemas.microsoft.com/office/drawing/2014/main" id="{0CCF5770-1653-65B7-FBD1-432DE1EE7201}"/>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481B04B8-E53B-CE3A-C5D2-2EDA57327E98}"/>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70BF26C7-168D-CB64-75BE-C9EFA59B3526}"/>
              </a:ext>
            </a:extLst>
          </p:cNvPr>
          <p:cNvSpPr txBox="1">
            <a:spLocks/>
          </p:cNvSpPr>
          <p:nvPr/>
        </p:nvSpPr>
        <p:spPr>
          <a:xfrm>
            <a:off x="3804412" y="80698"/>
            <a:ext cx="4591979"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Combine the Materials</a:t>
            </a:r>
          </a:p>
        </p:txBody>
      </p:sp>
      <p:cxnSp>
        <p:nvCxnSpPr>
          <p:cNvPr id="7" name="Straight Connector 6">
            <a:extLst>
              <a:ext uri="{FF2B5EF4-FFF2-40B4-BE49-F238E27FC236}">
                <a16:creationId xmlns:a16="http://schemas.microsoft.com/office/drawing/2014/main" id="{9314F964-13EC-A3D1-E8D7-05AA1B450BA1}"/>
              </a:ext>
            </a:extLst>
          </p:cNvPr>
          <p:cNvCxnSpPr>
            <a:cxnSpLocks/>
          </p:cNvCxnSpPr>
          <p:nvPr/>
        </p:nvCxnSpPr>
        <p:spPr>
          <a:xfrm>
            <a:off x="3918716" y="825727"/>
            <a:ext cx="4340641"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21656DB0-230D-589B-79C1-9DFF7B14D22C}"/>
              </a:ext>
            </a:extLst>
          </p:cNvPr>
          <p:cNvSpPr/>
          <p:nvPr/>
        </p:nvSpPr>
        <p:spPr>
          <a:xfrm>
            <a:off x="8266424" y="685620"/>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TextBox 113">
            <a:extLst>
              <a:ext uri="{FF2B5EF4-FFF2-40B4-BE49-F238E27FC236}">
                <a16:creationId xmlns:a16="http://schemas.microsoft.com/office/drawing/2014/main" id="{01346DA5-93CC-0FBE-4216-1615E0252893}"/>
              </a:ext>
            </a:extLst>
          </p:cNvPr>
          <p:cNvSpPr txBox="1"/>
          <p:nvPr/>
        </p:nvSpPr>
        <p:spPr>
          <a:xfrm>
            <a:off x="1096286" y="1973841"/>
            <a:ext cx="5128457" cy="2677656"/>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base"/>
            <a:r>
              <a:rPr lang="en-US" sz="2800">
                <a:solidFill>
                  <a:schemeClr val="bg1"/>
                </a:solidFill>
                <a:latin typeface="Montserrat" pitchFamily="2" charset="77"/>
              </a:rPr>
              <a:t>Measure 2 tablespoons of glue and pour it into your bowl. Use your craft stick to help scrape remaining glue off the measuring spoon </a:t>
            </a:r>
          </a:p>
        </p:txBody>
      </p:sp>
      <p:sp>
        <p:nvSpPr>
          <p:cNvPr id="27" name="Rounded Rectangle 26">
            <a:extLst>
              <a:ext uri="{FF2B5EF4-FFF2-40B4-BE49-F238E27FC236}">
                <a16:creationId xmlns:a16="http://schemas.microsoft.com/office/drawing/2014/main" id="{F0CF5542-BC34-9F7F-9321-84A4E6D1FAF3}"/>
              </a:ext>
            </a:extLst>
          </p:cNvPr>
          <p:cNvSpPr/>
          <p:nvPr/>
        </p:nvSpPr>
        <p:spPr>
          <a:xfrm>
            <a:off x="3519370" y="5463279"/>
            <a:ext cx="7886690" cy="1040303"/>
          </a:xfrm>
          <a:prstGeom prst="roundRect">
            <a:avLst/>
          </a:prstGeom>
          <a:no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0" name="TextBox 28">
            <a:extLst>
              <a:ext uri="{FF2B5EF4-FFF2-40B4-BE49-F238E27FC236}">
                <a16:creationId xmlns:a16="http://schemas.microsoft.com/office/drawing/2014/main" id="{B38AAE34-C828-DA10-4547-340F522891D1}"/>
              </a:ext>
            </a:extLst>
          </p:cNvPr>
          <p:cNvSpPr txBox="1"/>
          <p:nvPr/>
        </p:nvSpPr>
        <p:spPr>
          <a:xfrm>
            <a:off x="3908219" y="5933944"/>
            <a:ext cx="8452398"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solidFill>
                  <a:schemeClr val="bg1"/>
                </a:solidFill>
                <a:latin typeface="Montserrat" pitchFamily="2" charset="77"/>
              </a:rPr>
              <a:t>Mix ~four drops of food coloring into the glue, using your spoon </a:t>
            </a:r>
          </a:p>
        </p:txBody>
      </p:sp>
      <p:sp>
        <p:nvSpPr>
          <p:cNvPr id="33" name="TextBox 29">
            <a:extLst>
              <a:ext uri="{FF2B5EF4-FFF2-40B4-BE49-F238E27FC236}">
                <a16:creationId xmlns:a16="http://schemas.microsoft.com/office/drawing/2014/main" id="{C32A6716-0F87-4F41-9EF3-96294604E65C}"/>
              </a:ext>
            </a:extLst>
          </p:cNvPr>
          <p:cNvSpPr txBox="1"/>
          <p:nvPr/>
        </p:nvSpPr>
        <p:spPr>
          <a:xfrm>
            <a:off x="3655813" y="5544886"/>
            <a:ext cx="2120290"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b="1">
                <a:solidFill>
                  <a:schemeClr val="bg1"/>
                </a:solidFill>
                <a:latin typeface="Montserrat" pitchFamily="2" charset="77"/>
              </a:rPr>
              <a:t>Optional:</a:t>
            </a:r>
          </a:p>
        </p:txBody>
      </p:sp>
      <p:pic>
        <p:nvPicPr>
          <p:cNvPr id="35" name="Picture 34">
            <a:extLst>
              <a:ext uri="{FF2B5EF4-FFF2-40B4-BE49-F238E27FC236}">
                <a16:creationId xmlns:a16="http://schemas.microsoft.com/office/drawing/2014/main" id="{FCA6E19A-3B3D-CF5F-6818-E5F410641985}"/>
              </a:ext>
            </a:extLst>
          </p:cNvPr>
          <p:cNvPicPr>
            <a:picLocks noChangeAspect="1"/>
          </p:cNvPicPr>
          <p:nvPr/>
        </p:nvPicPr>
        <p:blipFill>
          <a:blip r:embed="rId7"/>
          <a:srcRect l="52304" t="2656" b="65095"/>
          <a:stretch>
            <a:fillRect/>
          </a:stretch>
        </p:blipFill>
        <p:spPr>
          <a:xfrm>
            <a:off x="2908476" y="5433384"/>
            <a:ext cx="1157119" cy="1011580"/>
          </a:xfrm>
          <a:prstGeom prst="rect">
            <a:avLst/>
          </a:prstGeom>
        </p:spPr>
      </p:pic>
      <p:pic>
        <p:nvPicPr>
          <p:cNvPr id="11" name="Picture 10">
            <a:extLst>
              <a:ext uri="{FF2B5EF4-FFF2-40B4-BE49-F238E27FC236}">
                <a16:creationId xmlns:a16="http://schemas.microsoft.com/office/drawing/2014/main" id="{A2713F4C-F89C-DE82-CCF1-3D1E5C50B52D}"/>
              </a:ext>
            </a:extLst>
          </p:cNvPr>
          <p:cNvPicPr>
            <a:picLocks noChangeAspect="1"/>
          </p:cNvPicPr>
          <p:nvPr/>
        </p:nvPicPr>
        <p:blipFill>
          <a:blip r:embed="rId8"/>
          <a:stretch>
            <a:fillRect/>
          </a:stretch>
        </p:blipFill>
        <p:spPr>
          <a:xfrm>
            <a:off x="6653932" y="1684384"/>
            <a:ext cx="4672381" cy="3114919"/>
          </a:xfrm>
          <a:prstGeom prst="roundRect">
            <a:avLst/>
          </a:prstGeom>
          <a:effectLst>
            <a:outerShdw blurRad="127000" dist="38100" dir="8100000" sx="102000" sy="102000" algn="tr" rotWithShape="0">
              <a:prstClr val="black">
                <a:alpha val="40000"/>
              </a:prstClr>
            </a:outerShdw>
          </a:effectLst>
        </p:spPr>
      </p:pic>
      <p:sp>
        <p:nvSpPr>
          <p:cNvPr id="12" name="Oval 11">
            <a:extLst>
              <a:ext uri="{FF2B5EF4-FFF2-40B4-BE49-F238E27FC236}">
                <a16:creationId xmlns:a16="http://schemas.microsoft.com/office/drawing/2014/main" id="{1DA2A124-6C73-B24E-273F-D21B34122B46}"/>
              </a:ext>
            </a:extLst>
          </p:cNvPr>
          <p:cNvSpPr/>
          <p:nvPr/>
        </p:nvSpPr>
        <p:spPr>
          <a:xfrm>
            <a:off x="468085" y="2871798"/>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16BACE19-2C52-B781-6AD7-5102B36BC98A}"/>
              </a:ext>
            </a:extLst>
          </p:cNvPr>
          <p:cNvSpPr txBox="1"/>
          <p:nvPr/>
        </p:nvSpPr>
        <p:spPr>
          <a:xfrm>
            <a:off x="525585" y="2919653"/>
            <a:ext cx="320634" cy="369332"/>
          </a:xfrm>
          <a:prstGeom prst="rect">
            <a:avLst/>
          </a:prstGeom>
          <a:noFill/>
        </p:spPr>
        <p:txBody>
          <a:bodyPr wrap="square" rtlCol="0">
            <a:spAutoFit/>
          </a:bodyPr>
          <a:lstStyle/>
          <a:p>
            <a:r>
              <a:rPr lang="en-US" b="1">
                <a:solidFill>
                  <a:schemeClr val="bg1"/>
                </a:solidFill>
                <a:latin typeface="Montserrat" pitchFamily="2" charset="77"/>
              </a:rPr>
              <a:t>2</a:t>
            </a:r>
          </a:p>
        </p:txBody>
      </p:sp>
    </p:spTree>
    <p:extLst>
      <p:ext uri="{BB962C8B-B14F-4D97-AF65-F5344CB8AC3E}">
        <p14:creationId xmlns:p14="http://schemas.microsoft.com/office/powerpoint/2010/main" val="10715322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DB511BAE-186F-C36C-B25D-B7CB98A8ECAA}"/>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13A80906-B3E0-F772-438F-2EF8A93FC083}"/>
              </a:ext>
            </a:extLst>
          </p:cNvPr>
          <p:cNvSpPr>
            <a:spLocks noGrp="1"/>
          </p:cNvSpPr>
          <p:nvPr>
            <p:ph type="title"/>
          </p:nvPr>
        </p:nvSpPr>
        <p:spPr>
          <a:xfrm>
            <a:off x="1085088" y="164707"/>
            <a:ext cx="1518481" cy="859429"/>
          </a:xfrm>
        </p:spPr>
        <p:txBody>
          <a:bodyPr>
            <a:normAutofit/>
          </a:bodyPr>
          <a:lstStyle/>
          <a:p>
            <a:pPr algn="l"/>
            <a:r>
              <a:rPr lang="en-US" sz="2800" b="1">
                <a:solidFill>
                  <a:schemeClr val="bg1"/>
                </a:solidFill>
                <a:latin typeface="Montserrat" pitchFamily="2" charset="77"/>
              </a:rPr>
              <a:t>Step 3</a:t>
            </a:r>
          </a:p>
        </p:txBody>
      </p:sp>
      <p:pic>
        <p:nvPicPr>
          <p:cNvPr id="6" name="Picture 5" descr="A black and white logo&#10;&#10;AI-generated content may be incorrect.">
            <a:extLst>
              <a:ext uri="{FF2B5EF4-FFF2-40B4-BE49-F238E27FC236}">
                <a16:creationId xmlns:a16="http://schemas.microsoft.com/office/drawing/2014/main" id="{D199EF4D-02DF-06F9-DC5C-2A2E50FE7358}"/>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4E6A08B2-827B-E9BA-06F5-47F5869BCAEE}"/>
              </a:ext>
            </a:extLst>
          </p:cNvPr>
          <p:cNvPicPr>
            <a:picLocks noChangeAspect="1"/>
          </p:cNvPicPr>
          <p:nvPr/>
        </p:nvPicPr>
        <p:blipFill>
          <a:blip r:embed="rId5"/>
          <a:stretch>
            <a:fillRect/>
          </a:stretch>
        </p:blipFill>
        <p:spPr>
          <a:xfrm>
            <a:off x="10358004" y="48504"/>
            <a:ext cx="1659973" cy="469598"/>
          </a:xfrm>
          <a:prstGeom prst="rect">
            <a:avLst/>
          </a:prstGeom>
        </p:spPr>
      </p:pic>
      <p:pic>
        <p:nvPicPr>
          <p:cNvPr id="19" name="Picture 18">
            <a:extLst>
              <a:ext uri="{FF2B5EF4-FFF2-40B4-BE49-F238E27FC236}">
                <a16:creationId xmlns:a16="http://schemas.microsoft.com/office/drawing/2014/main" id="{DF12DE5F-4056-81A0-0250-98C840C0926C}"/>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5B59B7E9-170A-E31E-10BB-5F6811A7B4A7}"/>
              </a:ext>
            </a:extLst>
          </p:cNvPr>
          <p:cNvSpPr>
            <a:spLocks noChangeArrowheads="1"/>
          </p:cNvSpPr>
          <p:nvPr/>
        </p:nvSpPr>
        <p:spPr bwMode="auto">
          <a:xfrm>
            <a:off x="468085" y="2503443"/>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644E2D83-2283-6DE8-ABC3-5C796560CDEF}"/>
              </a:ext>
            </a:extLst>
          </p:cNvPr>
          <p:cNvSpPr txBox="1">
            <a:spLocks/>
          </p:cNvSpPr>
          <p:nvPr/>
        </p:nvSpPr>
        <p:spPr>
          <a:xfrm>
            <a:off x="3804412" y="80698"/>
            <a:ext cx="4591979"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Add the Borax Solution</a:t>
            </a:r>
          </a:p>
        </p:txBody>
      </p:sp>
      <p:cxnSp>
        <p:nvCxnSpPr>
          <p:cNvPr id="7" name="Straight Connector 6">
            <a:extLst>
              <a:ext uri="{FF2B5EF4-FFF2-40B4-BE49-F238E27FC236}">
                <a16:creationId xmlns:a16="http://schemas.microsoft.com/office/drawing/2014/main" id="{4943AC73-4074-9CA4-8380-2FC1C64DDD48}"/>
              </a:ext>
            </a:extLst>
          </p:cNvPr>
          <p:cNvCxnSpPr>
            <a:cxnSpLocks/>
          </p:cNvCxnSpPr>
          <p:nvPr/>
        </p:nvCxnSpPr>
        <p:spPr>
          <a:xfrm>
            <a:off x="3918716" y="825727"/>
            <a:ext cx="4340641"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1BE6067D-3622-2629-2BFA-CFC3CB5714DA}"/>
              </a:ext>
            </a:extLst>
          </p:cNvPr>
          <p:cNvSpPr/>
          <p:nvPr/>
        </p:nvSpPr>
        <p:spPr>
          <a:xfrm>
            <a:off x="8266424" y="685620"/>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TextBox 113">
            <a:extLst>
              <a:ext uri="{FF2B5EF4-FFF2-40B4-BE49-F238E27FC236}">
                <a16:creationId xmlns:a16="http://schemas.microsoft.com/office/drawing/2014/main" id="{D1A41F3B-71F3-D178-2CEE-75389A8FC5B3}"/>
              </a:ext>
            </a:extLst>
          </p:cNvPr>
          <p:cNvSpPr txBox="1"/>
          <p:nvPr/>
        </p:nvSpPr>
        <p:spPr>
          <a:xfrm>
            <a:off x="1737027" y="1773096"/>
            <a:ext cx="5681765" cy="353943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base"/>
            <a:r>
              <a:rPr lang="en-US" sz="3200">
                <a:solidFill>
                  <a:schemeClr val="bg1"/>
                </a:solidFill>
                <a:latin typeface="Montserrat" pitchFamily="2" charset="77"/>
              </a:rPr>
              <a:t>Add 2 tablespoons of the Borax solution slowly to the glue/food coloring mixture and stir with a spoon until the glue begins to separate from the bowl </a:t>
            </a:r>
          </a:p>
        </p:txBody>
      </p:sp>
      <p:sp>
        <p:nvSpPr>
          <p:cNvPr id="12" name="Oval 11">
            <a:extLst>
              <a:ext uri="{FF2B5EF4-FFF2-40B4-BE49-F238E27FC236}">
                <a16:creationId xmlns:a16="http://schemas.microsoft.com/office/drawing/2014/main" id="{184E349F-0A70-6BB5-0C91-A2EEBFC6A06D}"/>
              </a:ext>
            </a:extLst>
          </p:cNvPr>
          <p:cNvSpPr/>
          <p:nvPr/>
        </p:nvSpPr>
        <p:spPr>
          <a:xfrm>
            <a:off x="1099355" y="3101940"/>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B1219C13-8F9F-A1B5-CC42-8ED4C420A34F}"/>
              </a:ext>
            </a:extLst>
          </p:cNvPr>
          <p:cNvSpPr txBox="1"/>
          <p:nvPr/>
        </p:nvSpPr>
        <p:spPr>
          <a:xfrm>
            <a:off x="1156855" y="3149795"/>
            <a:ext cx="320634" cy="369332"/>
          </a:xfrm>
          <a:prstGeom prst="rect">
            <a:avLst/>
          </a:prstGeom>
          <a:noFill/>
        </p:spPr>
        <p:txBody>
          <a:bodyPr wrap="square" rtlCol="0">
            <a:spAutoFit/>
          </a:bodyPr>
          <a:lstStyle/>
          <a:p>
            <a:r>
              <a:rPr lang="en-US" b="1">
                <a:solidFill>
                  <a:schemeClr val="bg1"/>
                </a:solidFill>
                <a:latin typeface="Montserrat" pitchFamily="2" charset="77"/>
              </a:rPr>
              <a:t>3</a:t>
            </a:r>
          </a:p>
        </p:txBody>
      </p:sp>
      <p:sp>
        <p:nvSpPr>
          <p:cNvPr id="16" name="TextBox 15">
            <a:extLst>
              <a:ext uri="{FF2B5EF4-FFF2-40B4-BE49-F238E27FC236}">
                <a16:creationId xmlns:a16="http://schemas.microsoft.com/office/drawing/2014/main" id="{1F286D34-368A-3D6F-1840-B9E5626E77D1}"/>
              </a:ext>
            </a:extLst>
          </p:cNvPr>
          <p:cNvSpPr txBox="1"/>
          <p:nvPr/>
        </p:nvSpPr>
        <p:spPr>
          <a:xfrm>
            <a:off x="-1312079" y="2775589"/>
            <a:ext cx="184731" cy="369332"/>
          </a:xfrm>
          <a:prstGeom prst="rect">
            <a:avLst/>
          </a:prstGeom>
          <a:noFill/>
        </p:spPr>
        <p:txBody>
          <a:bodyPr wrap="none" rtlCol="0">
            <a:spAutoFit/>
          </a:bodyPr>
          <a:lstStyle/>
          <a:p>
            <a:endParaRPr lang="en-US"/>
          </a:p>
        </p:txBody>
      </p:sp>
      <p:pic>
        <p:nvPicPr>
          <p:cNvPr id="9" name="Picture 8">
            <a:extLst>
              <a:ext uri="{FF2B5EF4-FFF2-40B4-BE49-F238E27FC236}">
                <a16:creationId xmlns:a16="http://schemas.microsoft.com/office/drawing/2014/main" id="{C94A7ED4-73A5-E519-DC9E-D0C05952E7C5}"/>
              </a:ext>
            </a:extLst>
          </p:cNvPr>
          <p:cNvPicPr>
            <a:picLocks noChangeAspect="1"/>
          </p:cNvPicPr>
          <p:nvPr/>
        </p:nvPicPr>
        <p:blipFill>
          <a:blip r:embed="rId7"/>
          <a:stretch>
            <a:fillRect/>
          </a:stretch>
        </p:blipFill>
        <p:spPr>
          <a:xfrm>
            <a:off x="6773520" y="1478735"/>
            <a:ext cx="4591979" cy="4591979"/>
          </a:xfrm>
          <a:prstGeom prst="rect">
            <a:avLst/>
          </a:prstGeom>
        </p:spPr>
      </p:pic>
      <p:sp>
        <p:nvSpPr>
          <p:cNvPr id="10" name="TextBox 113">
            <a:extLst>
              <a:ext uri="{FF2B5EF4-FFF2-40B4-BE49-F238E27FC236}">
                <a16:creationId xmlns:a16="http://schemas.microsoft.com/office/drawing/2014/main" id="{F02C2388-21E2-0C90-4B80-2C5C4F54C4BA}"/>
              </a:ext>
            </a:extLst>
          </p:cNvPr>
          <p:cNvSpPr txBox="1"/>
          <p:nvPr/>
        </p:nvSpPr>
        <p:spPr>
          <a:xfrm>
            <a:off x="8030768" y="4152028"/>
            <a:ext cx="1586813" cy="58477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base"/>
            <a:r>
              <a:rPr lang="en-US" sz="1600" b="1">
                <a:solidFill>
                  <a:srgbClr val="2E3192"/>
                </a:solidFill>
                <a:latin typeface="Montserrat" pitchFamily="2" charset="77"/>
              </a:rPr>
              <a:t>Borax Solution  </a:t>
            </a:r>
          </a:p>
        </p:txBody>
      </p:sp>
      <p:sp>
        <p:nvSpPr>
          <p:cNvPr id="13" name="Rectangle 12">
            <a:extLst>
              <a:ext uri="{FF2B5EF4-FFF2-40B4-BE49-F238E27FC236}">
                <a16:creationId xmlns:a16="http://schemas.microsoft.com/office/drawing/2014/main" id="{E3AE9084-9E80-90DB-E1BF-CBFD211AB774}"/>
              </a:ext>
            </a:extLst>
          </p:cNvPr>
          <p:cNvSpPr/>
          <p:nvPr/>
        </p:nvSpPr>
        <p:spPr>
          <a:xfrm>
            <a:off x="8290306" y="4121190"/>
            <a:ext cx="1053603" cy="646450"/>
          </a:xfrm>
          <a:prstGeom prst="rect">
            <a:avLst/>
          </a:prstGeom>
          <a:noFill/>
          <a:ln w="12700">
            <a:solidFill>
              <a:srgbClr val="2E319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98151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33A35E2B-11F2-432F-F56D-036EC9ECD928}"/>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E2317A42-9A99-0A6A-B582-36C062767738}"/>
              </a:ext>
            </a:extLst>
          </p:cNvPr>
          <p:cNvSpPr>
            <a:spLocks noGrp="1"/>
          </p:cNvSpPr>
          <p:nvPr>
            <p:ph type="title"/>
          </p:nvPr>
        </p:nvSpPr>
        <p:spPr>
          <a:xfrm>
            <a:off x="1085088" y="164707"/>
            <a:ext cx="1518481" cy="859429"/>
          </a:xfrm>
        </p:spPr>
        <p:txBody>
          <a:bodyPr>
            <a:normAutofit/>
          </a:bodyPr>
          <a:lstStyle/>
          <a:p>
            <a:pPr algn="l"/>
            <a:r>
              <a:rPr lang="en-US" sz="2800" b="1">
                <a:solidFill>
                  <a:schemeClr val="bg1"/>
                </a:solidFill>
                <a:latin typeface="Montserrat" pitchFamily="2" charset="77"/>
              </a:rPr>
              <a:t>Step 4</a:t>
            </a:r>
          </a:p>
        </p:txBody>
      </p:sp>
      <p:pic>
        <p:nvPicPr>
          <p:cNvPr id="6" name="Picture 5" descr="A black and white logo&#10;&#10;AI-generated content may be incorrect.">
            <a:extLst>
              <a:ext uri="{FF2B5EF4-FFF2-40B4-BE49-F238E27FC236}">
                <a16:creationId xmlns:a16="http://schemas.microsoft.com/office/drawing/2014/main" id="{E9D627D8-4CA7-45EA-69CD-69770E5935CD}"/>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3D4AB88D-EC28-E443-EA4B-188E1234D30B}"/>
              </a:ext>
            </a:extLst>
          </p:cNvPr>
          <p:cNvPicPr>
            <a:picLocks noChangeAspect="1"/>
          </p:cNvPicPr>
          <p:nvPr/>
        </p:nvPicPr>
        <p:blipFill>
          <a:blip r:embed="rId5"/>
          <a:stretch>
            <a:fillRect/>
          </a:stretch>
        </p:blipFill>
        <p:spPr>
          <a:xfrm>
            <a:off x="10358004" y="48504"/>
            <a:ext cx="1659973" cy="469598"/>
          </a:xfrm>
          <a:prstGeom prst="rect">
            <a:avLst/>
          </a:prstGeom>
        </p:spPr>
      </p:pic>
      <p:pic>
        <p:nvPicPr>
          <p:cNvPr id="19" name="Picture 18">
            <a:extLst>
              <a:ext uri="{FF2B5EF4-FFF2-40B4-BE49-F238E27FC236}">
                <a16:creationId xmlns:a16="http://schemas.microsoft.com/office/drawing/2014/main" id="{6017E830-D86D-2121-8B0B-0670A5E43689}"/>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6F5CABAC-EAE6-EC7E-3C80-A7C7A926B510}"/>
              </a:ext>
            </a:extLst>
          </p:cNvPr>
          <p:cNvSpPr>
            <a:spLocks noChangeArrowheads="1"/>
          </p:cNvSpPr>
          <p:nvPr/>
        </p:nvSpPr>
        <p:spPr bwMode="auto">
          <a:xfrm>
            <a:off x="1265933" y="2360475"/>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E3785543-572D-20B6-665E-60E7D78009A9}"/>
              </a:ext>
            </a:extLst>
          </p:cNvPr>
          <p:cNvSpPr txBox="1">
            <a:spLocks/>
          </p:cNvSpPr>
          <p:nvPr/>
        </p:nvSpPr>
        <p:spPr>
          <a:xfrm>
            <a:off x="4159631" y="66826"/>
            <a:ext cx="4591979"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Knead the Mixture</a:t>
            </a:r>
          </a:p>
        </p:txBody>
      </p:sp>
      <p:cxnSp>
        <p:nvCxnSpPr>
          <p:cNvPr id="7" name="Straight Connector 6">
            <a:extLst>
              <a:ext uri="{FF2B5EF4-FFF2-40B4-BE49-F238E27FC236}">
                <a16:creationId xmlns:a16="http://schemas.microsoft.com/office/drawing/2014/main" id="{C1A8FD45-73CF-9B74-4DB6-035562561ACE}"/>
              </a:ext>
            </a:extLst>
          </p:cNvPr>
          <p:cNvCxnSpPr>
            <a:cxnSpLocks/>
          </p:cNvCxnSpPr>
          <p:nvPr/>
        </p:nvCxnSpPr>
        <p:spPr>
          <a:xfrm>
            <a:off x="4273935" y="811855"/>
            <a:ext cx="3539359"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C4C74887-E2BC-FE16-3E7A-A0DD8C150A3A}"/>
              </a:ext>
            </a:extLst>
          </p:cNvPr>
          <p:cNvSpPr/>
          <p:nvPr/>
        </p:nvSpPr>
        <p:spPr>
          <a:xfrm>
            <a:off x="7825845" y="671856"/>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TextBox 113">
            <a:extLst>
              <a:ext uri="{FF2B5EF4-FFF2-40B4-BE49-F238E27FC236}">
                <a16:creationId xmlns:a16="http://schemas.microsoft.com/office/drawing/2014/main" id="{BB35C5B5-BD42-BBE0-6682-DD14F45EE6C5}"/>
              </a:ext>
            </a:extLst>
          </p:cNvPr>
          <p:cNvSpPr txBox="1"/>
          <p:nvPr/>
        </p:nvSpPr>
        <p:spPr>
          <a:xfrm>
            <a:off x="1161453" y="1622999"/>
            <a:ext cx="8315525" cy="120032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base"/>
            <a:r>
              <a:rPr lang="en-US" sz="2400">
                <a:solidFill>
                  <a:schemeClr val="bg1"/>
                </a:solidFill>
                <a:latin typeface="Montserrat" pitchFamily="2" charset="77"/>
              </a:rPr>
              <a:t>Once the glue has begun to separate from the bowl, </a:t>
            </a:r>
            <a:r>
              <a:rPr lang="en-US" sz="2400" b="1">
                <a:solidFill>
                  <a:schemeClr val="bg1"/>
                </a:solidFill>
                <a:latin typeface="Montserrat" pitchFamily="2" charset="77"/>
              </a:rPr>
              <a:t>knead</a:t>
            </a:r>
            <a:r>
              <a:rPr lang="en-US" sz="2400">
                <a:solidFill>
                  <a:schemeClr val="bg1"/>
                </a:solidFill>
                <a:latin typeface="Montserrat" pitchFamily="2" charset="77"/>
              </a:rPr>
              <a:t> the mixture in your hands until the putty begins to form </a:t>
            </a:r>
          </a:p>
        </p:txBody>
      </p:sp>
      <p:sp>
        <p:nvSpPr>
          <p:cNvPr id="12" name="Oval 11">
            <a:extLst>
              <a:ext uri="{FF2B5EF4-FFF2-40B4-BE49-F238E27FC236}">
                <a16:creationId xmlns:a16="http://schemas.microsoft.com/office/drawing/2014/main" id="{0B0870F7-AED9-072E-2619-3F28057A1627}"/>
              </a:ext>
            </a:extLst>
          </p:cNvPr>
          <p:cNvSpPr/>
          <p:nvPr/>
        </p:nvSpPr>
        <p:spPr>
          <a:xfrm>
            <a:off x="642150" y="1933956"/>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6CEE0CB8-6E00-30F8-DB00-330F44ADF7BC}"/>
              </a:ext>
            </a:extLst>
          </p:cNvPr>
          <p:cNvSpPr txBox="1"/>
          <p:nvPr/>
        </p:nvSpPr>
        <p:spPr>
          <a:xfrm>
            <a:off x="671074" y="1981811"/>
            <a:ext cx="320634" cy="369332"/>
          </a:xfrm>
          <a:prstGeom prst="rect">
            <a:avLst/>
          </a:prstGeom>
          <a:noFill/>
        </p:spPr>
        <p:txBody>
          <a:bodyPr wrap="square" rtlCol="0">
            <a:spAutoFit/>
          </a:bodyPr>
          <a:lstStyle/>
          <a:p>
            <a:r>
              <a:rPr lang="en-US" b="1">
                <a:solidFill>
                  <a:schemeClr val="bg1"/>
                </a:solidFill>
                <a:latin typeface="Montserrat" pitchFamily="2" charset="77"/>
              </a:rPr>
              <a:t>4</a:t>
            </a:r>
          </a:p>
        </p:txBody>
      </p:sp>
      <p:sp>
        <p:nvSpPr>
          <p:cNvPr id="16" name="TextBox 15">
            <a:extLst>
              <a:ext uri="{FF2B5EF4-FFF2-40B4-BE49-F238E27FC236}">
                <a16:creationId xmlns:a16="http://schemas.microsoft.com/office/drawing/2014/main" id="{87138854-BC69-F0A6-6752-F7FD77DB106A}"/>
              </a:ext>
            </a:extLst>
          </p:cNvPr>
          <p:cNvSpPr txBox="1"/>
          <p:nvPr/>
        </p:nvSpPr>
        <p:spPr>
          <a:xfrm>
            <a:off x="-819388" y="1747249"/>
            <a:ext cx="184731" cy="369332"/>
          </a:xfrm>
          <a:prstGeom prst="rect">
            <a:avLst/>
          </a:prstGeom>
          <a:noFill/>
        </p:spPr>
        <p:txBody>
          <a:bodyPr wrap="none" rtlCol="0">
            <a:spAutoFit/>
          </a:bodyPr>
          <a:lstStyle/>
          <a:p>
            <a:endParaRPr lang="en-US"/>
          </a:p>
        </p:txBody>
      </p:sp>
      <p:pic>
        <p:nvPicPr>
          <p:cNvPr id="17" name="Picture 16">
            <a:extLst>
              <a:ext uri="{FF2B5EF4-FFF2-40B4-BE49-F238E27FC236}">
                <a16:creationId xmlns:a16="http://schemas.microsoft.com/office/drawing/2014/main" id="{A736A63A-3A8A-8E8A-25D8-68B486DE11AC}"/>
              </a:ext>
            </a:extLst>
          </p:cNvPr>
          <p:cNvPicPr>
            <a:picLocks noChangeAspect="1"/>
          </p:cNvPicPr>
          <p:nvPr/>
        </p:nvPicPr>
        <p:blipFill>
          <a:blip r:embed="rId7"/>
          <a:srcRect t="33113" r="52877" b="35139"/>
          <a:stretch>
            <a:fillRect/>
          </a:stretch>
        </p:blipFill>
        <p:spPr>
          <a:xfrm>
            <a:off x="9721554" y="3509222"/>
            <a:ext cx="1272900" cy="1110252"/>
          </a:xfrm>
          <a:prstGeom prst="rect">
            <a:avLst/>
          </a:prstGeom>
        </p:spPr>
      </p:pic>
      <p:pic>
        <p:nvPicPr>
          <p:cNvPr id="20" name="Picture 19">
            <a:extLst>
              <a:ext uri="{FF2B5EF4-FFF2-40B4-BE49-F238E27FC236}">
                <a16:creationId xmlns:a16="http://schemas.microsoft.com/office/drawing/2014/main" id="{279BC051-8EA6-9F29-B761-A0EEFE73968C}"/>
              </a:ext>
            </a:extLst>
          </p:cNvPr>
          <p:cNvPicPr>
            <a:picLocks noChangeAspect="1"/>
          </p:cNvPicPr>
          <p:nvPr/>
        </p:nvPicPr>
        <p:blipFill>
          <a:blip r:embed="rId7"/>
          <a:srcRect r="51655" b="66274"/>
          <a:stretch>
            <a:fillRect/>
          </a:stretch>
        </p:blipFill>
        <p:spPr>
          <a:xfrm>
            <a:off x="9681966" y="1571582"/>
            <a:ext cx="1368095" cy="1235562"/>
          </a:xfrm>
          <a:prstGeom prst="rect">
            <a:avLst/>
          </a:prstGeom>
        </p:spPr>
      </p:pic>
      <p:sp>
        <p:nvSpPr>
          <p:cNvPr id="24" name="TextBox 113">
            <a:extLst>
              <a:ext uri="{FF2B5EF4-FFF2-40B4-BE49-F238E27FC236}">
                <a16:creationId xmlns:a16="http://schemas.microsoft.com/office/drawing/2014/main" id="{FCF39C79-1073-403B-470D-562D17F56119}"/>
              </a:ext>
            </a:extLst>
          </p:cNvPr>
          <p:cNvSpPr txBox="1"/>
          <p:nvPr/>
        </p:nvSpPr>
        <p:spPr>
          <a:xfrm>
            <a:off x="1161453" y="3464184"/>
            <a:ext cx="8615363" cy="120032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base"/>
            <a:r>
              <a:rPr lang="en-US" sz="2400">
                <a:solidFill>
                  <a:schemeClr val="bg1"/>
                </a:solidFill>
                <a:latin typeface="Montserrat" pitchFamily="2" charset="77"/>
              </a:rPr>
              <a:t>If your putty is too sticky, briefly dunk the putty back into the </a:t>
            </a:r>
            <a:r>
              <a:rPr lang="en-US" sz="2400" b="1">
                <a:solidFill>
                  <a:schemeClr val="bg1"/>
                </a:solidFill>
                <a:latin typeface="Montserrat" pitchFamily="2" charset="77"/>
              </a:rPr>
              <a:t>Borax solution </a:t>
            </a:r>
            <a:r>
              <a:rPr lang="en-US" sz="2400">
                <a:solidFill>
                  <a:schemeClr val="bg1"/>
                </a:solidFill>
                <a:latin typeface="Montserrat" pitchFamily="2" charset="77"/>
              </a:rPr>
              <a:t>and continue to knead with your hands until the desired </a:t>
            </a:r>
            <a:r>
              <a:rPr lang="en-US" sz="2400" b="1">
                <a:solidFill>
                  <a:schemeClr val="bg1"/>
                </a:solidFill>
                <a:latin typeface="Montserrat" pitchFamily="2" charset="77"/>
              </a:rPr>
              <a:t>consistency</a:t>
            </a:r>
            <a:r>
              <a:rPr lang="en-US" sz="2400">
                <a:solidFill>
                  <a:schemeClr val="bg1"/>
                </a:solidFill>
                <a:latin typeface="Montserrat" pitchFamily="2" charset="77"/>
              </a:rPr>
              <a:t> is achieved </a:t>
            </a:r>
          </a:p>
        </p:txBody>
      </p:sp>
      <p:sp>
        <p:nvSpPr>
          <p:cNvPr id="25" name="Oval 24">
            <a:extLst>
              <a:ext uri="{FF2B5EF4-FFF2-40B4-BE49-F238E27FC236}">
                <a16:creationId xmlns:a16="http://schemas.microsoft.com/office/drawing/2014/main" id="{0EA00EBC-57F2-31B1-1460-9686F3FAAF68}"/>
              </a:ext>
            </a:extLst>
          </p:cNvPr>
          <p:cNvSpPr/>
          <p:nvPr/>
        </p:nvSpPr>
        <p:spPr>
          <a:xfrm>
            <a:off x="605868" y="3790868"/>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E83EDA23-E5AD-9A03-DC54-F9E032A6B8AD}"/>
              </a:ext>
            </a:extLst>
          </p:cNvPr>
          <p:cNvSpPr txBox="1"/>
          <p:nvPr/>
        </p:nvSpPr>
        <p:spPr>
          <a:xfrm>
            <a:off x="634792" y="3838723"/>
            <a:ext cx="320634" cy="369332"/>
          </a:xfrm>
          <a:prstGeom prst="rect">
            <a:avLst/>
          </a:prstGeom>
          <a:noFill/>
        </p:spPr>
        <p:txBody>
          <a:bodyPr wrap="square" rtlCol="0">
            <a:spAutoFit/>
          </a:bodyPr>
          <a:lstStyle/>
          <a:p>
            <a:r>
              <a:rPr lang="en-US" b="1">
                <a:solidFill>
                  <a:schemeClr val="bg1"/>
                </a:solidFill>
                <a:latin typeface="Montserrat" pitchFamily="2" charset="77"/>
              </a:rPr>
              <a:t>5</a:t>
            </a:r>
          </a:p>
        </p:txBody>
      </p:sp>
      <p:sp>
        <p:nvSpPr>
          <p:cNvPr id="27" name="Rounded Rectangle 26">
            <a:extLst>
              <a:ext uri="{FF2B5EF4-FFF2-40B4-BE49-F238E27FC236}">
                <a16:creationId xmlns:a16="http://schemas.microsoft.com/office/drawing/2014/main" id="{9F4684D5-243D-0B8C-E0BB-AA38A1FC34E7}"/>
              </a:ext>
            </a:extLst>
          </p:cNvPr>
          <p:cNvSpPr/>
          <p:nvPr/>
        </p:nvSpPr>
        <p:spPr>
          <a:xfrm>
            <a:off x="3251399" y="5470053"/>
            <a:ext cx="8615363" cy="1040303"/>
          </a:xfrm>
          <a:prstGeom prst="roundRect">
            <a:avLst/>
          </a:prstGeom>
          <a:no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8" name="TextBox 29">
            <a:extLst>
              <a:ext uri="{FF2B5EF4-FFF2-40B4-BE49-F238E27FC236}">
                <a16:creationId xmlns:a16="http://schemas.microsoft.com/office/drawing/2014/main" id="{AF34F2A2-8CF9-72CF-DAFF-E93B0638A2DC}"/>
              </a:ext>
            </a:extLst>
          </p:cNvPr>
          <p:cNvSpPr txBox="1"/>
          <p:nvPr/>
        </p:nvSpPr>
        <p:spPr>
          <a:xfrm>
            <a:off x="3874399" y="5487066"/>
            <a:ext cx="2428465"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b="1">
                <a:solidFill>
                  <a:schemeClr val="bg1"/>
                </a:solidFill>
                <a:latin typeface="Montserrat" pitchFamily="2" charset="77"/>
              </a:rPr>
              <a:t>Take Note:</a:t>
            </a:r>
          </a:p>
        </p:txBody>
      </p:sp>
      <p:sp>
        <p:nvSpPr>
          <p:cNvPr id="29" name="TextBox 113">
            <a:extLst>
              <a:ext uri="{FF2B5EF4-FFF2-40B4-BE49-F238E27FC236}">
                <a16:creationId xmlns:a16="http://schemas.microsoft.com/office/drawing/2014/main" id="{4519F24B-8292-9CCB-A1A5-1E53BD6C62AD}"/>
              </a:ext>
            </a:extLst>
          </p:cNvPr>
          <p:cNvSpPr txBox="1"/>
          <p:nvPr/>
        </p:nvSpPr>
        <p:spPr>
          <a:xfrm>
            <a:off x="4159631" y="5825920"/>
            <a:ext cx="7836318" cy="64633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base"/>
            <a:r>
              <a:rPr lang="en-US">
                <a:solidFill>
                  <a:schemeClr val="bg1"/>
                </a:solidFill>
                <a:latin typeface="Montserrat" pitchFamily="2" charset="77"/>
              </a:rPr>
              <a:t>allowing the putty to spend several minutes in the Borax solution will create a rubbery putty that no longer sticks to itself </a:t>
            </a:r>
          </a:p>
        </p:txBody>
      </p:sp>
      <p:pic>
        <p:nvPicPr>
          <p:cNvPr id="15" name="Picture 14">
            <a:extLst>
              <a:ext uri="{FF2B5EF4-FFF2-40B4-BE49-F238E27FC236}">
                <a16:creationId xmlns:a16="http://schemas.microsoft.com/office/drawing/2014/main" id="{D9E6B877-26AD-F931-C05C-1CA261EB41CC}"/>
              </a:ext>
            </a:extLst>
          </p:cNvPr>
          <p:cNvPicPr>
            <a:picLocks noChangeAspect="1"/>
          </p:cNvPicPr>
          <p:nvPr/>
        </p:nvPicPr>
        <p:blipFill>
          <a:blip r:embed="rId7"/>
          <a:srcRect l="51400" t="32577" b="33697"/>
          <a:stretch>
            <a:fillRect/>
          </a:stretch>
        </p:blipFill>
        <p:spPr>
          <a:xfrm>
            <a:off x="2769145" y="5301459"/>
            <a:ext cx="1509144" cy="1355790"/>
          </a:xfrm>
          <a:prstGeom prst="rect">
            <a:avLst/>
          </a:prstGeom>
        </p:spPr>
      </p:pic>
    </p:spTree>
    <p:extLst>
      <p:ext uri="{BB962C8B-B14F-4D97-AF65-F5344CB8AC3E}">
        <p14:creationId xmlns:p14="http://schemas.microsoft.com/office/powerpoint/2010/main" val="37363698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D97AF1-932B-6B25-E0EC-8E8D243A92EF}"/>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2BEE624-251B-D34A-F736-CF806E28868D}"/>
              </a:ext>
            </a:extLst>
          </p:cNvPr>
          <p:cNvSpPr/>
          <p:nvPr/>
        </p:nvSpPr>
        <p:spPr>
          <a:xfrm>
            <a:off x="6096000" y="-29301"/>
            <a:ext cx="6096000" cy="68580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63154" y="29800"/>
            <a:ext cx="5561692" cy="1143000"/>
          </a:xfrm>
        </p:spPr>
        <p:txBody>
          <a:bodyPr>
            <a:normAutofit/>
          </a:bodyPr>
          <a:lstStyle/>
          <a:p>
            <a:r>
              <a:rPr lang="en-US" sz="3200" b="1">
                <a:solidFill>
                  <a:srgbClr val="ED1C24"/>
                </a:solidFill>
                <a:latin typeface="Montserrat" pitchFamily="2" charset="77"/>
              </a:rPr>
              <a:t>You made a mixture called Silly Putty!</a:t>
            </a:r>
          </a:p>
        </p:txBody>
      </p:sp>
      <p:pic>
        <p:nvPicPr>
          <p:cNvPr id="5" name="Picture 4">
            <a:extLst>
              <a:ext uri="{FF2B5EF4-FFF2-40B4-BE49-F238E27FC236}">
                <a16:creationId xmlns:a16="http://schemas.microsoft.com/office/drawing/2014/main" id="{59BF36E4-1200-71DD-3362-A823F0C5CC37}"/>
              </a:ext>
            </a:extLst>
          </p:cNvPr>
          <p:cNvPicPr>
            <a:picLocks noChangeAspect="1"/>
          </p:cNvPicPr>
          <p:nvPr/>
        </p:nvPicPr>
        <p:blipFill>
          <a:blip r:embed="rId3"/>
          <a:stretch>
            <a:fillRect/>
          </a:stretch>
        </p:blipFill>
        <p:spPr>
          <a:xfrm>
            <a:off x="201370" y="84011"/>
            <a:ext cx="985793" cy="761749"/>
          </a:xfrm>
          <a:prstGeom prst="rect">
            <a:avLst/>
          </a:prstGeom>
        </p:spPr>
      </p:pic>
      <p:pic>
        <p:nvPicPr>
          <p:cNvPr id="19" name="Picture 18">
            <a:extLst>
              <a:ext uri="{FF2B5EF4-FFF2-40B4-BE49-F238E27FC236}">
                <a16:creationId xmlns:a16="http://schemas.microsoft.com/office/drawing/2014/main" id="{76B28D94-95C9-6901-78E6-81B524106436}"/>
              </a:ext>
            </a:extLst>
          </p:cNvPr>
          <p:cNvPicPr>
            <a:picLocks noChangeAspect="1"/>
          </p:cNvPicPr>
          <p:nvPr/>
        </p:nvPicPr>
        <p:blipFill>
          <a:blip r:embed="rId4"/>
          <a:stretch>
            <a:fillRect/>
          </a:stretch>
        </p:blipFill>
        <p:spPr>
          <a:xfrm>
            <a:off x="9839204" y="6103310"/>
            <a:ext cx="2058288" cy="517939"/>
          </a:xfrm>
          <a:prstGeom prst="rect">
            <a:avLst/>
          </a:prstGeom>
        </p:spPr>
      </p:pic>
      <p:pic>
        <p:nvPicPr>
          <p:cNvPr id="12" name="Picture 11">
            <a:extLst>
              <a:ext uri="{FF2B5EF4-FFF2-40B4-BE49-F238E27FC236}">
                <a16:creationId xmlns:a16="http://schemas.microsoft.com/office/drawing/2014/main" id="{5D040FD5-7679-F6F5-521B-771EAC42F075}"/>
              </a:ext>
            </a:extLst>
          </p:cNvPr>
          <p:cNvPicPr>
            <a:picLocks noChangeAspect="1"/>
          </p:cNvPicPr>
          <p:nvPr/>
        </p:nvPicPr>
        <p:blipFill>
          <a:blip r:embed="rId5"/>
          <a:stretch>
            <a:fillRect/>
          </a:stretch>
        </p:blipFill>
        <p:spPr>
          <a:xfrm>
            <a:off x="6632511" y="1758950"/>
            <a:ext cx="5010150" cy="3340100"/>
          </a:xfrm>
          <a:prstGeom prst="rect">
            <a:avLst/>
          </a:prstGeom>
        </p:spPr>
      </p:pic>
      <p:pic>
        <p:nvPicPr>
          <p:cNvPr id="3" name="Picture 2">
            <a:extLst>
              <a:ext uri="{FF2B5EF4-FFF2-40B4-BE49-F238E27FC236}">
                <a16:creationId xmlns:a16="http://schemas.microsoft.com/office/drawing/2014/main" id="{34F3F576-E733-63D2-4B98-4322D4331066}"/>
              </a:ext>
            </a:extLst>
          </p:cNvPr>
          <p:cNvPicPr>
            <a:picLocks noChangeAspect="1"/>
          </p:cNvPicPr>
          <p:nvPr/>
        </p:nvPicPr>
        <p:blipFill>
          <a:blip r:embed="rId6"/>
          <a:srcRect l="13562" r="9012"/>
          <a:stretch>
            <a:fillRect/>
          </a:stretch>
        </p:blipFill>
        <p:spPr>
          <a:xfrm>
            <a:off x="0" y="1299432"/>
            <a:ext cx="6083172" cy="5690258"/>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D05CA758-8213-5017-B07C-60ED842D98B2}"/>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F726A04B-6C8A-2FE9-CC7B-C0CC04C8E9BE}"/>
              </a:ext>
            </a:extLst>
          </p:cNvPr>
          <p:cNvPicPr>
            <a:picLocks noChangeAspect="1"/>
          </p:cNvPicPr>
          <p:nvPr/>
        </p:nvPicPr>
        <p:blipFill>
          <a:blip r:embed="rId4"/>
          <a:stretch>
            <a:fillRect/>
          </a:stretch>
        </p:blipFill>
        <p:spPr>
          <a:xfrm>
            <a:off x="11135681" y="5985265"/>
            <a:ext cx="915816" cy="707676"/>
          </a:xfrm>
          <a:prstGeom prst="rect">
            <a:avLst/>
          </a:prstGeom>
        </p:spPr>
      </p:pic>
      <p:sp>
        <p:nvSpPr>
          <p:cNvPr id="2" name="Title 1">
            <a:extLst>
              <a:ext uri="{FF2B5EF4-FFF2-40B4-BE49-F238E27FC236}">
                <a16:creationId xmlns:a16="http://schemas.microsoft.com/office/drawing/2014/main" id="{F7287A01-CFA3-5B47-10EB-38B5069AD628}"/>
              </a:ext>
            </a:extLst>
          </p:cNvPr>
          <p:cNvSpPr>
            <a:spLocks noGrp="1"/>
          </p:cNvSpPr>
          <p:nvPr>
            <p:ph type="title"/>
          </p:nvPr>
        </p:nvSpPr>
        <p:spPr>
          <a:xfrm>
            <a:off x="800476" y="2805933"/>
            <a:ext cx="10972800" cy="1143000"/>
          </a:xfrm>
          <a:effectLst>
            <a:outerShdw blurRad="50800" dist="38100" dir="5400000" sx="102000" sy="102000" algn="t" rotWithShape="0">
              <a:prstClr val="black">
                <a:alpha val="40000"/>
              </a:prstClr>
            </a:outerShdw>
          </a:effectLst>
        </p:spPr>
        <p:txBody>
          <a:bodyPr>
            <a:noAutofit/>
          </a:bodyPr>
          <a:lstStyle/>
          <a:p>
            <a:br>
              <a:rPr lang="en-US" altLang="en-US" b="1">
                <a:solidFill>
                  <a:srgbClr val="C17EB6"/>
                </a:solidFill>
                <a:latin typeface="Montserrat" pitchFamily="2" charset="77"/>
              </a:rPr>
            </a:br>
            <a:br>
              <a:rPr lang="en-US" altLang="en-US" b="1">
                <a:solidFill>
                  <a:srgbClr val="C17EB6"/>
                </a:solidFill>
                <a:latin typeface="Montserrat" pitchFamily="2" charset="77"/>
              </a:rPr>
            </a:br>
            <a:endParaRPr b="1">
              <a:solidFill>
                <a:srgbClr val="C17EB6"/>
              </a:solidFill>
              <a:latin typeface="Montserrat" pitchFamily="2" charset="77"/>
            </a:endParaRPr>
          </a:p>
        </p:txBody>
      </p:sp>
      <p:sp>
        <p:nvSpPr>
          <p:cNvPr id="12" name="5-Point Star 11">
            <a:extLst>
              <a:ext uri="{FF2B5EF4-FFF2-40B4-BE49-F238E27FC236}">
                <a16:creationId xmlns:a16="http://schemas.microsoft.com/office/drawing/2014/main" id="{5C52C242-0A4D-5194-8519-1FE2F52ED252}"/>
              </a:ext>
            </a:extLst>
          </p:cNvPr>
          <p:cNvSpPr/>
          <p:nvPr/>
        </p:nvSpPr>
        <p:spPr>
          <a:xfrm>
            <a:off x="5398968" y="604678"/>
            <a:ext cx="325924" cy="325924"/>
          </a:xfrm>
          <a:prstGeom prst="star5">
            <a:avLst>
              <a:gd name="adj" fmla="val 15886"/>
              <a:gd name="hf" fmla="val 105146"/>
              <a:gd name="vf" fmla="val 110557"/>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51C660F3-BE39-D431-020D-86DD2852E0E2}"/>
              </a:ext>
            </a:extLst>
          </p:cNvPr>
          <p:cNvSpPr/>
          <p:nvPr/>
        </p:nvSpPr>
        <p:spPr>
          <a:xfrm rot="902708">
            <a:off x="7693798" y="225605"/>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09454746-9B31-56E4-930A-489026C55795}"/>
              </a:ext>
            </a:extLst>
          </p:cNvPr>
          <p:cNvSpPr/>
          <p:nvPr/>
        </p:nvSpPr>
        <p:spPr>
          <a:xfrm rot="20307316">
            <a:off x="6654898" y="545116"/>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5-Point Star 17">
            <a:extLst>
              <a:ext uri="{FF2B5EF4-FFF2-40B4-BE49-F238E27FC236}">
                <a16:creationId xmlns:a16="http://schemas.microsoft.com/office/drawing/2014/main" id="{7B8064C5-D97F-8DBE-7C82-233CD24A0269}"/>
              </a:ext>
            </a:extLst>
          </p:cNvPr>
          <p:cNvSpPr/>
          <p:nvPr/>
        </p:nvSpPr>
        <p:spPr>
          <a:xfrm>
            <a:off x="7404117" y="709113"/>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5-Point Star 18">
            <a:extLst>
              <a:ext uri="{FF2B5EF4-FFF2-40B4-BE49-F238E27FC236}">
                <a16:creationId xmlns:a16="http://schemas.microsoft.com/office/drawing/2014/main" id="{5BF13266-20EB-203E-CA20-FA8B6850AE9F}"/>
              </a:ext>
            </a:extLst>
          </p:cNvPr>
          <p:cNvSpPr/>
          <p:nvPr/>
        </p:nvSpPr>
        <p:spPr>
          <a:xfrm>
            <a:off x="4052185" y="28632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5-Point Star 19">
            <a:extLst>
              <a:ext uri="{FF2B5EF4-FFF2-40B4-BE49-F238E27FC236}">
                <a16:creationId xmlns:a16="http://schemas.microsoft.com/office/drawing/2014/main" id="{F1FB0815-2EED-A64B-5E0C-7C35B61B75F7}"/>
              </a:ext>
            </a:extLst>
          </p:cNvPr>
          <p:cNvSpPr/>
          <p:nvPr/>
        </p:nvSpPr>
        <p:spPr>
          <a:xfrm rot="902708">
            <a:off x="11648778" y="1289183"/>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5-Point Star 20">
            <a:extLst>
              <a:ext uri="{FF2B5EF4-FFF2-40B4-BE49-F238E27FC236}">
                <a16:creationId xmlns:a16="http://schemas.microsoft.com/office/drawing/2014/main" id="{8C660D67-1DED-5A4E-9239-597DE4EAC139}"/>
              </a:ext>
            </a:extLst>
          </p:cNvPr>
          <p:cNvSpPr/>
          <p:nvPr/>
        </p:nvSpPr>
        <p:spPr>
          <a:xfrm rot="20335936">
            <a:off x="10414343" y="211351"/>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5-Point Star 21">
            <a:extLst>
              <a:ext uri="{FF2B5EF4-FFF2-40B4-BE49-F238E27FC236}">
                <a16:creationId xmlns:a16="http://schemas.microsoft.com/office/drawing/2014/main" id="{51AF9ADD-0617-C0B4-EBF3-5B5114AD6964}"/>
              </a:ext>
            </a:extLst>
          </p:cNvPr>
          <p:cNvSpPr/>
          <p:nvPr/>
        </p:nvSpPr>
        <p:spPr>
          <a:xfrm>
            <a:off x="10470394" y="1325899"/>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5-Point Star 23">
            <a:extLst>
              <a:ext uri="{FF2B5EF4-FFF2-40B4-BE49-F238E27FC236}">
                <a16:creationId xmlns:a16="http://schemas.microsoft.com/office/drawing/2014/main" id="{8A4BA882-BF0D-373A-9069-B1844474E92B}"/>
              </a:ext>
            </a:extLst>
          </p:cNvPr>
          <p:cNvSpPr/>
          <p:nvPr/>
        </p:nvSpPr>
        <p:spPr>
          <a:xfrm>
            <a:off x="4991807" y="101998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7C2AF5DF-8C6A-0553-570D-9B4172D5669F}"/>
              </a:ext>
            </a:extLst>
          </p:cNvPr>
          <p:cNvSpPr/>
          <p:nvPr/>
        </p:nvSpPr>
        <p:spPr>
          <a:xfrm>
            <a:off x="5656784" y="1624980"/>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4E9CA968-7EE9-8FFC-400A-4CEA7B33F07A}"/>
              </a:ext>
            </a:extLst>
          </p:cNvPr>
          <p:cNvSpPr/>
          <p:nvPr/>
        </p:nvSpPr>
        <p:spPr>
          <a:xfrm>
            <a:off x="8325302" y="321536"/>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5F75B059-D2CF-306B-E8D8-2ABDA8C60DC1}"/>
              </a:ext>
            </a:extLst>
          </p:cNvPr>
          <p:cNvSpPr/>
          <p:nvPr/>
        </p:nvSpPr>
        <p:spPr>
          <a:xfrm>
            <a:off x="8639005" y="967248"/>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CAE7320D-DD29-D778-FC84-ACC806BA9C56}"/>
              </a:ext>
            </a:extLst>
          </p:cNvPr>
          <p:cNvSpPr/>
          <p:nvPr/>
        </p:nvSpPr>
        <p:spPr>
          <a:xfrm>
            <a:off x="11593589" y="51889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E2604A32-3264-6A01-F568-72C51EC1BDCC}"/>
              </a:ext>
            </a:extLst>
          </p:cNvPr>
          <p:cNvSpPr/>
          <p:nvPr/>
        </p:nvSpPr>
        <p:spPr>
          <a:xfrm rot="19955312">
            <a:off x="11312334"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47D3A766-810E-BE1B-5091-9E2864400E50}"/>
              </a:ext>
            </a:extLst>
          </p:cNvPr>
          <p:cNvSpPr/>
          <p:nvPr/>
        </p:nvSpPr>
        <p:spPr>
          <a:xfrm rot="21310741">
            <a:off x="11702801" y="187500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B883F805-6C85-AF83-175E-C55AD16826B5}"/>
              </a:ext>
            </a:extLst>
          </p:cNvPr>
          <p:cNvSpPr/>
          <p:nvPr/>
        </p:nvSpPr>
        <p:spPr>
          <a:xfrm rot="21310741">
            <a:off x="10168825" y="118811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E8D26D69-0D28-6F71-1804-DFD521EB54D1}"/>
              </a:ext>
            </a:extLst>
          </p:cNvPr>
          <p:cNvSpPr/>
          <p:nvPr/>
        </p:nvSpPr>
        <p:spPr>
          <a:xfrm rot="21310741">
            <a:off x="9990342" y="28426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90F87D23-B1D7-3CAF-AA53-667E9B984FBF}"/>
              </a:ext>
            </a:extLst>
          </p:cNvPr>
          <p:cNvSpPr/>
          <p:nvPr/>
        </p:nvSpPr>
        <p:spPr>
          <a:xfrm rot="1366578">
            <a:off x="11312333" y="1565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4E2B03A8-C476-FAE8-3960-B85C858F148E}"/>
              </a:ext>
            </a:extLst>
          </p:cNvPr>
          <p:cNvSpPr/>
          <p:nvPr/>
        </p:nvSpPr>
        <p:spPr>
          <a:xfrm rot="20739421">
            <a:off x="8997704" y="4233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14D8DFF4-39FF-0D6F-823D-0F9B95CB3CDD}"/>
              </a:ext>
            </a:extLst>
          </p:cNvPr>
          <p:cNvSpPr/>
          <p:nvPr/>
        </p:nvSpPr>
        <p:spPr>
          <a:xfrm rot="20739421">
            <a:off x="7137190" y="57991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CD9BCC92-6234-DD26-C3FF-F774C6A4B725}"/>
              </a:ext>
            </a:extLst>
          </p:cNvPr>
          <p:cNvSpPr/>
          <p:nvPr/>
        </p:nvSpPr>
        <p:spPr>
          <a:xfrm rot="20739421">
            <a:off x="5751355" y="284261"/>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FDA6B101-F70A-F4FD-FC1A-F64AF7C4228C}"/>
              </a:ext>
            </a:extLst>
          </p:cNvPr>
          <p:cNvSpPr/>
          <p:nvPr/>
        </p:nvSpPr>
        <p:spPr>
          <a:xfrm rot="20739421">
            <a:off x="7771725" y="1372163"/>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B950DF5C-88AB-E792-2FF3-C79937D4C0B0}"/>
              </a:ext>
            </a:extLst>
          </p:cNvPr>
          <p:cNvSpPr/>
          <p:nvPr/>
        </p:nvSpPr>
        <p:spPr>
          <a:xfrm rot="20739421">
            <a:off x="5945097" y="1282751"/>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48FA97A7-74F8-8C02-04D3-C1682B30E490}"/>
              </a:ext>
            </a:extLst>
          </p:cNvPr>
          <p:cNvSpPr/>
          <p:nvPr/>
        </p:nvSpPr>
        <p:spPr>
          <a:xfrm rot="20739421">
            <a:off x="6805810" y="228596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27603D40-1B55-C525-016C-E2837D6CAC50}"/>
              </a:ext>
            </a:extLst>
          </p:cNvPr>
          <p:cNvSpPr/>
          <p:nvPr/>
        </p:nvSpPr>
        <p:spPr>
          <a:xfrm rot="20739421">
            <a:off x="4937661" y="2276409"/>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D17B98C0-F20A-AE18-1E1E-97770337A55C}"/>
              </a:ext>
            </a:extLst>
          </p:cNvPr>
          <p:cNvSpPr/>
          <p:nvPr/>
        </p:nvSpPr>
        <p:spPr>
          <a:xfrm rot="20739421">
            <a:off x="6953295" y="1309977"/>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5-Point Star 45">
            <a:extLst>
              <a:ext uri="{FF2B5EF4-FFF2-40B4-BE49-F238E27FC236}">
                <a16:creationId xmlns:a16="http://schemas.microsoft.com/office/drawing/2014/main" id="{197D7F67-E05F-498B-A4C2-BA6A856EE983}"/>
              </a:ext>
            </a:extLst>
          </p:cNvPr>
          <p:cNvSpPr/>
          <p:nvPr/>
        </p:nvSpPr>
        <p:spPr>
          <a:xfrm rot="20739421">
            <a:off x="4676949" y="624308"/>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CE64640A-D740-58BC-26DE-4C39E50E1AFD}"/>
              </a:ext>
            </a:extLst>
          </p:cNvPr>
          <p:cNvSpPr/>
          <p:nvPr/>
        </p:nvSpPr>
        <p:spPr>
          <a:xfrm rot="20739421">
            <a:off x="6683476" y="26552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CB965B84-4FE6-62D3-59B8-9DB5D0A2C2C5}"/>
              </a:ext>
            </a:extLst>
          </p:cNvPr>
          <p:cNvSpPr/>
          <p:nvPr/>
        </p:nvSpPr>
        <p:spPr>
          <a:xfrm rot="20739421">
            <a:off x="5040506" y="282327"/>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5F684487-BECB-7F07-6FAB-6A4FA12C34D8}"/>
              </a:ext>
            </a:extLst>
          </p:cNvPr>
          <p:cNvSpPr/>
          <p:nvPr/>
        </p:nvSpPr>
        <p:spPr>
          <a:xfrm rot="20739421">
            <a:off x="6255339"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49A6D7C5-DD19-D54A-6E83-56847A8AE4D8}"/>
              </a:ext>
            </a:extLst>
          </p:cNvPr>
          <p:cNvSpPr/>
          <p:nvPr/>
        </p:nvSpPr>
        <p:spPr>
          <a:xfrm rot="20739421">
            <a:off x="8163767" y="801169"/>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743782E7-AFFA-A25C-DAF8-E7A93B710B89}"/>
              </a:ext>
            </a:extLst>
          </p:cNvPr>
          <p:cNvSpPr/>
          <p:nvPr/>
        </p:nvSpPr>
        <p:spPr>
          <a:xfrm rot="20739421">
            <a:off x="9945553"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3EC4AAC6-88A2-0768-AAB6-4DE1CDF59685}"/>
              </a:ext>
            </a:extLst>
          </p:cNvPr>
          <p:cNvSpPr/>
          <p:nvPr/>
        </p:nvSpPr>
        <p:spPr>
          <a:xfrm rot="21310741">
            <a:off x="9316313"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6ADCEB20-C4CF-E077-B84F-8BB227FB99D2}"/>
              </a:ext>
            </a:extLst>
          </p:cNvPr>
          <p:cNvSpPr/>
          <p:nvPr/>
        </p:nvSpPr>
        <p:spPr>
          <a:xfrm rot="21310741">
            <a:off x="11960883" y="211224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6" name="Picture 55">
            <a:extLst>
              <a:ext uri="{FF2B5EF4-FFF2-40B4-BE49-F238E27FC236}">
                <a16:creationId xmlns:a16="http://schemas.microsoft.com/office/drawing/2014/main" id="{4A1CB98E-5286-BC24-0E0D-805EDE1D079E}"/>
              </a:ext>
            </a:extLst>
          </p:cNvPr>
          <p:cNvPicPr>
            <a:picLocks noChangeAspect="1"/>
          </p:cNvPicPr>
          <p:nvPr/>
        </p:nvPicPr>
        <p:blipFill>
          <a:blip r:embed="rId5"/>
          <a:stretch>
            <a:fillRect/>
          </a:stretch>
        </p:blipFill>
        <p:spPr>
          <a:xfrm>
            <a:off x="265400" y="6121066"/>
            <a:ext cx="2084162" cy="533447"/>
          </a:xfrm>
          <a:prstGeom prst="rect">
            <a:avLst/>
          </a:prstGeom>
        </p:spPr>
      </p:pic>
      <p:pic>
        <p:nvPicPr>
          <p:cNvPr id="58" name="Picture 57">
            <a:extLst>
              <a:ext uri="{FF2B5EF4-FFF2-40B4-BE49-F238E27FC236}">
                <a16:creationId xmlns:a16="http://schemas.microsoft.com/office/drawing/2014/main" id="{8FB1FAC2-9711-8B08-FA7B-55DD72866E3A}"/>
              </a:ext>
            </a:extLst>
          </p:cNvPr>
          <p:cNvPicPr>
            <a:picLocks noChangeAspect="1"/>
          </p:cNvPicPr>
          <p:nvPr/>
        </p:nvPicPr>
        <p:blipFill>
          <a:blip r:embed="rId6"/>
          <a:stretch>
            <a:fillRect/>
          </a:stretch>
        </p:blipFill>
        <p:spPr>
          <a:xfrm>
            <a:off x="9793374" y="252222"/>
            <a:ext cx="2180326" cy="616803"/>
          </a:xfrm>
          <a:prstGeom prst="rect">
            <a:avLst/>
          </a:prstGeom>
        </p:spPr>
      </p:pic>
      <p:sp>
        <p:nvSpPr>
          <p:cNvPr id="4" name="TextBox 3">
            <a:extLst>
              <a:ext uri="{FF2B5EF4-FFF2-40B4-BE49-F238E27FC236}">
                <a16:creationId xmlns:a16="http://schemas.microsoft.com/office/drawing/2014/main" id="{F43A795B-5C65-EAA6-3761-2CAA29E86F4C}"/>
              </a:ext>
            </a:extLst>
          </p:cNvPr>
          <p:cNvSpPr txBox="1"/>
          <p:nvPr/>
        </p:nvSpPr>
        <p:spPr>
          <a:xfrm>
            <a:off x="1615749" y="321536"/>
            <a:ext cx="5504612" cy="120032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solidFill>
                  <a:schemeClr val="bg1"/>
                </a:solidFill>
                <a:latin typeface="Montserrat" pitchFamily="2" charset="77"/>
              </a:rPr>
              <a:t>Turn and </a:t>
            </a:r>
          </a:p>
          <a:p>
            <a:r>
              <a:rPr lang="en-US" sz="3600" b="1">
                <a:solidFill>
                  <a:schemeClr val="bg1"/>
                </a:solidFill>
                <a:latin typeface="Montserrat" pitchFamily="2" charset="77"/>
              </a:rPr>
              <a:t>TALK TIME</a:t>
            </a:r>
          </a:p>
        </p:txBody>
      </p:sp>
      <p:sp>
        <p:nvSpPr>
          <p:cNvPr id="6" name="5-Point Star 5">
            <a:extLst>
              <a:ext uri="{FF2B5EF4-FFF2-40B4-BE49-F238E27FC236}">
                <a16:creationId xmlns:a16="http://schemas.microsoft.com/office/drawing/2014/main" id="{4943F3D2-8A42-601C-5EE9-4D384FDE257C}"/>
              </a:ext>
            </a:extLst>
          </p:cNvPr>
          <p:cNvSpPr/>
          <p:nvPr/>
        </p:nvSpPr>
        <p:spPr>
          <a:xfrm>
            <a:off x="4601476" y="1292232"/>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Connector 7">
            <a:extLst>
              <a:ext uri="{FF2B5EF4-FFF2-40B4-BE49-F238E27FC236}">
                <a16:creationId xmlns:a16="http://schemas.microsoft.com/office/drawing/2014/main" id="{5B830415-C0C0-AEBD-12A6-C967F192C603}"/>
              </a:ext>
            </a:extLst>
          </p:cNvPr>
          <p:cNvCxnSpPr>
            <a:cxnSpLocks/>
          </p:cNvCxnSpPr>
          <p:nvPr/>
        </p:nvCxnSpPr>
        <p:spPr>
          <a:xfrm flipV="1">
            <a:off x="1713964" y="1429048"/>
            <a:ext cx="2883242" cy="733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CE2BB416-3C2F-BAD1-DB46-DF78D063FADB}"/>
              </a:ext>
            </a:extLst>
          </p:cNvPr>
          <p:cNvPicPr>
            <a:picLocks noChangeAspect="1"/>
          </p:cNvPicPr>
          <p:nvPr/>
        </p:nvPicPr>
        <p:blipFill>
          <a:blip r:embed="rId7"/>
          <a:srcRect l="14085" t="39978" r="53808" b="38994"/>
          <a:stretch>
            <a:fillRect/>
          </a:stretch>
        </p:blipFill>
        <p:spPr>
          <a:xfrm>
            <a:off x="229042" y="236596"/>
            <a:ext cx="1600166" cy="1355015"/>
          </a:xfrm>
          <a:prstGeom prst="rect">
            <a:avLst/>
          </a:prstGeom>
        </p:spPr>
      </p:pic>
      <p:sp>
        <p:nvSpPr>
          <p:cNvPr id="7" name="Rounded Rectangle 6">
            <a:extLst>
              <a:ext uri="{FF2B5EF4-FFF2-40B4-BE49-F238E27FC236}">
                <a16:creationId xmlns:a16="http://schemas.microsoft.com/office/drawing/2014/main" id="{A151AC2C-892E-112E-A1C7-CE3D22BB609C}"/>
              </a:ext>
            </a:extLst>
          </p:cNvPr>
          <p:cNvSpPr/>
          <p:nvPr/>
        </p:nvSpPr>
        <p:spPr>
          <a:xfrm>
            <a:off x="440327" y="1733488"/>
            <a:ext cx="11020597" cy="828681"/>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FEF4117-1632-49E4-8ECE-4E65BD785914}"/>
              </a:ext>
            </a:extLst>
          </p:cNvPr>
          <p:cNvSpPr txBox="1"/>
          <p:nvPr/>
        </p:nvSpPr>
        <p:spPr>
          <a:xfrm>
            <a:off x="979047" y="1886218"/>
            <a:ext cx="10310887" cy="523220"/>
          </a:xfrm>
          <a:prstGeom prst="rect">
            <a:avLst/>
          </a:prstGeom>
          <a:noFill/>
        </p:spPr>
        <p:txBody>
          <a:bodyPr wrap="square" rtlCol="0">
            <a:spAutoFit/>
          </a:bodyPr>
          <a:lstStyle/>
          <a:p>
            <a:r>
              <a:rPr lang="en-US" sz="2800">
                <a:solidFill>
                  <a:srgbClr val="2E3192"/>
                </a:solidFill>
                <a:latin typeface="Montserrat" pitchFamily="2" charset="77"/>
              </a:rPr>
              <a:t>What can you tell me about </a:t>
            </a:r>
            <a:r>
              <a:rPr lang="en-US" sz="2800" b="1">
                <a:solidFill>
                  <a:srgbClr val="ED1C24"/>
                </a:solidFill>
                <a:latin typeface="Montserrat" pitchFamily="2" charset="77"/>
              </a:rPr>
              <a:t>glue</a:t>
            </a:r>
            <a:r>
              <a:rPr lang="en-US" sz="2800">
                <a:solidFill>
                  <a:srgbClr val="2E3192"/>
                </a:solidFill>
                <a:latin typeface="Montserrat" pitchFamily="2" charset="77"/>
              </a:rPr>
              <a:t>? </a:t>
            </a:r>
          </a:p>
        </p:txBody>
      </p:sp>
      <p:sp>
        <p:nvSpPr>
          <p:cNvPr id="62" name="5-Point Star 61">
            <a:extLst>
              <a:ext uri="{FF2B5EF4-FFF2-40B4-BE49-F238E27FC236}">
                <a16:creationId xmlns:a16="http://schemas.microsoft.com/office/drawing/2014/main" id="{FFCF1841-9F71-A579-906F-8114F4D6CCDD}"/>
              </a:ext>
            </a:extLst>
          </p:cNvPr>
          <p:cNvSpPr/>
          <p:nvPr/>
        </p:nvSpPr>
        <p:spPr>
          <a:xfrm>
            <a:off x="631000" y="2012035"/>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 name="Rounded Rectangle 9">
            <a:extLst>
              <a:ext uri="{FF2B5EF4-FFF2-40B4-BE49-F238E27FC236}">
                <a16:creationId xmlns:a16="http://schemas.microsoft.com/office/drawing/2014/main" id="{6B8F528E-541C-87EA-C6C9-B9CF375A38C6}"/>
              </a:ext>
            </a:extLst>
          </p:cNvPr>
          <p:cNvSpPr/>
          <p:nvPr/>
        </p:nvSpPr>
        <p:spPr>
          <a:xfrm>
            <a:off x="420862" y="2694680"/>
            <a:ext cx="11020597" cy="927158"/>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777C7F03-AC72-6CF3-8AF9-8B8A43533974}"/>
              </a:ext>
            </a:extLst>
          </p:cNvPr>
          <p:cNvSpPr txBox="1"/>
          <p:nvPr/>
        </p:nvSpPr>
        <p:spPr>
          <a:xfrm>
            <a:off x="943958" y="2681206"/>
            <a:ext cx="10045406" cy="954107"/>
          </a:xfrm>
          <a:prstGeom prst="rect">
            <a:avLst/>
          </a:prstGeom>
          <a:noFill/>
        </p:spPr>
        <p:txBody>
          <a:bodyPr wrap="square" lIns="91440" tIns="45720" rIns="91440" bIns="45720" rtlCol="0" anchor="t">
            <a:spAutoFit/>
          </a:bodyPr>
          <a:lstStyle/>
          <a:p>
            <a:r>
              <a:rPr lang="en-US" sz="2800">
                <a:solidFill>
                  <a:srgbClr val="2E3192"/>
                </a:solidFill>
                <a:latin typeface="Montserrat"/>
              </a:rPr>
              <a:t>What did you think would happen to the glue when we </a:t>
            </a:r>
            <a:r>
              <a:rPr lang="en-US" sz="2800" b="1">
                <a:solidFill>
                  <a:srgbClr val="ED1C24"/>
                </a:solidFill>
                <a:latin typeface="Montserrat"/>
              </a:rPr>
              <a:t>mixed</a:t>
            </a:r>
            <a:r>
              <a:rPr lang="en-US" sz="2800">
                <a:solidFill>
                  <a:srgbClr val="2E3192"/>
                </a:solidFill>
                <a:latin typeface="Montserrat"/>
              </a:rPr>
              <a:t> our </a:t>
            </a:r>
            <a:r>
              <a:rPr lang="en-US" sz="2800" b="1">
                <a:solidFill>
                  <a:srgbClr val="ED1C24"/>
                </a:solidFill>
                <a:latin typeface="Montserrat"/>
              </a:rPr>
              <a:t>materials</a:t>
            </a:r>
            <a:r>
              <a:rPr lang="en-US" sz="2800">
                <a:solidFill>
                  <a:srgbClr val="2E3192"/>
                </a:solidFill>
                <a:latin typeface="Montserrat"/>
              </a:rPr>
              <a:t> together? </a:t>
            </a:r>
          </a:p>
        </p:txBody>
      </p:sp>
      <p:sp>
        <p:nvSpPr>
          <p:cNvPr id="67" name="5-Point Star 66">
            <a:extLst>
              <a:ext uri="{FF2B5EF4-FFF2-40B4-BE49-F238E27FC236}">
                <a16:creationId xmlns:a16="http://schemas.microsoft.com/office/drawing/2014/main" id="{06008F46-8D04-A2A3-CBC5-E321AFF66D53}"/>
              </a:ext>
            </a:extLst>
          </p:cNvPr>
          <p:cNvSpPr/>
          <p:nvPr/>
        </p:nvSpPr>
        <p:spPr>
          <a:xfrm>
            <a:off x="611535" y="3022466"/>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4" name="Rounded Rectangle 13">
            <a:extLst>
              <a:ext uri="{FF2B5EF4-FFF2-40B4-BE49-F238E27FC236}">
                <a16:creationId xmlns:a16="http://schemas.microsoft.com/office/drawing/2014/main" id="{24CB9423-A6D7-E118-7220-83FCC3DD3C46}"/>
              </a:ext>
            </a:extLst>
          </p:cNvPr>
          <p:cNvSpPr/>
          <p:nvPr/>
        </p:nvSpPr>
        <p:spPr>
          <a:xfrm>
            <a:off x="453078" y="3773109"/>
            <a:ext cx="11020597" cy="987227"/>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5-Point Star 58">
            <a:extLst>
              <a:ext uri="{FF2B5EF4-FFF2-40B4-BE49-F238E27FC236}">
                <a16:creationId xmlns:a16="http://schemas.microsoft.com/office/drawing/2014/main" id="{C59D8997-3307-C1CF-5077-2A5C06DA1A65}"/>
              </a:ext>
            </a:extLst>
          </p:cNvPr>
          <p:cNvSpPr/>
          <p:nvPr/>
        </p:nvSpPr>
        <p:spPr>
          <a:xfrm>
            <a:off x="643751" y="4130929"/>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3" name="TextBox 62">
            <a:extLst>
              <a:ext uri="{FF2B5EF4-FFF2-40B4-BE49-F238E27FC236}">
                <a16:creationId xmlns:a16="http://schemas.microsoft.com/office/drawing/2014/main" id="{C57CC3EC-A18D-A421-C4BB-4875F208A660}"/>
              </a:ext>
            </a:extLst>
          </p:cNvPr>
          <p:cNvSpPr txBox="1"/>
          <p:nvPr/>
        </p:nvSpPr>
        <p:spPr>
          <a:xfrm>
            <a:off x="991076" y="3789669"/>
            <a:ext cx="9811780" cy="954107"/>
          </a:xfrm>
          <a:prstGeom prst="rect">
            <a:avLst/>
          </a:prstGeom>
          <a:noFill/>
        </p:spPr>
        <p:txBody>
          <a:bodyPr wrap="square" rtlCol="0">
            <a:spAutoFit/>
          </a:bodyPr>
          <a:lstStyle/>
          <a:p>
            <a:r>
              <a:rPr lang="en-US" sz="2800">
                <a:solidFill>
                  <a:srgbClr val="2E3192"/>
                </a:solidFill>
                <a:latin typeface="Montserrat" pitchFamily="2" charset="77"/>
              </a:rPr>
              <a:t>How did the glue </a:t>
            </a:r>
            <a:r>
              <a:rPr lang="en-US" sz="2800" b="1">
                <a:solidFill>
                  <a:srgbClr val="ED1C24"/>
                </a:solidFill>
                <a:latin typeface="Montserrat" pitchFamily="2" charset="77"/>
              </a:rPr>
              <a:t>change</a:t>
            </a:r>
            <a:r>
              <a:rPr lang="en-US" sz="2800">
                <a:solidFill>
                  <a:srgbClr val="2E3192"/>
                </a:solidFill>
                <a:latin typeface="Montserrat" pitchFamily="2" charset="77"/>
              </a:rPr>
              <a:t> when we mixed our materials? </a:t>
            </a:r>
          </a:p>
        </p:txBody>
      </p:sp>
      <p:sp>
        <p:nvSpPr>
          <p:cNvPr id="64" name="Rounded Rectangle 63">
            <a:extLst>
              <a:ext uri="{FF2B5EF4-FFF2-40B4-BE49-F238E27FC236}">
                <a16:creationId xmlns:a16="http://schemas.microsoft.com/office/drawing/2014/main" id="{738342C9-6D3C-7838-6740-69A3A6794842}"/>
              </a:ext>
            </a:extLst>
          </p:cNvPr>
          <p:cNvSpPr/>
          <p:nvPr/>
        </p:nvSpPr>
        <p:spPr>
          <a:xfrm>
            <a:off x="453078" y="4906264"/>
            <a:ext cx="11020597" cy="950731"/>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22EB54D8-9501-8B09-5905-B32CF28D0C16}"/>
              </a:ext>
            </a:extLst>
          </p:cNvPr>
          <p:cNvSpPr txBox="1"/>
          <p:nvPr/>
        </p:nvSpPr>
        <p:spPr>
          <a:xfrm>
            <a:off x="976175" y="4904576"/>
            <a:ext cx="9811780" cy="954107"/>
          </a:xfrm>
          <a:prstGeom prst="rect">
            <a:avLst/>
          </a:prstGeom>
          <a:noFill/>
        </p:spPr>
        <p:txBody>
          <a:bodyPr wrap="square" rtlCol="0">
            <a:spAutoFit/>
          </a:bodyPr>
          <a:lstStyle/>
          <a:p>
            <a:r>
              <a:rPr lang="en-US" sz="2800">
                <a:solidFill>
                  <a:srgbClr val="2E3192"/>
                </a:solidFill>
                <a:latin typeface="Montserrat" pitchFamily="2" charset="77"/>
              </a:rPr>
              <a:t>What can our </a:t>
            </a:r>
            <a:r>
              <a:rPr lang="en-US" sz="2800" b="1">
                <a:solidFill>
                  <a:srgbClr val="ED1C24"/>
                </a:solidFill>
                <a:latin typeface="Montserrat" pitchFamily="2" charset="77"/>
              </a:rPr>
              <a:t>new material </a:t>
            </a:r>
            <a:r>
              <a:rPr lang="en-US" sz="2800">
                <a:solidFill>
                  <a:srgbClr val="2E3192"/>
                </a:solidFill>
                <a:latin typeface="Montserrat" pitchFamily="2" charset="77"/>
              </a:rPr>
              <a:t>do now that it couldn’t do before we mixed our materials? </a:t>
            </a:r>
          </a:p>
        </p:txBody>
      </p:sp>
      <p:sp>
        <p:nvSpPr>
          <p:cNvPr id="66" name="5-Point Star 65">
            <a:extLst>
              <a:ext uri="{FF2B5EF4-FFF2-40B4-BE49-F238E27FC236}">
                <a16:creationId xmlns:a16="http://schemas.microsoft.com/office/drawing/2014/main" id="{1C3933FC-816E-EB3F-3758-B062A61F026E}"/>
              </a:ext>
            </a:extLst>
          </p:cNvPr>
          <p:cNvSpPr/>
          <p:nvPr/>
        </p:nvSpPr>
        <p:spPr>
          <a:xfrm>
            <a:off x="643752" y="5245836"/>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24735491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2391B-4551-8BDD-589D-6DAA011A8D5D}"/>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F461EC66-CC9D-83AB-3AB1-5D8C605BC8E5}"/>
              </a:ext>
            </a:extLst>
          </p:cNvPr>
          <p:cNvSpPr>
            <a:spLocks/>
          </p:cNvSpPr>
          <p:nvPr/>
        </p:nvSpPr>
        <p:spPr>
          <a:xfrm>
            <a:off x="0" y="0"/>
            <a:ext cx="12192000" cy="6858000"/>
          </a:xfrm>
          <a:prstGeom prst="rect">
            <a:avLst/>
          </a:prstGeom>
          <a:gradFill>
            <a:gsLst>
              <a:gs pos="70000">
                <a:srgbClr val="23183B"/>
              </a:gs>
              <a:gs pos="1000">
                <a:srgbClr val="ED1C24"/>
              </a:gs>
              <a:gs pos="27000">
                <a:srgbClr val="2E3192"/>
              </a:gs>
            </a:gsLst>
            <a:lin ang="150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D0C2871-3DA6-91F0-F39C-5AC0812910BC}"/>
              </a:ext>
            </a:extLst>
          </p:cNvPr>
          <p:cNvSpPr>
            <a:spLocks noGrp="1"/>
          </p:cNvSpPr>
          <p:nvPr>
            <p:ph type="title"/>
          </p:nvPr>
        </p:nvSpPr>
        <p:spPr>
          <a:xfrm>
            <a:off x="3506261" y="197666"/>
            <a:ext cx="4929717" cy="538874"/>
          </a:xfrm>
        </p:spPr>
        <p:txBody>
          <a:bodyPr>
            <a:normAutofit fontScale="90000"/>
          </a:bodyPr>
          <a:lstStyle/>
          <a:p>
            <a:pPr algn="l"/>
            <a:r>
              <a:rPr lang="en-US" sz="4000">
                <a:solidFill>
                  <a:schemeClr val="bg1"/>
                </a:solidFill>
                <a:latin typeface="Montserrat"/>
              </a:rPr>
              <a:t>Career Exploration</a:t>
            </a:r>
            <a:endParaRPr lang="en-US" sz="4000">
              <a:solidFill>
                <a:schemeClr val="bg1"/>
              </a:solidFill>
            </a:endParaRPr>
          </a:p>
        </p:txBody>
      </p:sp>
      <p:pic>
        <p:nvPicPr>
          <p:cNvPr id="6" name="Picture 5">
            <a:extLst>
              <a:ext uri="{FF2B5EF4-FFF2-40B4-BE49-F238E27FC236}">
                <a16:creationId xmlns:a16="http://schemas.microsoft.com/office/drawing/2014/main" id="{AD1998F6-3014-A33C-563E-8B82306F6ED4}"/>
              </a:ext>
            </a:extLst>
          </p:cNvPr>
          <p:cNvPicPr>
            <a:picLocks noChangeAspect="1"/>
          </p:cNvPicPr>
          <p:nvPr/>
        </p:nvPicPr>
        <p:blipFill>
          <a:blip r:embed="rId3"/>
          <a:stretch>
            <a:fillRect/>
          </a:stretch>
        </p:blipFill>
        <p:spPr>
          <a:xfrm>
            <a:off x="100885" y="160991"/>
            <a:ext cx="985793" cy="761749"/>
          </a:xfrm>
          <a:prstGeom prst="rect">
            <a:avLst/>
          </a:prstGeom>
        </p:spPr>
      </p:pic>
      <p:pic>
        <p:nvPicPr>
          <p:cNvPr id="12" name="Picture 11">
            <a:extLst>
              <a:ext uri="{FF2B5EF4-FFF2-40B4-BE49-F238E27FC236}">
                <a16:creationId xmlns:a16="http://schemas.microsoft.com/office/drawing/2014/main" id="{3990ED7E-3AD1-2A05-81AE-BA20F8F2C9DB}"/>
              </a:ext>
            </a:extLst>
          </p:cNvPr>
          <p:cNvPicPr>
            <a:picLocks noChangeAspect="1"/>
          </p:cNvPicPr>
          <p:nvPr/>
        </p:nvPicPr>
        <p:blipFill>
          <a:blip r:embed="rId4"/>
          <a:stretch>
            <a:fillRect/>
          </a:stretch>
        </p:blipFill>
        <p:spPr>
          <a:xfrm>
            <a:off x="10071209" y="84083"/>
            <a:ext cx="2080127" cy="532414"/>
          </a:xfrm>
          <a:prstGeom prst="rect">
            <a:avLst/>
          </a:prstGeom>
        </p:spPr>
      </p:pic>
      <p:sp>
        <p:nvSpPr>
          <p:cNvPr id="2" name="Rectangle 1">
            <a:extLst>
              <a:ext uri="{FF2B5EF4-FFF2-40B4-BE49-F238E27FC236}">
                <a16:creationId xmlns:a16="http://schemas.microsoft.com/office/drawing/2014/main" id="{ABFFC6CD-63C2-7F28-A9E4-0CAFBAC6B51A}"/>
              </a:ext>
            </a:extLst>
          </p:cNvPr>
          <p:cNvSpPr>
            <a:spLocks noChangeArrowheads="1"/>
          </p:cNvSpPr>
          <p:nvPr/>
        </p:nvSpPr>
        <p:spPr bwMode="auto">
          <a:xfrm>
            <a:off x="838200" y="3625679"/>
            <a:ext cx="1079109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 name="Rectangle 1">
            <a:extLst>
              <a:ext uri="{FF2B5EF4-FFF2-40B4-BE49-F238E27FC236}">
                <a16:creationId xmlns:a16="http://schemas.microsoft.com/office/drawing/2014/main" id="{2F7F2B12-6BCB-D2D5-D9B9-9EAC571E2534}"/>
              </a:ext>
            </a:extLst>
          </p:cNvPr>
          <p:cNvSpPr>
            <a:spLocks noChangeArrowheads="1"/>
          </p:cNvSpPr>
          <p:nvPr/>
        </p:nvSpPr>
        <p:spPr bwMode="auto">
          <a:xfrm>
            <a:off x="1025768" y="3302514"/>
            <a:ext cx="1008550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a:ln>
                <a:noFill/>
              </a:ln>
              <a:solidFill>
                <a:schemeClr val="bg1"/>
              </a:solidFill>
              <a:effectLst/>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 name="Rounded Rectangle 14">
            <a:extLst>
              <a:ext uri="{FF2B5EF4-FFF2-40B4-BE49-F238E27FC236}">
                <a16:creationId xmlns:a16="http://schemas.microsoft.com/office/drawing/2014/main" id="{15CEDB2D-8DF5-6B94-1C47-CF16E08D6674}"/>
              </a:ext>
            </a:extLst>
          </p:cNvPr>
          <p:cNvSpPr/>
          <p:nvPr/>
        </p:nvSpPr>
        <p:spPr>
          <a:xfrm>
            <a:off x="3160838" y="3948853"/>
            <a:ext cx="5582525" cy="1171212"/>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b="1">
                <a:solidFill>
                  <a:srgbClr val="ED1C24"/>
                </a:solidFill>
                <a:latin typeface="Montserrat" pitchFamily="2" charset="77"/>
              </a:rPr>
              <a:t>Factory Workers </a:t>
            </a:r>
            <a:r>
              <a:rPr lang="en-US">
                <a:solidFill>
                  <a:srgbClr val="2E3192"/>
                </a:solidFill>
                <a:latin typeface="Montserrat" pitchFamily="2" charset="77"/>
              </a:rPr>
              <a:t>help make materials and products by following steps, and watching for changes </a:t>
            </a:r>
          </a:p>
        </p:txBody>
      </p:sp>
      <p:sp>
        <p:nvSpPr>
          <p:cNvPr id="18" name="Rounded Rectangle 17">
            <a:extLst>
              <a:ext uri="{FF2B5EF4-FFF2-40B4-BE49-F238E27FC236}">
                <a16:creationId xmlns:a16="http://schemas.microsoft.com/office/drawing/2014/main" id="{BEA5331F-C61F-6C61-5427-212D905A663A}"/>
              </a:ext>
            </a:extLst>
          </p:cNvPr>
          <p:cNvSpPr/>
          <p:nvPr/>
        </p:nvSpPr>
        <p:spPr>
          <a:xfrm>
            <a:off x="3160838" y="2507644"/>
            <a:ext cx="5564596" cy="1236465"/>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b="1">
                <a:solidFill>
                  <a:srgbClr val="ED1C24"/>
                </a:solidFill>
                <a:latin typeface="Montserrat" pitchFamily="2" charset="77"/>
              </a:rPr>
              <a:t>Paint Makers </a:t>
            </a:r>
            <a:r>
              <a:rPr lang="en-US">
                <a:solidFill>
                  <a:srgbClr val="2E3192"/>
                </a:solidFill>
                <a:latin typeface="Montserrat" pitchFamily="2" charset="77"/>
              </a:rPr>
              <a:t>mix colors known as pigments, and various liquids and binding agents to create paints that are strong, durable, and vibrant </a:t>
            </a:r>
          </a:p>
        </p:txBody>
      </p:sp>
      <p:sp>
        <p:nvSpPr>
          <p:cNvPr id="19" name="Rounded Rectangle 18">
            <a:extLst>
              <a:ext uri="{FF2B5EF4-FFF2-40B4-BE49-F238E27FC236}">
                <a16:creationId xmlns:a16="http://schemas.microsoft.com/office/drawing/2014/main" id="{CB7F7CBB-AB9C-7050-CEF0-39DE6FA5DA99}"/>
              </a:ext>
            </a:extLst>
          </p:cNvPr>
          <p:cNvSpPr/>
          <p:nvPr/>
        </p:nvSpPr>
        <p:spPr>
          <a:xfrm>
            <a:off x="3178768" y="1257591"/>
            <a:ext cx="5546665" cy="1045095"/>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b="1">
                <a:solidFill>
                  <a:srgbClr val="ED1C24"/>
                </a:solidFill>
                <a:latin typeface="Montserrat" pitchFamily="2" charset="77"/>
              </a:rPr>
              <a:t>Bakers</a:t>
            </a:r>
            <a:r>
              <a:rPr lang="en-US">
                <a:solidFill>
                  <a:srgbClr val="2E3192"/>
                </a:solidFill>
                <a:latin typeface="Montserrat" pitchFamily="2" charset="77"/>
              </a:rPr>
              <a:t> mix ingredients like flour, water, and eggs to make new materials, like dough and batter </a:t>
            </a:r>
          </a:p>
        </p:txBody>
      </p:sp>
      <p:sp>
        <p:nvSpPr>
          <p:cNvPr id="20" name="5-Point Star 19">
            <a:extLst>
              <a:ext uri="{FF2B5EF4-FFF2-40B4-BE49-F238E27FC236}">
                <a16:creationId xmlns:a16="http://schemas.microsoft.com/office/drawing/2014/main" id="{B1FAA88C-8E79-CCA1-CE14-2A7BABD841A2}"/>
              </a:ext>
            </a:extLst>
          </p:cNvPr>
          <p:cNvSpPr/>
          <p:nvPr/>
        </p:nvSpPr>
        <p:spPr>
          <a:xfrm>
            <a:off x="8537729" y="585017"/>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21" name="Straight Connector 20">
            <a:extLst>
              <a:ext uri="{FF2B5EF4-FFF2-40B4-BE49-F238E27FC236}">
                <a16:creationId xmlns:a16="http://schemas.microsoft.com/office/drawing/2014/main" id="{C49B8254-D417-3A48-1FE9-B8E3922DBF27}"/>
              </a:ext>
            </a:extLst>
          </p:cNvPr>
          <p:cNvCxnSpPr>
            <a:cxnSpLocks/>
          </p:cNvCxnSpPr>
          <p:nvPr/>
        </p:nvCxnSpPr>
        <p:spPr>
          <a:xfrm flipV="1">
            <a:off x="3590612" y="752017"/>
            <a:ext cx="4929717" cy="3665"/>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AA89412D-9A3B-598C-7762-56CE2CD9B15C}"/>
              </a:ext>
            </a:extLst>
          </p:cNvPr>
          <p:cNvPicPr>
            <a:picLocks noChangeAspect="1"/>
          </p:cNvPicPr>
          <p:nvPr/>
        </p:nvPicPr>
        <p:blipFill>
          <a:blip r:embed="rId5"/>
          <a:stretch>
            <a:fillRect/>
          </a:stretch>
        </p:blipFill>
        <p:spPr>
          <a:xfrm>
            <a:off x="8891616" y="1225781"/>
            <a:ext cx="3102669" cy="2069694"/>
          </a:xfrm>
          <a:prstGeom prst="roundRect">
            <a:avLst/>
          </a:prstGeom>
          <a:ln w="28575">
            <a:solidFill>
              <a:schemeClr val="bg1"/>
            </a:solidFill>
          </a:ln>
          <a:effectLst>
            <a:outerShdw blurRad="152400" dist="38100" dir="8100000" sx="102000" sy="102000" algn="tr" rotWithShape="0">
              <a:prstClr val="black">
                <a:alpha val="40000"/>
              </a:prstClr>
            </a:outerShdw>
          </a:effectLst>
        </p:spPr>
      </p:pic>
      <p:sp>
        <p:nvSpPr>
          <p:cNvPr id="9" name="Rounded Rectangle 8">
            <a:extLst>
              <a:ext uri="{FF2B5EF4-FFF2-40B4-BE49-F238E27FC236}">
                <a16:creationId xmlns:a16="http://schemas.microsoft.com/office/drawing/2014/main" id="{AD667ADE-5A56-3B8E-BB20-58DC87DB4CEA}"/>
              </a:ext>
            </a:extLst>
          </p:cNvPr>
          <p:cNvSpPr/>
          <p:nvPr/>
        </p:nvSpPr>
        <p:spPr>
          <a:xfrm>
            <a:off x="3142909" y="5326529"/>
            <a:ext cx="5582525" cy="1171212"/>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b="1">
                <a:solidFill>
                  <a:srgbClr val="ED1C24"/>
                </a:solidFill>
                <a:latin typeface="Montserrat" pitchFamily="2" charset="77"/>
              </a:rPr>
              <a:t>Engineers</a:t>
            </a:r>
            <a:r>
              <a:rPr lang="en-US">
                <a:solidFill>
                  <a:srgbClr val="2E3192"/>
                </a:solidFill>
                <a:latin typeface="Montserrat" pitchFamily="2" charset="77"/>
              </a:rPr>
              <a:t> help decide how materials should be made so that they work the right way </a:t>
            </a:r>
          </a:p>
        </p:txBody>
      </p:sp>
      <p:pic>
        <p:nvPicPr>
          <p:cNvPr id="11" name="Picture 10">
            <a:extLst>
              <a:ext uri="{FF2B5EF4-FFF2-40B4-BE49-F238E27FC236}">
                <a16:creationId xmlns:a16="http://schemas.microsoft.com/office/drawing/2014/main" id="{9519963C-B5DE-9711-1199-EE57F86BAE11}"/>
              </a:ext>
            </a:extLst>
          </p:cNvPr>
          <p:cNvPicPr>
            <a:picLocks noChangeAspect="1"/>
          </p:cNvPicPr>
          <p:nvPr/>
        </p:nvPicPr>
        <p:blipFill>
          <a:blip r:embed="rId6"/>
          <a:stretch>
            <a:fillRect/>
          </a:stretch>
        </p:blipFill>
        <p:spPr>
          <a:xfrm>
            <a:off x="85326" y="1716085"/>
            <a:ext cx="2945682" cy="1963788"/>
          </a:xfrm>
          <a:prstGeom prst="roundRect">
            <a:avLst/>
          </a:prstGeom>
          <a:ln w="28575">
            <a:solidFill>
              <a:schemeClr val="bg1"/>
            </a:solidFill>
          </a:ln>
          <a:effectLst>
            <a:outerShdw blurRad="139700" dist="38100" dir="8100000" sx="102000" sy="102000" algn="tr" rotWithShape="0">
              <a:prstClr val="black">
                <a:alpha val="40000"/>
              </a:prstClr>
            </a:outerShdw>
          </a:effectLst>
        </p:spPr>
      </p:pic>
      <p:pic>
        <p:nvPicPr>
          <p:cNvPr id="22" name="Picture 21">
            <a:extLst>
              <a:ext uri="{FF2B5EF4-FFF2-40B4-BE49-F238E27FC236}">
                <a16:creationId xmlns:a16="http://schemas.microsoft.com/office/drawing/2014/main" id="{08FA8AD8-4173-6422-88BA-00FE13F21650}"/>
              </a:ext>
            </a:extLst>
          </p:cNvPr>
          <p:cNvPicPr>
            <a:picLocks noChangeAspect="1"/>
          </p:cNvPicPr>
          <p:nvPr/>
        </p:nvPicPr>
        <p:blipFill>
          <a:blip r:embed="rId7"/>
          <a:stretch>
            <a:fillRect/>
          </a:stretch>
        </p:blipFill>
        <p:spPr>
          <a:xfrm>
            <a:off x="8875933" y="3525076"/>
            <a:ext cx="3201425" cy="1801453"/>
          </a:xfrm>
          <a:prstGeom prst="roundRect">
            <a:avLst/>
          </a:prstGeom>
          <a:ln w="28575">
            <a:solidFill>
              <a:schemeClr val="bg1"/>
            </a:solidFill>
          </a:ln>
        </p:spPr>
      </p:pic>
      <p:pic>
        <p:nvPicPr>
          <p:cNvPr id="25" name="Picture 24">
            <a:extLst>
              <a:ext uri="{FF2B5EF4-FFF2-40B4-BE49-F238E27FC236}">
                <a16:creationId xmlns:a16="http://schemas.microsoft.com/office/drawing/2014/main" id="{C4E5B358-8E48-2C97-AC10-1E5D1D68BEEF}"/>
              </a:ext>
            </a:extLst>
          </p:cNvPr>
          <p:cNvPicPr>
            <a:picLocks noChangeAspect="1"/>
          </p:cNvPicPr>
          <p:nvPr/>
        </p:nvPicPr>
        <p:blipFill>
          <a:blip r:embed="rId8"/>
          <a:stretch>
            <a:fillRect/>
          </a:stretch>
        </p:blipFill>
        <p:spPr>
          <a:xfrm>
            <a:off x="114271" y="4049448"/>
            <a:ext cx="2932296" cy="1649168"/>
          </a:xfrm>
          <a:prstGeom prst="roundRect">
            <a:avLst/>
          </a:prstGeom>
          <a:ln w="28575">
            <a:solidFill>
              <a:schemeClr val="bg1"/>
            </a:solidFill>
          </a:ln>
          <a:effectLst>
            <a:outerShdw blurRad="127000" dist="38100" dir="8100000" sx="102000" sy="102000" algn="tr" rotWithShape="0">
              <a:prstClr val="black">
                <a:alpha val="40000"/>
              </a:prstClr>
            </a:outerShdw>
          </a:effectLst>
        </p:spPr>
      </p:pic>
    </p:spTree>
    <p:extLst>
      <p:ext uri="{BB962C8B-B14F-4D97-AF65-F5344CB8AC3E}">
        <p14:creationId xmlns:p14="http://schemas.microsoft.com/office/powerpoint/2010/main" val="17334341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446C951A69167489873FE8CAC4C2EA6" ma:contentTypeVersion="23" ma:contentTypeDescription="Create a new document." ma:contentTypeScope="" ma:versionID="b4f0f7d9022e5569520be853261881a0">
  <xsd:schema xmlns:xsd="http://www.w3.org/2001/XMLSchema" xmlns:xs="http://www.w3.org/2001/XMLSchema" xmlns:p="http://schemas.microsoft.com/office/2006/metadata/properties" xmlns:ns2="1f6d1321-5d91-4f7a-ae77-7a79f5a80889" xmlns:ns3="3de6ef40-c28e-4c33-ad84-c9037c327c85" targetNamespace="http://schemas.microsoft.com/office/2006/metadata/properties" ma:root="true" ma:fieldsID="eb275bea23504f0981b22e8754ddf98d" ns2:_="" ns3:_="">
    <xsd:import namespace="1f6d1321-5d91-4f7a-ae77-7a79f5a80889"/>
    <xsd:import namespace="3de6ef40-c28e-4c33-ad84-c9037c327c8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element ref="ns2:Scrubbed"/>
                <xsd:element ref="ns2:MediaServiceDateTaken" minOccurs="0"/>
                <xsd:element ref="ns2:SOWStatus" minOccurs="0"/>
                <xsd:element ref="ns2:MediaServiceBillingMetadata" minOccurs="0"/>
                <xsd:element ref="ns2:MediaLengthInSeconds" minOccurs="0"/>
                <xsd:element ref="ns2:MediaServiceLocation" minOccurs="0"/>
                <xsd:element ref="ns2:ImagesAdded" minOccurs="0"/>
                <xsd:element ref="ns2:ImagesAdde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6d1321-5d91-4f7a-ae77-7a79f5a808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5c7b656-8f26-4d42-9765-5028eeecbe23"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Scrubbed" ma:index="22" ma:displayName="Edited" ma:default="0" ma:format="Dropdown" ma:internalName="Scrubbed">
      <xsd:simpleType>
        <xsd:restriction base="dms:Boolean"/>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SOWStatus" ma:index="24" nillable="true" ma:displayName="SOW Status" ma:format="Dropdown" ma:internalName="SOWStatus">
      <xsd:simpleType>
        <xsd:restriction base="dms:Choice">
          <xsd:enumeration value="Inital SOW - WF Review"/>
          <xsd:enumeration value="SOW Being Reviewed by Site"/>
          <xsd:enumeration value="SOW Done - With Program Management"/>
          <xsd:enumeration value="SOW Done - Sent to Lori/Nathan"/>
          <xsd:enumeration value="SOW Done - Sent to Catherine"/>
          <xsd:enumeration value="SOW FINAL - Sent to Erin"/>
          <xsd:enumeration value="SOW FINAL - Sent to Site in Contract"/>
          <xsd:enumeration value="SOW - ON HOLD"/>
          <xsd:enumeration value="Need Budget - SOW DONE"/>
        </xsd:restriction>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MediaLengthInSeconds" ma:index="26" nillable="true" ma:displayName="MediaLengthInSeconds" ma:hidden="true" ma:internalName="MediaLengthInSeconds" ma:readOnly="true">
      <xsd:simpleType>
        <xsd:restriction base="dms:Unknown"/>
      </xsd:simpleType>
    </xsd:element>
    <xsd:element name="MediaServiceLocation" ma:index="27" nillable="true" ma:displayName="Location" ma:indexed="true" ma:internalName="MediaServiceLocation" ma:readOnly="true">
      <xsd:simpleType>
        <xsd:restriction base="dms:Text"/>
      </xsd:simpleType>
    </xsd:element>
    <xsd:element name="ImagesAdded" ma:index="28" nillable="true" ma:displayName="Images Added" ma:description="Images added in lessons and also pictures notated with same text." ma:format="Dropdown" ma:internalName="ImagesAdded">
      <xsd:simpleType>
        <xsd:restriction base="dms:Text">
          <xsd:maxLength value="255"/>
        </xsd:restriction>
      </xsd:simpleType>
    </xsd:element>
    <xsd:element name="ImagesAdded0" ma:index="29" nillable="true" ma:displayName="Images Added" ma:description="Images added in lessons and also pictures notated with same text." ma:format="Dropdown" ma:internalName="ImagesAdded0">
      <xsd:simpleType>
        <xsd:restriction base="dms:Choice">
          <xsd:enumeration value="Images Added"/>
          <xsd:enumeration value="Choice 2"/>
          <xsd:enumeration value="Choice 3"/>
        </xsd:restriction>
      </xsd:simpleType>
    </xsd:element>
  </xsd:schema>
  <xsd:schema xmlns:xsd="http://www.w3.org/2001/XMLSchema" xmlns:xs="http://www.w3.org/2001/XMLSchema" xmlns:dms="http://schemas.microsoft.com/office/2006/documentManagement/types" xmlns:pc="http://schemas.microsoft.com/office/infopath/2007/PartnerControls" targetNamespace="3de6ef40-c28e-4c33-ad84-c9037c327c8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3cba9fb-0e14-4e31-91c0-4d753f42dbed}" ma:internalName="TaxCatchAll" ma:showField="CatchAllData" ma:web="3de6ef40-c28e-4c33-ad84-c9037c327c8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crubbed xmlns="1f6d1321-5d91-4f7a-ae77-7a79f5a80889">true</Scrubbed>
    <lcf76f155ced4ddcb4097134ff3c332f xmlns="1f6d1321-5d91-4f7a-ae77-7a79f5a80889">
      <Terms xmlns="http://schemas.microsoft.com/office/infopath/2007/PartnerControls"/>
    </lcf76f155ced4ddcb4097134ff3c332f>
    <SOWStatus xmlns="1f6d1321-5d91-4f7a-ae77-7a79f5a80889" xsi:nil="true"/>
    <TaxCatchAll xmlns="3de6ef40-c28e-4c33-ad84-c9037c327c85" xsi:nil="true"/>
    <ImagesAdded0 xmlns="1f6d1321-5d91-4f7a-ae77-7a79f5a80889" xsi:nil="true"/>
    <ImagesAdded xmlns="1f6d1321-5d91-4f7a-ae77-7a79f5a80889" xsi:nil="true"/>
  </documentManagement>
</p:properties>
</file>

<file path=customXml/itemProps1.xml><?xml version="1.0" encoding="utf-8"?>
<ds:datastoreItem xmlns:ds="http://schemas.openxmlformats.org/officeDocument/2006/customXml" ds:itemID="{99CBF920-68B8-4000-978D-B63ED842DB41}">
  <ds:schemaRefs>
    <ds:schemaRef ds:uri="http://schemas.microsoft.com/sharepoint/v3/contenttype/forms"/>
  </ds:schemaRefs>
</ds:datastoreItem>
</file>

<file path=customXml/itemProps2.xml><?xml version="1.0" encoding="utf-8"?>
<ds:datastoreItem xmlns:ds="http://schemas.openxmlformats.org/officeDocument/2006/customXml" ds:itemID="{43950FA4-0B16-4F55-979C-A300E795EC92}">
  <ds:schemaRefs>
    <ds:schemaRef ds:uri="1f6d1321-5d91-4f7a-ae77-7a79f5a80889"/>
    <ds:schemaRef ds:uri="3de6ef40-c28e-4c33-ad84-c9037c327c8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AAB8A5B-6605-4F13-B144-3F83376A8991}">
  <ds:schemaRefs>
    <ds:schemaRef ds:uri="1f6d1321-5d91-4f7a-ae77-7a79f5a80889"/>
    <ds:schemaRef ds:uri="3de6ef40-c28e-4c33-ad84-c9037c327c8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13</Slides>
  <Notes>13</Notes>
  <HiddenSlides>0</HiddenSlide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Silly Putty</vt:lpstr>
      <vt:lpstr>The Foundations of Controlling Materials</vt:lpstr>
      <vt:lpstr>The Foundations of Controlling Materials</vt:lpstr>
      <vt:lpstr>PowerPoint Presentation</vt:lpstr>
      <vt:lpstr>Today’s Materials</vt:lpstr>
      <vt:lpstr>Step 1</vt:lpstr>
      <vt:lpstr>Step 2</vt:lpstr>
      <vt:lpstr>Step 3</vt:lpstr>
      <vt:lpstr>Step 4</vt:lpstr>
      <vt:lpstr>You made a mixture called Silly Putty!</vt:lpstr>
      <vt:lpstr>  </vt:lpstr>
      <vt:lpstr>Career Exploration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revision>1</cp:revision>
  <dcterms:created xsi:type="dcterms:W3CDTF">2013-01-27T09:14:16Z</dcterms:created>
  <dcterms:modified xsi:type="dcterms:W3CDTF">2026-08-06T20:39:23Z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0x0101009446C951A69167489873FE8CAC4C2EA6</vt:lpwstr>
  </property>
  <property fmtid="{D5CDD505-2E9C-101B-9397-08002B2CF9AE}" pid="3" name="MediaServiceImageTags">
    <vt:lpwstr/>
  </property>
</Properties>
</file>