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84" r:id="rId5"/>
    <p:sldId id="6967" r:id="rId6"/>
    <p:sldId id="6975" r:id="rId7"/>
    <p:sldId id="6955" r:id="rId8"/>
    <p:sldId id="6974" r:id="rId9"/>
    <p:sldId id="6957" r:id="rId10"/>
    <p:sldId id="6968" r:id="rId11"/>
    <p:sldId id="6969" r:id="rId12"/>
    <p:sldId id="6970" r:id="rId13"/>
    <p:sldId id="6971" r:id="rId14"/>
    <p:sldId id="6966" r:id="rId15"/>
    <p:sldId id="6972" r:id="rId16"/>
    <p:sldId id="6964" r:id="rId17"/>
    <p:sldId id="69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93B481-FCC2-8141-814E-6DB745FCB4BE}" v="253" dt="2026-08-05T14:38:24.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addSld delSld modSld sldOrd">
      <pc:chgData name="Shelby Bledsoe" userId="c9738545-4c56-4193-a6fa-33fe679ebc37" providerId="ADAL" clId="{D1069CD9-D04A-50C0-9BB8-0A004E678B39}" dt="2026-08-05T14:38:24.099" v="250" actId="113"/>
      <pc:docMkLst>
        <pc:docMk/>
      </pc:docMkLst>
      <pc:sldChg chg="del">
        <pc:chgData name="Shelby Bledsoe" userId="c9738545-4c56-4193-a6fa-33fe679ebc37" providerId="ADAL" clId="{D1069CD9-D04A-50C0-9BB8-0A004E678B39}" dt="2026-08-05T14:29:42.001" v="31" actId="2696"/>
        <pc:sldMkLst>
          <pc:docMk/>
          <pc:sldMk cId="0" sldId="267"/>
        </pc:sldMkLst>
      </pc:sldChg>
      <pc:sldChg chg="modSp mod">
        <pc:chgData name="Shelby Bledsoe" userId="c9738545-4c56-4193-a6fa-33fe679ebc37" providerId="ADAL" clId="{D1069CD9-D04A-50C0-9BB8-0A004E678B39}" dt="2026-08-05T14:28:16.912" v="23" actId="20577"/>
        <pc:sldMkLst>
          <pc:docMk/>
          <pc:sldMk cId="2783090172" sldId="284"/>
        </pc:sldMkLst>
        <pc:spChg chg="mod">
          <ac:chgData name="Shelby Bledsoe" userId="c9738545-4c56-4193-a6fa-33fe679ebc37" providerId="ADAL" clId="{D1069CD9-D04A-50C0-9BB8-0A004E678B39}" dt="2026-08-05T14:28:16.912" v="23" actId="20577"/>
          <ac:spMkLst>
            <pc:docMk/>
            <pc:sldMk cId="2783090172" sldId="284"/>
            <ac:spMk id="65" creationId="{123F62CE-6078-28F3-A129-54615E50A2CB}"/>
          </ac:spMkLst>
        </pc:spChg>
      </pc:sldChg>
      <pc:sldChg chg="del">
        <pc:chgData name="Shelby Bledsoe" userId="c9738545-4c56-4193-a6fa-33fe679ebc37" providerId="ADAL" clId="{D1069CD9-D04A-50C0-9BB8-0A004E678B39}" dt="2026-08-05T14:28:06.755" v="3" actId="2696"/>
        <pc:sldMkLst>
          <pc:docMk/>
          <pc:sldMk cId="2960108082" sldId="6928"/>
        </pc:sldMkLst>
      </pc:sldChg>
      <pc:sldChg chg="del">
        <pc:chgData name="Shelby Bledsoe" userId="c9738545-4c56-4193-a6fa-33fe679ebc37" providerId="ADAL" clId="{D1069CD9-D04A-50C0-9BB8-0A004E678B39}" dt="2026-08-05T14:29:22.779" v="27" actId="2696"/>
        <pc:sldMkLst>
          <pc:docMk/>
          <pc:sldMk cId="3942874957" sldId="6930"/>
        </pc:sldMkLst>
      </pc:sldChg>
      <pc:sldChg chg="delSp modSp mod setBg">
        <pc:chgData name="Shelby Bledsoe" userId="c9738545-4c56-4193-a6fa-33fe679ebc37" providerId="ADAL" clId="{D1069CD9-D04A-50C0-9BB8-0A004E678B39}" dt="2026-08-05T14:37:26.213" v="210" actId="14100"/>
        <pc:sldMkLst>
          <pc:docMk/>
          <pc:sldMk cId="2643503414" sldId="6955"/>
        </pc:sldMkLst>
        <pc:spChg chg="del">
          <ac:chgData name="Shelby Bledsoe" userId="c9738545-4c56-4193-a6fa-33fe679ebc37" providerId="ADAL" clId="{D1069CD9-D04A-50C0-9BB8-0A004E678B39}" dt="2026-08-05T14:36:30.630" v="181" actId="478"/>
          <ac:spMkLst>
            <pc:docMk/>
            <pc:sldMk cId="2643503414" sldId="6955"/>
            <ac:spMk id="3" creationId="{3CAACF48-8517-212F-4038-54FB3C420607}"/>
          </ac:spMkLst>
        </pc:spChg>
        <pc:spChg chg="del">
          <ac:chgData name="Shelby Bledsoe" userId="c9738545-4c56-4193-a6fa-33fe679ebc37" providerId="ADAL" clId="{D1069CD9-D04A-50C0-9BB8-0A004E678B39}" dt="2026-08-05T14:36:28.320" v="180" actId="478"/>
          <ac:spMkLst>
            <pc:docMk/>
            <pc:sldMk cId="2643503414" sldId="6955"/>
            <ac:spMk id="4" creationId="{AD19248B-3AA4-47A1-4C9D-50E446B4708A}"/>
          </ac:spMkLst>
        </pc:spChg>
        <pc:spChg chg="del">
          <ac:chgData name="Shelby Bledsoe" userId="c9738545-4c56-4193-a6fa-33fe679ebc37" providerId="ADAL" clId="{D1069CD9-D04A-50C0-9BB8-0A004E678B39}" dt="2026-08-05T14:36:31.944" v="182" actId="478"/>
          <ac:spMkLst>
            <pc:docMk/>
            <pc:sldMk cId="2643503414" sldId="6955"/>
            <ac:spMk id="9" creationId="{3BD234BF-23CD-7BFE-1332-D3FADA8E34E5}"/>
          </ac:spMkLst>
        </pc:spChg>
        <pc:spChg chg="mod">
          <ac:chgData name="Shelby Bledsoe" userId="c9738545-4c56-4193-a6fa-33fe679ebc37" providerId="ADAL" clId="{D1069CD9-D04A-50C0-9BB8-0A004E678B39}" dt="2026-08-05T14:36:58.003" v="197" actId="14100"/>
          <ac:spMkLst>
            <pc:docMk/>
            <pc:sldMk cId="2643503414" sldId="6955"/>
            <ac:spMk id="16" creationId="{76862CD2-4483-11BB-009C-B39DEF5E045C}"/>
          </ac:spMkLst>
        </pc:spChg>
        <pc:spChg chg="del">
          <ac:chgData name="Shelby Bledsoe" userId="c9738545-4c56-4193-a6fa-33fe679ebc37" providerId="ADAL" clId="{D1069CD9-D04A-50C0-9BB8-0A004E678B39}" dt="2026-08-05T14:36:33.290" v="183" actId="478"/>
          <ac:spMkLst>
            <pc:docMk/>
            <pc:sldMk cId="2643503414" sldId="6955"/>
            <ac:spMk id="18" creationId="{766AB368-A4FD-5C36-D1ED-5DA8A3C2A969}"/>
          </ac:spMkLst>
        </pc:spChg>
        <pc:spChg chg="mod">
          <ac:chgData name="Shelby Bledsoe" userId="c9738545-4c56-4193-a6fa-33fe679ebc37" providerId="ADAL" clId="{D1069CD9-D04A-50C0-9BB8-0A004E678B39}" dt="2026-08-05T14:36:38.144" v="185" actId="1076"/>
          <ac:spMkLst>
            <pc:docMk/>
            <pc:sldMk cId="2643503414" sldId="6955"/>
            <ac:spMk id="20" creationId="{FA4D2151-253A-2B08-ABCB-078D1E7C6AC3}"/>
          </ac:spMkLst>
        </pc:spChg>
        <pc:spChg chg="del">
          <ac:chgData name="Shelby Bledsoe" userId="c9738545-4c56-4193-a6fa-33fe679ebc37" providerId="ADAL" clId="{D1069CD9-D04A-50C0-9BB8-0A004E678B39}" dt="2026-08-05T14:35:02.612" v="128" actId="478"/>
          <ac:spMkLst>
            <pc:docMk/>
            <pc:sldMk cId="2643503414" sldId="6955"/>
            <ac:spMk id="21" creationId="{09304E1C-1661-683F-3DDE-8763CEA427E1}"/>
          </ac:spMkLst>
        </pc:spChg>
        <pc:spChg chg="mod">
          <ac:chgData name="Shelby Bledsoe" userId="c9738545-4c56-4193-a6fa-33fe679ebc37" providerId="ADAL" clId="{D1069CD9-D04A-50C0-9BB8-0A004E678B39}" dt="2026-08-05T14:37:11.206" v="203" actId="1076"/>
          <ac:spMkLst>
            <pc:docMk/>
            <pc:sldMk cId="2643503414" sldId="6955"/>
            <ac:spMk id="23" creationId="{37A66D33-BAC6-BE1C-AE07-E75E14586CC6}"/>
          </ac:spMkLst>
        </pc:spChg>
        <pc:spChg chg="mod">
          <ac:chgData name="Shelby Bledsoe" userId="c9738545-4c56-4193-a6fa-33fe679ebc37" providerId="ADAL" clId="{D1069CD9-D04A-50C0-9BB8-0A004E678B39}" dt="2026-08-05T14:37:21.004" v="207" actId="14100"/>
          <ac:spMkLst>
            <pc:docMk/>
            <pc:sldMk cId="2643503414" sldId="6955"/>
            <ac:spMk id="26" creationId="{1A6E58B2-557D-C7BA-4C48-BAB91EC83C94}"/>
          </ac:spMkLst>
        </pc:spChg>
        <pc:spChg chg="mod">
          <ac:chgData name="Shelby Bledsoe" userId="c9738545-4c56-4193-a6fa-33fe679ebc37" providerId="ADAL" clId="{D1069CD9-D04A-50C0-9BB8-0A004E678B39}" dt="2026-08-05T14:37:26.213" v="210" actId="14100"/>
          <ac:spMkLst>
            <pc:docMk/>
            <pc:sldMk cId="2643503414" sldId="6955"/>
            <ac:spMk id="28" creationId="{E9BE2FF3-3FF8-0E07-CDB5-0429333FEE22}"/>
          </ac:spMkLst>
        </pc:spChg>
        <pc:spChg chg="mod">
          <ac:chgData name="Shelby Bledsoe" userId="c9738545-4c56-4193-a6fa-33fe679ebc37" providerId="ADAL" clId="{D1069CD9-D04A-50C0-9BB8-0A004E678B39}" dt="2026-08-05T14:37:07.869" v="201" actId="14100"/>
          <ac:spMkLst>
            <pc:docMk/>
            <pc:sldMk cId="2643503414" sldId="6955"/>
            <ac:spMk id="33" creationId="{8F07AEBC-F29C-DE2B-6502-34EFBA1A8C77}"/>
          </ac:spMkLst>
        </pc:spChg>
        <pc:spChg chg="mod">
          <ac:chgData name="Shelby Bledsoe" userId="c9738545-4c56-4193-a6fa-33fe679ebc37" providerId="ADAL" clId="{D1069CD9-D04A-50C0-9BB8-0A004E678B39}" dt="2026-08-05T14:37:18.815" v="206" actId="1076"/>
          <ac:spMkLst>
            <pc:docMk/>
            <pc:sldMk cId="2643503414" sldId="6955"/>
            <ac:spMk id="35" creationId="{C373419B-9EDB-D5BA-9DF2-36B80B165A17}"/>
          </ac:spMkLst>
        </pc:spChg>
        <pc:picChg chg="mod">
          <ac:chgData name="Shelby Bledsoe" userId="c9738545-4c56-4193-a6fa-33fe679ebc37" providerId="ADAL" clId="{D1069CD9-D04A-50C0-9BB8-0A004E678B39}" dt="2026-08-05T14:37:09.442" v="202" actId="1076"/>
          <ac:picMkLst>
            <pc:docMk/>
            <pc:sldMk cId="2643503414" sldId="6955"/>
            <ac:picMk id="22" creationId="{450F95C0-44D0-D1CA-7A66-958EFE147CB6}"/>
          </ac:picMkLst>
        </pc:picChg>
        <pc:cxnChg chg="del">
          <ac:chgData name="Shelby Bledsoe" userId="c9738545-4c56-4193-a6fa-33fe679ebc37" providerId="ADAL" clId="{D1069CD9-D04A-50C0-9BB8-0A004E678B39}" dt="2026-08-05T14:36:34.537" v="184" actId="478"/>
          <ac:cxnSpMkLst>
            <pc:docMk/>
            <pc:sldMk cId="2643503414" sldId="6955"/>
            <ac:cxnSpMk id="39" creationId="{847A12A3-3DC2-5A2D-8606-A86A457C4971}"/>
          </ac:cxnSpMkLst>
        </pc:cxnChg>
      </pc:sldChg>
      <pc:sldChg chg="del">
        <pc:chgData name="Shelby Bledsoe" userId="c9738545-4c56-4193-a6fa-33fe679ebc37" providerId="ADAL" clId="{D1069CD9-D04A-50C0-9BB8-0A004E678B39}" dt="2026-08-05T14:32:00.272" v="85" actId="2696"/>
        <pc:sldMkLst>
          <pc:docMk/>
          <pc:sldMk cId="2180171980" sldId="6956"/>
        </pc:sldMkLst>
      </pc:sldChg>
      <pc:sldChg chg="delSp mod setBg">
        <pc:chgData name="Shelby Bledsoe" userId="c9738545-4c56-4193-a6fa-33fe679ebc37" providerId="ADAL" clId="{D1069CD9-D04A-50C0-9BB8-0A004E678B39}" dt="2026-08-05T14:37:45.378" v="222"/>
        <pc:sldMkLst>
          <pc:docMk/>
          <pc:sldMk cId="1659750524" sldId="6957"/>
        </pc:sldMkLst>
        <pc:spChg chg="del">
          <ac:chgData name="Shelby Bledsoe" userId="c9738545-4c56-4193-a6fa-33fe679ebc37" providerId="ADAL" clId="{D1069CD9-D04A-50C0-9BB8-0A004E678B39}" dt="2026-08-05T14:37:39.957" v="211" actId="478"/>
          <ac:spMkLst>
            <pc:docMk/>
            <pc:sldMk cId="1659750524" sldId="6957"/>
            <ac:spMk id="21" creationId="{1DDEC7A3-937E-8744-D516-6F5A2D29894C}"/>
          </ac:spMkLst>
        </pc:spChg>
      </pc:sldChg>
      <pc:sldChg chg="del">
        <pc:chgData name="Shelby Bledsoe" userId="c9738545-4c56-4193-a6fa-33fe679ebc37" providerId="ADAL" clId="{D1069CD9-D04A-50C0-9BB8-0A004E678B39}" dt="2026-08-05T14:29:22.779" v="27" actId="2696"/>
        <pc:sldMkLst>
          <pc:docMk/>
          <pc:sldMk cId="1071532244" sldId="6958"/>
        </pc:sldMkLst>
      </pc:sldChg>
      <pc:sldChg chg="del">
        <pc:chgData name="Shelby Bledsoe" userId="c9738545-4c56-4193-a6fa-33fe679ebc37" providerId="ADAL" clId="{D1069CD9-D04A-50C0-9BB8-0A004E678B39}" dt="2026-08-05T14:29:22.779" v="27" actId="2696"/>
        <pc:sldMkLst>
          <pc:docMk/>
          <pc:sldMk cId="1479815181" sldId="6959"/>
        </pc:sldMkLst>
      </pc:sldChg>
      <pc:sldChg chg="del">
        <pc:chgData name="Shelby Bledsoe" userId="c9738545-4c56-4193-a6fa-33fe679ebc37" providerId="ADAL" clId="{D1069CD9-D04A-50C0-9BB8-0A004E678B39}" dt="2026-08-05T14:29:22.779" v="27" actId="2696"/>
        <pc:sldMkLst>
          <pc:docMk/>
          <pc:sldMk cId="3736369804" sldId="6960"/>
        </pc:sldMkLst>
      </pc:sldChg>
      <pc:sldChg chg="delSp modSp mod setBg">
        <pc:chgData name="Shelby Bledsoe" userId="c9738545-4c56-4193-a6fa-33fe679ebc37" providerId="ADAL" clId="{D1069CD9-D04A-50C0-9BB8-0A004E678B39}" dt="2026-08-05T14:38:02.499" v="234"/>
        <pc:sldMkLst>
          <pc:docMk/>
          <pc:sldMk cId="2473549114" sldId="6964"/>
        </pc:sldMkLst>
        <pc:spChg chg="del">
          <ac:chgData name="Shelby Bledsoe" userId="c9738545-4c56-4193-a6fa-33fe679ebc37" providerId="ADAL" clId="{D1069CD9-D04A-50C0-9BB8-0A004E678B39}" dt="2026-08-05T14:37:57.096" v="223" actId="478"/>
          <ac:spMkLst>
            <pc:docMk/>
            <pc:sldMk cId="2473549114" sldId="6964"/>
            <ac:spMk id="3" creationId="{51C36CBA-C500-8A43-D384-E1641C31403D}"/>
          </ac:spMkLst>
        </pc:spChg>
        <pc:spChg chg="mod">
          <ac:chgData name="Shelby Bledsoe" userId="c9738545-4c56-4193-a6fa-33fe679ebc37" providerId="ADAL" clId="{D1069CD9-D04A-50C0-9BB8-0A004E678B39}" dt="2026-08-05T14:33:44.388" v="123" actId="1076"/>
          <ac:spMkLst>
            <pc:docMk/>
            <pc:sldMk cId="2473549114" sldId="6964"/>
            <ac:spMk id="4" creationId="{F43A795B-5C65-EAA6-3761-2CAA29E86F4C}"/>
          </ac:spMkLst>
        </pc:spChg>
        <pc:spChg chg="mod">
          <ac:chgData name="Shelby Bledsoe" userId="c9738545-4c56-4193-a6fa-33fe679ebc37" providerId="ADAL" clId="{D1069CD9-D04A-50C0-9BB8-0A004E678B39}" dt="2026-08-05T14:33:44.388" v="123" actId="1076"/>
          <ac:spMkLst>
            <pc:docMk/>
            <pc:sldMk cId="2473549114" sldId="6964"/>
            <ac:spMk id="6" creationId="{4943F3D2-8A42-601C-5EE9-4D384FDE257C}"/>
          </ac:spMkLst>
        </pc:spChg>
        <pc:spChg chg="mod">
          <ac:chgData name="Shelby Bledsoe" userId="c9738545-4c56-4193-a6fa-33fe679ebc37" providerId="ADAL" clId="{D1069CD9-D04A-50C0-9BB8-0A004E678B39}" dt="2026-08-05T14:33:58.578" v="124" actId="1076"/>
          <ac:spMkLst>
            <pc:docMk/>
            <pc:sldMk cId="2473549114" sldId="6964"/>
            <ac:spMk id="13" creationId="{E6C3D351-55AD-CA94-C852-671D80F8DCED}"/>
          </ac:spMkLst>
        </pc:spChg>
        <pc:spChg chg="del">
          <ac:chgData name="Shelby Bledsoe" userId="c9738545-4c56-4193-a6fa-33fe679ebc37" providerId="ADAL" clId="{D1069CD9-D04A-50C0-9BB8-0A004E678B39}" dt="2026-08-05T14:33:38.659" v="122" actId="478"/>
          <ac:spMkLst>
            <pc:docMk/>
            <pc:sldMk cId="2473549114" sldId="6964"/>
            <ac:spMk id="16" creationId="{09454746-9B31-56E4-930A-489026C55795}"/>
          </ac:spMkLst>
        </pc:spChg>
        <pc:spChg chg="mod">
          <ac:chgData name="Shelby Bledsoe" userId="c9738545-4c56-4193-a6fa-33fe679ebc37" providerId="ADAL" clId="{D1069CD9-D04A-50C0-9BB8-0A004E678B39}" dt="2026-08-05T14:33:58.578" v="124" actId="1076"/>
          <ac:spMkLst>
            <pc:docMk/>
            <pc:sldMk cId="2473549114" sldId="6964"/>
            <ac:spMk id="17" creationId="{4D5AFCB9-60BD-F597-05D0-E4C96EDE01AD}"/>
          </ac:spMkLst>
        </pc:spChg>
        <pc:spChg chg="del">
          <ac:chgData name="Shelby Bledsoe" userId="c9738545-4c56-4193-a6fa-33fe679ebc37" providerId="ADAL" clId="{D1069CD9-D04A-50C0-9BB8-0A004E678B39}" dt="2026-08-05T14:33:38.659" v="122" actId="478"/>
          <ac:spMkLst>
            <pc:docMk/>
            <pc:sldMk cId="2473549114" sldId="6964"/>
            <ac:spMk id="18" creationId="{7B8064C5-D97F-8DBE-7C82-233CD24A0269}"/>
          </ac:spMkLst>
        </pc:spChg>
        <pc:spChg chg="mod">
          <ac:chgData name="Shelby Bledsoe" userId="c9738545-4c56-4193-a6fa-33fe679ebc37" providerId="ADAL" clId="{D1069CD9-D04A-50C0-9BB8-0A004E678B39}" dt="2026-08-05T14:33:58.578" v="124" actId="1076"/>
          <ac:spMkLst>
            <pc:docMk/>
            <pc:sldMk cId="2473549114" sldId="6964"/>
            <ac:spMk id="22" creationId="{51AF9ADD-0617-C0B4-EBF3-5B5114AD6964}"/>
          </ac:spMkLst>
        </pc:spChg>
        <pc:spChg chg="del">
          <ac:chgData name="Shelby Bledsoe" userId="c9738545-4c56-4193-a6fa-33fe679ebc37" providerId="ADAL" clId="{D1069CD9-D04A-50C0-9BB8-0A004E678B39}" dt="2026-08-05T14:33:38.659" v="122" actId="478"/>
          <ac:spMkLst>
            <pc:docMk/>
            <pc:sldMk cId="2473549114" sldId="6964"/>
            <ac:spMk id="23" creationId="{DD8A50E3-039E-E58F-C7FE-3490653F7217}"/>
          </ac:spMkLst>
        </pc:spChg>
        <pc:spChg chg="del">
          <ac:chgData name="Shelby Bledsoe" userId="c9738545-4c56-4193-a6fa-33fe679ebc37" providerId="ADAL" clId="{D1069CD9-D04A-50C0-9BB8-0A004E678B39}" dt="2026-08-05T14:33:38.659" v="122" actId="478"/>
          <ac:spMkLst>
            <pc:docMk/>
            <pc:sldMk cId="2473549114" sldId="6964"/>
            <ac:spMk id="24" creationId="{8A4BA882-BF0D-373A-9069-B1844474E92B}"/>
          </ac:spMkLst>
        </pc:spChg>
        <pc:spChg chg="mod">
          <ac:chgData name="Shelby Bledsoe" userId="c9738545-4c56-4193-a6fa-33fe679ebc37" providerId="ADAL" clId="{D1069CD9-D04A-50C0-9BB8-0A004E678B39}" dt="2026-08-05T14:33:58.578" v="124" actId="1076"/>
          <ac:spMkLst>
            <pc:docMk/>
            <pc:sldMk cId="2473549114" sldId="6964"/>
            <ac:spMk id="25" creationId="{7C2AF5DF-8C6A-0553-570D-9B4172D5669F}"/>
          </ac:spMkLst>
        </pc:spChg>
        <pc:spChg chg="mod">
          <ac:chgData name="Shelby Bledsoe" userId="c9738545-4c56-4193-a6fa-33fe679ebc37" providerId="ADAL" clId="{D1069CD9-D04A-50C0-9BB8-0A004E678B39}" dt="2026-08-05T14:33:58.578" v="124" actId="1076"/>
          <ac:spMkLst>
            <pc:docMk/>
            <pc:sldMk cId="2473549114" sldId="6964"/>
            <ac:spMk id="29" creationId="{2F42DFC2-9231-DDB4-9FA8-0A3B3F236CAD}"/>
          </ac:spMkLst>
        </pc:spChg>
        <pc:spChg chg="del">
          <ac:chgData name="Shelby Bledsoe" userId="c9738545-4c56-4193-a6fa-33fe679ebc37" providerId="ADAL" clId="{D1069CD9-D04A-50C0-9BB8-0A004E678B39}" dt="2026-08-05T14:33:38.659" v="122" actId="478"/>
          <ac:spMkLst>
            <pc:docMk/>
            <pc:sldMk cId="2473549114" sldId="6964"/>
            <ac:spMk id="38" creationId="{FDA6B101-F70A-F4FD-FC1A-F64AF7C4228C}"/>
          </ac:spMkLst>
        </pc:spChg>
        <pc:spChg chg="del">
          <ac:chgData name="Shelby Bledsoe" userId="c9738545-4c56-4193-a6fa-33fe679ebc37" providerId="ADAL" clId="{D1069CD9-D04A-50C0-9BB8-0A004E678B39}" dt="2026-08-05T14:33:38.659" v="122" actId="478"/>
          <ac:spMkLst>
            <pc:docMk/>
            <pc:sldMk cId="2473549114" sldId="6964"/>
            <ac:spMk id="39" creationId="{B950DF5C-88AB-E792-2FF3-C79937D4C0B0}"/>
          </ac:spMkLst>
        </pc:spChg>
        <pc:spChg chg="del">
          <ac:chgData name="Shelby Bledsoe" userId="c9738545-4c56-4193-a6fa-33fe679ebc37" providerId="ADAL" clId="{D1069CD9-D04A-50C0-9BB8-0A004E678B39}" dt="2026-08-05T14:33:38.659" v="122" actId="478"/>
          <ac:spMkLst>
            <pc:docMk/>
            <pc:sldMk cId="2473549114" sldId="6964"/>
            <ac:spMk id="40" creationId="{48FA97A7-74F8-8C02-04D3-C1682B30E490}"/>
          </ac:spMkLst>
        </pc:spChg>
        <pc:spChg chg="del">
          <ac:chgData name="Shelby Bledsoe" userId="c9738545-4c56-4193-a6fa-33fe679ebc37" providerId="ADAL" clId="{D1069CD9-D04A-50C0-9BB8-0A004E678B39}" dt="2026-08-05T14:33:38.659" v="122" actId="478"/>
          <ac:spMkLst>
            <pc:docMk/>
            <pc:sldMk cId="2473549114" sldId="6964"/>
            <ac:spMk id="41" creationId="{27603D40-1B55-C525-016C-E2837D6CAC50}"/>
          </ac:spMkLst>
        </pc:spChg>
        <pc:spChg chg="mod">
          <ac:chgData name="Shelby Bledsoe" userId="c9738545-4c56-4193-a6fa-33fe679ebc37" providerId="ADAL" clId="{D1069CD9-D04A-50C0-9BB8-0A004E678B39}" dt="2026-08-05T14:33:58.578" v="124" actId="1076"/>
          <ac:spMkLst>
            <pc:docMk/>
            <pc:sldMk cId="2473549114" sldId="6964"/>
            <ac:spMk id="42" creationId="{F1C12242-749B-DAAC-C0C3-0EFE787DD782}"/>
          </ac:spMkLst>
        </pc:spChg>
        <pc:spChg chg="del">
          <ac:chgData name="Shelby Bledsoe" userId="c9738545-4c56-4193-a6fa-33fe679ebc37" providerId="ADAL" clId="{D1069CD9-D04A-50C0-9BB8-0A004E678B39}" dt="2026-08-05T14:33:38.659" v="122" actId="478"/>
          <ac:spMkLst>
            <pc:docMk/>
            <pc:sldMk cId="2473549114" sldId="6964"/>
            <ac:spMk id="44" creationId="{D17B98C0-F20A-AE18-1E1E-97770337A55C}"/>
          </ac:spMkLst>
        </pc:spChg>
        <pc:spChg chg="del">
          <ac:chgData name="Shelby Bledsoe" userId="c9738545-4c56-4193-a6fa-33fe679ebc37" providerId="ADAL" clId="{D1069CD9-D04A-50C0-9BB8-0A004E678B39}" dt="2026-08-05T14:33:38.659" v="122" actId="478"/>
          <ac:spMkLst>
            <pc:docMk/>
            <pc:sldMk cId="2473549114" sldId="6964"/>
            <ac:spMk id="45" creationId="{4F079A3B-655C-51CA-04D2-AA37450D5D22}"/>
          </ac:spMkLst>
        </pc:spChg>
        <pc:spChg chg="mod">
          <ac:chgData name="Shelby Bledsoe" userId="c9738545-4c56-4193-a6fa-33fe679ebc37" providerId="ADAL" clId="{D1069CD9-D04A-50C0-9BB8-0A004E678B39}" dt="2026-08-05T14:33:58.578" v="124" actId="1076"/>
          <ac:spMkLst>
            <pc:docMk/>
            <pc:sldMk cId="2473549114" sldId="6964"/>
            <ac:spMk id="54" creationId="{67D886BA-CD76-0F6B-8FCF-6C6A6DE2A26A}"/>
          </ac:spMkLst>
        </pc:spChg>
        <pc:picChg chg="mod">
          <ac:chgData name="Shelby Bledsoe" userId="c9738545-4c56-4193-a6fa-33fe679ebc37" providerId="ADAL" clId="{D1069CD9-D04A-50C0-9BB8-0A004E678B39}" dt="2026-08-05T14:33:44.388" v="123" actId="1076"/>
          <ac:picMkLst>
            <pc:docMk/>
            <pc:sldMk cId="2473549114" sldId="6964"/>
            <ac:picMk id="9" creationId="{CE2BB416-3C2F-BAD1-DB46-DF78D063FADB}"/>
          </ac:picMkLst>
        </pc:picChg>
        <pc:cxnChg chg="mod">
          <ac:chgData name="Shelby Bledsoe" userId="c9738545-4c56-4193-a6fa-33fe679ebc37" providerId="ADAL" clId="{D1069CD9-D04A-50C0-9BB8-0A004E678B39}" dt="2026-08-05T14:33:44.388" v="123" actId="1076"/>
          <ac:cxnSpMkLst>
            <pc:docMk/>
            <pc:sldMk cId="2473549114" sldId="6964"/>
            <ac:cxnSpMk id="8" creationId="{5B830415-C0C0-AEBD-12A6-C967F192C603}"/>
          </ac:cxnSpMkLst>
        </pc:cxnChg>
      </pc:sldChg>
      <pc:sldChg chg="addSp delSp modSp mod setBg modClrScheme chgLayout">
        <pc:chgData name="Shelby Bledsoe" userId="c9738545-4c56-4193-a6fa-33fe679ebc37" providerId="ADAL" clId="{D1069CD9-D04A-50C0-9BB8-0A004E678B39}" dt="2026-08-05T14:38:24.099" v="250" actId="113"/>
        <pc:sldMkLst>
          <pc:docMk/>
          <pc:sldMk cId="1733434107" sldId="6965"/>
        </pc:sldMkLst>
        <pc:spChg chg="mod ord">
          <ac:chgData name="Shelby Bledsoe" userId="c9738545-4c56-4193-a6fa-33fe679ebc37" providerId="ADAL" clId="{D1069CD9-D04A-50C0-9BB8-0A004E678B39}" dt="2026-08-05T14:38:24.099" v="250" actId="113"/>
          <ac:spMkLst>
            <pc:docMk/>
            <pc:sldMk cId="1733434107" sldId="6965"/>
            <ac:spMk id="3" creationId="{6D0C2871-3DA6-91F0-F39C-5AC0812910BC}"/>
          </ac:spMkLst>
        </pc:spChg>
        <pc:spChg chg="add mod">
          <ac:chgData name="Shelby Bledsoe" userId="c9738545-4c56-4193-a6fa-33fe679ebc37" providerId="ADAL" clId="{D1069CD9-D04A-50C0-9BB8-0A004E678B39}" dt="2026-08-05T14:38:22.115" v="249"/>
          <ac:spMkLst>
            <pc:docMk/>
            <pc:sldMk cId="1733434107" sldId="6965"/>
            <ac:spMk id="5" creationId="{238B50D3-D912-9812-A996-5E2A9DFDD025}"/>
          </ac:spMkLst>
        </pc:spChg>
        <pc:spChg chg="mod">
          <ac:chgData name="Shelby Bledsoe" userId="c9738545-4c56-4193-a6fa-33fe679ebc37" providerId="ADAL" clId="{D1069CD9-D04A-50C0-9BB8-0A004E678B39}" dt="2026-08-05T14:34:37.260" v="125" actId="33524"/>
          <ac:spMkLst>
            <pc:docMk/>
            <pc:sldMk cId="1733434107" sldId="6965"/>
            <ac:spMk id="9" creationId="{AD667ADE-5A56-3B8E-BB20-58DC87DB4CEA}"/>
          </ac:spMkLst>
        </pc:spChg>
        <pc:spChg chg="del">
          <ac:chgData name="Shelby Bledsoe" userId="c9738545-4c56-4193-a6fa-33fe679ebc37" providerId="ADAL" clId="{D1069CD9-D04A-50C0-9BB8-0A004E678B39}" dt="2026-08-05T14:38:05.953" v="235" actId="478"/>
          <ac:spMkLst>
            <pc:docMk/>
            <pc:sldMk cId="1733434107" sldId="6965"/>
            <ac:spMk id="14" creationId="{F461EC66-CC9D-83AB-3AB1-5D8C605BC8E5}"/>
          </ac:spMkLst>
        </pc:spChg>
      </pc:sldChg>
      <pc:sldChg chg="addSp delSp modSp mod setBg">
        <pc:chgData name="Shelby Bledsoe" userId="c9738545-4c56-4193-a6fa-33fe679ebc37" providerId="ADAL" clId="{D1069CD9-D04A-50C0-9BB8-0A004E678B39}" dt="2026-08-05T14:33:08.891" v="118" actId="1076"/>
        <pc:sldMkLst>
          <pc:docMk/>
          <pc:sldMk cId="2734624513" sldId="6966"/>
        </pc:sldMkLst>
        <pc:spChg chg="mod">
          <ac:chgData name="Shelby Bledsoe" userId="c9738545-4c56-4193-a6fa-33fe679ebc37" providerId="ADAL" clId="{D1069CD9-D04A-50C0-9BB8-0A004E678B39}" dt="2026-08-05T14:32:10.483" v="87" actId="1076"/>
          <ac:spMkLst>
            <pc:docMk/>
            <pc:sldMk cId="2734624513" sldId="6966"/>
            <ac:spMk id="4" creationId="{AB4C8B01-D6EB-D50B-9018-9FD63B727367}"/>
          </ac:spMkLst>
        </pc:spChg>
        <pc:spChg chg="mod">
          <ac:chgData name="Shelby Bledsoe" userId="c9738545-4c56-4193-a6fa-33fe679ebc37" providerId="ADAL" clId="{D1069CD9-D04A-50C0-9BB8-0A004E678B39}" dt="2026-08-05T14:32:13.785" v="88" actId="1076"/>
          <ac:spMkLst>
            <pc:docMk/>
            <pc:sldMk cId="2734624513" sldId="6966"/>
            <ac:spMk id="8" creationId="{E2709759-B34F-A3B9-AF0F-C2448B7546A1}"/>
          </ac:spMkLst>
        </pc:spChg>
        <pc:spChg chg="mod">
          <ac:chgData name="Shelby Bledsoe" userId="c9738545-4c56-4193-a6fa-33fe679ebc37" providerId="ADAL" clId="{D1069CD9-D04A-50C0-9BB8-0A004E678B39}" dt="2026-08-05T14:33:00.785" v="117" actId="1076"/>
          <ac:spMkLst>
            <pc:docMk/>
            <pc:sldMk cId="2734624513" sldId="6966"/>
            <ac:spMk id="9" creationId="{EEED6B6A-CE90-E1EC-FE84-A1388C18174C}"/>
          </ac:spMkLst>
        </pc:spChg>
        <pc:spChg chg="mod">
          <ac:chgData name="Shelby Bledsoe" userId="c9738545-4c56-4193-a6fa-33fe679ebc37" providerId="ADAL" clId="{D1069CD9-D04A-50C0-9BB8-0A004E678B39}" dt="2026-08-05T14:33:00.785" v="117" actId="1076"/>
          <ac:spMkLst>
            <pc:docMk/>
            <pc:sldMk cId="2734624513" sldId="6966"/>
            <ac:spMk id="10" creationId="{DF6B91A3-3B80-D875-8EA7-B57F3D24AC63}"/>
          </ac:spMkLst>
        </pc:spChg>
        <pc:spChg chg="add del mod">
          <ac:chgData name="Shelby Bledsoe" userId="c9738545-4c56-4193-a6fa-33fe679ebc37" providerId="ADAL" clId="{D1069CD9-D04A-50C0-9BB8-0A004E678B39}" dt="2026-08-05T14:32:19.484" v="94"/>
          <ac:spMkLst>
            <pc:docMk/>
            <pc:sldMk cId="2734624513" sldId="6966"/>
            <ac:spMk id="11" creationId="{2184AE3E-4F22-09D6-90F5-8AC2FF06C720}"/>
          </ac:spMkLst>
        </pc:spChg>
        <pc:spChg chg="mod">
          <ac:chgData name="Shelby Bledsoe" userId="c9738545-4c56-4193-a6fa-33fe679ebc37" providerId="ADAL" clId="{D1069CD9-D04A-50C0-9BB8-0A004E678B39}" dt="2026-08-05T14:33:08.891" v="118" actId="1076"/>
          <ac:spMkLst>
            <pc:docMk/>
            <pc:sldMk cId="2734624513" sldId="6966"/>
            <ac:spMk id="12" creationId="{FDC898B2-2F42-4C87-A921-A14CB916B0D1}"/>
          </ac:spMkLst>
        </pc:spChg>
        <pc:spChg chg="mod">
          <ac:chgData name="Shelby Bledsoe" userId="c9738545-4c56-4193-a6fa-33fe679ebc37" providerId="ADAL" clId="{D1069CD9-D04A-50C0-9BB8-0A004E678B39}" dt="2026-08-05T14:33:08.891" v="118" actId="1076"/>
          <ac:spMkLst>
            <pc:docMk/>
            <pc:sldMk cId="2734624513" sldId="6966"/>
            <ac:spMk id="14" creationId="{FD0B9A62-927E-C867-27EC-1A1CB1E2E7D6}"/>
          </ac:spMkLst>
        </pc:spChg>
        <pc:spChg chg="mod">
          <ac:chgData name="Shelby Bledsoe" userId="c9738545-4c56-4193-a6fa-33fe679ebc37" providerId="ADAL" clId="{D1069CD9-D04A-50C0-9BB8-0A004E678B39}" dt="2026-08-05T14:32:40.132" v="109" actId="14100"/>
          <ac:spMkLst>
            <pc:docMk/>
            <pc:sldMk cId="2734624513" sldId="6966"/>
            <ac:spMk id="18" creationId="{49B394D3-A4ED-2DE0-203E-37101FB06F8D}"/>
          </ac:spMkLst>
        </pc:spChg>
        <pc:spChg chg="del mod">
          <ac:chgData name="Shelby Bledsoe" userId="c9738545-4c56-4193-a6fa-33fe679ebc37" providerId="ADAL" clId="{D1069CD9-D04A-50C0-9BB8-0A004E678B39}" dt="2026-08-05T14:32:15.293" v="90" actId="478"/>
          <ac:spMkLst>
            <pc:docMk/>
            <pc:sldMk cId="2734624513" sldId="6966"/>
            <ac:spMk id="21" creationId="{EF27ED6D-081D-251B-03C6-9A2F9D92EA21}"/>
          </ac:spMkLst>
        </pc:spChg>
        <pc:picChg chg="mod">
          <ac:chgData name="Shelby Bledsoe" userId="c9738545-4c56-4193-a6fa-33fe679ebc37" providerId="ADAL" clId="{D1069CD9-D04A-50C0-9BB8-0A004E678B39}" dt="2026-08-05T14:33:00.785" v="117" actId="1076"/>
          <ac:picMkLst>
            <pc:docMk/>
            <pc:sldMk cId="2734624513" sldId="6966"/>
            <ac:picMk id="15" creationId="{99F0C4D0-A160-AA2E-7E13-78FFC7F21448}"/>
          </ac:picMkLst>
        </pc:picChg>
        <pc:cxnChg chg="mod">
          <ac:chgData name="Shelby Bledsoe" userId="c9738545-4c56-4193-a6fa-33fe679ebc37" providerId="ADAL" clId="{D1069CD9-D04A-50C0-9BB8-0A004E678B39}" dt="2026-08-05T14:32:13.785" v="88" actId="1076"/>
          <ac:cxnSpMkLst>
            <pc:docMk/>
            <pc:sldMk cId="2734624513" sldId="6966"/>
            <ac:cxnSpMk id="7" creationId="{FE756700-8E71-2EC9-FAE9-BF3B8BC2476A}"/>
          </ac:cxnSpMkLst>
        </pc:cxnChg>
      </pc:sldChg>
      <pc:sldChg chg="add del setBg">
        <pc:chgData name="Shelby Bledsoe" userId="c9738545-4c56-4193-a6fa-33fe679ebc37" providerId="ADAL" clId="{D1069CD9-D04A-50C0-9BB8-0A004E678B39}" dt="2026-08-05T14:27:57.562" v="1"/>
        <pc:sldMkLst>
          <pc:docMk/>
          <pc:sldMk cId="2887954977" sldId="6967"/>
        </pc:sldMkLst>
      </pc:sldChg>
      <pc:sldChg chg="add">
        <pc:chgData name="Shelby Bledsoe" userId="c9738545-4c56-4193-a6fa-33fe679ebc37" providerId="ADAL" clId="{D1069CD9-D04A-50C0-9BB8-0A004E678B39}" dt="2026-08-05T14:27:57.600" v="2"/>
        <pc:sldMkLst>
          <pc:docMk/>
          <pc:sldMk cId="4084081348" sldId="6967"/>
        </pc:sldMkLst>
      </pc:sldChg>
      <pc:sldChg chg="add">
        <pc:chgData name="Shelby Bledsoe" userId="c9738545-4c56-4193-a6fa-33fe679ebc37" providerId="ADAL" clId="{D1069CD9-D04A-50C0-9BB8-0A004E678B39}" dt="2026-08-05T14:29:14.902" v="26"/>
        <pc:sldMkLst>
          <pc:docMk/>
          <pc:sldMk cId="772403889" sldId="6968"/>
        </pc:sldMkLst>
      </pc:sldChg>
      <pc:sldChg chg="add del setBg">
        <pc:chgData name="Shelby Bledsoe" userId="c9738545-4c56-4193-a6fa-33fe679ebc37" providerId="ADAL" clId="{D1069CD9-D04A-50C0-9BB8-0A004E678B39}" dt="2026-08-05T14:29:14.864" v="25"/>
        <pc:sldMkLst>
          <pc:docMk/>
          <pc:sldMk cId="2977190927" sldId="6968"/>
        </pc:sldMkLst>
      </pc:sldChg>
      <pc:sldChg chg="add del setBg">
        <pc:chgData name="Shelby Bledsoe" userId="c9738545-4c56-4193-a6fa-33fe679ebc37" providerId="ADAL" clId="{D1069CD9-D04A-50C0-9BB8-0A004E678B39}" dt="2026-08-05T14:29:14.864" v="25"/>
        <pc:sldMkLst>
          <pc:docMk/>
          <pc:sldMk cId="140895912" sldId="6969"/>
        </pc:sldMkLst>
      </pc:sldChg>
      <pc:sldChg chg="add">
        <pc:chgData name="Shelby Bledsoe" userId="c9738545-4c56-4193-a6fa-33fe679ebc37" providerId="ADAL" clId="{D1069CD9-D04A-50C0-9BB8-0A004E678B39}" dt="2026-08-05T14:29:14.902" v="26"/>
        <pc:sldMkLst>
          <pc:docMk/>
          <pc:sldMk cId="1157407481" sldId="6969"/>
        </pc:sldMkLst>
      </pc:sldChg>
      <pc:sldChg chg="add">
        <pc:chgData name="Shelby Bledsoe" userId="c9738545-4c56-4193-a6fa-33fe679ebc37" providerId="ADAL" clId="{D1069CD9-D04A-50C0-9BB8-0A004E678B39}" dt="2026-08-05T14:29:14.902" v="26"/>
        <pc:sldMkLst>
          <pc:docMk/>
          <pc:sldMk cId="2340198998" sldId="6970"/>
        </pc:sldMkLst>
      </pc:sldChg>
      <pc:sldChg chg="add del setBg">
        <pc:chgData name="Shelby Bledsoe" userId="c9738545-4c56-4193-a6fa-33fe679ebc37" providerId="ADAL" clId="{D1069CD9-D04A-50C0-9BB8-0A004E678B39}" dt="2026-08-05T14:29:14.864" v="25"/>
        <pc:sldMkLst>
          <pc:docMk/>
          <pc:sldMk cId="2419565068" sldId="6970"/>
        </pc:sldMkLst>
      </pc:sldChg>
      <pc:sldChg chg="add">
        <pc:chgData name="Shelby Bledsoe" userId="c9738545-4c56-4193-a6fa-33fe679ebc37" providerId="ADAL" clId="{D1069CD9-D04A-50C0-9BB8-0A004E678B39}" dt="2026-08-05T14:29:14.902" v="26"/>
        <pc:sldMkLst>
          <pc:docMk/>
          <pc:sldMk cId="3833576626" sldId="6971"/>
        </pc:sldMkLst>
      </pc:sldChg>
      <pc:sldChg chg="add del setBg">
        <pc:chgData name="Shelby Bledsoe" userId="c9738545-4c56-4193-a6fa-33fe679ebc37" providerId="ADAL" clId="{D1069CD9-D04A-50C0-9BB8-0A004E678B39}" dt="2026-08-05T14:29:14.864" v="25"/>
        <pc:sldMkLst>
          <pc:docMk/>
          <pc:sldMk cId="3997603450" sldId="6971"/>
        </pc:sldMkLst>
      </pc:sldChg>
      <pc:sldChg chg="modSp add del mod">
        <pc:chgData name="Shelby Bledsoe" userId="c9738545-4c56-4193-a6fa-33fe679ebc37" providerId="ADAL" clId="{D1069CD9-D04A-50C0-9BB8-0A004E678B39}" dt="2026-08-05T14:34:41.825" v="126" actId="1076"/>
        <pc:sldMkLst>
          <pc:docMk/>
          <pc:sldMk cId="0" sldId="6972"/>
        </pc:sldMkLst>
        <pc:picChg chg="mod">
          <ac:chgData name="Shelby Bledsoe" userId="c9738545-4c56-4193-a6fa-33fe679ebc37" providerId="ADAL" clId="{D1069CD9-D04A-50C0-9BB8-0A004E678B39}" dt="2026-08-05T14:34:41.825" v="126" actId="1076"/>
          <ac:picMkLst>
            <pc:docMk/>
            <pc:sldMk cId="0" sldId="6972"/>
            <ac:picMk id="12" creationId="{5D040FD5-7679-F6F5-521B-771EAC42F075}"/>
          </ac:picMkLst>
        </pc:picChg>
      </pc:sldChg>
      <pc:sldChg chg="modSp add del">
        <pc:chgData name="Shelby Bledsoe" userId="c9738545-4c56-4193-a6fa-33fe679ebc37" providerId="ADAL" clId="{D1069CD9-D04A-50C0-9BB8-0A004E678B39}" dt="2026-08-05T14:33:28.579" v="121" actId="2696"/>
        <pc:sldMkLst>
          <pc:docMk/>
          <pc:sldMk cId="1004301469" sldId="6973"/>
        </pc:sldMkLst>
        <pc:spChg chg="mod">
          <ac:chgData name="Shelby Bledsoe" userId="c9738545-4c56-4193-a6fa-33fe679ebc37" providerId="ADAL" clId="{D1069CD9-D04A-50C0-9BB8-0A004E678B39}" dt="2026-08-05T14:33:25.225" v="120"/>
          <ac:spMkLst>
            <pc:docMk/>
            <pc:sldMk cId="1004301469" sldId="6973"/>
            <ac:spMk id="5" creationId="{4FEF4117-1632-49E4-8ECE-4E65BD785914}"/>
          </ac:spMkLst>
        </pc:spChg>
      </pc:sldChg>
      <pc:sldChg chg="add del setBg">
        <pc:chgData name="Shelby Bledsoe" userId="c9738545-4c56-4193-a6fa-33fe679ebc37" providerId="ADAL" clId="{D1069CD9-D04A-50C0-9BB8-0A004E678B39}" dt="2026-08-05T14:30:01.350" v="33"/>
        <pc:sldMkLst>
          <pc:docMk/>
          <pc:sldMk cId="1416152465" sldId="6973"/>
        </pc:sldMkLst>
      </pc:sldChg>
      <pc:sldChg chg="modSp add mod modNotesTx">
        <pc:chgData name="Shelby Bledsoe" userId="c9738545-4c56-4193-a6fa-33fe679ebc37" providerId="ADAL" clId="{D1069CD9-D04A-50C0-9BB8-0A004E678B39}" dt="2026-08-05T14:31:56.410" v="84" actId="20577"/>
        <pc:sldMkLst>
          <pc:docMk/>
          <pc:sldMk cId="1937125800" sldId="6974"/>
        </pc:sldMkLst>
        <pc:spChg chg="mod">
          <ac:chgData name="Shelby Bledsoe" userId="c9738545-4c56-4193-a6fa-33fe679ebc37" providerId="ADAL" clId="{D1069CD9-D04A-50C0-9BB8-0A004E678B39}" dt="2026-08-05T14:31:33.289" v="65" actId="1076"/>
          <ac:spMkLst>
            <pc:docMk/>
            <pc:sldMk cId="1937125800" sldId="6974"/>
            <ac:spMk id="4" creationId="{B5FBB350-3FF4-55D7-A11D-2934C0A1878E}"/>
          </ac:spMkLst>
        </pc:spChg>
        <pc:spChg chg="mod">
          <ac:chgData name="Shelby Bledsoe" userId="c9738545-4c56-4193-a6fa-33fe679ebc37" providerId="ADAL" clId="{D1069CD9-D04A-50C0-9BB8-0A004E678B39}" dt="2026-08-05T14:31:51.610" v="75" actId="20577"/>
          <ac:spMkLst>
            <pc:docMk/>
            <pc:sldMk cId="1937125800" sldId="6974"/>
            <ac:spMk id="6" creationId="{688AA96F-8F1A-BA32-DBBD-C3DDB6E988B1}"/>
          </ac:spMkLst>
        </pc:spChg>
        <pc:spChg chg="mod">
          <ac:chgData name="Shelby Bledsoe" userId="c9738545-4c56-4193-a6fa-33fe679ebc37" providerId="ADAL" clId="{D1069CD9-D04A-50C0-9BB8-0A004E678B39}" dt="2026-08-05T14:31:07.038" v="57" actId="1076"/>
          <ac:spMkLst>
            <pc:docMk/>
            <pc:sldMk cId="1937125800" sldId="6974"/>
            <ac:spMk id="61" creationId="{77B3082D-A1B5-29FF-27A7-43D60BE12185}"/>
          </ac:spMkLst>
        </pc:spChg>
        <pc:spChg chg="mod">
          <ac:chgData name="Shelby Bledsoe" userId="c9738545-4c56-4193-a6fa-33fe679ebc37" providerId="ADAL" clId="{D1069CD9-D04A-50C0-9BB8-0A004E678B39}" dt="2026-08-05T14:31:18.100" v="63" actId="20577"/>
          <ac:spMkLst>
            <pc:docMk/>
            <pc:sldMk cId="1937125800" sldId="6974"/>
            <ac:spMk id="63" creationId="{4E632F49-0F8A-7AE1-B66B-82F6B6563F53}"/>
          </ac:spMkLst>
        </pc:spChg>
        <pc:spChg chg="mod">
          <ac:chgData name="Shelby Bledsoe" userId="c9738545-4c56-4193-a6fa-33fe679ebc37" providerId="ADAL" clId="{D1069CD9-D04A-50C0-9BB8-0A004E678B39}" dt="2026-08-05T14:31:07.038" v="57" actId="1076"/>
          <ac:spMkLst>
            <pc:docMk/>
            <pc:sldMk cId="1937125800" sldId="6974"/>
            <ac:spMk id="64" creationId="{A83B301E-F196-A1F1-324A-652ADAC1D8B4}"/>
          </ac:spMkLst>
        </pc:spChg>
        <pc:spChg chg="mod">
          <ac:chgData name="Shelby Bledsoe" userId="c9738545-4c56-4193-a6fa-33fe679ebc37" providerId="ADAL" clId="{D1069CD9-D04A-50C0-9BB8-0A004E678B39}" dt="2026-08-05T14:31:44.234" v="66"/>
          <ac:spMkLst>
            <pc:docMk/>
            <pc:sldMk cId="1937125800" sldId="6974"/>
            <ac:spMk id="66" creationId="{F1F7701E-34CA-2977-74DF-0E4FA3CAD442}"/>
          </ac:spMkLst>
        </pc:spChg>
        <pc:spChg chg="mod">
          <ac:chgData name="Shelby Bledsoe" userId="c9738545-4c56-4193-a6fa-33fe679ebc37" providerId="ADAL" clId="{D1069CD9-D04A-50C0-9BB8-0A004E678B39}" dt="2026-08-05T14:31:56.410" v="84" actId="20577"/>
          <ac:spMkLst>
            <pc:docMk/>
            <pc:sldMk cId="1937125800" sldId="6974"/>
            <ac:spMk id="67" creationId="{9067A55A-3B90-7CF1-9E30-457FF0E54D89}"/>
          </ac:spMkLst>
        </pc:spChg>
      </pc:sldChg>
      <pc:sldChg chg="add del setBg">
        <pc:chgData name="Shelby Bledsoe" userId="c9738545-4c56-4193-a6fa-33fe679ebc37" providerId="ADAL" clId="{D1069CD9-D04A-50C0-9BB8-0A004E678B39}" dt="2026-08-05T14:30:20.221" v="36"/>
        <pc:sldMkLst>
          <pc:docMk/>
          <pc:sldMk cId="3946706679" sldId="6974"/>
        </pc:sldMkLst>
      </pc:sldChg>
      <pc:sldChg chg="delSp modSp add mod ord setBg">
        <pc:chgData name="Shelby Bledsoe" userId="c9738545-4c56-4193-a6fa-33fe679ebc37" providerId="ADAL" clId="{D1069CD9-D04A-50C0-9BB8-0A004E678B39}" dt="2026-08-05T14:36:24.792" v="179" actId="1076"/>
        <pc:sldMkLst>
          <pc:docMk/>
          <pc:sldMk cId="1170842940" sldId="6975"/>
        </pc:sldMkLst>
        <pc:spChg chg="mod">
          <ac:chgData name="Shelby Bledsoe" userId="c9738545-4c56-4193-a6fa-33fe679ebc37" providerId="ADAL" clId="{D1069CD9-D04A-50C0-9BB8-0A004E678B39}" dt="2026-08-05T14:36:18.481" v="178" actId="20577"/>
          <ac:spMkLst>
            <pc:docMk/>
            <pc:sldMk cId="1170842940" sldId="6975"/>
            <ac:spMk id="4" creationId="{24F8D07E-414F-F9F6-CBDB-146E1674813C}"/>
          </ac:spMkLst>
        </pc:spChg>
        <pc:spChg chg="mod">
          <ac:chgData name="Shelby Bledsoe" userId="c9738545-4c56-4193-a6fa-33fe679ebc37" providerId="ADAL" clId="{D1069CD9-D04A-50C0-9BB8-0A004E678B39}" dt="2026-08-05T14:36:24.792" v="179" actId="1076"/>
          <ac:spMkLst>
            <pc:docMk/>
            <pc:sldMk cId="1170842940" sldId="6975"/>
            <ac:spMk id="9" creationId="{8546BBE5-147D-AAF5-40FF-2ECE500B139F}"/>
          </ac:spMkLst>
        </pc:spChg>
        <pc:spChg chg="del">
          <ac:chgData name="Shelby Bledsoe" userId="c9738545-4c56-4193-a6fa-33fe679ebc37" providerId="ADAL" clId="{D1069CD9-D04A-50C0-9BB8-0A004E678B39}" dt="2026-08-05T14:35:41.363" v="157" actId="478"/>
          <ac:spMkLst>
            <pc:docMk/>
            <pc:sldMk cId="1170842940" sldId="6975"/>
            <ac:spMk id="16" creationId="{B9AFBFA6-74E0-635F-5327-66C9B56090A3}"/>
          </ac:spMkLst>
        </pc:spChg>
        <pc:spChg chg="mod">
          <ac:chgData name="Shelby Bledsoe" userId="c9738545-4c56-4193-a6fa-33fe679ebc37" providerId="ADAL" clId="{D1069CD9-D04A-50C0-9BB8-0A004E678B39}" dt="2026-08-05T14:36:24.792" v="179" actId="1076"/>
          <ac:spMkLst>
            <pc:docMk/>
            <pc:sldMk cId="1170842940" sldId="6975"/>
            <ac:spMk id="18" creationId="{9D4E1D22-D1F3-2427-E2CF-39B4834E3649}"/>
          </ac:spMkLst>
        </pc:spChg>
        <pc:spChg chg="del">
          <ac:chgData name="Shelby Bledsoe" userId="c9738545-4c56-4193-a6fa-33fe679ebc37" providerId="ADAL" clId="{D1069CD9-D04A-50C0-9BB8-0A004E678B39}" dt="2026-08-05T14:35:45.193" v="159" actId="478"/>
          <ac:spMkLst>
            <pc:docMk/>
            <pc:sldMk cId="1170842940" sldId="6975"/>
            <ac:spMk id="20" creationId="{FF39EEF0-6D8A-F7DC-8F36-67817355666B}"/>
          </ac:spMkLst>
        </pc:spChg>
        <pc:spChg chg="del">
          <ac:chgData name="Shelby Bledsoe" userId="c9738545-4c56-4193-a6fa-33fe679ebc37" providerId="ADAL" clId="{D1069CD9-D04A-50C0-9BB8-0A004E678B39}" dt="2026-08-05T14:35:10.471" v="140" actId="478"/>
          <ac:spMkLst>
            <pc:docMk/>
            <pc:sldMk cId="1170842940" sldId="6975"/>
            <ac:spMk id="21" creationId="{F9AACA40-018F-71E6-050A-BD19889B26D0}"/>
          </ac:spMkLst>
        </pc:spChg>
        <pc:spChg chg="del mod">
          <ac:chgData name="Shelby Bledsoe" userId="c9738545-4c56-4193-a6fa-33fe679ebc37" providerId="ADAL" clId="{D1069CD9-D04A-50C0-9BB8-0A004E678B39}" dt="2026-08-05T14:35:49.997" v="163" actId="478"/>
          <ac:spMkLst>
            <pc:docMk/>
            <pc:sldMk cId="1170842940" sldId="6975"/>
            <ac:spMk id="23" creationId="{F38596AD-7C5E-D95B-9ABD-4B2B5D1F1997}"/>
          </ac:spMkLst>
        </pc:spChg>
        <pc:spChg chg="del">
          <ac:chgData name="Shelby Bledsoe" userId="c9738545-4c56-4193-a6fa-33fe679ebc37" providerId="ADAL" clId="{D1069CD9-D04A-50C0-9BB8-0A004E678B39}" dt="2026-08-05T14:35:33.103" v="154" actId="478"/>
          <ac:spMkLst>
            <pc:docMk/>
            <pc:sldMk cId="1170842940" sldId="6975"/>
            <ac:spMk id="26" creationId="{434C12FB-F48A-583C-4F34-C0A97B8014FF}"/>
          </ac:spMkLst>
        </pc:spChg>
        <pc:spChg chg="del">
          <ac:chgData name="Shelby Bledsoe" userId="c9738545-4c56-4193-a6fa-33fe679ebc37" providerId="ADAL" clId="{D1069CD9-D04A-50C0-9BB8-0A004E678B39}" dt="2026-08-05T14:35:32.212" v="153" actId="478"/>
          <ac:spMkLst>
            <pc:docMk/>
            <pc:sldMk cId="1170842940" sldId="6975"/>
            <ac:spMk id="27" creationId="{62443126-E399-BCD2-123A-D3BB29755B3E}"/>
          </ac:spMkLst>
        </pc:spChg>
        <pc:spChg chg="del">
          <ac:chgData name="Shelby Bledsoe" userId="c9738545-4c56-4193-a6fa-33fe679ebc37" providerId="ADAL" clId="{D1069CD9-D04A-50C0-9BB8-0A004E678B39}" dt="2026-08-05T14:35:35.944" v="155" actId="478"/>
          <ac:spMkLst>
            <pc:docMk/>
            <pc:sldMk cId="1170842940" sldId="6975"/>
            <ac:spMk id="28" creationId="{816AC961-BA00-4F10-9061-BB0D21A08A8C}"/>
          </ac:spMkLst>
        </pc:spChg>
        <pc:spChg chg="del">
          <ac:chgData name="Shelby Bledsoe" userId="c9738545-4c56-4193-a6fa-33fe679ebc37" providerId="ADAL" clId="{D1069CD9-D04A-50C0-9BB8-0A004E678B39}" dt="2026-08-05T14:35:48.269" v="161" actId="478"/>
          <ac:spMkLst>
            <pc:docMk/>
            <pc:sldMk cId="1170842940" sldId="6975"/>
            <ac:spMk id="33" creationId="{06FA2082-3DA9-861A-DC3D-9EB166C5217A}"/>
          </ac:spMkLst>
        </pc:spChg>
        <pc:spChg chg="del">
          <ac:chgData name="Shelby Bledsoe" userId="c9738545-4c56-4193-a6fa-33fe679ebc37" providerId="ADAL" clId="{D1069CD9-D04A-50C0-9BB8-0A004E678B39}" dt="2026-08-05T14:35:51.353" v="164" actId="478"/>
          <ac:spMkLst>
            <pc:docMk/>
            <pc:sldMk cId="1170842940" sldId="6975"/>
            <ac:spMk id="35" creationId="{7790A13F-77D0-DD96-E938-ED22C381B7E2}"/>
          </ac:spMkLst>
        </pc:spChg>
        <pc:picChg chg="del">
          <ac:chgData name="Shelby Bledsoe" userId="c9738545-4c56-4193-a6fa-33fe679ebc37" providerId="ADAL" clId="{D1069CD9-D04A-50C0-9BB8-0A004E678B39}" dt="2026-08-05T14:35:47.381" v="160" actId="478"/>
          <ac:picMkLst>
            <pc:docMk/>
            <pc:sldMk cId="1170842940" sldId="6975"/>
            <ac:picMk id="22" creationId="{D4AFDE5F-30D6-E0C2-08BE-C2C193365AAA}"/>
          </ac:picMkLst>
        </pc:picChg>
        <pc:picChg chg="del">
          <ac:chgData name="Shelby Bledsoe" userId="c9738545-4c56-4193-a6fa-33fe679ebc37" providerId="ADAL" clId="{D1069CD9-D04A-50C0-9BB8-0A004E678B39}" dt="2026-08-05T14:35:31.277" v="152" actId="478"/>
          <ac:picMkLst>
            <pc:docMk/>
            <pc:sldMk cId="1170842940" sldId="6975"/>
            <ac:picMk id="30" creationId="{8308E35B-932C-4028-096E-E49CFAB32698}"/>
          </ac:picMkLst>
        </pc:picChg>
        <pc:cxnChg chg="del">
          <ac:chgData name="Shelby Bledsoe" userId="c9738545-4c56-4193-a6fa-33fe679ebc37" providerId="ADAL" clId="{D1069CD9-D04A-50C0-9BB8-0A004E678B39}" dt="2026-08-05T14:35:42.997" v="158" actId="478"/>
          <ac:cxnSpMkLst>
            <pc:docMk/>
            <pc:sldMk cId="1170842940" sldId="6975"/>
            <ac:cxnSpMk id="39" creationId="{24454296-DE1A-D69A-0039-DB4EA06674D5}"/>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863557-D366-4D3F-BC0C-F3272CC15D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25AEB-AF2B-820F-0DBD-9B98B5A25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3AEA8-56C0-3361-869F-F00A921AA9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FFB89B-F1C6-E648-0D31-1D9E97FF16FD}"/>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Have you ever noticed that two things made from the same material don’t always act the same way? One might stretch more, another might break more easily, even if they look alike.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That’s because materials don’t just depend on what they’re made of. </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u="none" strike="noStrike" kern="1200">
                <a:solidFill>
                  <a:schemeClr val="tx1"/>
                </a:solidFill>
                <a:effectLst/>
                <a:latin typeface="+mn-lt"/>
                <a:ea typeface="+mn-ea"/>
                <a:cs typeface="+mn-cs"/>
              </a:rPr>
              <a:t>They also depend on how they are made.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When people make materials, they follow a process. A process is a set of steps, and each step matters. Mixing longer or shorter, using more or less of something, or working a material differently can change how it behaves. </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Today, everyone will use the same ingredients to make a material. As you work, you may notice that not every material turns out exactly the same.That isn’t a mistake; it’s an important clue. Differences help us learn which steps matter the most.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Engineers and factory workers think this way every day. They compare materials, notice small differences, and adjust their processes so materials work the way they need them to. If a material is too stiff, too sticky, or too weak, they don’t give up, they change how it’s made and try again.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As you make and test your material today, you will practice the foundations of controlling materials: paying attention to steps, noticing changes, and thinking about how your actions affect the final outcome. These are the same skills engineers use when they design and improve materials for the real world. </a:t>
            </a:r>
            <a:r>
              <a:rPr lang="en-US" sz="1200" b="0" i="0" kern="1200">
                <a:solidFill>
                  <a:schemeClr val="tx1"/>
                </a:solidFill>
                <a:effectLst/>
                <a:latin typeface="+mn-lt"/>
                <a:ea typeface="+mn-ea"/>
                <a:cs typeface="+mn-cs"/>
              </a:rPr>
              <a:t>​</a:t>
            </a:r>
          </a:p>
          <a:p>
            <a:endParaRPr lang="en-US"/>
          </a:p>
        </p:txBody>
      </p:sp>
      <p:sp>
        <p:nvSpPr>
          <p:cNvPr id="4" name="Slide Number Placeholder 3">
            <a:extLst>
              <a:ext uri="{FF2B5EF4-FFF2-40B4-BE49-F238E27FC236}">
                <a16:creationId xmlns:a16="http://schemas.microsoft.com/office/drawing/2014/main" id="{EA7EC08A-DD99-0C31-DC69-C27C22A43F94}"/>
              </a:ext>
            </a:extLst>
          </p:cNvPr>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3393197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F0EF-542D-9427-8E17-D5AC36C4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62860-FFC2-75EC-CB05-7C2B93B12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7C98A-31D8-A76A-F9D4-FD8C5C22D83F}"/>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Have you ever noticed that two things made from the same material don’t always act the same way? One might stretch more, another might break more easily, even if they look alike.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That’s because materials don’t just depend on what they’re made of. </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u="none" strike="noStrike" kern="1200">
                <a:solidFill>
                  <a:schemeClr val="tx1"/>
                </a:solidFill>
                <a:effectLst/>
                <a:latin typeface="+mn-lt"/>
                <a:ea typeface="+mn-ea"/>
                <a:cs typeface="+mn-cs"/>
              </a:rPr>
              <a:t>They also depend on how they are made.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When people make materials, they follow a process. A process is a set of steps, and each step matters. Mixing longer or shorter, using more or less of something, or working a material differently can change how it behaves. </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Today, everyone will use the same ingredients to make a material. As you work, you may notice that not every material turns out exactly the same.That isn’t a mistake; it’s an important clue. Differences help us learn which steps matter the most.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Engineers and factory workers think this way every day. They compare materials, notice small differences, and adjust their processes so materials work the way they need them to. If a material is too stiff, too sticky, or too weak, they don’t give up, they change how it’s made and try again.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As you make and test your material today, you will practice the foundations of controlling materials: paying attention to steps, noticing changes, and thinking about how your actions affect the final outcome. These are the same skills engineers use when they design and improve materials for the real world. </a:t>
            </a:r>
            <a:r>
              <a:rPr lang="en-US" sz="1200" b="0" i="0" kern="1200">
                <a:solidFill>
                  <a:schemeClr val="tx1"/>
                </a:solidFill>
                <a:effectLst/>
                <a:latin typeface="+mn-lt"/>
                <a:ea typeface="+mn-ea"/>
                <a:cs typeface="+mn-cs"/>
              </a:rPr>
              <a:t>​</a:t>
            </a:r>
          </a:p>
          <a:p>
            <a:endParaRPr lang="en-US"/>
          </a:p>
        </p:txBody>
      </p:sp>
      <p:sp>
        <p:nvSpPr>
          <p:cNvPr id="4" name="Slide Number Placeholder 3">
            <a:extLst>
              <a:ext uri="{FF2B5EF4-FFF2-40B4-BE49-F238E27FC236}">
                <a16:creationId xmlns:a16="http://schemas.microsoft.com/office/drawing/2014/main" id="{C8BBD4F5-617E-CB0C-E98B-D982A668F7A1}"/>
              </a:ext>
            </a:extLst>
          </p:cNvPr>
          <p:cNvSpPr>
            <a:spLocks noGrp="1"/>
          </p:cNvSpPr>
          <p:nvPr>
            <p:ph type="sldNum" sz="quarter" idx="5"/>
          </p:nvPr>
        </p:nvSpPr>
        <p:spPr/>
        <p:txBody>
          <a:bodyPr/>
          <a:lstStyle/>
          <a:p>
            <a:fld id="{53A1E88B-61F8-314F-BB87-E84ADBA74B87}" type="slidenum">
              <a:rPr lang="en-US" smtClean="0"/>
              <a:t>4</a:t>
            </a:fld>
            <a:endParaRPr lang="en-US"/>
          </a:p>
        </p:txBody>
      </p:sp>
    </p:spTree>
    <p:extLst>
      <p:ext uri="{BB962C8B-B14F-4D97-AF65-F5344CB8AC3E}">
        <p14:creationId xmlns:p14="http://schemas.microsoft.com/office/powerpoint/2010/main" val="1583729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chemeClr val="bg1"/>
                </a:solidFill>
              </a:rPr>
              <a:t>Material -</a:t>
            </a:r>
            <a:r>
              <a:rPr lang="en-US" sz="1200">
                <a:solidFill>
                  <a:schemeClr val="bg1"/>
                </a:solidFill>
              </a:rPr>
              <a:t> The matter from which a thing is or can be made </a:t>
            </a:r>
          </a:p>
          <a:p>
            <a:r>
              <a:rPr lang="en-US" sz="1200" b="1">
                <a:solidFill>
                  <a:schemeClr val="bg1"/>
                </a:solidFill>
              </a:rPr>
              <a:t>Batch -</a:t>
            </a:r>
            <a:r>
              <a:rPr lang="en-US" sz="1200">
                <a:solidFill>
                  <a:schemeClr val="bg1"/>
                </a:solidFill>
              </a:rPr>
              <a:t> A group or quantity of material made at the same time </a:t>
            </a:r>
          </a:p>
          <a:p>
            <a:r>
              <a:rPr lang="en-US" sz="1200" b="1">
                <a:solidFill>
                  <a:schemeClr val="bg1"/>
                </a:solidFill>
              </a:rPr>
              <a:t>Control -</a:t>
            </a:r>
            <a:r>
              <a:rPr lang="en-US" sz="1200">
                <a:solidFill>
                  <a:schemeClr val="bg1"/>
                </a:solidFill>
              </a:rPr>
              <a:t> Keeping a step in a process the same, on purpose </a:t>
            </a:r>
          </a:p>
          <a:p>
            <a:r>
              <a:rPr lang="en-US" sz="1200" b="1">
                <a:solidFill>
                  <a:schemeClr val="bg1"/>
                </a:solidFill>
              </a:rPr>
              <a:t>Outcome -</a:t>
            </a:r>
            <a:r>
              <a:rPr lang="en-US" sz="1200">
                <a:solidFill>
                  <a:schemeClr val="bg1"/>
                </a:solidFill>
              </a:rPr>
              <a:t> How something turns out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DB9DE4C-BFBE-0A4C-B2BC-852F4F9367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177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a:solidFill>
                  <a:schemeClr val="bg1"/>
                </a:solidFill>
              </a:rPr>
              <a:t>2 tablespoons of glue </a:t>
            </a:r>
          </a:p>
          <a:p>
            <a:r>
              <a:rPr lang="en-US">
                <a:solidFill>
                  <a:schemeClr val="bg1"/>
                </a:solidFill>
              </a:rPr>
              <a:t>4 drops of food coloring (optional) </a:t>
            </a:r>
          </a:p>
          <a:p>
            <a:r>
              <a:rPr lang="en-US">
                <a:solidFill>
                  <a:schemeClr val="bg1"/>
                </a:solidFill>
              </a:rPr>
              <a:t>2 tablespoons of Borax solution (see notes in Activity Directions for creating the solution) </a:t>
            </a:r>
          </a:p>
          <a:p>
            <a:r>
              <a:rPr lang="en-US">
                <a:solidFill>
                  <a:schemeClr val="bg1"/>
                </a:solidFill>
              </a:rPr>
              <a:t>1 mixing bowl </a:t>
            </a:r>
          </a:p>
          <a:p>
            <a:r>
              <a:rPr lang="en-US">
                <a:solidFill>
                  <a:schemeClr val="bg1"/>
                </a:solidFill>
              </a:rPr>
              <a:t>1 disposable spoon </a:t>
            </a:r>
          </a:p>
          <a:p>
            <a:r>
              <a:rPr lang="en-US">
                <a:solidFill>
                  <a:schemeClr val="bg1"/>
                </a:solidFill>
              </a:rPr>
              <a:t>1 craft stick (for facilitating glue removal from measuring spoon) </a:t>
            </a:r>
          </a:p>
          <a:p>
            <a:r>
              <a:rPr lang="en-US" b="1">
                <a:solidFill>
                  <a:schemeClr val="bg1"/>
                </a:solidFill>
              </a:rPr>
              <a:t>Materials Supplied (for sharing)</a:t>
            </a:r>
            <a:r>
              <a:rPr lang="en-US">
                <a:solidFill>
                  <a:schemeClr val="bg1"/>
                </a:solidFill>
              </a:rPr>
              <a:t> </a:t>
            </a:r>
          </a:p>
          <a:p>
            <a:r>
              <a:rPr lang="en-US">
                <a:solidFill>
                  <a:schemeClr val="bg1"/>
                </a:solidFill>
              </a:rPr>
              <a:t>½ gallon jug (for creating Borax solution) </a:t>
            </a:r>
          </a:p>
          <a:p>
            <a:r>
              <a:rPr lang="en-US">
                <a:solidFill>
                  <a:schemeClr val="bg1"/>
                </a:solidFill>
              </a:rPr>
              <a:t>Borax container </a:t>
            </a:r>
          </a:p>
          <a:p>
            <a:r>
              <a:rPr lang="en-US">
                <a:solidFill>
                  <a:schemeClr val="bg1"/>
                </a:solidFill>
              </a:rPr>
              <a:t>[5] 1 tablespoon scoops </a:t>
            </a:r>
          </a:p>
          <a:p>
            <a:r>
              <a:rPr lang="en-US">
                <a:solidFill>
                  <a:schemeClr val="bg1"/>
                </a:solidFill>
              </a:rPr>
              <a:t>[5] 1 teaspoon scoops </a:t>
            </a:r>
          </a:p>
          <a:p>
            <a:r>
              <a:rPr lang="en-US">
                <a:solidFill>
                  <a:schemeClr val="bg1"/>
                </a:solidFill>
              </a:rPr>
              <a:t>[5] 1/8 teaspoon scoops </a:t>
            </a: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fontAlgn="base"/>
            <a:r>
              <a:rPr lang="en-US" sz="1200">
                <a:solidFill>
                  <a:schemeClr val="bg1"/>
                </a:solidFill>
              </a:rPr>
              <a:t>Teacher: Create the Borax solution </a:t>
            </a:r>
          </a:p>
          <a:p>
            <a:pPr fontAlgn="base"/>
            <a:r>
              <a:rPr lang="en-US" sz="1200">
                <a:solidFill>
                  <a:schemeClr val="bg1"/>
                </a:solidFill>
              </a:rPr>
              <a:t>Mix 1.5 tablespoons of Borax powder in a ½ gallon of warm water to create the “Borax solution”  </a:t>
            </a:r>
          </a:p>
          <a:p>
            <a:pPr fontAlgn="base"/>
            <a:r>
              <a:rPr lang="en-US" sz="1200">
                <a:solidFill>
                  <a:schemeClr val="bg1"/>
                </a:solidFill>
              </a:rPr>
              <a:t>You can use a rolled up piece of paper or folder to create a makeshift funnel to facilitate pouring Borax into the opening of the jug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A1E88B-61F8-314F-BB87-E84ADBA74B8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474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55074-A159-F1D8-7F31-ED04A2C31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39D98-21E2-6284-6CAF-54A7D8E2EE2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CE6A38-9170-6BB8-9A14-027B05E3704E}"/>
              </a:ext>
            </a:extLst>
          </p:cNvPr>
          <p:cNvSpPr>
            <a:spLocks noGrp="1"/>
          </p:cNvSpPr>
          <p:nvPr>
            <p:ph type="body" idx="1"/>
          </p:nvPr>
        </p:nvSpPr>
        <p:spPr/>
        <p:txBody>
          <a:bodyPr/>
          <a:lstStyle/>
          <a:p>
            <a:r>
              <a:rPr lang="en-US" sz="1200">
                <a:solidFill>
                  <a:schemeClr val="bg1"/>
                </a:solidFill>
              </a:rPr>
              <a:t>Combine the Materials</a:t>
            </a:r>
          </a:p>
          <a:p>
            <a:endParaRPr lang="en-US" sz="1200">
              <a:solidFill>
                <a:schemeClr val="bg1"/>
              </a:solidFill>
            </a:endParaRPr>
          </a:p>
          <a:p>
            <a:r>
              <a:rPr lang="en-US" sz="1200">
                <a:solidFill>
                  <a:schemeClr val="bg1"/>
                </a:solidFill>
              </a:rPr>
              <a:t>Measure 2 tablespoons of glue and pour it into your bowl. Use your craft stick to help scrape remaining glue off of the measuring spoon </a:t>
            </a:r>
          </a:p>
          <a:p>
            <a:r>
              <a:rPr lang="en-US" sz="1200">
                <a:solidFill>
                  <a:schemeClr val="bg1"/>
                </a:solidFill>
              </a:rPr>
              <a:t>(Optional) Mix ~four drops of food coloring into the glue, using your spoon </a:t>
            </a:r>
          </a:p>
          <a:p>
            <a:endParaRPr lang="en-US"/>
          </a:p>
        </p:txBody>
      </p:sp>
      <p:sp>
        <p:nvSpPr>
          <p:cNvPr id="4" name="Slide Number Placeholder 3">
            <a:extLst>
              <a:ext uri="{FF2B5EF4-FFF2-40B4-BE49-F238E27FC236}">
                <a16:creationId xmlns:a16="http://schemas.microsoft.com/office/drawing/2014/main" id="{CD01C86A-F67E-9B42-FC77-27F8DA02981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A1E88B-61F8-314F-BB87-E84ADBA74B8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9107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10F9E-4021-42F1-ECF4-DC89BA8BC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BFF3A-60A9-8257-EEDB-15DFEB121A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68E221-D2D7-AD03-44C5-CDBD91672164}"/>
              </a:ext>
            </a:extLst>
          </p:cNvPr>
          <p:cNvSpPr>
            <a:spLocks noGrp="1"/>
          </p:cNvSpPr>
          <p:nvPr>
            <p:ph type="body" idx="1"/>
          </p:nvPr>
        </p:nvSpPr>
        <p:spPr/>
        <p:txBody>
          <a:bodyPr/>
          <a:lstStyle/>
          <a:p>
            <a:r>
              <a:rPr lang="en-US" sz="1200">
                <a:solidFill>
                  <a:schemeClr val="bg1"/>
                </a:solidFill>
              </a:rPr>
              <a:t>Add the Borax solution </a:t>
            </a:r>
          </a:p>
          <a:p>
            <a:r>
              <a:rPr lang="en-US" sz="1200">
                <a:solidFill>
                  <a:schemeClr val="bg1"/>
                </a:solidFill>
              </a:rPr>
              <a:t>Add 2 tablespoons of the Borax solution slowly to the glue/food coloring mixture and stir with a spoon until the glue begins to separate from the bowl </a:t>
            </a:r>
          </a:p>
          <a:p>
            <a:endParaRPr lang="en-US"/>
          </a:p>
        </p:txBody>
      </p:sp>
      <p:sp>
        <p:nvSpPr>
          <p:cNvPr id="4" name="Slide Number Placeholder 3">
            <a:extLst>
              <a:ext uri="{FF2B5EF4-FFF2-40B4-BE49-F238E27FC236}">
                <a16:creationId xmlns:a16="http://schemas.microsoft.com/office/drawing/2014/main" id="{3BAC5B9D-04A8-3564-801F-D1857662EA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A1E88B-61F8-314F-BB87-E84ADBA74B8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759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273B-1833-CC76-5EF9-924EAD9F6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79644-934D-ADF6-64A0-3D1F088520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E624CD-6F5B-36D5-6D97-8D18D404DD02}"/>
              </a:ext>
            </a:extLst>
          </p:cNvPr>
          <p:cNvSpPr>
            <a:spLocks noGrp="1"/>
          </p:cNvSpPr>
          <p:nvPr>
            <p:ph type="body" idx="1"/>
          </p:nvPr>
        </p:nvSpPr>
        <p:spPr/>
        <p:txBody>
          <a:bodyPr/>
          <a:lstStyle/>
          <a:p>
            <a:pPr fontAlgn="base"/>
            <a:r>
              <a:rPr lang="en-US" sz="1200">
                <a:solidFill>
                  <a:schemeClr val="bg1"/>
                </a:solidFill>
              </a:rPr>
              <a:t>Knead the mixture </a:t>
            </a:r>
          </a:p>
          <a:p>
            <a:pPr fontAlgn="base"/>
            <a:r>
              <a:rPr lang="en-US" sz="1200">
                <a:solidFill>
                  <a:schemeClr val="bg1"/>
                </a:solidFill>
              </a:rPr>
              <a:t>Once the glue has begun to separate from the bowl, knead the mixture in your hands until the putty begins to form </a:t>
            </a:r>
          </a:p>
          <a:p>
            <a:pPr fontAlgn="base"/>
            <a:r>
              <a:rPr lang="en-US" sz="1200">
                <a:solidFill>
                  <a:schemeClr val="bg1"/>
                </a:solidFill>
              </a:rPr>
              <a:t>If your putty is too sticky, briefly dunk the putty back into the Borax solution and continue to knead with your hands until the desired consistency is achieved </a:t>
            </a:r>
          </a:p>
          <a:p>
            <a:pPr fontAlgn="base"/>
            <a:r>
              <a:rPr lang="en-US" sz="1200">
                <a:solidFill>
                  <a:schemeClr val="bg1"/>
                </a:solidFill>
              </a:rPr>
              <a:t>Note: allowing the putty to spend several minutes in the Borax solution will create a rubbery putty that no longer sticks to itself </a:t>
            </a:r>
          </a:p>
          <a:p>
            <a:endParaRPr lang="en-US"/>
          </a:p>
        </p:txBody>
      </p:sp>
      <p:sp>
        <p:nvSpPr>
          <p:cNvPr id="4" name="Slide Number Placeholder 3">
            <a:extLst>
              <a:ext uri="{FF2B5EF4-FFF2-40B4-BE49-F238E27FC236}">
                <a16:creationId xmlns:a16="http://schemas.microsoft.com/office/drawing/2014/main" id="{88C0C03A-FB1A-970F-7457-DAB8A34DD00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A1E88B-61F8-314F-BB87-E84ADBA74B8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9571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7248B-1599-DB11-BF45-CEE48884E7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2EFC1-ADD8-C738-E231-7FCBE23FA2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32F11F-6D88-A203-2B3F-E39BB8872B60}"/>
              </a:ext>
            </a:extLst>
          </p:cNvPr>
          <p:cNvSpPr>
            <a:spLocks noGrp="1"/>
          </p:cNvSpPr>
          <p:nvPr>
            <p:ph type="body" idx="1"/>
          </p:nvPr>
        </p:nvSpPr>
        <p:spPr/>
        <p:txBody>
          <a:bodyPr/>
          <a:lstStyle/>
          <a:p>
            <a:pPr fontAlgn="base"/>
            <a:r>
              <a:rPr lang="en-US" sz="1200">
                <a:solidFill>
                  <a:schemeClr val="bg1"/>
                </a:solidFill>
              </a:rPr>
              <a:t>Compare to the teacher’s “comparison batch” </a:t>
            </a:r>
          </a:p>
          <a:p>
            <a:pPr fontAlgn="base"/>
            <a:r>
              <a:rPr lang="en-US" sz="1200">
                <a:solidFill>
                  <a:schemeClr val="bg1"/>
                </a:solidFill>
              </a:rPr>
              <a:t>After having allowed the students to follow the same steps to create their material, small differences between students’ silly putty may have been observed. The teacher’s “comparison batch” is used to more clearly demonstrate how changing one part of the process can change how a material behaves. </a:t>
            </a:r>
          </a:p>
          <a:p>
            <a:endParaRPr lang="en-US"/>
          </a:p>
        </p:txBody>
      </p:sp>
      <p:sp>
        <p:nvSpPr>
          <p:cNvPr id="4" name="Slide Number Placeholder 3">
            <a:extLst>
              <a:ext uri="{FF2B5EF4-FFF2-40B4-BE49-F238E27FC236}">
                <a16:creationId xmlns:a16="http://schemas.microsoft.com/office/drawing/2014/main" id="{C43F271A-ADF6-9343-5BBC-F655A7E8F2C7}"/>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362777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DB9DE4C-BFBE-0A4C-B2BC-852F4F9367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1666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chemeClr val="bg1"/>
                </a:solidFill>
              </a:rPr>
              <a:t>If everyone uses the same ingredients, do you think everyone’s material will turn out exactly the same? Why or why not? </a:t>
            </a:r>
          </a:p>
          <a:p>
            <a:r>
              <a:rPr lang="en-US" sz="1200">
                <a:solidFill>
                  <a:schemeClr val="bg1"/>
                </a:solidFill>
              </a:rPr>
              <a:t>What could happen if a step is skipped or done differently? </a:t>
            </a:r>
          </a:p>
          <a:p>
            <a:r>
              <a:rPr lang="en-US" sz="1200">
                <a:solidFill>
                  <a:schemeClr val="bg1"/>
                </a:solidFill>
              </a:rPr>
              <a:t>How did your material turn out compared to the comparison batch? </a:t>
            </a:r>
          </a:p>
          <a:p>
            <a:r>
              <a:rPr lang="en-US" sz="1200">
                <a:solidFill>
                  <a:schemeClr val="bg1"/>
                </a:solidFill>
              </a:rPr>
              <a:t>Why do you think it might be important to try to make materials turn out the same outcome every time?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13</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b="1">
                <a:solidFill>
                  <a:schemeClr val="bg1"/>
                </a:solidFill>
              </a:rPr>
              <a:t>Materials technicians</a:t>
            </a:r>
            <a:r>
              <a:rPr lang="en-US" sz="1200">
                <a:solidFill>
                  <a:schemeClr val="bg1"/>
                </a:solidFill>
              </a:rPr>
              <a:t> help test and compare materials to see how they stretch, bend, or break. If a material doesn’t work the way it should, they help figure out what part of the process needs to change </a:t>
            </a:r>
          </a:p>
          <a:p>
            <a:r>
              <a:rPr lang="en-US" sz="1200">
                <a:solidFill>
                  <a:schemeClr val="bg1"/>
                </a:solidFill>
              </a:rPr>
              <a:t>Some </a:t>
            </a:r>
            <a:r>
              <a:rPr lang="en-US" sz="1200" b="1">
                <a:solidFill>
                  <a:schemeClr val="bg1"/>
                </a:solidFill>
              </a:rPr>
              <a:t>cooks</a:t>
            </a:r>
            <a:r>
              <a:rPr lang="en-US" sz="1200">
                <a:solidFill>
                  <a:schemeClr val="bg1"/>
                </a:solidFill>
              </a:rPr>
              <a:t> and </a:t>
            </a:r>
            <a:r>
              <a:rPr lang="en-US" sz="1200" b="1">
                <a:solidFill>
                  <a:schemeClr val="bg1"/>
                </a:solidFill>
              </a:rPr>
              <a:t>food developers</a:t>
            </a:r>
            <a:r>
              <a:rPr lang="en-US" sz="1200">
                <a:solidFill>
                  <a:schemeClr val="bg1"/>
                </a:solidFill>
              </a:rPr>
              <a:t> test recipes again and again to get textures just right: chewy, soft, stretchy, or smooth. They change amounts and timing to control how food materials behave </a:t>
            </a:r>
          </a:p>
          <a:p>
            <a:r>
              <a:rPr lang="en-US" sz="1200" b="1">
                <a:solidFill>
                  <a:schemeClr val="bg1"/>
                </a:solidFill>
              </a:rPr>
              <a:t>Factory workers</a:t>
            </a:r>
            <a:r>
              <a:rPr lang="en-US" sz="1200">
                <a:solidFill>
                  <a:schemeClr val="bg1"/>
                </a:solidFill>
              </a:rPr>
              <a:t> who run machines must carefully control how materials are mixed, heated, or formed. Small changes in a process can cause big problems if materials don’t turn out the same each time. </a:t>
            </a:r>
          </a:p>
          <a:p>
            <a:r>
              <a:rPr lang="en-US" sz="1200" b="1">
                <a:solidFill>
                  <a:schemeClr val="bg1"/>
                </a:solidFill>
              </a:rPr>
              <a:t>Engineers</a:t>
            </a:r>
            <a:r>
              <a:rPr lang="en-US" sz="1200">
                <a:solidFill>
                  <a:schemeClr val="bg1"/>
                </a:solidFill>
              </a:rPr>
              <a:t> decide what a material needs to do </a:t>
            </a:r>
            <a:r>
              <a:rPr lang="en-US" sz="1200" i="1">
                <a:solidFill>
                  <a:schemeClr val="bg1"/>
                </a:solidFill>
              </a:rPr>
              <a:t>before</a:t>
            </a:r>
            <a:r>
              <a:rPr lang="en-US" sz="1200">
                <a:solidFill>
                  <a:schemeClr val="bg1"/>
                </a:solidFill>
              </a:rPr>
              <a:t> it is made. They help cheese materials and design processes so products are safe, strong, and reliable.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14</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sv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sv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1.sv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9.svg"/><Relationship Id="rId7"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a:solidFill>
                  <a:schemeClr val="bg1"/>
                </a:solidFill>
                <a:latin typeface="Montserrat" pitchFamily="2" charset="77"/>
              </a:rPr>
              <a:t>Activity Overview</a:t>
            </a:r>
          </a:p>
          <a:p>
            <a:pPr algn="ctr"/>
            <a:r>
              <a:rPr lang="en-US" sz="4800" b="1">
                <a:solidFill>
                  <a:schemeClr val="bg1"/>
                </a:solidFill>
                <a:latin typeface="Montserrat" pitchFamily="2" charset="77"/>
              </a:rPr>
              <a:t>Silly Putty</a:t>
            </a:r>
            <a:endParaRPr lang="en-US" sz="4000" b="1">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838200" y="8465"/>
            <a:ext cx="10515600" cy="1086506"/>
          </a:xfrm>
        </p:spPr>
        <p:txBody>
          <a:bodyPr>
            <a:normAutofit/>
          </a:bodyPr>
          <a:lstStyle/>
          <a:p>
            <a:r>
              <a:rPr lang="en-US" sz="4000">
                <a:solidFill>
                  <a:schemeClr val="bg1"/>
                </a:solidFill>
                <a:latin typeface="Montserrat"/>
              </a:rPr>
              <a:t>Silly Putty</a:t>
            </a:r>
            <a:endParaRPr lang="en-US" sz="400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8" name="Picture 7">
            <a:extLst>
              <a:ext uri="{FF2B5EF4-FFF2-40B4-BE49-F238E27FC236}">
                <a16:creationId xmlns:a16="http://schemas.microsoft.com/office/drawing/2014/main" id="{3CAA1639-B25D-CC67-0461-9BEB6359A8CC}"/>
              </a:ext>
            </a:extLst>
          </p:cNvPr>
          <p:cNvPicPr>
            <a:picLocks noChangeAspect="1"/>
          </p:cNvPicPr>
          <p:nvPr/>
        </p:nvPicPr>
        <p:blipFill>
          <a:blip r:embed="rId7"/>
          <a:stretch>
            <a:fillRect/>
          </a:stretch>
        </p:blipFill>
        <p:spPr>
          <a:xfrm>
            <a:off x="0" y="1083731"/>
            <a:ext cx="7772400" cy="5629131"/>
          </a:xfrm>
          <a:prstGeom prst="rect">
            <a:avLst/>
          </a:prstGeom>
        </p:spPr>
      </p:pic>
      <p:pic>
        <p:nvPicPr>
          <p:cNvPr id="4" name="Picture 3">
            <a:extLst>
              <a:ext uri="{FF2B5EF4-FFF2-40B4-BE49-F238E27FC236}">
                <a16:creationId xmlns:a16="http://schemas.microsoft.com/office/drawing/2014/main" id="{127DEDF6-BEAB-CBA1-1BCD-0A7A77D3A287}"/>
              </a:ext>
            </a:extLst>
          </p:cNvPr>
          <p:cNvPicPr>
            <a:picLocks noChangeAspect="1"/>
          </p:cNvPicPr>
          <p:nvPr/>
        </p:nvPicPr>
        <p:blipFill>
          <a:blip r:embed="rId8"/>
          <a:srcRect b="50000"/>
          <a:stretch>
            <a:fillRect/>
          </a:stretch>
        </p:blipFill>
        <p:spPr>
          <a:xfrm>
            <a:off x="4419600" y="1094971"/>
            <a:ext cx="8945880" cy="5783343"/>
          </a:xfrm>
          <a:prstGeom prst="rect">
            <a:avLst/>
          </a:prstGeom>
        </p:spPr>
      </p:pic>
    </p:spTree>
    <p:extLst>
      <p:ext uri="{BB962C8B-B14F-4D97-AF65-F5344CB8AC3E}">
        <p14:creationId xmlns:p14="http://schemas.microsoft.com/office/powerpoint/2010/main" val="4084081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B430217D-A5D6-966D-3F06-B36DAE9DD97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382FFCD-700F-EE36-7BAD-944F58CDBAA8}"/>
              </a:ext>
            </a:extLst>
          </p:cNvPr>
          <p:cNvSpPr>
            <a:spLocks noGrp="1"/>
          </p:cNvSpPr>
          <p:nvPr>
            <p:ph type="title"/>
          </p:nvPr>
        </p:nvSpPr>
        <p:spPr>
          <a:xfrm>
            <a:off x="3636967" y="31966"/>
            <a:ext cx="4918065" cy="859429"/>
          </a:xfrm>
        </p:spPr>
        <p:txBody>
          <a:bodyPr>
            <a:normAutofit/>
          </a:bodyPr>
          <a:lstStyle/>
          <a:p>
            <a:pPr algn="l"/>
            <a:r>
              <a:rPr lang="en-US" sz="3200" b="1">
                <a:solidFill>
                  <a:schemeClr val="bg1"/>
                </a:solidFill>
                <a:latin typeface="Montserrat"/>
              </a:rPr>
              <a:t>Materials Foundation</a:t>
            </a:r>
            <a:endParaRPr lang="en-US" sz="3200" b="1">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75B912DB-75A2-9DC9-FB9C-E4653740546F}"/>
              </a:ext>
            </a:extLst>
          </p:cNvPr>
          <p:cNvPicPr>
            <a:picLocks noChangeAspect="1"/>
          </p:cNvPicPr>
          <p:nvPr/>
        </p:nvPicPr>
        <p:blipFill>
          <a:blip r:embed="rId4"/>
          <a:stretch>
            <a:fillRect/>
          </a:stretch>
        </p:blipFill>
        <p:spPr>
          <a:xfrm>
            <a:off x="11124541" y="120476"/>
            <a:ext cx="1069727" cy="826607"/>
          </a:xfrm>
          <a:prstGeom prst="rect">
            <a:avLst/>
          </a:prstGeom>
        </p:spPr>
      </p:pic>
      <p:pic>
        <p:nvPicPr>
          <p:cNvPr id="19" name="Picture 18">
            <a:extLst>
              <a:ext uri="{FF2B5EF4-FFF2-40B4-BE49-F238E27FC236}">
                <a16:creationId xmlns:a16="http://schemas.microsoft.com/office/drawing/2014/main" id="{90124399-10B4-0D6B-4A72-982E2C22653F}"/>
              </a:ext>
            </a:extLst>
          </p:cNvPr>
          <p:cNvPicPr>
            <a:picLocks noChangeAspect="1"/>
          </p:cNvPicPr>
          <p:nvPr/>
        </p:nvPicPr>
        <p:blipFill>
          <a:blip r:embed="rId5"/>
          <a:stretch>
            <a:fillRect/>
          </a:stretch>
        </p:blipFill>
        <p:spPr>
          <a:xfrm>
            <a:off x="116427" y="6246540"/>
            <a:ext cx="2158360" cy="552438"/>
          </a:xfrm>
          <a:prstGeom prst="rect">
            <a:avLst/>
          </a:prstGeom>
        </p:spPr>
      </p:pic>
      <p:sp>
        <p:nvSpPr>
          <p:cNvPr id="3" name="Rectangle 1">
            <a:extLst>
              <a:ext uri="{FF2B5EF4-FFF2-40B4-BE49-F238E27FC236}">
                <a16:creationId xmlns:a16="http://schemas.microsoft.com/office/drawing/2014/main" id="{0DB0DC94-BBA4-834D-4E92-F1151757C5ED}"/>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Rounded Rectangle 3">
            <a:extLst>
              <a:ext uri="{FF2B5EF4-FFF2-40B4-BE49-F238E27FC236}">
                <a16:creationId xmlns:a16="http://schemas.microsoft.com/office/drawing/2014/main" id="{24F8D07E-414F-F9F6-CBDB-146E1674813C}"/>
              </a:ext>
            </a:extLst>
          </p:cNvPr>
          <p:cNvSpPr/>
          <p:nvPr/>
        </p:nvSpPr>
        <p:spPr>
          <a:xfrm>
            <a:off x="737281" y="1091054"/>
            <a:ext cx="10363303" cy="2246767"/>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solidFill>
                  <a:srgbClr val="2E3192"/>
                </a:solidFill>
                <a:latin typeface="Montserrat" pitchFamily="2" charset="77"/>
              </a:rPr>
              <a:t>Have you ever noticed that two things made from the same </a:t>
            </a:r>
            <a:r>
              <a:rPr lang="en-US" sz="2400" b="1">
                <a:solidFill>
                  <a:srgbClr val="ED1C24"/>
                </a:solidFill>
                <a:latin typeface="Montserrat" pitchFamily="2" charset="77"/>
              </a:rPr>
              <a:t>material</a:t>
            </a:r>
            <a:r>
              <a:rPr lang="en-US" sz="2400">
                <a:solidFill>
                  <a:srgbClr val="2E3192"/>
                </a:solidFill>
                <a:latin typeface="Montserrat" pitchFamily="2" charset="77"/>
              </a:rPr>
              <a:t> don’t always act the same way? One might </a:t>
            </a:r>
            <a:r>
              <a:rPr lang="en-US" sz="2400" b="1">
                <a:solidFill>
                  <a:srgbClr val="ED1C24"/>
                </a:solidFill>
                <a:latin typeface="Montserrat" pitchFamily="2" charset="77"/>
              </a:rPr>
              <a:t>stretch</a:t>
            </a:r>
            <a:r>
              <a:rPr lang="en-US" sz="2400">
                <a:solidFill>
                  <a:srgbClr val="2E3192"/>
                </a:solidFill>
                <a:latin typeface="Montserrat" pitchFamily="2" charset="77"/>
              </a:rPr>
              <a:t> more, another might </a:t>
            </a:r>
            <a:r>
              <a:rPr lang="en-US" sz="2400" b="1">
                <a:solidFill>
                  <a:srgbClr val="ED1C24"/>
                </a:solidFill>
                <a:latin typeface="Montserrat" pitchFamily="2" charset="77"/>
              </a:rPr>
              <a:t>break</a:t>
            </a:r>
            <a:r>
              <a:rPr lang="en-US" sz="2400">
                <a:solidFill>
                  <a:srgbClr val="2E3192"/>
                </a:solidFill>
                <a:latin typeface="Montserrat" pitchFamily="2" charset="77"/>
              </a:rPr>
              <a:t> more easily, even if they look alike.  That’s because materials don’t just depend on what they’re made of. They also depend on </a:t>
            </a:r>
            <a:r>
              <a:rPr lang="en-US" sz="2400" b="1">
                <a:solidFill>
                  <a:srgbClr val="ED1C24"/>
                </a:solidFill>
                <a:latin typeface="Montserrat" pitchFamily="2" charset="77"/>
              </a:rPr>
              <a:t>how they are made</a:t>
            </a:r>
            <a:r>
              <a:rPr lang="en-US" sz="2400">
                <a:solidFill>
                  <a:srgbClr val="2E3192"/>
                </a:solidFill>
                <a:latin typeface="Montserrat" pitchFamily="2" charset="77"/>
              </a:rPr>
              <a:t>. </a:t>
            </a:r>
          </a:p>
        </p:txBody>
      </p:sp>
      <p:cxnSp>
        <p:nvCxnSpPr>
          <p:cNvPr id="24" name="Straight Connector 23">
            <a:extLst>
              <a:ext uri="{FF2B5EF4-FFF2-40B4-BE49-F238E27FC236}">
                <a16:creationId xmlns:a16="http://schemas.microsoft.com/office/drawing/2014/main" id="{77916733-59FD-09F3-6411-2DDBD06F3F67}"/>
              </a:ext>
            </a:extLst>
          </p:cNvPr>
          <p:cNvCxnSpPr>
            <a:cxnSpLocks/>
          </p:cNvCxnSpPr>
          <p:nvPr/>
        </p:nvCxnSpPr>
        <p:spPr>
          <a:xfrm>
            <a:off x="3563226" y="753285"/>
            <a:ext cx="479911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1E521589-FC45-6932-20A9-F6112323A886}"/>
              </a:ext>
            </a:extLst>
          </p:cNvPr>
          <p:cNvSpPr/>
          <p:nvPr/>
        </p:nvSpPr>
        <p:spPr>
          <a:xfrm>
            <a:off x="8391833" y="58369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8546BBE5-147D-AAF5-40FF-2ECE500B139F}"/>
              </a:ext>
            </a:extLst>
          </p:cNvPr>
          <p:cNvSpPr txBox="1"/>
          <p:nvPr/>
        </p:nvSpPr>
        <p:spPr>
          <a:xfrm>
            <a:off x="737281" y="3920289"/>
            <a:ext cx="11163690" cy="1815882"/>
          </a:xfrm>
          <a:prstGeom prst="rect">
            <a:avLst/>
          </a:prstGeom>
          <a:noFill/>
        </p:spPr>
        <p:txBody>
          <a:bodyPr wrap="square" rtlCol="0">
            <a:spAutoFit/>
          </a:bodyPr>
          <a:lstStyle/>
          <a:p>
            <a:r>
              <a:rPr lang="en-US" sz="2800">
                <a:solidFill>
                  <a:schemeClr val="bg1"/>
                </a:solidFill>
                <a:latin typeface="Montserrat" pitchFamily="2" charset="77"/>
              </a:rPr>
              <a:t>When people make materials, they follow a process. A process is a set of steps, and each step matters. </a:t>
            </a:r>
            <a:r>
              <a:rPr lang="en-US" sz="2800" b="1">
                <a:solidFill>
                  <a:schemeClr val="bg1"/>
                </a:solidFill>
                <a:latin typeface="Montserrat" pitchFamily="2" charset="77"/>
              </a:rPr>
              <a:t>Mixing</a:t>
            </a:r>
            <a:r>
              <a:rPr lang="en-US" sz="2800">
                <a:solidFill>
                  <a:schemeClr val="bg1"/>
                </a:solidFill>
                <a:latin typeface="Montserrat" pitchFamily="2" charset="77"/>
              </a:rPr>
              <a:t> longer or shorter, using </a:t>
            </a:r>
            <a:r>
              <a:rPr lang="en-US" sz="2800" b="1">
                <a:solidFill>
                  <a:schemeClr val="bg1"/>
                </a:solidFill>
                <a:latin typeface="Montserrat" pitchFamily="2" charset="77"/>
              </a:rPr>
              <a:t>more</a:t>
            </a:r>
            <a:r>
              <a:rPr lang="en-US" sz="2800">
                <a:solidFill>
                  <a:schemeClr val="bg1"/>
                </a:solidFill>
                <a:latin typeface="Montserrat" pitchFamily="2" charset="77"/>
              </a:rPr>
              <a:t> or </a:t>
            </a:r>
            <a:r>
              <a:rPr lang="en-US" sz="2800" b="1">
                <a:solidFill>
                  <a:schemeClr val="bg1"/>
                </a:solidFill>
                <a:latin typeface="Montserrat" pitchFamily="2" charset="77"/>
              </a:rPr>
              <a:t>less</a:t>
            </a:r>
            <a:r>
              <a:rPr lang="en-US" sz="2800">
                <a:solidFill>
                  <a:schemeClr val="bg1"/>
                </a:solidFill>
                <a:latin typeface="Montserrat" pitchFamily="2" charset="77"/>
              </a:rPr>
              <a:t> of something, or working a material differently can change how it behaves. </a:t>
            </a:r>
            <a:endParaRPr lang="en-US" sz="2400">
              <a:solidFill>
                <a:schemeClr val="bg1"/>
              </a:solidFill>
              <a:latin typeface="Montserrat" pitchFamily="2" charset="77"/>
            </a:endParaRPr>
          </a:p>
        </p:txBody>
      </p:sp>
      <p:sp>
        <p:nvSpPr>
          <p:cNvPr id="18" name="5-Point Star 17">
            <a:extLst>
              <a:ext uri="{FF2B5EF4-FFF2-40B4-BE49-F238E27FC236}">
                <a16:creationId xmlns:a16="http://schemas.microsoft.com/office/drawing/2014/main" id="{9D4E1D22-D1F3-2427-E2CF-39B4834E3649}"/>
              </a:ext>
            </a:extLst>
          </p:cNvPr>
          <p:cNvSpPr/>
          <p:nvPr/>
        </p:nvSpPr>
        <p:spPr>
          <a:xfrm>
            <a:off x="467788" y="4140580"/>
            <a:ext cx="279880"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170842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9F357171-D21A-0D95-3143-B327DF6AAAB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435CCD5-F546-041A-54F0-2C8E00BBE9AE}"/>
              </a:ext>
            </a:extLst>
          </p:cNvPr>
          <p:cNvSpPr>
            <a:spLocks noGrp="1"/>
          </p:cNvSpPr>
          <p:nvPr>
            <p:ph type="title"/>
          </p:nvPr>
        </p:nvSpPr>
        <p:spPr>
          <a:xfrm>
            <a:off x="3636967" y="31966"/>
            <a:ext cx="4918065" cy="859429"/>
          </a:xfrm>
        </p:spPr>
        <p:txBody>
          <a:bodyPr>
            <a:normAutofit/>
          </a:bodyPr>
          <a:lstStyle/>
          <a:p>
            <a:pPr algn="l"/>
            <a:r>
              <a:rPr lang="en-US" sz="3200" b="1">
                <a:solidFill>
                  <a:schemeClr val="bg1"/>
                </a:solidFill>
                <a:latin typeface="Montserrat"/>
              </a:rPr>
              <a:t>Materials Foundation</a:t>
            </a:r>
            <a:endParaRPr lang="en-US" sz="3200" b="1">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0F4FD25A-C5C8-6E2B-A3CC-984D3314E617}"/>
              </a:ext>
            </a:extLst>
          </p:cNvPr>
          <p:cNvPicPr>
            <a:picLocks noChangeAspect="1"/>
          </p:cNvPicPr>
          <p:nvPr/>
        </p:nvPicPr>
        <p:blipFill>
          <a:blip r:embed="rId4"/>
          <a:stretch>
            <a:fillRect/>
          </a:stretch>
        </p:blipFill>
        <p:spPr>
          <a:xfrm>
            <a:off x="11124541" y="120476"/>
            <a:ext cx="1069727" cy="826607"/>
          </a:xfrm>
          <a:prstGeom prst="rect">
            <a:avLst/>
          </a:prstGeom>
        </p:spPr>
      </p:pic>
      <p:pic>
        <p:nvPicPr>
          <p:cNvPr id="19" name="Picture 18">
            <a:extLst>
              <a:ext uri="{FF2B5EF4-FFF2-40B4-BE49-F238E27FC236}">
                <a16:creationId xmlns:a16="http://schemas.microsoft.com/office/drawing/2014/main" id="{F6631DB7-9C3F-18AD-1328-1A3C61C88002}"/>
              </a:ext>
            </a:extLst>
          </p:cNvPr>
          <p:cNvPicPr>
            <a:picLocks noChangeAspect="1"/>
          </p:cNvPicPr>
          <p:nvPr/>
        </p:nvPicPr>
        <p:blipFill>
          <a:blip r:embed="rId5"/>
          <a:stretch>
            <a:fillRect/>
          </a:stretch>
        </p:blipFill>
        <p:spPr>
          <a:xfrm>
            <a:off x="116427" y="6246540"/>
            <a:ext cx="2158360" cy="552438"/>
          </a:xfrm>
          <a:prstGeom prst="rect">
            <a:avLst/>
          </a:prstGeom>
        </p:spPr>
      </p:pic>
      <p:cxnSp>
        <p:nvCxnSpPr>
          <p:cNvPr id="24" name="Straight Connector 23">
            <a:extLst>
              <a:ext uri="{FF2B5EF4-FFF2-40B4-BE49-F238E27FC236}">
                <a16:creationId xmlns:a16="http://schemas.microsoft.com/office/drawing/2014/main" id="{85ACACE6-7EDD-0843-A153-F0951B01F44F}"/>
              </a:ext>
            </a:extLst>
          </p:cNvPr>
          <p:cNvCxnSpPr>
            <a:cxnSpLocks/>
          </p:cNvCxnSpPr>
          <p:nvPr/>
        </p:nvCxnSpPr>
        <p:spPr>
          <a:xfrm>
            <a:off x="3563226" y="753285"/>
            <a:ext cx="479911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33E71E4D-584F-E659-8C10-F504AD41A010}"/>
              </a:ext>
            </a:extLst>
          </p:cNvPr>
          <p:cNvSpPr/>
          <p:nvPr/>
        </p:nvSpPr>
        <p:spPr>
          <a:xfrm>
            <a:off x="8391833" y="58369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76862CD2-4483-11BB-009C-B39DEF5E045C}"/>
              </a:ext>
            </a:extLst>
          </p:cNvPr>
          <p:cNvSpPr txBox="1"/>
          <p:nvPr/>
        </p:nvSpPr>
        <p:spPr>
          <a:xfrm>
            <a:off x="538170" y="1166621"/>
            <a:ext cx="7546449" cy="4093428"/>
          </a:xfrm>
          <a:prstGeom prst="rect">
            <a:avLst/>
          </a:prstGeom>
          <a:noFill/>
        </p:spPr>
        <p:txBody>
          <a:bodyPr wrap="square" rtlCol="0">
            <a:spAutoFit/>
          </a:bodyPr>
          <a:lstStyle/>
          <a:p>
            <a:pPr fontAlgn="base"/>
            <a:r>
              <a:rPr lang="en-US" sz="2000">
                <a:solidFill>
                  <a:schemeClr val="bg1"/>
                </a:solidFill>
                <a:latin typeface="Montserrat" pitchFamily="2" charset="77"/>
              </a:rPr>
              <a:t> ​</a:t>
            </a:r>
          </a:p>
          <a:p>
            <a:pPr fontAlgn="base"/>
            <a:r>
              <a:rPr lang="en-US" sz="2000">
                <a:solidFill>
                  <a:schemeClr val="bg1"/>
                </a:solidFill>
                <a:latin typeface="Montserrat" pitchFamily="2" charset="77"/>
              </a:rPr>
              <a:t>Engineers and factory workers think this way every day. They compare </a:t>
            </a:r>
            <a:r>
              <a:rPr lang="en-US" sz="2000" b="1">
                <a:solidFill>
                  <a:schemeClr val="bg1"/>
                </a:solidFill>
                <a:latin typeface="Montserrat" pitchFamily="2" charset="77"/>
              </a:rPr>
              <a:t>materials</a:t>
            </a:r>
            <a:r>
              <a:rPr lang="en-US" sz="2000">
                <a:solidFill>
                  <a:schemeClr val="bg1"/>
                </a:solidFill>
                <a:latin typeface="Montserrat" pitchFamily="2" charset="77"/>
              </a:rPr>
              <a:t>, notice small differences, and adjust their </a:t>
            </a:r>
            <a:r>
              <a:rPr lang="en-US" sz="2000" b="1">
                <a:solidFill>
                  <a:schemeClr val="bg1"/>
                </a:solidFill>
                <a:latin typeface="Montserrat" pitchFamily="2" charset="77"/>
              </a:rPr>
              <a:t>processes</a:t>
            </a:r>
            <a:r>
              <a:rPr lang="en-US" sz="2000">
                <a:solidFill>
                  <a:schemeClr val="bg1"/>
                </a:solidFill>
                <a:latin typeface="Montserrat" pitchFamily="2" charset="77"/>
              </a:rPr>
              <a:t> so materials work the way they need them to. If a material is too stiff, too sticky, or too weak, they don’t give up, they </a:t>
            </a:r>
            <a:r>
              <a:rPr lang="en-US" sz="2000" b="1">
                <a:solidFill>
                  <a:schemeClr val="bg1"/>
                </a:solidFill>
                <a:latin typeface="Montserrat" pitchFamily="2" charset="77"/>
              </a:rPr>
              <a:t>change</a:t>
            </a:r>
            <a:r>
              <a:rPr lang="en-US" sz="2000">
                <a:solidFill>
                  <a:schemeClr val="bg1"/>
                </a:solidFill>
                <a:latin typeface="Montserrat" pitchFamily="2" charset="77"/>
              </a:rPr>
              <a:t> how it’s made and try again. ​</a:t>
            </a:r>
          </a:p>
          <a:p>
            <a:pPr fontAlgn="base"/>
            <a:endParaRPr lang="en-US" sz="2000">
              <a:solidFill>
                <a:schemeClr val="bg1"/>
              </a:solidFill>
              <a:latin typeface="Montserrat" pitchFamily="2" charset="77"/>
            </a:endParaRPr>
          </a:p>
          <a:p>
            <a:pPr fontAlgn="base"/>
            <a:r>
              <a:rPr lang="en-US" sz="2000">
                <a:solidFill>
                  <a:schemeClr val="bg1"/>
                </a:solidFill>
                <a:latin typeface="Montserrat" pitchFamily="2" charset="77"/>
              </a:rPr>
              <a:t>As you make and test your material today, you will practice the foundations of controlling materials: paying attention to </a:t>
            </a:r>
            <a:r>
              <a:rPr lang="en-US" sz="2000" b="1">
                <a:solidFill>
                  <a:schemeClr val="bg1"/>
                </a:solidFill>
                <a:latin typeface="Montserrat" pitchFamily="2" charset="77"/>
              </a:rPr>
              <a:t>steps</a:t>
            </a:r>
            <a:r>
              <a:rPr lang="en-US" sz="2000">
                <a:solidFill>
                  <a:schemeClr val="bg1"/>
                </a:solidFill>
                <a:latin typeface="Montserrat" pitchFamily="2" charset="77"/>
              </a:rPr>
              <a:t>, noticing </a:t>
            </a:r>
            <a:r>
              <a:rPr lang="en-US" sz="2000" b="1">
                <a:solidFill>
                  <a:schemeClr val="bg1"/>
                </a:solidFill>
                <a:latin typeface="Montserrat" pitchFamily="2" charset="77"/>
              </a:rPr>
              <a:t>changes</a:t>
            </a:r>
            <a:r>
              <a:rPr lang="en-US" sz="2000">
                <a:solidFill>
                  <a:schemeClr val="bg1"/>
                </a:solidFill>
                <a:latin typeface="Montserrat" pitchFamily="2" charset="77"/>
              </a:rPr>
              <a:t>, and thinking about how your </a:t>
            </a:r>
            <a:r>
              <a:rPr lang="en-US" sz="2000" b="1">
                <a:solidFill>
                  <a:schemeClr val="bg1"/>
                </a:solidFill>
                <a:latin typeface="Montserrat" pitchFamily="2" charset="77"/>
              </a:rPr>
              <a:t>actions</a:t>
            </a:r>
            <a:r>
              <a:rPr lang="en-US" sz="2000">
                <a:solidFill>
                  <a:schemeClr val="bg1"/>
                </a:solidFill>
                <a:latin typeface="Montserrat" pitchFamily="2" charset="77"/>
              </a:rPr>
              <a:t> affect the final outcome. </a:t>
            </a:r>
            <a:endParaRPr lang="en-US">
              <a:solidFill>
                <a:schemeClr val="bg1"/>
              </a:solidFill>
              <a:latin typeface="Montserrat" pitchFamily="2" charset="77"/>
            </a:endParaRPr>
          </a:p>
        </p:txBody>
      </p:sp>
      <p:sp>
        <p:nvSpPr>
          <p:cNvPr id="33" name="Rounded Rectangle 32">
            <a:extLst>
              <a:ext uri="{FF2B5EF4-FFF2-40B4-BE49-F238E27FC236}">
                <a16:creationId xmlns:a16="http://schemas.microsoft.com/office/drawing/2014/main" id="{8F07AEBC-F29C-DE2B-6502-34EFBA1A8C77}"/>
              </a:ext>
            </a:extLst>
          </p:cNvPr>
          <p:cNvSpPr/>
          <p:nvPr/>
        </p:nvSpPr>
        <p:spPr>
          <a:xfrm>
            <a:off x="8084619" y="1273182"/>
            <a:ext cx="3840344" cy="3986867"/>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a:solidFill>
                <a:srgbClr val="2E3192"/>
              </a:solidFill>
              <a:latin typeface="Montserrat" pitchFamily="2" charset="77"/>
              <a:ea typeface="Segoe UI"/>
              <a:cs typeface="Segoe UI"/>
            </a:endParaRPr>
          </a:p>
        </p:txBody>
      </p:sp>
      <p:sp>
        <p:nvSpPr>
          <p:cNvPr id="23" name="TextBox 22">
            <a:extLst>
              <a:ext uri="{FF2B5EF4-FFF2-40B4-BE49-F238E27FC236}">
                <a16:creationId xmlns:a16="http://schemas.microsoft.com/office/drawing/2014/main" id="{37A66D33-BAC6-BE1C-AE07-E75E14586CC6}"/>
              </a:ext>
            </a:extLst>
          </p:cNvPr>
          <p:cNvSpPr txBox="1"/>
          <p:nvPr/>
        </p:nvSpPr>
        <p:spPr>
          <a:xfrm>
            <a:off x="8792537" y="1351361"/>
            <a:ext cx="2353228" cy="646331"/>
          </a:xfrm>
          <a:prstGeom prst="rect">
            <a:avLst/>
          </a:prstGeom>
          <a:noFill/>
        </p:spPr>
        <p:txBody>
          <a:bodyPr wrap="square" rtlCol="0">
            <a:spAutoFit/>
          </a:bodyPr>
          <a:lstStyle/>
          <a:p>
            <a:pPr algn="ctr"/>
            <a:r>
              <a:rPr lang="en-US" b="1">
                <a:solidFill>
                  <a:srgbClr val="ED1C24"/>
                </a:solidFill>
                <a:latin typeface="Montserrat" pitchFamily="2" charset="77"/>
              </a:rPr>
              <a:t>Today, you will be the tester!</a:t>
            </a:r>
          </a:p>
        </p:txBody>
      </p:sp>
      <p:pic>
        <p:nvPicPr>
          <p:cNvPr id="22" name="Picture 21">
            <a:extLst>
              <a:ext uri="{FF2B5EF4-FFF2-40B4-BE49-F238E27FC236}">
                <a16:creationId xmlns:a16="http://schemas.microsoft.com/office/drawing/2014/main" id="{450F95C0-44D0-D1CA-7A66-958EFE147CB6}"/>
              </a:ext>
            </a:extLst>
          </p:cNvPr>
          <p:cNvPicPr>
            <a:picLocks noChangeAspect="1"/>
          </p:cNvPicPr>
          <p:nvPr/>
        </p:nvPicPr>
        <p:blipFill>
          <a:blip r:embed="rId6"/>
          <a:srcRect r="52873" b="67774"/>
          <a:stretch>
            <a:fillRect/>
          </a:stretch>
        </p:blipFill>
        <p:spPr>
          <a:xfrm>
            <a:off x="7813486" y="1137666"/>
            <a:ext cx="917926" cy="811592"/>
          </a:xfrm>
          <a:prstGeom prst="rect">
            <a:avLst/>
          </a:prstGeom>
        </p:spPr>
      </p:pic>
      <p:sp>
        <p:nvSpPr>
          <p:cNvPr id="35" name="TextBox 34">
            <a:extLst>
              <a:ext uri="{FF2B5EF4-FFF2-40B4-BE49-F238E27FC236}">
                <a16:creationId xmlns:a16="http://schemas.microsoft.com/office/drawing/2014/main" id="{C373419B-9EDB-D5BA-9DF2-36B80B165A17}"/>
              </a:ext>
            </a:extLst>
          </p:cNvPr>
          <p:cNvSpPr txBox="1"/>
          <p:nvPr/>
        </p:nvSpPr>
        <p:spPr>
          <a:xfrm>
            <a:off x="8355752" y="1997844"/>
            <a:ext cx="3289339" cy="3139321"/>
          </a:xfrm>
          <a:prstGeom prst="rect">
            <a:avLst/>
          </a:prstGeom>
          <a:noFill/>
        </p:spPr>
        <p:txBody>
          <a:bodyPr wrap="square" rtlCol="0">
            <a:spAutoFit/>
          </a:bodyPr>
          <a:lstStyle/>
          <a:p>
            <a:r>
              <a:rPr lang="en-US">
                <a:solidFill>
                  <a:srgbClr val="2E3192"/>
                </a:solidFill>
                <a:latin typeface="Montserrat" pitchFamily="2" charset="77"/>
              </a:rPr>
              <a:t>Today, everyone will use the same ingredients to make a </a:t>
            </a:r>
            <a:r>
              <a:rPr lang="en-US" b="1">
                <a:solidFill>
                  <a:srgbClr val="ED1C24"/>
                </a:solidFill>
                <a:latin typeface="Montserrat" pitchFamily="2" charset="77"/>
              </a:rPr>
              <a:t>material</a:t>
            </a:r>
            <a:r>
              <a:rPr lang="en-US">
                <a:solidFill>
                  <a:srgbClr val="2E3192"/>
                </a:solidFill>
                <a:latin typeface="Montserrat" pitchFamily="2" charset="77"/>
              </a:rPr>
              <a:t>. As you work, you may notice that not every material turns out exactly the same. That isn’t a mistake; it’s an important </a:t>
            </a:r>
            <a:r>
              <a:rPr lang="en-US" b="1">
                <a:solidFill>
                  <a:srgbClr val="ED1C24"/>
                </a:solidFill>
                <a:latin typeface="Montserrat" pitchFamily="2" charset="77"/>
              </a:rPr>
              <a:t>clue</a:t>
            </a:r>
            <a:r>
              <a:rPr lang="en-US">
                <a:solidFill>
                  <a:srgbClr val="2E3192"/>
                </a:solidFill>
                <a:latin typeface="Montserrat" pitchFamily="2" charset="77"/>
              </a:rPr>
              <a:t>. Differences help us learn which steps matter the most. ​</a:t>
            </a:r>
          </a:p>
        </p:txBody>
      </p:sp>
      <p:sp>
        <p:nvSpPr>
          <p:cNvPr id="20" name="5-Point Star 19">
            <a:extLst>
              <a:ext uri="{FF2B5EF4-FFF2-40B4-BE49-F238E27FC236}">
                <a16:creationId xmlns:a16="http://schemas.microsoft.com/office/drawing/2014/main" id="{FA4D2151-253A-2B08-ABCB-078D1E7C6AC3}"/>
              </a:ext>
            </a:extLst>
          </p:cNvPr>
          <p:cNvSpPr/>
          <p:nvPr/>
        </p:nvSpPr>
        <p:spPr>
          <a:xfrm>
            <a:off x="267037" y="204696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Rounded Rectangle 25">
            <a:extLst>
              <a:ext uri="{FF2B5EF4-FFF2-40B4-BE49-F238E27FC236}">
                <a16:creationId xmlns:a16="http://schemas.microsoft.com/office/drawing/2014/main" id="{1A6E58B2-557D-C7BA-4C48-BAB91EC83C94}"/>
              </a:ext>
            </a:extLst>
          </p:cNvPr>
          <p:cNvSpPr/>
          <p:nvPr/>
        </p:nvSpPr>
        <p:spPr>
          <a:xfrm>
            <a:off x="2611220" y="5641836"/>
            <a:ext cx="8910220" cy="995126"/>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endParaRPr lang="en-US" sz="1600">
              <a:solidFill>
                <a:srgbClr val="2E3192"/>
              </a:solidFill>
              <a:latin typeface="Montserrat" pitchFamily="2" charset="77"/>
            </a:endParaRPr>
          </a:p>
        </p:txBody>
      </p:sp>
      <p:sp>
        <p:nvSpPr>
          <p:cNvPr id="27" name="TextBox 26">
            <a:extLst>
              <a:ext uri="{FF2B5EF4-FFF2-40B4-BE49-F238E27FC236}">
                <a16:creationId xmlns:a16="http://schemas.microsoft.com/office/drawing/2014/main" id="{CEFAC648-C484-BF54-5806-03E31821CF42}"/>
              </a:ext>
            </a:extLst>
          </p:cNvPr>
          <p:cNvSpPr txBox="1"/>
          <p:nvPr/>
        </p:nvSpPr>
        <p:spPr>
          <a:xfrm>
            <a:off x="2602481" y="5662346"/>
            <a:ext cx="4505736" cy="369332"/>
          </a:xfrm>
          <a:prstGeom prst="rect">
            <a:avLst/>
          </a:prstGeom>
          <a:noFill/>
        </p:spPr>
        <p:txBody>
          <a:bodyPr wrap="square" rtlCol="0">
            <a:spAutoFit/>
          </a:bodyPr>
          <a:lstStyle/>
          <a:p>
            <a:pPr algn="ctr"/>
            <a:r>
              <a:rPr lang="en-US" b="1">
                <a:solidFill>
                  <a:srgbClr val="ED1C24"/>
                </a:solidFill>
                <a:latin typeface="Montserrat" pitchFamily="2" charset="77"/>
              </a:rPr>
              <a:t>Think Like an Engineer!</a:t>
            </a:r>
          </a:p>
        </p:txBody>
      </p:sp>
      <p:sp>
        <p:nvSpPr>
          <p:cNvPr id="28" name="TextBox 27">
            <a:extLst>
              <a:ext uri="{FF2B5EF4-FFF2-40B4-BE49-F238E27FC236}">
                <a16:creationId xmlns:a16="http://schemas.microsoft.com/office/drawing/2014/main" id="{E9BE2FF3-3FF8-0E07-CDB5-0429333FEE22}"/>
              </a:ext>
            </a:extLst>
          </p:cNvPr>
          <p:cNvSpPr txBox="1"/>
          <p:nvPr/>
        </p:nvSpPr>
        <p:spPr>
          <a:xfrm>
            <a:off x="3379204" y="5937572"/>
            <a:ext cx="7607664" cy="707886"/>
          </a:xfrm>
          <a:prstGeom prst="rect">
            <a:avLst/>
          </a:prstGeom>
          <a:noFill/>
        </p:spPr>
        <p:txBody>
          <a:bodyPr wrap="square" rtlCol="0">
            <a:spAutoFit/>
          </a:bodyPr>
          <a:lstStyle/>
          <a:p>
            <a:pPr fontAlgn="base"/>
            <a:r>
              <a:rPr lang="en-US" sz="2000">
                <a:solidFill>
                  <a:srgbClr val="2E3192"/>
                </a:solidFill>
                <a:latin typeface="Montserrat" pitchFamily="2" charset="77"/>
              </a:rPr>
              <a:t>These are the same skills engineers use when they design and improve materials for the real world. ​</a:t>
            </a:r>
          </a:p>
        </p:txBody>
      </p:sp>
      <p:pic>
        <p:nvPicPr>
          <p:cNvPr id="30" name="Picture 29">
            <a:extLst>
              <a:ext uri="{FF2B5EF4-FFF2-40B4-BE49-F238E27FC236}">
                <a16:creationId xmlns:a16="http://schemas.microsoft.com/office/drawing/2014/main" id="{1DC3DB6F-105C-E42B-1DC2-40D0617D0A9E}"/>
              </a:ext>
            </a:extLst>
          </p:cNvPr>
          <p:cNvPicPr>
            <a:picLocks noChangeAspect="1"/>
          </p:cNvPicPr>
          <p:nvPr/>
        </p:nvPicPr>
        <p:blipFill>
          <a:blip r:embed="rId7"/>
          <a:srcRect l="53724" t="44345" b="16644"/>
          <a:stretch>
            <a:fillRect/>
          </a:stretch>
        </p:blipFill>
        <p:spPr>
          <a:xfrm>
            <a:off x="2338979" y="5364481"/>
            <a:ext cx="1224247" cy="1334393"/>
          </a:xfrm>
          <a:prstGeom prst="rect">
            <a:avLst/>
          </a:prstGeom>
        </p:spPr>
      </p:pic>
    </p:spTree>
    <p:extLst>
      <p:ext uri="{BB962C8B-B14F-4D97-AF65-F5344CB8AC3E}">
        <p14:creationId xmlns:p14="http://schemas.microsoft.com/office/powerpoint/2010/main" val="2643503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5-Point Star 12">
            <a:extLst>
              <a:ext uri="{FF2B5EF4-FFF2-40B4-BE49-F238E27FC236}">
                <a16:creationId xmlns:a16="http://schemas.microsoft.com/office/drawing/2014/main" id="{E2311098-2F79-0781-F840-B36D0C72D752}"/>
              </a:ext>
            </a:extLst>
          </p:cNvPr>
          <p:cNvSpPr/>
          <p:nvPr/>
        </p:nvSpPr>
        <p:spPr>
          <a:xfrm>
            <a:off x="8887738" y="93711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11307158" y="96876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5-Point Star 21">
            <a:extLst>
              <a:ext uri="{FF2B5EF4-FFF2-40B4-BE49-F238E27FC236}">
                <a16:creationId xmlns:a16="http://schemas.microsoft.com/office/drawing/2014/main" id="{E7423881-966F-8C43-8BC1-969D74F971F3}"/>
              </a:ext>
            </a:extLst>
          </p:cNvPr>
          <p:cNvSpPr/>
          <p:nvPr/>
        </p:nvSpPr>
        <p:spPr>
          <a:xfrm>
            <a:off x="10598876" y="140183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5-Point Star 22">
            <a:extLst>
              <a:ext uri="{FF2B5EF4-FFF2-40B4-BE49-F238E27FC236}">
                <a16:creationId xmlns:a16="http://schemas.microsoft.com/office/drawing/2014/main" id="{7886F478-7CD7-D92D-1756-A36D082275FC}"/>
              </a:ext>
            </a:extLst>
          </p:cNvPr>
          <p:cNvSpPr/>
          <p:nvPr/>
        </p:nvSpPr>
        <p:spPr>
          <a:xfrm>
            <a:off x="2278515" y="9033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5-Point Star 23">
            <a:extLst>
              <a:ext uri="{FF2B5EF4-FFF2-40B4-BE49-F238E27FC236}">
                <a16:creationId xmlns:a16="http://schemas.microsoft.com/office/drawing/2014/main" id="{98FE63DE-9A33-D24C-E2D3-DBACA872993F}"/>
              </a:ext>
            </a:extLst>
          </p:cNvPr>
          <p:cNvSpPr/>
          <p:nvPr/>
        </p:nvSpPr>
        <p:spPr>
          <a:xfrm>
            <a:off x="957012" y="62254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5-Point Star 24">
            <a:extLst>
              <a:ext uri="{FF2B5EF4-FFF2-40B4-BE49-F238E27FC236}">
                <a16:creationId xmlns:a16="http://schemas.microsoft.com/office/drawing/2014/main" id="{1DDC6679-0BC2-2170-77DF-9BA1E89679CD}"/>
              </a:ext>
            </a:extLst>
          </p:cNvPr>
          <p:cNvSpPr/>
          <p:nvPr/>
        </p:nvSpPr>
        <p:spPr>
          <a:xfrm>
            <a:off x="10191162" y="85268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5-Point Star 26">
            <a:extLst>
              <a:ext uri="{FF2B5EF4-FFF2-40B4-BE49-F238E27FC236}">
                <a16:creationId xmlns:a16="http://schemas.microsoft.com/office/drawing/2014/main" id="{6C9271BB-2E86-E992-597C-5D6A07DB8374}"/>
              </a:ext>
            </a:extLst>
          </p:cNvPr>
          <p:cNvSpPr/>
          <p:nvPr/>
        </p:nvSpPr>
        <p:spPr>
          <a:xfrm>
            <a:off x="9422778" y="5427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76693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7606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689796" y="4997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215872" y="132835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347723" y="13188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4277787" y="135518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682123" y="105271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871366" y="43761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3518584" y="112224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2243959" y="21439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9697100" y="24058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3354877" y="3321022"/>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Segoe UI" panose="020B0502040204020203"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3682855" y="948990"/>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a:ln>
                  <a:noFill/>
                </a:ln>
                <a:solidFill>
                  <a:prstClr val="white"/>
                </a:solidFill>
                <a:effectLst/>
                <a:uLnTx/>
                <a:uFillTx/>
                <a:latin typeface="Montserrat" pitchFamily="2" charset="77"/>
                <a:ea typeface="+mn-ea"/>
                <a:cs typeface="+mn-cs"/>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3675860" y="1591814"/>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8331279" y="147601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TextBox 69">
            <a:extLst>
              <a:ext uri="{FF2B5EF4-FFF2-40B4-BE49-F238E27FC236}">
                <a16:creationId xmlns:a16="http://schemas.microsoft.com/office/drawing/2014/main" id="{4E966763-D2C8-D64C-8395-BFD0492267B1}"/>
              </a:ext>
            </a:extLst>
          </p:cNvPr>
          <p:cNvSpPr txBox="1"/>
          <p:nvPr/>
        </p:nvSpPr>
        <p:spPr>
          <a:xfrm>
            <a:off x="3203425" y="2023912"/>
            <a:ext cx="7584530"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Montserrat" pitchFamily="2" charset="77"/>
                <a:ea typeface="+mn-ea"/>
                <a:cs typeface="+mn-cs"/>
              </a:rPr>
              <a:t>What something is made of.</a:t>
            </a:r>
          </a:p>
        </p:txBody>
      </p:sp>
      <p:sp>
        <p:nvSpPr>
          <p:cNvPr id="61" name="TextBox 70">
            <a:extLst>
              <a:ext uri="{FF2B5EF4-FFF2-40B4-BE49-F238E27FC236}">
                <a16:creationId xmlns:a16="http://schemas.microsoft.com/office/drawing/2014/main" id="{77B3082D-A1B5-29FF-27A7-43D60BE12185}"/>
              </a:ext>
            </a:extLst>
          </p:cNvPr>
          <p:cNvSpPr txBox="1"/>
          <p:nvPr/>
        </p:nvSpPr>
        <p:spPr>
          <a:xfrm>
            <a:off x="700102" y="2023001"/>
            <a:ext cx="1917902"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MATERIAL</a:t>
            </a:r>
          </a:p>
        </p:txBody>
      </p:sp>
      <p:cxnSp>
        <p:nvCxnSpPr>
          <p:cNvPr id="62" name="Straight Connector 61">
            <a:extLst>
              <a:ext uri="{FF2B5EF4-FFF2-40B4-BE49-F238E27FC236}">
                <a16:creationId xmlns:a16="http://schemas.microsoft.com/office/drawing/2014/main" id="{158155C3-EA42-60FA-DBFD-C79D9122FF11}"/>
              </a:ext>
            </a:extLst>
          </p:cNvPr>
          <p:cNvCxnSpPr>
            <a:cxnSpLocks/>
          </p:cNvCxnSpPr>
          <p:nvPr/>
        </p:nvCxnSpPr>
        <p:spPr>
          <a:xfrm flipV="1">
            <a:off x="341525" y="2728997"/>
            <a:ext cx="9477178"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63" name="TextBox 72">
            <a:extLst>
              <a:ext uri="{FF2B5EF4-FFF2-40B4-BE49-F238E27FC236}">
                <a16:creationId xmlns:a16="http://schemas.microsoft.com/office/drawing/2014/main" id="{4E632F49-0F8A-7AE1-B66B-82F6B6563F53}"/>
              </a:ext>
            </a:extLst>
          </p:cNvPr>
          <p:cNvSpPr txBox="1"/>
          <p:nvPr/>
        </p:nvSpPr>
        <p:spPr>
          <a:xfrm>
            <a:off x="3311857" y="3059091"/>
            <a:ext cx="6625054"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A group or quantity of material made at the same time</a:t>
            </a:r>
          </a:p>
        </p:txBody>
      </p:sp>
      <p:sp>
        <p:nvSpPr>
          <p:cNvPr id="64" name="TextBox 73">
            <a:extLst>
              <a:ext uri="{FF2B5EF4-FFF2-40B4-BE49-F238E27FC236}">
                <a16:creationId xmlns:a16="http://schemas.microsoft.com/office/drawing/2014/main" id="{A83B301E-F196-A1F1-324A-652ADAC1D8B4}"/>
              </a:ext>
            </a:extLst>
          </p:cNvPr>
          <p:cNvSpPr txBox="1"/>
          <p:nvPr/>
        </p:nvSpPr>
        <p:spPr>
          <a:xfrm>
            <a:off x="700102" y="3243836"/>
            <a:ext cx="163765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BATCH</a:t>
            </a:r>
          </a:p>
        </p:txBody>
      </p:sp>
      <p:sp>
        <p:nvSpPr>
          <p:cNvPr id="66" name="TextBox 75">
            <a:extLst>
              <a:ext uri="{FF2B5EF4-FFF2-40B4-BE49-F238E27FC236}">
                <a16:creationId xmlns:a16="http://schemas.microsoft.com/office/drawing/2014/main" id="{F1F7701E-34CA-2977-74DF-0E4FA3CAD442}"/>
              </a:ext>
            </a:extLst>
          </p:cNvPr>
          <p:cNvSpPr txBox="1"/>
          <p:nvPr/>
        </p:nvSpPr>
        <p:spPr>
          <a:xfrm>
            <a:off x="3391927" y="5778339"/>
            <a:ext cx="8518835"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How something turns out </a:t>
            </a:r>
          </a:p>
        </p:txBody>
      </p:sp>
      <p:sp>
        <p:nvSpPr>
          <p:cNvPr id="67" name="TextBox 76">
            <a:extLst>
              <a:ext uri="{FF2B5EF4-FFF2-40B4-BE49-F238E27FC236}">
                <a16:creationId xmlns:a16="http://schemas.microsoft.com/office/drawing/2014/main" id="{9067A55A-3B90-7CF1-9E30-457FF0E54D89}"/>
              </a:ext>
            </a:extLst>
          </p:cNvPr>
          <p:cNvSpPr txBox="1"/>
          <p:nvPr/>
        </p:nvSpPr>
        <p:spPr>
          <a:xfrm>
            <a:off x="700102" y="5777428"/>
            <a:ext cx="2135146"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Montserrat" pitchFamily="2" charset="77"/>
              </a:rPr>
              <a:t>OUTCOME</a:t>
            </a:r>
            <a:endParaRPr kumimoji="0" lang="en-US" sz="2400" b="1" i="0" u="none" strike="noStrike" kern="1200" cap="none" spc="0" normalizeH="0" baseline="0" noProof="0">
              <a:ln>
                <a:noFill/>
              </a:ln>
              <a:solidFill>
                <a:prstClr val="white"/>
              </a:solidFill>
              <a:effectLst/>
              <a:uLnTx/>
              <a:uFillTx/>
              <a:latin typeface="Montserrat" pitchFamily="2" charset="77"/>
              <a:ea typeface="+mn-ea"/>
              <a:cs typeface="+mn-cs"/>
            </a:endParaRPr>
          </a:p>
        </p:txBody>
      </p:sp>
      <p:sp>
        <p:nvSpPr>
          <p:cNvPr id="88" name="Rectangle 87">
            <a:extLst>
              <a:ext uri="{FF2B5EF4-FFF2-40B4-BE49-F238E27FC236}">
                <a16:creationId xmlns:a16="http://schemas.microsoft.com/office/drawing/2014/main" id="{1B9428F5-7C66-3C66-AAF7-CC6B895DA9C4}"/>
              </a:ext>
            </a:extLst>
          </p:cNvPr>
          <p:cNvSpPr/>
          <p:nvPr/>
        </p:nvSpPr>
        <p:spPr>
          <a:xfrm>
            <a:off x="-2616" y="-14864"/>
            <a:ext cx="4154943" cy="718934"/>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9" name="Picture 88">
            <a:extLst>
              <a:ext uri="{FF2B5EF4-FFF2-40B4-BE49-F238E27FC236}">
                <a16:creationId xmlns:a16="http://schemas.microsoft.com/office/drawing/2014/main" id="{1E33818F-F0C4-E3B8-0B03-9D49F72ED6E7}"/>
              </a:ext>
            </a:extLst>
          </p:cNvPr>
          <p:cNvPicPr>
            <a:picLocks noChangeAspect="1"/>
          </p:cNvPicPr>
          <p:nvPr/>
        </p:nvPicPr>
        <p:blipFill>
          <a:blip r:embed="rId6"/>
          <a:stretch>
            <a:fillRect/>
          </a:stretch>
        </p:blipFill>
        <p:spPr>
          <a:xfrm>
            <a:off x="198426" y="70368"/>
            <a:ext cx="2407377" cy="605782"/>
          </a:xfrm>
          <a:prstGeom prst="rect">
            <a:avLst/>
          </a:prstGeom>
        </p:spPr>
      </p:pic>
      <p:sp>
        <p:nvSpPr>
          <p:cNvPr id="4" name="TextBox 78">
            <a:extLst>
              <a:ext uri="{FF2B5EF4-FFF2-40B4-BE49-F238E27FC236}">
                <a16:creationId xmlns:a16="http://schemas.microsoft.com/office/drawing/2014/main" id="{B5FBB350-3FF4-55D7-A11D-2934C0A1878E}"/>
              </a:ext>
            </a:extLst>
          </p:cNvPr>
          <p:cNvSpPr txBox="1"/>
          <p:nvPr/>
        </p:nvSpPr>
        <p:spPr>
          <a:xfrm>
            <a:off x="3311857" y="4356106"/>
            <a:ext cx="5862509"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Keeping a step in a process the same, on purpose </a:t>
            </a:r>
          </a:p>
        </p:txBody>
      </p:sp>
      <p:sp>
        <p:nvSpPr>
          <p:cNvPr id="6" name="TextBox 79">
            <a:extLst>
              <a:ext uri="{FF2B5EF4-FFF2-40B4-BE49-F238E27FC236}">
                <a16:creationId xmlns:a16="http://schemas.microsoft.com/office/drawing/2014/main" id="{688AA96F-8F1A-BA32-DBBD-C3DDB6E988B1}"/>
              </a:ext>
            </a:extLst>
          </p:cNvPr>
          <p:cNvSpPr txBox="1"/>
          <p:nvPr/>
        </p:nvSpPr>
        <p:spPr>
          <a:xfrm>
            <a:off x="700102" y="4504174"/>
            <a:ext cx="300315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CONTROL</a:t>
            </a:r>
          </a:p>
        </p:txBody>
      </p:sp>
      <p:cxnSp>
        <p:nvCxnSpPr>
          <p:cNvPr id="76" name="Straight Connector 75">
            <a:extLst>
              <a:ext uri="{FF2B5EF4-FFF2-40B4-BE49-F238E27FC236}">
                <a16:creationId xmlns:a16="http://schemas.microsoft.com/office/drawing/2014/main" id="{56E3D8A8-3995-2740-CD1A-6DE3DE81AFAA}"/>
              </a:ext>
            </a:extLst>
          </p:cNvPr>
          <p:cNvCxnSpPr>
            <a:cxnSpLocks/>
          </p:cNvCxnSpPr>
          <p:nvPr/>
        </p:nvCxnSpPr>
        <p:spPr>
          <a:xfrm>
            <a:off x="304643" y="4165626"/>
            <a:ext cx="9456805"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59A4C719-444D-CFD1-AEAC-378976E831F6}"/>
              </a:ext>
            </a:extLst>
          </p:cNvPr>
          <p:cNvCxnSpPr>
            <a:cxnSpLocks/>
          </p:cNvCxnSpPr>
          <p:nvPr/>
        </p:nvCxnSpPr>
        <p:spPr>
          <a:xfrm>
            <a:off x="424196" y="5382100"/>
            <a:ext cx="9337252"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80" name="5-Point Star 79">
            <a:extLst>
              <a:ext uri="{FF2B5EF4-FFF2-40B4-BE49-F238E27FC236}">
                <a16:creationId xmlns:a16="http://schemas.microsoft.com/office/drawing/2014/main" id="{68E4AFC8-1061-ED7C-4108-62DB57F7CE1E}"/>
              </a:ext>
            </a:extLst>
          </p:cNvPr>
          <p:cNvSpPr/>
          <p:nvPr/>
        </p:nvSpPr>
        <p:spPr>
          <a:xfrm>
            <a:off x="290883" y="2138946"/>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5-Point Star 80">
            <a:extLst>
              <a:ext uri="{FF2B5EF4-FFF2-40B4-BE49-F238E27FC236}">
                <a16:creationId xmlns:a16="http://schemas.microsoft.com/office/drawing/2014/main" id="{EC1C284F-7139-436D-F84D-06C46B3E7020}"/>
              </a:ext>
            </a:extLst>
          </p:cNvPr>
          <p:cNvSpPr/>
          <p:nvPr/>
        </p:nvSpPr>
        <p:spPr>
          <a:xfrm>
            <a:off x="299846" y="3358791"/>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5-Point Star 81">
            <a:extLst>
              <a:ext uri="{FF2B5EF4-FFF2-40B4-BE49-F238E27FC236}">
                <a16:creationId xmlns:a16="http://schemas.microsoft.com/office/drawing/2014/main" id="{17D8B551-CEE9-6602-8BF4-F053A0BDCCB5}"/>
              </a:ext>
            </a:extLst>
          </p:cNvPr>
          <p:cNvSpPr/>
          <p:nvPr/>
        </p:nvSpPr>
        <p:spPr>
          <a:xfrm>
            <a:off x="293367" y="4620119"/>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5-Point Star 83">
            <a:extLst>
              <a:ext uri="{FF2B5EF4-FFF2-40B4-BE49-F238E27FC236}">
                <a16:creationId xmlns:a16="http://schemas.microsoft.com/office/drawing/2014/main" id="{98684A04-9900-58A9-A280-DA296AFD6A0F}"/>
              </a:ext>
            </a:extLst>
          </p:cNvPr>
          <p:cNvSpPr/>
          <p:nvPr/>
        </p:nvSpPr>
        <p:spPr>
          <a:xfrm>
            <a:off x="299846" y="5893373"/>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37125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551106" y="2547007"/>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87702" y="325719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BF754F11-670F-4967-563C-8E60A82BFE03}"/>
              </a:ext>
            </a:extLst>
          </p:cNvPr>
          <p:cNvPicPr>
            <a:picLocks noChangeAspect="1"/>
          </p:cNvPicPr>
          <p:nvPr/>
        </p:nvPicPr>
        <p:blipFill>
          <a:blip r:embed="rId7"/>
          <a:srcRect t="47292"/>
          <a:stretch>
            <a:fillRect/>
          </a:stretch>
        </p:blipFill>
        <p:spPr>
          <a:xfrm>
            <a:off x="7728252" y="1290461"/>
            <a:ext cx="5304099" cy="3614737"/>
          </a:xfrm>
          <a:prstGeom prst="rect">
            <a:avLst/>
          </a:prstGeom>
        </p:spPr>
      </p:pic>
      <p:sp>
        <p:nvSpPr>
          <p:cNvPr id="9" name="Title 1">
            <a:extLst>
              <a:ext uri="{FF2B5EF4-FFF2-40B4-BE49-F238E27FC236}">
                <a16:creationId xmlns:a16="http://schemas.microsoft.com/office/drawing/2014/main" id="{BC2D118F-E621-1345-2BF6-C85460E79CB4}"/>
              </a:ext>
            </a:extLst>
          </p:cNvPr>
          <p:cNvSpPr>
            <a:spLocks noGrp="1"/>
          </p:cNvSpPr>
          <p:nvPr>
            <p:ph type="title"/>
          </p:nvPr>
        </p:nvSpPr>
        <p:spPr>
          <a:xfrm>
            <a:off x="3950853" y="197774"/>
            <a:ext cx="3651450" cy="859429"/>
          </a:xfrm>
        </p:spPr>
        <p:txBody>
          <a:bodyPr>
            <a:normAutofit/>
          </a:bodyPr>
          <a:lstStyle/>
          <a:p>
            <a:pPr algn="l"/>
            <a:r>
              <a:rPr lang="en-US" sz="2800" b="1">
                <a:solidFill>
                  <a:schemeClr val="bg1"/>
                </a:solidFill>
                <a:latin typeface="Montserrat" pitchFamily="2" charset="77"/>
              </a:rPr>
              <a:t>Today’s Materials</a:t>
            </a:r>
          </a:p>
        </p:txBody>
      </p:sp>
      <p:sp>
        <p:nvSpPr>
          <p:cNvPr id="15" name="Rounded Rectangle 14">
            <a:extLst>
              <a:ext uri="{FF2B5EF4-FFF2-40B4-BE49-F238E27FC236}">
                <a16:creationId xmlns:a16="http://schemas.microsoft.com/office/drawing/2014/main" id="{C97328E9-0E46-92A0-EBB2-BC3BDBE737BA}"/>
              </a:ext>
            </a:extLst>
          </p:cNvPr>
          <p:cNvSpPr/>
          <p:nvPr/>
        </p:nvSpPr>
        <p:spPr>
          <a:xfrm>
            <a:off x="4696909" y="1496754"/>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7" name="Straight Connector 16">
            <a:extLst>
              <a:ext uri="{FF2B5EF4-FFF2-40B4-BE49-F238E27FC236}">
                <a16:creationId xmlns:a16="http://schemas.microsoft.com/office/drawing/2014/main" id="{83A4C358-1AA3-D163-FFD4-035BBDE807CF}"/>
              </a:ext>
            </a:extLst>
          </p:cNvPr>
          <p:cNvCxnSpPr>
            <a:cxnSpLocks/>
          </p:cNvCxnSpPr>
          <p:nvPr/>
        </p:nvCxnSpPr>
        <p:spPr>
          <a:xfrm flipV="1">
            <a:off x="4717358" y="889960"/>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8" name="5-Point Star 17">
            <a:extLst>
              <a:ext uri="{FF2B5EF4-FFF2-40B4-BE49-F238E27FC236}">
                <a16:creationId xmlns:a16="http://schemas.microsoft.com/office/drawing/2014/main" id="{9AEE106D-3586-F1EC-8D00-D0AF64944549}"/>
              </a:ext>
            </a:extLst>
          </p:cNvPr>
          <p:cNvSpPr/>
          <p:nvPr/>
        </p:nvSpPr>
        <p:spPr>
          <a:xfrm>
            <a:off x="8143888" y="76510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Rounded Rectangle 19">
            <a:extLst>
              <a:ext uri="{FF2B5EF4-FFF2-40B4-BE49-F238E27FC236}">
                <a16:creationId xmlns:a16="http://schemas.microsoft.com/office/drawing/2014/main" id="{6FC7C65A-21D9-DCAF-0C79-C50016EAAE9D}"/>
              </a:ext>
            </a:extLst>
          </p:cNvPr>
          <p:cNvSpPr/>
          <p:nvPr/>
        </p:nvSpPr>
        <p:spPr>
          <a:xfrm>
            <a:off x="783384" y="1527144"/>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TextBox 113">
            <a:extLst>
              <a:ext uri="{FF2B5EF4-FFF2-40B4-BE49-F238E27FC236}">
                <a16:creationId xmlns:a16="http://schemas.microsoft.com/office/drawing/2014/main" id="{82795D2B-400D-22D5-B04F-777F2850B4CD}"/>
              </a:ext>
            </a:extLst>
          </p:cNvPr>
          <p:cNvSpPr txBox="1"/>
          <p:nvPr/>
        </p:nvSpPr>
        <p:spPr>
          <a:xfrm>
            <a:off x="2095480" y="1762638"/>
            <a:ext cx="935143"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Glue</a:t>
            </a:r>
          </a:p>
        </p:txBody>
      </p:sp>
      <p:sp>
        <p:nvSpPr>
          <p:cNvPr id="23" name="Rounded Rectangle 22">
            <a:extLst>
              <a:ext uri="{FF2B5EF4-FFF2-40B4-BE49-F238E27FC236}">
                <a16:creationId xmlns:a16="http://schemas.microsoft.com/office/drawing/2014/main" id="{0BB00CE4-C94D-19DC-51E6-E9679B50CABD}"/>
              </a:ext>
            </a:extLst>
          </p:cNvPr>
          <p:cNvSpPr/>
          <p:nvPr/>
        </p:nvSpPr>
        <p:spPr>
          <a:xfrm>
            <a:off x="779617" y="2523918"/>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113">
            <a:extLst>
              <a:ext uri="{FF2B5EF4-FFF2-40B4-BE49-F238E27FC236}">
                <a16:creationId xmlns:a16="http://schemas.microsoft.com/office/drawing/2014/main" id="{3AB0A6E0-5A46-8BFA-E092-F1E2CA28CC97}"/>
              </a:ext>
            </a:extLst>
          </p:cNvPr>
          <p:cNvSpPr txBox="1"/>
          <p:nvPr/>
        </p:nvSpPr>
        <p:spPr>
          <a:xfrm>
            <a:off x="2156007" y="2591565"/>
            <a:ext cx="186341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Food Coloring</a:t>
            </a:r>
          </a:p>
        </p:txBody>
      </p:sp>
      <p:sp>
        <p:nvSpPr>
          <p:cNvPr id="25" name="Rounded Rectangle 24">
            <a:extLst>
              <a:ext uri="{FF2B5EF4-FFF2-40B4-BE49-F238E27FC236}">
                <a16:creationId xmlns:a16="http://schemas.microsoft.com/office/drawing/2014/main" id="{7A0AECFF-13F5-AF2E-3542-1770192FC336}"/>
              </a:ext>
            </a:extLst>
          </p:cNvPr>
          <p:cNvSpPr/>
          <p:nvPr/>
        </p:nvSpPr>
        <p:spPr>
          <a:xfrm>
            <a:off x="4696909" y="248324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113">
            <a:extLst>
              <a:ext uri="{FF2B5EF4-FFF2-40B4-BE49-F238E27FC236}">
                <a16:creationId xmlns:a16="http://schemas.microsoft.com/office/drawing/2014/main" id="{335C980B-72C0-5FF6-1BA0-F6EE21A3C21A}"/>
              </a:ext>
            </a:extLst>
          </p:cNvPr>
          <p:cNvSpPr txBox="1"/>
          <p:nvPr/>
        </p:nvSpPr>
        <p:spPr>
          <a:xfrm>
            <a:off x="5990150" y="1667217"/>
            <a:ext cx="186341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Craft Stick</a:t>
            </a:r>
          </a:p>
        </p:txBody>
      </p:sp>
      <p:sp>
        <p:nvSpPr>
          <p:cNvPr id="27" name="Rounded Rectangle 26">
            <a:extLst>
              <a:ext uri="{FF2B5EF4-FFF2-40B4-BE49-F238E27FC236}">
                <a16:creationId xmlns:a16="http://schemas.microsoft.com/office/drawing/2014/main" id="{61EC9C1F-24A4-1759-A922-3CC480B71D50}"/>
              </a:ext>
            </a:extLst>
          </p:cNvPr>
          <p:cNvSpPr/>
          <p:nvPr/>
        </p:nvSpPr>
        <p:spPr>
          <a:xfrm>
            <a:off x="779617" y="351235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13">
            <a:extLst>
              <a:ext uri="{FF2B5EF4-FFF2-40B4-BE49-F238E27FC236}">
                <a16:creationId xmlns:a16="http://schemas.microsoft.com/office/drawing/2014/main" id="{B469D0FC-18DC-0485-20DF-486F8F7F19E7}"/>
              </a:ext>
            </a:extLst>
          </p:cNvPr>
          <p:cNvSpPr txBox="1"/>
          <p:nvPr/>
        </p:nvSpPr>
        <p:spPr>
          <a:xfrm>
            <a:off x="2089855" y="3752211"/>
            <a:ext cx="1114663"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Borax</a:t>
            </a:r>
          </a:p>
        </p:txBody>
      </p:sp>
      <p:sp>
        <p:nvSpPr>
          <p:cNvPr id="29" name="Rounded Rectangle 28">
            <a:extLst>
              <a:ext uri="{FF2B5EF4-FFF2-40B4-BE49-F238E27FC236}">
                <a16:creationId xmlns:a16="http://schemas.microsoft.com/office/drawing/2014/main" id="{8C8E2BED-D42A-3988-9B9C-DC5C9D628A37}"/>
              </a:ext>
            </a:extLst>
          </p:cNvPr>
          <p:cNvSpPr/>
          <p:nvPr/>
        </p:nvSpPr>
        <p:spPr>
          <a:xfrm>
            <a:off x="4696909" y="348859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113">
            <a:extLst>
              <a:ext uri="{FF2B5EF4-FFF2-40B4-BE49-F238E27FC236}">
                <a16:creationId xmlns:a16="http://schemas.microsoft.com/office/drawing/2014/main" id="{E36D86A7-B7E6-3AFA-DB3D-C204C58175F5}"/>
              </a:ext>
            </a:extLst>
          </p:cNvPr>
          <p:cNvSpPr txBox="1"/>
          <p:nvPr/>
        </p:nvSpPr>
        <p:spPr>
          <a:xfrm>
            <a:off x="5990150" y="3642448"/>
            <a:ext cx="216046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½ Gallon Jug</a:t>
            </a:r>
          </a:p>
        </p:txBody>
      </p:sp>
      <p:sp>
        <p:nvSpPr>
          <p:cNvPr id="31" name="Rounded Rectangle 30">
            <a:extLst>
              <a:ext uri="{FF2B5EF4-FFF2-40B4-BE49-F238E27FC236}">
                <a16:creationId xmlns:a16="http://schemas.microsoft.com/office/drawing/2014/main" id="{CCB2B421-FD2F-49FC-8F97-939FDFD75E9B}"/>
              </a:ext>
            </a:extLst>
          </p:cNvPr>
          <p:cNvSpPr/>
          <p:nvPr/>
        </p:nvSpPr>
        <p:spPr>
          <a:xfrm>
            <a:off x="795809" y="4491140"/>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TextBox 113">
            <a:extLst>
              <a:ext uri="{FF2B5EF4-FFF2-40B4-BE49-F238E27FC236}">
                <a16:creationId xmlns:a16="http://schemas.microsoft.com/office/drawing/2014/main" id="{1DE1AC9F-3A03-D080-35CC-C8F487CF9F70}"/>
              </a:ext>
            </a:extLst>
          </p:cNvPr>
          <p:cNvSpPr txBox="1"/>
          <p:nvPr/>
        </p:nvSpPr>
        <p:spPr>
          <a:xfrm>
            <a:off x="1948017" y="4744176"/>
            <a:ext cx="2206111"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Mixing Bowl</a:t>
            </a:r>
          </a:p>
        </p:txBody>
      </p:sp>
      <p:sp>
        <p:nvSpPr>
          <p:cNvPr id="33" name="Rounded Rectangle 32">
            <a:extLst>
              <a:ext uri="{FF2B5EF4-FFF2-40B4-BE49-F238E27FC236}">
                <a16:creationId xmlns:a16="http://schemas.microsoft.com/office/drawing/2014/main" id="{FA033967-4225-B2D2-DF92-DB16879E4AF3}"/>
              </a:ext>
            </a:extLst>
          </p:cNvPr>
          <p:cNvSpPr/>
          <p:nvPr/>
        </p:nvSpPr>
        <p:spPr>
          <a:xfrm>
            <a:off x="4717358" y="4457777"/>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113">
            <a:extLst>
              <a:ext uri="{FF2B5EF4-FFF2-40B4-BE49-F238E27FC236}">
                <a16:creationId xmlns:a16="http://schemas.microsoft.com/office/drawing/2014/main" id="{2778CBF9-CF90-12B3-DF05-084733D908BF}"/>
              </a:ext>
            </a:extLst>
          </p:cNvPr>
          <p:cNvSpPr txBox="1"/>
          <p:nvPr/>
        </p:nvSpPr>
        <p:spPr>
          <a:xfrm>
            <a:off x="6086175" y="4520477"/>
            <a:ext cx="186341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Measuring Scoops</a:t>
            </a:r>
          </a:p>
        </p:txBody>
      </p:sp>
      <p:pic>
        <p:nvPicPr>
          <p:cNvPr id="36" name="Picture 35">
            <a:extLst>
              <a:ext uri="{FF2B5EF4-FFF2-40B4-BE49-F238E27FC236}">
                <a16:creationId xmlns:a16="http://schemas.microsoft.com/office/drawing/2014/main" id="{BE8F701E-07FE-B699-9D6D-BDD44997B0F6}"/>
              </a:ext>
            </a:extLst>
          </p:cNvPr>
          <p:cNvPicPr>
            <a:picLocks noChangeAspect="1"/>
          </p:cNvPicPr>
          <p:nvPr/>
        </p:nvPicPr>
        <p:blipFill>
          <a:blip r:embed="rId8"/>
          <a:srcRect l="57093" t="65522"/>
          <a:stretch>
            <a:fillRect/>
          </a:stretch>
        </p:blipFill>
        <p:spPr>
          <a:xfrm>
            <a:off x="4422013" y="3381226"/>
            <a:ext cx="1129943" cy="1173982"/>
          </a:xfrm>
          <a:prstGeom prst="rect">
            <a:avLst/>
          </a:prstGeom>
        </p:spPr>
      </p:pic>
      <p:pic>
        <p:nvPicPr>
          <p:cNvPr id="37" name="Picture 36">
            <a:extLst>
              <a:ext uri="{FF2B5EF4-FFF2-40B4-BE49-F238E27FC236}">
                <a16:creationId xmlns:a16="http://schemas.microsoft.com/office/drawing/2014/main" id="{751CF435-3B14-F5B8-C0D4-4F42D2C8A9CC}"/>
              </a:ext>
            </a:extLst>
          </p:cNvPr>
          <p:cNvPicPr>
            <a:picLocks noChangeAspect="1"/>
          </p:cNvPicPr>
          <p:nvPr/>
        </p:nvPicPr>
        <p:blipFill>
          <a:blip r:embed="rId8"/>
          <a:srcRect l="50904" b="67855"/>
          <a:stretch>
            <a:fillRect/>
          </a:stretch>
        </p:blipFill>
        <p:spPr>
          <a:xfrm>
            <a:off x="4414980" y="2351866"/>
            <a:ext cx="1293581" cy="1095078"/>
          </a:xfrm>
          <a:prstGeom prst="rect">
            <a:avLst/>
          </a:prstGeom>
        </p:spPr>
      </p:pic>
      <p:pic>
        <p:nvPicPr>
          <p:cNvPr id="38" name="Picture 37">
            <a:extLst>
              <a:ext uri="{FF2B5EF4-FFF2-40B4-BE49-F238E27FC236}">
                <a16:creationId xmlns:a16="http://schemas.microsoft.com/office/drawing/2014/main" id="{A4A2CC48-986D-6D22-FDAF-41B4CE52A843}"/>
              </a:ext>
            </a:extLst>
          </p:cNvPr>
          <p:cNvPicPr>
            <a:picLocks noChangeAspect="1"/>
          </p:cNvPicPr>
          <p:nvPr/>
        </p:nvPicPr>
        <p:blipFill>
          <a:blip r:embed="rId8"/>
          <a:srcRect l="55030" t="34058" b="35250"/>
          <a:stretch>
            <a:fillRect/>
          </a:stretch>
        </p:blipFill>
        <p:spPr>
          <a:xfrm>
            <a:off x="492695" y="2455728"/>
            <a:ext cx="1248976" cy="1102134"/>
          </a:xfrm>
          <a:prstGeom prst="rect">
            <a:avLst/>
          </a:prstGeom>
        </p:spPr>
      </p:pic>
      <p:pic>
        <p:nvPicPr>
          <p:cNvPr id="39" name="Picture 38">
            <a:extLst>
              <a:ext uri="{FF2B5EF4-FFF2-40B4-BE49-F238E27FC236}">
                <a16:creationId xmlns:a16="http://schemas.microsoft.com/office/drawing/2014/main" id="{1B67E94E-FFF0-D7BC-69A1-C920BD97B489}"/>
              </a:ext>
            </a:extLst>
          </p:cNvPr>
          <p:cNvPicPr>
            <a:picLocks noChangeAspect="1"/>
          </p:cNvPicPr>
          <p:nvPr/>
        </p:nvPicPr>
        <p:blipFill>
          <a:blip r:embed="rId8"/>
          <a:srcRect r="53825" b="69550"/>
          <a:stretch>
            <a:fillRect/>
          </a:stretch>
        </p:blipFill>
        <p:spPr>
          <a:xfrm>
            <a:off x="405770" y="1315349"/>
            <a:ext cx="1317661" cy="1123508"/>
          </a:xfrm>
          <a:prstGeom prst="rect">
            <a:avLst/>
          </a:prstGeom>
        </p:spPr>
      </p:pic>
      <p:pic>
        <p:nvPicPr>
          <p:cNvPr id="40" name="Picture 39">
            <a:extLst>
              <a:ext uri="{FF2B5EF4-FFF2-40B4-BE49-F238E27FC236}">
                <a16:creationId xmlns:a16="http://schemas.microsoft.com/office/drawing/2014/main" id="{C9F9B365-D6E3-D470-524D-0758A4D5E8B0}"/>
              </a:ext>
            </a:extLst>
          </p:cNvPr>
          <p:cNvPicPr>
            <a:picLocks noChangeAspect="1"/>
          </p:cNvPicPr>
          <p:nvPr/>
        </p:nvPicPr>
        <p:blipFill>
          <a:blip r:embed="rId8"/>
          <a:srcRect t="62689" r="51514"/>
          <a:stretch>
            <a:fillRect/>
          </a:stretch>
        </p:blipFill>
        <p:spPr>
          <a:xfrm>
            <a:off x="354966" y="4385613"/>
            <a:ext cx="1191238" cy="1185250"/>
          </a:xfrm>
          <a:prstGeom prst="rect">
            <a:avLst/>
          </a:prstGeom>
        </p:spPr>
      </p:pic>
      <p:pic>
        <p:nvPicPr>
          <p:cNvPr id="41" name="Picture 40">
            <a:extLst>
              <a:ext uri="{FF2B5EF4-FFF2-40B4-BE49-F238E27FC236}">
                <a16:creationId xmlns:a16="http://schemas.microsoft.com/office/drawing/2014/main" id="{3ECCE016-69CC-A1A4-8D63-6025E988066F}"/>
              </a:ext>
            </a:extLst>
          </p:cNvPr>
          <p:cNvPicPr>
            <a:picLocks noChangeAspect="1"/>
          </p:cNvPicPr>
          <p:nvPr/>
        </p:nvPicPr>
        <p:blipFill>
          <a:blip r:embed="rId8"/>
          <a:srcRect t="31994" r="50523" b="37948"/>
          <a:stretch>
            <a:fillRect/>
          </a:stretch>
        </p:blipFill>
        <p:spPr>
          <a:xfrm>
            <a:off x="4310013" y="1382487"/>
            <a:ext cx="1304412" cy="1024593"/>
          </a:xfrm>
          <a:prstGeom prst="rect">
            <a:avLst/>
          </a:prstGeom>
        </p:spPr>
      </p:pic>
      <p:sp>
        <p:nvSpPr>
          <p:cNvPr id="16" name="TextBox 113">
            <a:extLst>
              <a:ext uri="{FF2B5EF4-FFF2-40B4-BE49-F238E27FC236}">
                <a16:creationId xmlns:a16="http://schemas.microsoft.com/office/drawing/2014/main" id="{8884456E-723E-1AE4-99B1-A6DB35E4E354}"/>
              </a:ext>
            </a:extLst>
          </p:cNvPr>
          <p:cNvSpPr txBox="1"/>
          <p:nvPr/>
        </p:nvSpPr>
        <p:spPr>
          <a:xfrm>
            <a:off x="6086175" y="2687208"/>
            <a:ext cx="186341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Spoon</a:t>
            </a:r>
          </a:p>
        </p:txBody>
      </p:sp>
      <p:pic>
        <p:nvPicPr>
          <p:cNvPr id="43" name="Picture 42">
            <a:extLst>
              <a:ext uri="{FF2B5EF4-FFF2-40B4-BE49-F238E27FC236}">
                <a16:creationId xmlns:a16="http://schemas.microsoft.com/office/drawing/2014/main" id="{6BEE590D-393C-F97B-0BC9-4C5246B66D3F}"/>
              </a:ext>
            </a:extLst>
          </p:cNvPr>
          <p:cNvPicPr>
            <a:picLocks noChangeAspect="1"/>
          </p:cNvPicPr>
          <p:nvPr/>
        </p:nvPicPr>
        <p:blipFill>
          <a:blip r:embed="rId9"/>
          <a:srcRect l="57666" t="64273"/>
          <a:stretch>
            <a:fillRect/>
          </a:stretch>
        </p:blipFill>
        <p:spPr>
          <a:xfrm>
            <a:off x="535146" y="3418760"/>
            <a:ext cx="1100273" cy="1200580"/>
          </a:xfrm>
          <a:prstGeom prst="rect">
            <a:avLst/>
          </a:prstGeom>
        </p:spPr>
      </p:pic>
      <p:pic>
        <p:nvPicPr>
          <p:cNvPr id="44" name="Picture 43">
            <a:extLst>
              <a:ext uri="{FF2B5EF4-FFF2-40B4-BE49-F238E27FC236}">
                <a16:creationId xmlns:a16="http://schemas.microsoft.com/office/drawing/2014/main" id="{7A114CF4-1964-DFCC-2DA9-09C6AFB269EF}"/>
              </a:ext>
            </a:extLst>
          </p:cNvPr>
          <p:cNvPicPr>
            <a:picLocks noChangeAspect="1"/>
          </p:cNvPicPr>
          <p:nvPr/>
        </p:nvPicPr>
        <p:blipFill>
          <a:blip r:embed="rId9"/>
          <a:srcRect l="50672" t="434" b="68539"/>
          <a:stretch>
            <a:fillRect/>
          </a:stretch>
        </p:blipFill>
        <p:spPr>
          <a:xfrm>
            <a:off x="4532291" y="4382742"/>
            <a:ext cx="1294973" cy="1053156"/>
          </a:xfrm>
          <a:prstGeom prst="rect">
            <a:avLst/>
          </a:prstGeom>
        </p:spPr>
      </p:pic>
    </p:spTree>
    <p:extLst>
      <p:ext uri="{BB962C8B-B14F-4D97-AF65-F5344CB8AC3E}">
        <p14:creationId xmlns:p14="http://schemas.microsoft.com/office/powerpoint/2010/main" val="1659750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3231734" y="164706"/>
            <a:ext cx="6108926"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Montserrat" pitchFamily="2" charset="77"/>
                <a:ea typeface="+mj-ea"/>
                <a:cs typeface="+mj-cs"/>
              </a:rPr>
              <a:t>Create the Borax Solution</a:t>
            </a: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3312316" y="909735"/>
            <a:ext cx="486589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8206728" y="75658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8270F70A-42D4-E3E1-7C52-78296A49C43F}"/>
              </a:ext>
            </a:extLst>
          </p:cNvPr>
          <p:cNvPicPr>
            <a:picLocks noChangeAspect="1"/>
          </p:cNvPicPr>
          <p:nvPr/>
        </p:nvPicPr>
        <p:blipFill>
          <a:blip r:embed="rId7"/>
          <a:srcRect r="5620"/>
          <a:stretch>
            <a:fillRect/>
          </a:stretch>
        </p:blipFill>
        <p:spPr>
          <a:xfrm>
            <a:off x="2346617" y="1282994"/>
            <a:ext cx="2137565" cy="2789231"/>
          </a:xfrm>
          <a:prstGeom prst="rect">
            <a:avLst/>
          </a:prstGeom>
        </p:spPr>
      </p:pic>
      <p:pic>
        <p:nvPicPr>
          <p:cNvPr id="15" name="Picture 14">
            <a:extLst>
              <a:ext uri="{FF2B5EF4-FFF2-40B4-BE49-F238E27FC236}">
                <a16:creationId xmlns:a16="http://schemas.microsoft.com/office/drawing/2014/main" id="{39AD90A4-8E00-3306-D4C6-896329205AEC}"/>
              </a:ext>
            </a:extLst>
          </p:cNvPr>
          <p:cNvPicPr>
            <a:picLocks noChangeAspect="1"/>
          </p:cNvPicPr>
          <p:nvPr/>
        </p:nvPicPr>
        <p:blipFill>
          <a:blip r:embed="rId8"/>
          <a:stretch>
            <a:fillRect/>
          </a:stretch>
        </p:blipFill>
        <p:spPr>
          <a:xfrm>
            <a:off x="4963908" y="1292966"/>
            <a:ext cx="2789230" cy="2789230"/>
          </a:xfrm>
          <a:prstGeom prst="rect">
            <a:avLst/>
          </a:prstGeom>
        </p:spPr>
      </p:pic>
      <p:sp>
        <p:nvSpPr>
          <p:cNvPr id="18" name="TextBox 113">
            <a:extLst>
              <a:ext uri="{FF2B5EF4-FFF2-40B4-BE49-F238E27FC236}">
                <a16:creationId xmlns:a16="http://schemas.microsoft.com/office/drawing/2014/main" id="{B227ED96-ECCE-847B-C8C5-3B704B5D7BDD}"/>
              </a:ext>
            </a:extLst>
          </p:cNvPr>
          <p:cNvSpPr txBox="1"/>
          <p:nvPr/>
        </p:nvSpPr>
        <p:spPr>
          <a:xfrm>
            <a:off x="1102890" y="4399950"/>
            <a:ext cx="10834008" cy="9541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Montserrat" pitchFamily="2" charset="77"/>
                <a:ea typeface="+mn-ea"/>
                <a:cs typeface="+mn-cs"/>
              </a:rPr>
              <a:t>Mix </a:t>
            </a:r>
            <a:r>
              <a:rPr kumimoji="0" lang="en-US" sz="2800" b="1" i="0" u="none" strike="noStrike" kern="1200" cap="none" spc="0" normalizeH="0" baseline="0" noProof="0">
                <a:ln>
                  <a:noFill/>
                </a:ln>
                <a:solidFill>
                  <a:prstClr val="white"/>
                </a:solidFill>
                <a:effectLst/>
                <a:uLnTx/>
                <a:uFillTx/>
                <a:latin typeface="Montserrat" pitchFamily="2" charset="77"/>
                <a:ea typeface="+mn-ea"/>
                <a:cs typeface="+mn-cs"/>
              </a:rPr>
              <a:t>1.5 tablespoons</a:t>
            </a:r>
            <a:r>
              <a:rPr kumimoji="0" lang="en-US" sz="2800" b="0" i="0" u="none" strike="noStrike" kern="1200" cap="none" spc="0" normalizeH="0" baseline="0" noProof="0">
                <a:ln>
                  <a:noFill/>
                </a:ln>
                <a:solidFill>
                  <a:prstClr val="white"/>
                </a:solidFill>
                <a:effectLst/>
                <a:uLnTx/>
                <a:uFillTx/>
                <a:latin typeface="Montserrat" pitchFamily="2" charset="77"/>
                <a:ea typeface="+mn-ea"/>
                <a:cs typeface="+mn-cs"/>
              </a:rPr>
              <a:t> of Borax powder in a ½ gallon of warm water to create the “Borax solution”  </a:t>
            </a:r>
          </a:p>
        </p:txBody>
      </p:sp>
      <p:sp>
        <p:nvSpPr>
          <p:cNvPr id="22" name="Plus 21">
            <a:extLst>
              <a:ext uri="{FF2B5EF4-FFF2-40B4-BE49-F238E27FC236}">
                <a16:creationId xmlns:a16="http://schemas.microsoft.com/office/drawing/2014/main" id="{E22819E6-F9A3-DDF7-2EAA-BC59D23715EE}"/>
              </a:ext>
            </a:extLst>
          </p:cNvPr>
          <p:cNvSpPr/>
          <p:nvPr/>
        </p:nvSpPr>
        <p:spPr>
          <a:xfrm>
            <a:off x="4717211" y="2417068"/>
            <a:ext cx="493394" cy="521084"/>
          </a:xfrm>
          <a:prstGeom prst="mathPlus">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26">
            <a:extLst>
              <a:ext uri="{FF2B5EF4-FFF2-40B4-BE49-F238E27FC236}">
                <a16:creationId xmlns:a16="http://schemas.microsoft.com/office/drawing/2014/main" id="{17E37AE5-AC73-AA31-EB02-ADFF30D4172B}"/>
              </a:ext>
            </a:extLst>
          </p:cNvPr>
          <p:cNvSpPr/>
          <p:nvPr/>
        </p:nvSpPr>
        <p:spPr>
          <a:xfrm>
            <a:off x="3114744" y="5581260"/>
            <a:ext cx="8603254" cy="104030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8">
            <a:extLst>
              <a:ext uri="{FF2B5EF4-FFF2-40B4-BE49-F238E27FC236}">
                <a16:creationId xmlns:a16="http://schemas.microsoft.com/office/drawing/2014/main" id="{AC47F2B8-1176-5A6E-410F-0417026C8473}"/>
              </a:ext>
            </a:extLst>
          </p:cNvPr>
          <p:cNvSpPr txBox="1"/>
          <p:nvPr/>
        </p:nvSpPr>
        <p:spPr>
          <a:xfrm>
            <a:off x="3466746" y="5936820"/>
            <a:ext cx="8452398"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Montserrat" pitchFamily="2" charset="77"/>
                <a:ea typeface="+mn-ea"/>
                <a:cs typeface="+mn-cs"/>
              </a:rPr>
              <a:t>You can use a rolled-up piece of paper or a folder to create a makeshift funnel to facilitate pouring Borax into the opening of the jug </a:t>
            </a:r>
          </a:p>
        </p:txBody>
      </p:sp>
      <p:sp>
        <p:nvSpPr>
          <p:cNvPr id="33" name="TextBox 29">
            <a:extLst>
              <a:ext uri="{FF2B5EF4-FFF2-40B4-BE49-F238E27FC236}">
                <a16:creationId xmlns:a16="http://schemas.microsoft.com/office/drawing/2014/main" id="{9D060D39-0655-2017-61AE-71F9DD59D35C}"/>
              </a:ext>
            </a:extLst>
          </p:cNvPr>
          <p:cNvSpPr txBox="1"/>
          <p:nvPr/>
        </p:nvSpPr>
        <p:spPr>
          <a:xfrm>
            <a:off x="3351881" y="5564534"/>
            <a:ext cx="998403"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Tip:</a:t>
            </a:r>
          </a:p>
        </p:txBody>
      </p:sp>
      <p:pic>
        <p:nvPicPr>
          <p:cNvPr id="35" name="Picture 34">
            <a:extLst>
              <a:ext uri="{FF2B5EF4-FFF2-40B4-BE49-F238E27FC236}">
                <a16:creationId xmlns:a16="http://schemas.microsoft.com/office/drawing/2014/main" id="{A0979A0B-2075-416A-5D1E-5EF5C5BBE5D7}"/>
              </a:ext>
            </a:extLst>
          </p:cNvPr>
          <p:cNvPicPr>
            <a:picLocks noChangeAspect="1"/>
          </p:cNvPicPr>
          <p:nvPr/>
        </p:nvPicPr>
        <p:blipFill>
          <a:blip r:embed="rId9"/>
          <a:srcRect l="52304" t="2656" b="65095"/>
          <a:stretch>
            <a:fillRect/>
          </a:stretch>
        </p:blipFill>
        <p:spPr>
          <a:xfrm>
            <a:off x="2503850" y="5551365"/>
            <a:ext cx="1157119" cy="1011580"/>
          </a:xfrm>
          <a:prstGeom prst="rect">
            <a:avLst/>
          </a:prstGeom>
        </p:spPr>
      </p:pic>
      <p:pic>
        <p:nvPicPr>
          <p:cNvPr id="36" name="Picture 35">
            <a:extLst>
              <a:ext uri="{FF2B5EF4-FFF2-40B4-BE49-F238E27FC236}">
                <a16:creationId xmlns:a16="http://schemas.microsoft.com/office/drawing/2014/main" id="{5829A413-7B40-9A7F-F64A-FCDF3D4D84B2}"/>
              </a:ext>
            </a:extLst>
          </p:cNvPr>
          <p:cNvPicPr>
            <a:picLocks noChangeAspect="1"/>
          </p:cNvPicPr>
          <p:nvPr/>
        </p:nvPicPr>
        <p:blipFill>
          <a:blip r:embed="rId8"/>
          <a:stretch>
            <a:fillRect/>
          </a:stretch>
        </p:blipFill>
        <p:spPr>
          <a:xfrm>
            <a:off x="7464823" y="1292966"/>
            <a:ext cx="2789230" cy="2789230"/>
          </a:xfrm>
          <a:prstGeom prst="rect">
            <a:avLst/>
          </a:prstGeom>
        </p:spPr>
      </p:pic>
      <p:sp>
        <p:nvSpPr>
          <p:cNvPr id="37" name="Equal 36">
            <a:extLst>
              <a:ext uri="{FF2B5EF4-FFF2-40B4-BE49-F238E27FC236}">
                <a16:creationId xmlns:a16="http://schemas.microsoft.com/office/drawing/2014/main" id="{F525FEA8-4D81-01AC-5D3C-09DBDB28D5A2}"/>
              </a:ext>
            </a:extLst>
          </p:cNvPr>
          <p:cNvSpPr/>
          <p:nvPr/>
        </p:nvSpPr>
        <p:spPr>
          <a:xfrm>
            <a:off x="7176509" y="2429127"/>
            <a:ext cx="576629" cy="509025"/>
          </a:xfrm>
          <a:prstGeom prst="mathEqual">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TextBox 113">
            <a:extLst>
              <a:ext uri="{FF2B5EF4-FFF2-40B4-BE49-F238E27FC236}">
                <a16:creationId xmlns:a16="http://schemas.microsoft.com/office/drawing/2014/main" id="{8852DAF7-CF19-C788-BCA4-23C7F5CC8F82}"/>
              </a:ext>
            </a:extLst>
          </p:cNvPr>
          <p:cNvSpPr txBox="1"/>
          <p:nvPr/>
        </p:nvSpPr>
        <p:spPr>
          <a:xfrm>
            <a:off x="8038214" y="2785097"/>
            <a:ext cx="1373246"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E3192"/>
                </a:solidFill>
                <a:effectLst/>
                <a:uLnTx/>
                <a:uFillTx/>
                <a:latin typeface="Montserrat" pitchFamily="2" charset="77"/>
                <a:ea typeface="+mn-ea"/>
                <a:cs typeface="+mn-cs"/>
              </a:rPr>
              <a:t>Borax Solution  </a:t>
            </a:r>
          </a:p>
        </p:txBody>
      </p:sp>
      <p:sp>
        <p:nvSpPr>
          <p:cNvPr id="41" name="Rectangle 40">
            <a:extLst>
              <a:ext uri="{FF2B5EF4-FFF2-40B4-BE49-F238E27FC236}">
                <a16:creationId xmlns:a16="http://schemas.microsoft.com/office/drawing/2014/main" id="{B88A0477-9DE4-5993-9616-F1B70A21581F}"/>
              </a:ext>
            </a:extLst>
          </p:cNvPr>
          <p:cNvSpPr/>
          <p:nvPr/>
        </p:nvSpPr>
        <p:spPr>
          <a:xfrm>
            <a:off x="8190000" y="2768878"/>
            <a:ext cx="999178" cy="678820"/>
          </a:xfrm>
          <a:prstGeom prst="rect">
            <a:avLst/>
          </a:prstGeom>
          <a:noFill/>
          <a:ln w="12700">
            <a:solidFill>
              <a:srgbClr val="2E319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Oval 41">
            <a:extLst>
              <a:ext uri="{FF2B5EF4-FFF2-40B4-BE49-F238E27FC236}">
                <a16:creationId xmlns:a16="http://schemas.microsoft.com/office/drawing/2014/main" id="{6F6CF0A5-5577-92D8-7631-2EBD03297078}"/>
              </a:ext>
            </a:extLst>
          </p:cNvPr>
          <p:cNvSpPr/>
          <p:nvPr/>
        </p:nvSpPr>
        <p:spPr>
          <a:xfrm>
            <a:off x="468085" y="470405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AC933D47-DC0D-0DAA-9640-51AF2EC67F75}"/>
              </a:ext>
            </a:extLst>
          </p:cNvPr>
          <p:cNvSpPr txBox="1"/>
          <p:nvPr/>
        </p:nvSpPr>
        <p:spPr>
          <a:xfrm>
            <a:off x="525585" y="4751913"/>
            <a:ext cx="3206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Montserrat" pitchFamily="2" charset="77"/>
                <a:ea typeface="+mn-ea"/>
                <a:cs typeface="+mn-cs"/>
              </a:rPr>
              <a:t>1</a:t>
            </a:r>
          </a:p>
        </p:txBody>
      </p:sp>
    </p:spTree>
    <p:extLst>
      <p:ext uri="{BB962C8B-B14F-4D97-AF65-F5344CB8AC3E}">
        <p14:creationId xmlns:p14="http://schemas.microsoft.com/office/powerpoint/2010/main" val="772403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AC0B19D9-475D-43BB-13C0-85CDB165624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DB58CBD-6628-DF9B-A7B8-35F0207AAEF9}"/>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2</a:t>
            </a:r>
          </a:p>
        </p:txBody>
      </p:sp>
      <p:pic>
        <p:nvPicPr>
          <p:cNvPr id="6" name="Picture 5" descr="A black and white logo&#10;&#10;AI-generated content may be incorrect.">
            <a:extLst>
              <a:ext uri="{FF2B5EF4-FFF2-40B4-BE49-F238E27FC236}">
                <a16:creationId xmlns:a16="http://schemas.microsoft.com/office/drawing/2014/main" id="{99E96429-61AC-3494-6690-2C85E33EC07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C4014AC-1A80-B5DA-30FF-0E5C51E7A4BD}"/>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0CCF5770-1653-65B7-FBD1-432DE1EE720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81B04B8-E53B-CE3A-C5D2-2EDA57327E98}"/>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 name="Title 1">
            <a:extLst>
              <a:ext uri="{FF2B5EF4-FFF2-40B4-BE49-F238E27FC236}">
                <a16:creationId xmlns:a16="http://schemas.microsoft.com/office/drawing/2014/main" id="{70BF26C7-168D-CB64-75BE-C9EFA59B3526}"/>
              </a:ext>
            </a:extLst>
          </p:cNvPr>
          <p:cNvSpPr txBox="1">
            <a:spLocks/>
          </p:cNvSpPr>
          <p:nvPr/>
        </p:nvSpPr>
        <p:spPr>
          <a:xfrm>
            <a:off x="3804412" y="80698"/>
            <a:ext cx="4591979"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Montserrat" pitchFamily="2" charset="77"/>
                <a:ea typeface="+mj-ea"/>
                <a:cs typeface="+mj-cs"/>
              </a:rPr>
              <a:t>Combine the Materials</a:t>
            </a:r>
          </a:p>
        </p:txBody>
      </p:sp>
      <p:cxnSp>
        <p:nvCxnSpPr>
          <p:cNvPr id="7" name="Straight Connector 6">
            <a:extLst>
              <a:ext uri="{FF2B5EF4-FFF2-40B4-BE49-F238E27FC236}">
                <a16:creationId xmlns:a16="http://schemas.microsoft.com/office/drawing/2014/main" id="{9314F964-13EC-A3D1-E8D7-05AA1B450BA1}"/>
              </a:ext>
            </a:extLst>
          </p:cNvPr>
          <p:cNvCxnSpPr>
            <a:cxnSpLocks/>
          </p:cNvCxnSpPr>
          <p:nvPr/>
        </p:nvCxnSpPr>
        <p:spPr>
          <a:xfrm>
            <a:off x="3918716" y="825727"/>
            <a:ext cx="434064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21656DB0-230D-589B-79C1-9DFF7B14D22C}"/>
              </a:ext>
            </a:extLst>
          </p:cNvPr>
          <p:cNvSpPr/>
          <p:nvPr/>
        </p:nvSpPr>
        <p:spPr>
          <a:xfrm>
            <a:off x="8266424" y="68562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13">
            <a:extLst>
              <a:ext uri="{FF2B5EF4-FFF2-40B4-BE49-F238E27FC236}">
                <a16:creationId xmlns:a16="http://schemas.microsoft.com/office/drawing/2014/main" id="{01346DA5-93CC-0FBE-4216-1615E0252893}"/>
              </a:ext>
            </a:extLst>
          </p:cNvPr>
          <p:cNvSpPr txBox="1"/>
          <p:nvPr/>
        </p:nvSpPr>
        <p:spPr>
          <a:xfrm>
            <a:off x="1096286" y="1973841"/>
            <a:ext cx="5128457" cy="267765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Montserrat" pitchFamily="2" charset="77"/>
                <a:ea typeface="+mn-ea"/>
                <a:cs typeface="+mn-cs"/>
              </a:rPr>
              <a:t>Measure 2 tablespoons of glue and pour it into your bowl. Use your craft stick to help scrape remaining glue off the measuring spoon </a:t>
            </a:r>
          </a:p>
        </p:txBody>
      </p:sp>
      <p:sp>
        <p:nvSpPr>
          <p:cNvPr id="27" name="Rounded Rectangle 26">
            <a:extLst>
              <a:ext uri="{FF2B5EF4-FFF2-40B4-BE49-F238E27FC236}">
                <a16:creationId xmlns:a16="http://schemas.microsoft.com/office/drawing/2014/main" id="{F0CF5542-BC34-9F7F-9321-84A4E6D1FAF3}"/>
              </a:ext>
            </a:extLst>
          </p:cNvPr>
          <p:cNvSpPr/>
          <p:nvPr/>
        </p:nvSpPr>
        <p:spPr>
          <a:xfrm>
            <a:off x="3519370" y="5463279"/>
            <a:ext cx="7886690" cy="104030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8">
            <a:extLst>
              <a:ext uri="{FF2B5EF4-FFF2-40B4-BE49-F238E27FC236}">
                <a16:creationId xmlns:a16="http://schemas.microsoft.com/office/drawing/2014/main" id="{B38AAE34-C828-DA10-4547-340F522891D1}"/>
              </a:ext>
            </a:extLst>
          </p:cNvPr>
          <p:cNvSpPr txBox="1"/>
          <p:nvPr/>
        </p:nvSpPr>
        <p:spPr>
          <a:xfrm>
            <a:off x="3908219" y="5933944"/>
            <a:ext cx="8452398"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Montserrat" pitchFamily="2" charset="77"/>
                <a:ea typeface="+mn-ea"/>
                <a:cs typeface="+mn-cs"/>
              </a:rPr>
              <a:t>Mix ~four drops of food coloring into the glue, using your spoon </a:t>
            </a:r>
          </a:p>
        </p:txBody>
      </p:sp>
      <p:sp>
        <p:nvSpPr>
          <p:cNvPr id="33" name="TextBox 29">
            <a:extLst>
              <a:ext uri="{FF2B5EF4-FFF2-40B4-BE49-F238E27FC236}">
                <a16:creationId xmlns:a16="http://schemas.microsoft.com/office/drawing/2014/main" id="{C32A6716-0F87-4F41-9EF3-96294604E65C}"/>
              </a:ext>
            </a:extLst>
          </p:cNvPr>
          <p:cNvSpPr txBox="1"/>
          <p:nvPr/>
        </p:nvSpPr>
        <p:spPr>
          <a:xfrm>
            <a:off x="3655813" y="5544886"/>
            <a:ext cx="212029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Optional:</a:t>
            </a:r>
          </a:p>
        </p:txBody>
      </p:sp>
      <p:pic>
        <p:nvPicPr>
          <p:cNvPr id="35" name="Picture 34">
            <a:extLst>
              <a:ext uri="{FF2B5EF4-FFF2-40B4-BE49-F238E27FC236}">
                <a16:creationId xmlns:a16="http://schemas.microsoft.com/office/drawing/2014/main" id="{FCA6E19A-3B3D-CF5F-6818-E5F410641985}"/>
              </a:ext>
            </a:extLst>
          </p:cNvPr>
          <p:cNvPicPr>
            <a:picLocks noChangeAspect="1"/>
          </p:cNvPicPr>
          <p:nvPr/>
        </p:nvPicPr>
        <p:blipFill>
          <a:blip r:embed="rId7"/>
          <a:srcRect l="52304" t="2656" b="65095"/>
          <a:stretch>
            <a:fillRect/>
          </a:stretch>
        </p:blipFill>
        <p:spPr>
          <a:xfrm>
            <a:off x="2908476" y="5433384"/>
            <a:ext cx="1157119" cy="1011580"/>
          </a:xfrm>
          <a:prstGeom prst="rect">
            <a:avLst/>
          </a:prstGeom>
        </p:spPr>
      </p:pic>
      <p:pic>
        <p:nvPicPr>
          <p:cNvPr id="11" name="Picture 10">
            <a:extLst>
              <a:ext uri="{FF2B5EF4-FFF2-40B4-BE49-F238E27FC236}">
                <a16:creationId xmlns:a16="http://schemas.microsoft.com/office/drawing/2014/main" id="{A2713F4C-F89C-DE82-CCF1-3D1E5C50B52D}"/>
              </a:ext>
            </a:extLst>
          </p:cNvPr>
          <p:cNvPicPr>
            <a:picLocks noChangeAspect="1"/>
          </p:cNvPicPr>
          <p:nvPr/>
        </p:nvPicPr>
        <p:blipFill>
          <a:blip r:embed="rId8"/>
          <a:stretch>
            <a:fillRect/>
          </a:stretch>
        </p:blipFill>
        <p:spPr>
          <a:xfrm>
            <a:off x="6653932" y="1684384"/>
            <a:ext cx="4672381" cy="3114919"/>
          </a:xfrm>
          <a:prstGeom prst="roundRect">
            <a:avLst/>
          </a:prstGeom>
          <a:effectLst>
            <a:outerShdw blurRad="127000" dist="38100" dir="8100000" sx="102000" sy="102000" algn="tr" rotWithShape="0">
              <a:prstClr val="black">
                <a:alpha val="40000"/>
              </a:prstClr>
            </a:outerShdw>
          </a:effectLst>
        </p:spPr>
      </p:pic>
      <p:sp>
        <p:nvSpPr>
          <p:cNvPr id="12" name="Oval 11">
            <a:extLst>
              <a:ext uri="{FF2B5EF4-FFF2-40B4-BE49-F238E27FC236}">
                <a16:creationId xmlns:a16="http://schemas.microsoft.com/office/drawing/2014/main" id="{1DA2A124-6C73-B24E-273F-D21B34122B46}"/>
              </a:ext>
            </a:extLst>
          </p:cNvPr>
          <p:cNvSpPr/>
          <p:nvPr/>
        </p:nvSpPr>
        <p:spPr>
          <a:xfrm>
            <a:off x="468085" y="287179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16BACE19-2C52-B781-6AD7-5102B36BC98A}"/>
              </a:ext>
            </a:extLst>
          </p:cNvPr>
          <p:cNvSpPr txBox="1"/>
          <p:nvPr/>
        </p:nvSpPr>
        <p:spPr>
          <a:xfrm>
            <a:off x="525585" y="2919653"/>
            <a:ext cx="3206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Montserrat" pitchFamily="2" charset="77"/>
                <a:ea typeface="+mn-ea"/>
                <a:cs typeface="+mn-cs"/>
              </a:rPr>
              <a:t>2</a:t>
            </a:r>
          </a:p>
        </p:txBody>
      </p:sp>
    </p:spTree>
    <p:extLst>
      <p:ext uri="{BB962C8B-B14F-4D97-AF65-F5344CB8AC3E}">
        <p14:creationId xmlns:p14="http://schemas.microsoft.com/office/powerpoint/2010/main" val="1157407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B511BAE-186F-C36C-B25D-B7CB98A8ECA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3A80906-B3E0-F772-438F-2EF8A93FC083}"/>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3</a:t>
            </a:r>
          </a:p>
        </p:txBody>
      </p:sp>
      <p:pic>
        <p:nvPicPr>
          <p:cNvPr id="6" name="Picture 5" descr="A black and white logo&#10;&#10;AI-generated content may be incorrect.">
            <a:extLst>
              <a:ext uri="{FF2B5EF4-FFF2-40B4-BE49-F238E27FC236}">
                <a16:creationId xmlns:a16="http://schemas.microsoft.com/office/drawing/2014/main" id="{D199EF4D-02DF-06F9-DC5C-2A2E50FE7358}"/>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4E6A08B2-827B-E9BA-06F5-47F5869BCAEE}"/>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DF12DE5F-4056-81A0-0250-98C840C0926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B59B7E9-170A-E31E-10BB-5F6811A7B4A7}"/>
              </a:ext>
            </a:extLst>
          </p:cNvPr>
          <p:cNvSpPr>
            <a:spLocks noChangeArrowheads="1"/>
          </p:cNvSpPr>
          <p:nvPr/>
        </p:nvSpPr>
        <p:spPr bwMode="auto">
          <a:xfrm>
            <a:off x="468085" y="2503443"/>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 name="Title 1">
            <a:extLst>
              <a:ext uri="{FF2B5EF4-FFF2-40B4-BE49-F238E27FC236}">
                <a16:creationId xmlns:a16="http://schemas.microsoft.com/office/drawing/2014/main" id="{644E2D83-2283-6DE8-ABC3-5C796560CDEF}"/>
              </a:ext>
            </a:extLst>
          </p:cNvPr>
          <p:cNvSpPr txBox="1">
            <a:spLocks/>
          </p:cNvSpPr>
          <p:nvPr/>
        </p:nvSpPr>
        <p:spPr>
          <a:xfrm>
            <a:off x="3804412" y="80698"/>
            <a:ext cx="4591979"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Montserrat" pitchFamily="2" charset="77"/>
                <a:ea typeface="+mj-ea"/>
                <a:cs typeface="+mj-cs"/>
              </a:rPr>
              <a:t>Add the Borax Solution</a:t>
            </a:r>
          </a:p>
        </p:txBody>
      </p:sp>
      <p:cxnSp>
        <p:nvCxnSpPr>
          <p:cNvPr id="7" name="Straight Connector 6">
            <a:extLst>
              <a:ext uri="{FF2B5EF4-FFF2-40B4-BE49-F238E27FC236}">
                <a16:creationId xmlns:a16="http://schemas.microsoft.com/office/drawing/2014/main" id="{4943AC73-4074-9CA4-8380-2FC1C64DDD48}"/>
              </a:ext>
            </a:extLst>
          </p:cNvPr>
          <p:cNvCxnSpPr>
            <a:cxnSpLocks/>
          </p:cNvCxnSpPr>
          <p:nvPr/>
        </p:nvCxnSpPr>
        <p:spPr>
          <a:xfrm>
            <a:off x="3918716" y="825727"/>
            <a:ext cx="434064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BE6067D-3622-2629-2BFA-CFC3CB5714DA}"/>
              </a:ext>
            </a:extLst>
          </p:cNvPr>
          <p:cNvSpPr/>
          <p:nvPr/>
        </p:nvSpPr>
        <p:spPr>
          <a:xfrm>
            <a:off x="8266424" y="68562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13">
            <a:extLst>
              <a:ext uri="{FF2B5EF4-FFF2-40B4-BE49-F238E27FC236}">
                <a16:creationId xmlns:a16="http://schemas.microsoft.com/office/drawing/2014/main" id="{D1A41F3B-71F3-D178-2CEE-75389A8FC5B3}"/>
              </a:ext>
            </a:extLst>
          </p:cNvPr>
          <p:cNvSpPr txBox="1"/>
          <p:nvPr/>
        </p:nvSpPr>
        <p:spPr>
          <a:xfrm>
            <a:off x="1737027" y="1773096"/>
            <a:ext cx="5681765" cy="353943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Montserrat" pitchFamily="2" charset="77"/>
                <a:ea typeface="+mn-ea"/>
                <a:cs typeface="+mn-cs"/>
              </a:rPr>
              <a:t>Add 2 tablespoons of the Borax solution slowly to the glue/food coloring mixture and stir with a spoon until the glue begins to separate from the bowl </a:t>
            </a:r>
          </a:p>
        </p:txBody>
      </p:sp>
      <p:sp>
        <p:nvSpPr>
          <p:cNvPr id="12" name="Oval 11">
            <a:extLst>
              <a:ext uri="{FF2B5EF4-FFF2-40B4-BE49-F238E27FC236}">
                <a16:creationId xmlns:a16="http://schemas.microsoft.com/office/drawing/2014/main" id="{184E349F-0A70-6BB5-0C91-A2EEBFC6A06D}"/>
              </a:ext>
            </a:extLst>
          </p:cNvPr>
          <p:cNvSpPr/>
          <p:nvPr/>
        </p:nvSpPr>
        <p:spPr>
          <a:xfrm>
            <a:off x="1099355" y="310194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B1219C13-8F9F-A1B5-CC42-8ED4C420A34F}"/>
              </a:ext>
            </a:extLst>
          </p:cNvPr>
          <p:cNvSpPr txBox="1"/>
          <p:nvPr/>
        </p:nvSpPr>
        <p:spPr>
          <a:xfrm>
            <a:off x="1156855" y="3149795"/>
            <a:ext cx="3206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Montserrat" pitchFamily="2" charset="77"/>
                <a:ea typeface="+mn-ea"/>
                <a:cs typeface="+mn-cs"/>
              </a:rPr>
              <a:t>3</a:t>
            </a:r>
          </a:p>
        </p:txBody>
      </p:sp>
      <p:sp>
        <p:nvSpPr>
          <p:cNvPr id="16" name="TextBox 15">
            <a:extLst>
              <a:ext uri="{FF2B5EF4-FFF2-40B4-BE49-F238E27FC236}">
                <a16:creationId xmlns:a16="http://schemas.microsoft.com/office/drawing/2014/main" id="{1F286D34-368A-3D6F-1840-B9E5626E77D1}"/>
              </a:ext>
            </a:extLst>
          </p:cNvPr>
          <p:cNvSpPr txBox="1"/>
          <p:nvPr/>
        </p:nvSpPr>
        <p:spPr>
          <a:xfrm>
            <a:off x="-1312079" y="27755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C94A7ED4-73A5-E519-DC9E-D0C05952E7C5}"/>
              </a:ext>
            </a:extLst>
          </p:cNvPr>
          <p:cNvPicPr>
            <a:picLocks noChangeAspect="1"/>
          </p:cNvPicPr>
          <p:nvPr/>
        </p:nvPicPr>
        <p:blipFill>
          <a:blip r:embed="rId7"/>
          <a:stretch>
            <a:fillRect/>
          </a:stretch>
        </p:blipFill>
        <p:spPr>
          <a:xfrm>
            <a:off x="6773520" y="1478735"/>
            <a:ext cx="4591979" cy="4591979"/>
          </a:xfrm>
          <a:prstGeom prst="rect">
            <a:avLst/>
          </a:prstGeom>
        </p:spPr>
      </p:pic>
      <p:sp>
        <p:nvSpPr>
          <p:cNvPr id="10" name="TextBox 113">
            <a:extLst>
              <a:ext uri="{FF2B5EF4-FFF2-40B4-BE49-F238E27FC236}">
                <a16:creationId xmlns:a16="http://schemas.microsoft.com/office/drawing/2014/main" id="{F02C2388-21E2-0C90-4B80-2C5C4F54C4BA}"/>
              </a:ext>
            </a:extLst>
          </p:cNvPr>
          <p:cNvSpPr txBox="1"/>
          <p:nvPr/>
        </p:nvSpPr>
        <p:spPr>
          <a:xfrm>
            <a:off x="8030768" y="4152028"/>
            <a:ext cx="1586813"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E3192"/>
                </a:solidFill>
                <a:effectLst/>
                <a:uLnTx/>
                <a:uFillTx/>
                <a:latin typeface="Montserrat" pitchFamily="2" charset="77"/>
                <a:ea typeface="+mn-ea"/>
                <a:cs typeface="+mn-cs"/>
              </a:rPr>
              <a:t>Borax Solution  </a:t>
            </a:r>
          </a:p>
        </p:txBody>
      </p:sp>
      <p:sp>
        <p:nvSpPr>
          <p:cNvPr id="13" name="Rectangle 12">
            <a:extLst>
              <a:ext uri="{FF2B5EF4-FFF2-40B4-BE49-F238E27FC236}">
                <a16:creationId xmlns:a16="http://schemas.microsoft.com/office/drawing/2014/main" id="{E3AE9084-9E80-90DB-E1BF-CBFD211AB774}"/>
              </a:ext>
            </a:extLst>
          </p:cNvPr>
          <p:cNvSpPr/>
          <p:nvPr/>
        </p:nvSpPr>
        <p:spPr>
          <a:xfrm>
            <a:off x="8290306" y="4121190"/>
            <a:ext cx="1053603" cy="646450"/>
          </a:xfrm>
          <a:prstGeom prst="rect">
            <a:avLst/>
          </a:prstGeom>
          <a:noFill/>
          <a:ln w="12700">
            <a:solidFill>
              <a:srgbClr val="2E319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40198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3A35E2B-11F2-432F-F56D-036EC9ECD92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2317A42-9A99-0A6A-B582-36C062767738}"/>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4</a:t>
            </a:r>
          </a:p>
        </p:txBody>
      </p:sp>
      <p:pic>
        <p:nvPicPr>
          <p:cNvPr id="6" name="Picture 5" descr="A black and white logo&#10;&#10;AI-generated content may be incorrect.">
            <a:extLst>
              <a:ext uri="{FF2B5EF4-FFF2-40B4-BE49-F238E27FC236}">
                <a16:creationId xmlns:a16="http://schemas.microsoft.com/office/drawing/2014/main" id="{E9D627D8-4CA7-45EA-69CD-69770E5935CD}"/>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D4AB88D-EC28-E443-EA4B-188E1234D30B}"/>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6017E830-D86D-2121-8B0B-0670A5E43689}"/>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F5CABAC-EAE6-EC7E-3C80-A7C7A926B510}"/>
              </a:ext>
            </a:extLst>
          </p:cNvPr>
          <p:cNvSpPr>
            <a:spLocks noChangeArrowheads="1"/>
          </p:cNvSpPr>
          <p:nvPr/>
        </p:nvSpPr>
        <p:spPr bwMode="auto">
          <a:xfrm>
            <a:off x="1265933" y="2360475"/>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 name="Title 1">
            <a:extLst>
              <a:ext uri="{FF2B5EF4-FFF2-40B4-BE49-F238E27FC236}">
                <a16:creationId xmlns:a16="http://schemas.microsoft.com/office/drawing/2014/main" id="{E3785543-572D-20B6-665E-60E7D78009A9}"/>
              </a:ext>
            </a:extLst>
          </p:cNvPr>
          <p:cNvSpPr txBox="1">
            <a:spLocks/>
          </p:cNvSpPr>
          <p:nvPr/>
        </p:nvSpPr>
        <p:spPr>
          <a:xfrm>
            <a:off x="4159631" y="66826"/>
            <a:ext cx="4591979"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Montserrat" pitchFamily="2" charset="77"/>
                <a:ea typeface="+mj-ea"/>
                <a:cs typeface="+mj-cs"/>
              </a:rPr>
              <a:t>Knead the Mixture</a:t>
            </a:r>
          </a:p>
        </p:txBody>
      </p:sp>
      <p:cxnSp>
        <p:nvCxnSpPr>
          <p:cNvPr id="7" name="Straight Connector 6">
            <a:extLst>
              <a:ext uri="{FF2B5EF4-FFF2-40B4-BE49-F238E27FC236}">
                <a16:creationId xmlns:a16="http://schemas.microsoft.com/office/drawing/2014/main" id="{C1A8FD45-73CF-9B74-4DB6-035562561ACE}"/>
              </a:ext>
            </a:extLst>
          </p:cNvPr>
          <p:cNvCxnSpPr>
            <a:cxnSpLocks/>
          </p:cNvCxnSpPr>
          <p:nvPr/>
        </p:nvCxnSpPr>
        <p:spPr>
          <a:xfrm>
            <a:off x="4273935" y="811855"/>
            <a:ext cx="353935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C4C74887-E2BC-FE16-3E7A-A0DD8C150A3A}"/>
              </a:ext>
            </a:extLst>
          </p:cNvPr>
          <p:cNvSpPr/>
          <p:nvPr/>
        </p:nvSpPr>
        <p:spPr>
          <a:xfrm>
            <a:off x="7825845" y="67185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13">
            <a:extLst>
              <a:ext uri="{FF2B5EF4-FFF2-40B4-BE49-F238E27FC236}">
                <a16:creationId xmlns:a16="http://schemas.microsoft.com/office/drawing/2014/main" id="{BB35C5B5-BD42-BBE0-6682-DD14F45EE6C5}"/>
              </a:ext>
            </a:extLst>
          </p:cNvPr>
          <p:cNvSpPr txBox="1"/>
          <p:nvPr/>
        </p:nvSpPr>
        <p:spPr>
          <a:xfrm>
            <a:off x="1161453" y="1622999"/>
            <a:ext cx="8315525"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Montserrat" pitchFamily="2" charset="77"/>
                <a:ea typeface="+mn-ea"/>
                <a:cs typeface="+mn-cs"/>
              </a:rPr>
              <a:t>Once the glue has begun to separate from the bowl, </a:t>
            </a: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knead</a:t>
            </a:r>
            <a:r>
              <a:rPr kumimoji="0" lang="en-US" sz="2400" b="0" i="0" u="none" strike="noStrike" kern="1200" cap="none" spc="0" normalizeH="0" baseline="0" noProof="0">
                <a:ln>
                  <a:noFill/>
                </a:ln>
                <a:solidFill>
                  <a:prstClr val="white"/>
                </a:solidFill>
                <a:effectLst/>
                <a:uLnTx/>
                <a:uFillTx/>
                <a:latin typeface="Montserrat" pitchFamily="2" charset="77"/>
                <a:ea typeface="+mn-ea"/>
                <a:cs typeface="+mn-cs"/>
              </a:rPr>
              <a:t> the mixture in your hands until the putty begins to form </a:t>
            </a:r>
          </a:p>
        </p:txBody>
      </p:sp>
      <p:sp>
        <p:nvSpPr>
          <p:cNvPr id="12" name="Oval 11">
            <a:extLst>
              <a:ext uri="{FF2B5EF4-FFF2-40B4-BE49-F238E27FC236}">
                <a16:creationId xmlns:a16="http://schemas.microsoft.com/office/drawing/2014/main" id="{0B0870F7-AED9-072E-2619-3F28057A1627}"/>
              </a:ext>
            </a:extLst>
          </p:cNvPr>
          <p:cNvSpPr/>
          <p:nvPr/>
        </p:nvSpPr>
        <p:spPr>
          <a:xfrm>
            <a:off x="642150" y="193395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6CEE0CB8-6E00-30F8-DB00-330F44ADF7BC}"/>
              </a:ext>
            </a:extLst>
          </p:cNvPr>
          <p:cNvSpPr txBox="1"/>
          <p:nvPr/>
        </p:nvSpPr>
        <p:spPr>
          <a:xfrm>
            <a:off x="671074" y="1981811"/>
            <a:ext cx="3206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Montserrat" pitchFamily="2" charset="77"/>
                <a:ea typeface="+mn-ea"/>
                <a:cs typeface="+mn-cs"/>
              </a:rPr>
              <a:t>4</a:t>
            </a:r>
          </a:p>
        </p:txBody>
      </p:sp>
      <p:sp>
        <p:nvSpPr>
          <p:cNvPr id="16" name="TextBox 15">
            <a:extLst>
              <a:ext uri="{FF2B5EF4-FFF2-40B4-BE49-F238E27FC236}">
                <a16:creationId xmlns:a16="http://schemas.microsoft.com/office/drawing/2014/main" id="{87138854-BC69-F0A6-6752-F7FD77DB106A}"/>
              </a:ext>
            </a:extLst>
          </p:cNvPr>
          <p:cNvSpPr txBox="1"/>
          <p:nvPr/>
        </p:nvSpPr>
        <p:spPr>
          <a:xfrm>
            <a:off x="-819388" y="174724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Picture 16">
            <a:extLst>
              <a:ext uri="{FF2B5EF4-FFF2-40B4-BE49-F238E27FC236}">
                <a16:creationId xmlns:a16="http://schemas.microsoft.com/office/drawing/2014/main" id="{A736A63A-3A8A-8E8A-25D8-68B486DE11AC}"/>
              </a:ext>
            </a:extLst>
          </p:cNvPr>
          <p:cNvPicPr>
            <a:picLocks noChangeAspect="1"/>
          </p:cNvPicPr>
          <p:nvPr/>
        </p:nvPicPr>
        <p:blipFill>
          <a:blip r:embed="rId7"/>
          <a:srcRect t="33113" r="52877" b="35139"/>
          <a:stretch>
            <a:fillRect/>
          </a:stretch>
        </p:blipFill>
        <p:spPr>
          <a:xfrm>
            <a:off x="9721554" y="3509222"/>
            <a:ext cx="1272900" cy="1110252"/>
          </a:xfrm>
          <a:prstGeom prst="rect">
            <a:avLst/>
          </a:prstGeom>
        </p:spPr>
      </p:pic>
      <p:pic>
        <p:nvPicPr>
          <p:cNvPr id="20" name="Picture 19">
            <a:extLst>
              <a:ext uri="{FF2B5EF4-FFF2-40B4-BE49-F238E27FC236}">
                <a16:creationId xmlns:a16="http://schemas.microsoft.com/office/drawing/2014/main" id="{279BC051-8EA6-9F29-B761-A0EEFE73968C}"/>
              </a:ext>
            </a:extLst>
          </p:cNvPr>
          <p:cNvPicPr>
            <a:picLocks noChangeAspect="1"/>
          </p:cNvPicPr>
          <p:nvPr/>
        </p:nvPicPr>
        <p:blipFill>
          <a:blip r:embed="rId7"/>
          <a:srcRect r="51655" b="66274"/>
          <a:stretch>
            <a:fillRect/>
          </a:stretch>
        </p:blipFill>
        <p:spPr>
          <a:xfrm>
            <a:off x="9681966" y="1571582"/>
            <a:ext cx="1368095" cy="1235562"/>
          </a:xfrm>
          <a:prstGeom prst="rect">
            <a:avLst/>
          </a:prstGeom>
        </p:spPr>
      </p:pic>
      <p:sp>
        <p:nvSpPr>
          <p:cNvPr id="24" name="TextBox 113">
            <a:extLst>
              <a:ext uri="{FF2B5EF4-FFF2-40B4-BE49-F238E27FC236}">
                <a16:creationId xmlns:a16="http://schemas.microsoft.com/office/drawing/2014/main" id="{FCF39C79-1073-403B-470D-562D17F56119}"/>
              </a:ext>
            </a:extLst>
          </p:cNvPr>
          <p:cNvSpPr txBox="1"/>
          <p:nvPr/>
        </p:nvSpPr>
        <p:spPr>
          <a:xfrm>
            <a:off x="1161453" y="3464184"/>
            <a:ext cx="8615363"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Montserrat" pitchFamily="2" charset="77"/>
                <a:ea typeface="+mn-ea"/>
                <a:cs typeface="+mn-cs"/>
              </a:rPr>
              <a:t>If your putty is too sticky, briefly dunk the putty back into the </a:t>
            </a: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Borax solution </a:t>
            </a:r>
            <a:r>
              <a:rPr kumimoji="0" lang="en-US" sz="2400" b="0" i="0" u="none" strike="noStrike" kern="1200" cap="none" spc="0" normalizeH="0" baseline="0" noProof="0">
                <a:ln>
                  <a:noFill/>
                </a:ln>
                <a:solidFill>
                  <a:prstClr val="white"/>
                </a:solidFill>
                <a:effectLst/>
                <a:uLnTx/>
                <a:uFillTx/>
                <a:latin typeface="Montserrat" pitchFamily="2" charset="77"/>
                <a:ea typeface="+mn-ea"/>
                <a:cs typeface="+mn-cs"/>
              </a:rPr>
              <a:t>and continue to knead with your hands until the desired </a:t>
            </a: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consistency</a:t>
            </a:r>
            <a:r>
              <a:rPr kumimoji="0" lang="en-US" sz="2400" b="0" i="0" u="none" strike="noStrike" kern="1200" cap="none" spc="0" normalizeH="0" baseline="0" noProof="0">
                <a:ln>
                  <a:noFill/>
                </a:ln>
                <a:solidFill>
                  <a:prstClr val="white"/>
                </a:solidFill>
                <a:effectLst/>
                <a:uLnTx/>
                <a:uFillTx/>
                <a:latin typeface="Montserrat" pitchFamily="2" charset="77"/>
                <a:ea typeface="+mn-ea"/>
                <a:cs typeface="+mn-cs"/>
              </a:rPr>
              <a:t> is achieved </a:t>
            </a:r>
          </a:p>
        </p:txBody>
      </p:sp>
      <p:sp>
        <p:nvSpPr>
          <p:cNvPr id="25" name="Oval 24">
            <a:extLst>
              <a:ext uri="{FF2B5EF4-FFF2-40B4-BE49-F238E27FC236}">
                <a16:creationId xmlns:a16="http://schemas.microsoft.com/office/drawing/2014/main" id="{0EA00EBC-57F2-31B1-1460-9686F3FAAF68}"/>
              </a:ext>
            </a:extLst>
          </p:cNvPr>
          <p:cNvSpPr/>
          <p:nvPr/>
        </p:nvSpPr>
        <p:spPr>
          <a:xfrm>
            <a:off x="605868" y="379086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E83EDA23-E5AD-9A03-DC54-F9E032A6B8AD}"/>
              </a:ext>
            </a:extLst>
          </p:cNvPr>
          <p:cNvSpPr txBox="1"/>
          <p:nvPr/>
        </p:nvSpPr>
        <p:spPr>
          <a:xfrm>
            <a:off x="634792" y="3838723"/>
            <a:ext cx="3206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Montserrat" pitchFamily="2" charset="77"/>
                <a:ea typeface="+mn-ea"/>
                <a:cs typeface="+mn-cs"/>
              </a:rPr>
              <a:t>5</a:t>
            </a:r>
          </a:p>
        </p:txBody>
      </p:sp>
      <p:sp>
        <p:nvSpPr>
          <p:cNvPr id="27" name="Rounded Rectangle 26">
            <a:extLst>
              <a:ext uri="{FF2B5EF4-FFF2-40B4-BE49-F238E27FC236}">
                <a16:creationId xmlns:a16="http://schemas.microsoft.com/office/drawing/2014/main" id="{9F4684D5-243D-0B8C-E0BB-AA38A1FC34E7}"/>
              </a:ext>
            </a:extLst>
          </p:cNvPr>
          <p:cNvSpPr/>
          <p:nvPr/>
        </p:nvSpPr>
        <p:spPr>
          <a:xfrm>
            <a:off x="3251399" y="5470053"/>
            <a:ext cx="8615363" cy="104030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9">
            <a:extLst>
              <a:ext uri="{FF2B5EF4-FFF2-40B4-BE49-F238E27FC236}">
                <a16:creationId xmlns:a16="http://schemas.microsoft.com/office/drawing/2014/main" id="{AF34F2A2-8CF9-72CF-DAFF-E93B0638A2DC}"/>
              </a:ext>
            </a:extLst>
          </p:cNvPr>
          <p:cNvSpPr txBox="1"/>
          <p:nvPr/>
        </p:nvSpPr>
        <p:spPr>
          <a:xfrm>
            <a:off x="3874399" y="5487066"/>
            <a:ext cx="242846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itchFamily="2" charset="77"/>
                <a:ea typeface="+mn-ea"/>
                <a:cs typeface="+mn-cs"/>
              </a:rPr>
              <a:t>Take Note:</a:t>
            </a:r>
          </a:p>
        </p:txBody>
      </p:sp>
      <p:sp>
        <p:nvSpPr>
          <p:cNvPr id="29" name="TextBox 113">
            <a:extLst>
              <a:ext uri="{FF2B5EF4-FFF2-40B4-BE49-F238E27FC236}">
                <a16:creationId xmlns:a16="http://schemas.microsoft.com/office/drawing/2014/main" id="{4519F24B-8292-9CCB-A1A5-1E53BD6C62AD}"/>
              </a:ext>
            </a:extLst>
          </p:cNvPr>
          <p:cNvSpPr txBox="1"/>
          <p:nvPr/>
        </p:nvSpPr>
        <p:spPr>
          <a:xfrm>
            <a:off x="4159631" y="5825920"/>
            <a:ext cx="7836318"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Montserrat" pitchFamily="2" charset="77"/>
                <a:ea typeface="+mn-ea"/>
                <a:cs typeface="+mn-cs"/>
              </a:rPr>
              <a:t>allowing the putty to spend several minutes in the Borax solution will create a rubbery putty that no longer sticks to itself </a:t>
            </a:r>
          </a:p>
        </p:txBody>
      </p:sp>
      <p:pic>
        <p:nvPicPr>
          <p:cNvPr id="15" name="Picture 14">
            <a:extLst>
              <a:ext uri="{FF2B5EF4-FFF2-40B4-BE49-F238E27FC236}">
                <a16:creationId xmlns:a16="http://schemas.microsoft.com/office/drawing/2014/main" id="{D9E6B877-26AD-F931-C05C-1CA261EB41CC}"/>
              </a:ext>
            </a:extLst>
          </p:cNvPr>
          <p:cNvPicPr>
            <a:picLocks noChangeAspect="1"/>
          </p:cNvPicPr>
          <p:nvPr/>
        </p:nvPicPr>
        <p:blipFill>
          <a:blip r:embed="rId7"/>
          <a:srcRect l="51400" t="32577" b="33697"/>
          <a:stretch>
            <a:fillRect/>
          </a:stretch>
        </p:blipFill>
        <p:spPr>
          <a:xfrm>
            <a:off x="2769145" y="5301459"/>
            <a:ext cx="1509144" cy="1355790"/>
          </a:xfrm>
          <a:prstGeom prst="rect">
            <a:avLst/>
          </a:prstGeom>
        </p:spPr>
      </p:pic>
    </p:spTree>
    <p:extLst>
      <p:ext uri="{BB962C8B-B14F-4D97-AF65-F5344CB8AC3E}">
        <p14:creationId xmlns:p14="http://schemas.microsoft.com/office/powerpoint/2010/main" val="3833576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FF82E0E9-11CB-C048-8AA4-A55DAB5894D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B28A6C1-13B9-5813-63F6-BE066244A7A1}"/>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5</a:t>
            </a:r>
          </a:p>
        </p:txBody>
      </p:sp>
      <p:pic>
        <p:nvPicPr>
          <p:cNvPr id="6" name="Picture 5" descr="A black and white logo&#10;&#10;AI-generated content may be incorrect.">
            <a:extLst>
              <a:ext uri="{FF2B5EF4-FFF2-40B4-BE49-F238E27FC236}">
                <a16:creationId xmlns:a16="http://schemas.microsoft.com/office/drawing/2014/main" id="{45D3FC01-DCA5-9EE9-383D-49F126FBF779}"/>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C344DC8-9E35-D65E-9BDA-B621152095C1}"/>
              </a:ext>
            </a:extLst>
          </p:cNvPr>
          <p:cNvPicPr>
            <a:picLocks noChangeAspect="1"/>
          </p:cNvPicPr>
          <p:nvPr/>
        </p:nvPicPr>
        <p:blipFill>
          <a:blip r:embed="rId5"/>
          <a:stretch>
            <a:fillRect/>
          </a:stretch>
        </p:blipFill>
        <p:spPr>
          <a:xfrm>
            <a:off x="10358004" y="48504"/>
            <a:ext cx="1659973" cy="469598"/>
          </a:xfrm>
          <a:prstGeom prst="rect">
            <a:avLst/>
          </a:prstGeom>
        </p:spPr>
      </p:pic>
      <p:pic>
        <p:nvPicPr>
          <p:cNvPr id="19" name="Picture 18">
            <a:extLst>
              <a:ext uri="{FF2B5EF4-FFF2-40B4-BE49-F238E27FC236}">
                <a16:creationId xmlns:a16="http://schemas.microsoft.com/office/drawing/2014/main" id="{B2AEAF80-ACCF-93C9-E079-39361ECC1799}"/>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ADC7989-34C2-80A4-EA06-BEF229302569}"/>
              </a:ext>
            </a:extLst>
          </p:cNvPr>
          <p:cNvSpPr>
            <a:spLocks noChangeArrowheads="1"/>
          </p:cNvSpPr>
          <p:nvPr/>
        </p:nvSpPr>
        <p:spPr bwMode="auto">
          <a:xfrm>
            <a:off x="1265933" y="2360475"/>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AB4C8B01-D6EB-D50B-9018-9FD63B727367}"/>
              </a:ext>
            </a:extLst>
          </p:cNvPr>
          <p:cNvSpPr txBox="1">
            <a:spLocks/>
          </p:cNvSpPr>
          <p:nvPr/>
        </p:nvSpPr>
        <p:spPr>
          <a:xfrm>
            <a:off x="3747624" y="92259"/>
            <a:ext cx="4591979" cy="859429"/>
          </a:xfrm>
          <a:prstGeom prst="rect">
            <a:avLst/>
          </a:prstGeom>
        </p:spPr>
        <p:txBody>
          <a:bodyPr vert="horz" lIns="91440" tIns="45720" rIns="91440" bIns="45720" rtlCol="0" anchor="ctr">
            <a:normAutofit fontScale="85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a:solidFill>
                  <a:schemeClr val="bg1"/>
                </a:solidFill>
                <a:latin typeface="Montserrat" pitchFamily="2" charset="77"/>
              </a:rPr>
              <a:t>Compare to the Teacher’s Comparison Batch</a:t>
            </a:r>
          </a:p>
        </p:txBody>
      </p:sp>
      <p:cxnSp>
        <p:nvCxnSpPr>
          <p:cNvPr id="7" name="Straight Connector 6">
            <a:extLst>
              <a:ext uri="{FF2B5EF4-FFF2-40B4-BE49-F238E27FC236}">
                <a16:creationId xmlns:a16="http://schemas.microsoft.com/office/drawing/2014/main" id="{FE756700-8E71-2EC9-FAE9-BF3B8BC2476A}"/>
              </a:ext>
            </a:extLst>
          </p:cNvPr>
          <p:cNvCxnSpPr>
            <a:cxnSpLocks/>
          </p:cNvCxnSpPr>
          <p:nvPr/>
        </p:nvCxnSpPr>
        <p:spPr>
          <a:xfrm>
            <a:off x="4326320" y="1008726"/>
            <a:ext cx="353935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E2709759-B34F-A3B9-AF0F-C2448B7546A1}"/>
              </a:ext>
            </a:extLst>
          </p:cNvPr>
          <p:cNvSpPr/>
          <p:nvPr/>
        </p:nvSpPr>
        <p:spPr>
          <a:xfrm>
            <a:off x="7878230" y="86872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49B394D3-A4ED-2DE0-203E-37101FB06F8D}"/>
              </a:ext>
            </a:extLst>
          </p:cNvPr>
          <p:cNvSpPr txBox="1"/>
          <p:nvPr/>
        </p:nvSpPr>
        <p:spPr>
          <a:xfrm>
            <a:off x="1411357" y="1607272"/>
            <a:ext cx="10261319" cy="13849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800">
                <a:solidFill>
                  <a:schemeClr val="bg1"/>
                </a:solidFill>
                <a:latin typeface="Montserrat" pitchFamily="2" charset="77"/>
              </a:rPr>
              <a:t>After having allowed the students to follow the same steps to create their material, small differences between students’ silly putty may have been observed. </a:t>
            </a:r>
          </a:p>
        </p:txBody>
      </p:sp>
      <p:sp>
        <p:nvSpPr>
          <p:cNvPr id="12" name="Oval 11">
            <a:extLst>
              <a:ext uri="{FF2B5EF4-FFF2-40B4-BE49-F238E27FC236}">
                <a16:creationId xmlns:a16="http://schemas.microsoft.com/office/drawing/2014/main" id="{FDC898B2-2F42-4C87-A921-A14CB916B0D1}"/>
              </a:ext>
            </a:extLst>
          </p:cNvPr>
          <p:cNvSpPr/>
          <p:nvPr/>
        </p:nvSpPr>
        <p:spPr>
          <a:xfrm>
            <a:off x="601527" y="214003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D0B9A62-927E-C867-27EC-1A1CB1E2E7D6}"/>
              </a:ext>
            </a:extLst>
          </p:cNvPr>
          <p:cNvSpPr txBox="1"/>
          <p:nvPr/>
        </p:nvSpPr>
        <p:spPr>
          <a:xfrm>
            <a:off x="630451" y="2187894"/>
            <a:ext cx="320634" cy="369332"/>
          </a:xfrm>
          <a:prstGeom prst="rect">
            <a:avLst/>
          </a:prstGeom>
          <a:noFill/>
        </p:spPr>
        <p:txBody>
          <a:bodyPr wrap="square" rtlCol="0">
            <a:spAutoFit/>
          </a:bodyPr>
          <a:lstStyle/>
          <a:p>
            <a:r>
              <a:rPr lang="en-US" b="1">
                <a:solidFill>
                  <a:schemeClr val="bg1"/>
                </a:solidFill>
                <a:latin typeface="Montserrat" pitchFamily="2" charset="77"/>
              </a:rPr>
              <a:t>5</a:t>
            </a:r>
          </a:p>
        </p:txBody>
      </p:sp>
      <p:sp>
        <p:nvSpPr>
          <p:cNvPr id="16" name="TextBox 15">
            <a:extLst>
              <a:ext uri="{FF2B5EF4-FFF2-40B4-BE49-F238E27FC236}">
                <a16:creationId xmlns:a16="http://schemas.microsoft.com/office/drawing/2014/main" id="{95C8D03E-B2FB-7FD7-9632-78362477914A}"/>
              </a:ext>
            </a:extLst>
          </p:cNvPr>
          <p:cNvSpPr txBox="1"/>
          <p:nvPr/>
        </p:nvSpPr>
        <p:spPr>
          <a:xfrm>
            <a:off x="-819388" y="1747249"/>
            <a:ext cx="184731" cy="369332"/>
          </a:xfrm>
          <a:prstGeom prst="rect">
            <a:avLst/>
          </a:prstGeom>
          <a:noFill/>
        </p:spPr>
        <p:txBody>
          <a:bodyPr wrap="none" rtlCol="0">
            <a:spAutoFit/>
          </a:bodyPr>
          <a:lstStyle/>
          <a:p>
            <a:endParaRPr lang="en-US"/>
          </a:p>
        </p:txBody>
      </p:sp>
      <p:sp>
        <p:nvSpPr>
          <p:cNvPr id="9" name="Rounded Rectangle 8">
            <a:extLst>
              <a:ext uri="{FF2B5EF4-FFF2-40B4-BE49-F238E27FC236}">
                <a16:creationId xmlns:a16="http://schemas.microsoft.com/office/drawing/2014/main" id="{EEED6B6A-CE90-E1EC-FE84-A1388C18174C}"/>
              </a:ext>
            </a:extLst>
          </p:cNvPr>
          <p:cNvSpPr/>
          <p:nvPr/>
        </p:nvSpPr>
        <p:spPr>
          <a:xfrm>
            <a:off x="2770069" y="3955302"/>
            <a:ext cx="8231306" cy="2153166"/>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a:solidFill>
                <a:srgbClr val="2E3192"/>
              </a:solidFill>
              <a:latin typeface="Montserrat" pitchFamily="2" charset="77"/>
              <a:ea typeface="Segoe UI"/>
              <a:cs typeface="Segoe UI"/>
            </a:endParaRPr>
          </a:p>
        </p:txBody>
      </p:sp>
      <p:sp>
        <p:nvSpPr>
          <p:cNvPr id="10" name="TextBox 113">
            <a:extLst>
              <a:ext uri="{FF2B5EF4-FFF2-40B4-BE49-F238E27FC236}">
                <a16:creationId xmlns:a16="http://schemas.microsoft.com/office/drawing/2014/main" id="{DF6B91A3-3B80-D875-8EA7-B57F3D24AC63}"/>
              </a:ext>
            </a:extLst>
          </p:cNvPr>
          <p:cNvSpPr txBox="1"/>
          <p:nvPr/>
        </p:nvSpPr>
        <p:spPr>
          <a:xfrm>
            <a:off x="3039669" y="4087742"/>
            <a:ext cx="7604518" cy="181588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800">
                <a:solidFill>
                  <a:srgbClr val="2E3192"/>
                </a:solidFill>
                <a:latin typeface="Montserrat" pitchFamily="2" charset="77"/>
              </a:rPr>
              <a:t>The teacher’s “comparison batch” is used to more clearly demonstrate how </a:t>
            </a:r>
            <a:r>
              <a:rPr lang="en-US" sz="2800" b="1">
                <a:solidFill>
                  <a:srgbClr val="ED1C24"/>
                </a:solidFill>
                <a:latin typeface="Montserrat" pitchFamily="2" charset="77"/>
              </a:rPr>
              <a:t>changing </a:t>
            </a:r>
            <a:r>
              <a:rPr lang="en-US" sz="2800">
                <a:solidFill>
                  <a:srgbClr val="2E3192"/>
                </a:solidFill>
                <a:latin typeface="Montserrat" pitchFamily="2" charset="77"/>
              </a:rPr>
              <a:t>one</a:t>
            </a:r>
            <a:r>
              <a:rPr lang="en-US" sz="2800" b="1">
                <a:solidFill>
                  <a:srgbClr val="ED1C24"/>
                </a:solidFill>
                <a:latin typeface="Montserrat" pitchFamily="2" charset="77"/>
              </a:rPr>
              <a:t> </a:t>
            </a:r>
            <a:r>
              <a:rPr lang="en-US" sz="2800">
                <a:solidFill>
                  <a:srgbClr val="2E3192"/>
                </a:solidFill>
                <a:latin typeface="Montserrat" pitchFamily="2" charset="77"/>
              </a:rPr>
              <a:t>part of the process can change </a:t>
            </a:r>
            <a:r>
              <a:rPr lang="en-US" sz="2800" b="1">
                <a:solidFill>
                  <a:srgbClr val="ED1C24"/>
                </a:solidFill>
                <a:latin typeface="Montserrat" pitchFamily="2" charset="77"/>
              </a:rPr>
              <a:t>how</a:t>
            </a:r>
            <a:r>
              <a:rPr lang="en-US" sz="2800">
                <a:solidFill>
                  <a:srgbClr val="2E3192"/>
                </a:solidFill>
                <a:latin typeface="Montserrat" pitchFamily="2" charset="77"/>
              </a:rPr>
              <a:t> a material </a:t>
            </a:r>
            <a:r>
              <a:rPr lang="en-US" sz="2800" b="1">
                <a:solidFill>
                  <a:srgbClr val="ED1C24"/>
                </a:solidFill>
                <a:latin typeface="Montserrat" pitchFamily="2" charset="77"/>
              </a:rPr>
              <a:t>behaves</a:t>
            </a:r>
            <a:r>
              <a:rPr lang="en-US" sz="2800">
                <a:solidFill>
                  <a:srgbClr val="2E3192"/>
                </a:solidFill>
                <a:latin typeface="Montserrat" pitchFamily="2" charset="77"/>
              </a:rPr>
              <a:t>. </a:t>
            </a:r>
          </a:p>
        </p:txBody>
      </p:sp>
      <p:pic>
        <p:nvPicPr>
          <p:cNvPr id="15" name="Picture 14">
            <a:extLst>
              <a:ext uri="{FF2B5EF4-FFF2-40B4-BE49-F238E27FC236}">
                <a16:creationId xmlns:a16="http://schemas.microsoft.com/office/drawing/2014/main" id="{99F0C4D0-A160-AA2E-7E13-78FFC7F21448}"/>
              </a:ext>
            </a:extLst>
          </p:cNvPr>
          <p:cNvPicPr>
            <a:picLocks noChangeAspect="1"/>
          </p:cNvPicPr>
          <p:nvPr/>
        </p:nvPicPr>
        <p:blipFill>
          <a:blip r:embed="rId7"/>
          <a:srcRect l="51400" t="32577" b="33697"/>
          <a:stretch>
            <a:fillRect/>
          </a:stretch>
        </p:blipFill>
        <p:spPr>
          <a:xfrm>
            <a:off x="1692820" y="3575343"/>
            <a:ext cx="1509144" cy="1355790"/>
          </a:xfrm>
          <a:prstGeom prst="rect">
            <a:avLst/>
          </a:prstGeom>
        </p:spPr>
      </p:pic>
    </p:spTree>
    <p:extLst>
      <p:ext uri="{BB962C8B-B14F-4D97-AF65-F5344CB8AC3E}">
        <p14:creationId xmlns:p14="http://schemas.microsoft.com/office/powerpoint/2010/main" val="27346245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12BEE624-251B-D34A-F736-CF806E28868D}"/>
              </a:ext>
            </a:extLst>
          </p:cNvPr>
          <p:cNvSpPr/>
          <p:nvPr/>
        </p:nvSpPr>
        <p:spPr>
          <a:xfrm>
            <a:off x="6096000" y="-29301"/>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363154" y="29800"/>
            <a:ext cx="5561692" cy="1143000"/>
          </a:xfrm>
        </p:spPr>
        <p:txBody>
          <a:bodyPr>
            <a:normAutofit/>
          </a:bodyPr>
          <a:lstStyle/>
          <a:p>
            <a:r>
              <a:rPr lang="en-US" sz="3200" b="1">
                <a:solidFill>
                  <a:srgbClr val="ED1C24"/>
                </a:solidFill>
                <a:latin typeface="Montserrat" pitchFamily="2" charset="77"/>
              </a:rPr>
              <a:t>You made a mixture called Silly Putty!</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12" name="Picture 11">
            <a:extLst>
              <a:ext uri="{FF2B5EF4-FFF2-40B4-BE49-F238E27FC236}">
                <a16:creationId xmlns:a16="http://schemas.microsoft.com/office/drawing/2014/main" id="{5D040FD5-7679-F6F5-521B-771EAC42F075}"/>
              </a:ext>
            </a:extLst>
          </p:cNvPr>
          <p:cNvPicPr>
            <a:picLocks noChangeAspect="1"/>
          </p:cNvPicPr>
          <p:nvPr/>
        </p:nvPicPr>
        <p:blipFill>
          <a:blip r:embed="rId5"/>
          <a:stretch>
            <a:fillRect/>
          </a:stretch>
        </p:blipFill>
        <p:spPr>
          <a:xfrm>
            <a:off x="7169022" y="2068439"/>
            <a:ext cx="5010150" cy="3340100"/>
          </a:xfrm>
          <a:prstGeom prst="rect">
            <a:avLst/>
          </a:prstGeom>
        </p:spPr>
      </p:pic>
      <p:pic>
        <p:nvPicPr>
          <p:cNvPr id="3" name="Picture 2">
            <a:extLst>
              <a:ext uri="{FF2B5EF4-FFF2-40B4-BE49-F238E27FC236}">
                <a16:creationId xmlns:a16="http://schemas.microsoft.com/office/drawing/2014/main" id="{34F3F576-E733-63D2-4B98-4322D4331066}"/>
              </a:ext>
            </a:extLst>
          </p:cNvPr>
          <p:cNvPicPr>
            <a:picLocks noChangeAspect="1"/>
          </p:cNvPicPr>
          <p:nvPr/>
        </p:nvPicPr>
        <p:blipFill>
          <a:blip r:embed="rId6"/>
          <a:srcRect l="13562" r="9012"/>
          <a:stretch>
            <a:fillRect/>
          </a:stretch>
        </p:blipFill>
        <p:spPr>
          <a:xfrm>
            <a:off x="0" y="1299432"/>
            <a:ext cx="6083172" cy="56902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800476" y="2805933"/>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3" name="5-Point Star 12">
            <a:extLst>
              <a:ext uri="{FF2B5EF4-FFF2-40B4-BE49-F238E27FC236}">
                <a16:creationId xmlns:a16="http://schemas.microsoft.com/office/drawing/2014/main" id="{E6C3D351-55AD-CA94-C852-671D80F8DCED}"/>
              </a:ext>
            </a:extLst>
          </p:cNvPr>
          <p:cNvSpPr/>
          <p:nvPr/>
        </p:nvSpPr>
        <p:spPr>
          <a:xfrm>
            <a:off x="2767049" y="104149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D5AFCB9-60BD-F597-05D0-E4C96EDE01AD}"/>
              </a:ext>
            </a:extLst>
          </p:cNvPr>
          <p:cNvSpPr/>
          <p:nvPr/>
        </p:nvSpPr>
        <p:spPr>
          <a:xfrm rot="2148141">
            <a:off x="5186469" y="107314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7134777" y="106049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4070473" y="95706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F42DFC2-9231-DDB4-9FA8-0A3B3F236CAD}"/>
              </a:ext>
            </a:extLst>
          </p:cNvPr>
          <p:cNvSpPr/>
          <p:nvPr/>
        </p:nvSpPr>
        <p:spPr>
          <a:xfrm rot="19955312">
            <a:off x="7950297" y="12133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F1C12242-749B-DAAC-C0C3-0EFE787DD782}"/>
              </a:ext>
            </a:extLst>
          </p:cNvPr>
          <p:cNvSpPr/>
          <p:nvPr/>
        </p:nvSpPr>
        <p:spPr>
          <a:xfrm rot="20739421">
            <a:off x="2081875" y="110793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67D886BA-CD76-0F6B-8FCF-6C6A6DE2A26A}"/>
              </a:ext>
            </a:extLst>
          </p:cNvPr>
          <p:cNvSpPr/>
          <p:nvPr/>
        </p:nvSpPr>
        <p:spPr>
          <a:xfrm rot="21310741">
            <a:off x="6251115" y="117510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1628971" y="417042"/>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4614698" y="138773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1727186" y="1524554"/>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242264" y="332102"/>
            <a:ext cx="1600166" cy="1355015"/>
          </a:xfrm>
          <a:prstGeom prst="rect">
            <a:avLst/>
          </a:prstGeom>
        </p:spPr>
      </p:pic>
      <p:sp>
        <p:nvSpPr>
          <p:cNvPr id="7" name="Rounded Rectangle 6">
            <a:extLst>
              <a:ext uri="{FF2B5EF4-FFF2-40B4-BE49-F238E27FC236}">
                <a16:creationId xmlns:a16="http://schemas.microsoft.com/office/drawing/2014/main" id="{A151AC2C-892E-112E-A1C7-CE3D22BB609C}"/>
              </a:ext>
            </a:extLst>
          </p:cNvPr>
          <p:cNvSpPr/>
          <p:nvPr/>
        </p:nvSpPr>
        <p:spPr>
          <a:xfrm>
            <a:off x="2253188" y="2118686"/>
            <a:ext cx="7380403" cy="115233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FEF4117-1632-49E4-8ECE-4E65BD785914}"/>
              </a:ext>
            </a:extLst>
          </p:cNvPr>
          <p:cNvSpPr txBox="1"/>
          <p:nvPr/>
        </p:nvSpPr>
        <p:spPr>
          <a:xfrm>
            <a:off x="2875550" y="2209055"/>
            <a:ext cx="7272728" cy="1015663"/>
          </a:xfrm>
          <a:prstGeom prst="rect">
            <a:avLst/>
          </a:prstGeom>
          <a:noFill/>
        </p:spPr>
        <p:txBody>
          <a:bodyPr wrap="square" rtlCol="0">
            <a:spAutoFit/>
          </a:bodyPr>
          <a:lstStyle/>
          <a:p>
            <a:r>
              <a:rPr lang="en-US" sz="2000">
                <a:solidFill>
                  <a:srgbClr val="2E3192"/>
                </a:solidFill>
                <a:latin typeface="Montserrat" pitchFamily="2" charset="77"/>
              </a:rPr>
              <a:t>If everyone uses the </a:t>
            </a:r>
            <a:r>
              <a:rPr lang="en-US" sz="2000" b="1">
                <a:solidFill>
                  <a:srgbClr val="ED1C24"/>
                </a:solidFill>
                <a:latin typeface="Montserrat" pitchFamily="2" charset="77"/>
              </a:rPr>
              <a:t>same</a:t>
            </a:r>
            <a:r>
              <a:rPr lang="en-US" sz="2000">
                <a:solidFill>
                  <a:srgbClr val="2E3192"/>
                </a:solidFill>
                <a:latin typeface="Montserrat" pitchFamily="2" charset="77"/>
              </a:rPr>
              <a:t> ingredients, do you think everyone’s </a:t>
            </a:r>
            <a:r>
              <a:rPr lang="en-US" sz="2000" b="1">
                <a:solidFill>
                  <a:srgbClr val="ED1C24"/>
                </a:solidFill>
                <a:latin typeface="Montserrat" pitchFamily="2" charset="77"/>
              </a:rPr>
              <a:t>material</a:t>
            </a:r>
            <a:r>
              <a:rPr lang="en-US" sz="2000">
                <a:solidFill>
                  <a:srgbClr val="2E3192"/>
                </a:solidFill>
                <a:latin typeface="Montserrat" pitchFamily="2" charset="77"/>
              </a:rPr>
              <a:t> will turn out exactly the same? Why or why not? </a:t>
            </a:r>
          </a:p>
        </p:txBody>
      </p:sp>
      <p:sp>
        <p:nvSpPr>
          <p:cNvPr id="62" name="5-Point Star 61">
            <a:extLst>
              <a:ext uri="{FF2B5EF4-FFF2-40B4-BE49-F238E27FC236}">
                <a16:creationId xmlns:a16="http://schemas.microsoft.com/office/drawing/2014/main" id="{FFCF1841-9F71-A579-906F-8114F4D6CCDD}"/>
              </a:ext>
            </a:extLst>
          </p:cNvPr>
          <p:cNvSpPr/>
          <p:nvPr/>
        </p:nvSpPr>
        <p:spPr>
          <a:xfrm>
            <a:off x="2524071" y="254532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6B8F528E-541C-87EA-C6C9-B9CF375A38C6}"/>
              </a:ext>
            </a:extLst>
          </p:cNvPr>
          <p:cNvSpPr/>
          <p:nvPr/>
        </p:nvSpPr>
        <p:spPr>
          <a:xfrm>
            <a:off x="2253188" y="3444122"/>
            <a:ext cx="7380403"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77C7F03-AC72-6CF3-8AF9-8B8A43533974}"/>
              </a:ext>
            </a:extLst>
          </p:cNvPr>
          <p:cNvSpPr txBox="1"/>
          <p:nvPr/>
        </p:nvSpPr>
        <p:spPr>
          <a:xfrm>
            <a:off x="2902310" y="3458467"/>
            <a:ext cx="5816439" cy="707886"/>
          </a:xfrm>
          <a:prstGeom prst="rect">
            <a:avLst/>
          </a:prstGeom>
          <a:noFill/>
        </p:spPr>
        <p:txBody>
          <a:bodyPr wrap="square" rtlCol="0">
            <a:spAutoFit/>
          </a:bodyPr>
          <a:lstStyle/>
          <a:p>
            <a:r>
              <a:rPr lang="en-US" sz="2000">
                <a:solidFill>
                  <a:srgbClr val="2E3192"/>
                </a:solidFill>
                <a:latin typeface="Montserrat" pitchFamily="2" charset="77"/>
              </a:rPr>
              <a:t>What could happen if a step is </a:t>
            </a:r>
            <a:r>
              <a:rPr lang="en-US" sz="2000" b="1">
                <a:solidFill>
                  <a:srgbClr val="ED1C24"/>
                </a:solidFill>
                <a:latin typeface="Montserrat" pitchFamily="2" charset="77"/>
              </a:rPr>
              <a:t>skipped</a:t>
            </a:r>
            <a:r>
              <a:rPr lang="en-US" sz="2000">
                <a:solidFill>
                  <a:srgbClr val="2E3192"/>
                </a:solidFill>
                <a:latin typeface="Montserrat" pitchFamily="2" charset="77"/>
              </a:rPr>
              <a:t> or done </a:t>
            </a:r>
            <a:r>
              <a:rPr lang="en-US" sz="2000" b="1">
                <a:solidFill>
                  <a:srgbClr val="ED1C24"/>
                </a:solidFill>
                <a:latin typeface="Montserrat" pitchFamily="2" charset="77"/>
              </a:rPr>
              <a:t>differently</a:t>
            </a:r>
            <a:r>
              <a:rPr lang="en-US" sz="2000">
                <a:solidFill>
                  <a:srgbClr val="2E3192"/>
                </a:solidFill>
                <a:latin typeface="Montserrat" pitchFamily="2" charset="77"/>
              </a:rPr>
              <a:t>? </a:t>
            </a:r>
          </a:p>
        </p:txBody>
      </p:sp>
      <p:sp>
        <p:nvSpPr>
          <p:cNvPr id="67" name="5-Point Star 66">
            <a:extLst>
              <a:ext uri="{FF2B5EF4-FFF2-40B4-BE49-F238E27FC236}">
                <a16:creationId xmlns:a16="http://schemas.microsoft.com/office/drawing/2014/main" id="{06008F46-8D04-A2A3-CBC5-E321AFF66D53}"/>
              </a:ext>
            </a:extLst>
          </p:cNvPr>
          <p:cNvSpPr/>
          <p:nvPr/>
        </p:nvSpPr>
        <p:spPr>
          <a:xfrm>
            <a:off x="2524071" y="360836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Rounded Rectangle 13">
            <a:extLst>
              <a:ext uri="{FF2B5EF4-FFF2-40B4-BE49-F238E27FC236}">
                <a16:creationId xmlns:a16="http://schemas.microsoft.com/office/drawing/2014/main" id="{24CB9423-A6D7-E118-7220-83FCC3DD3C46}"/>
              </a:ext>
            </a:extLst>
          </p:cNvPr>
          <p:cNvSpPr/>
          <p:nvPr/>
        </p:nvSpPr>
        <p:spPr>
          <a:xfrm>
            <a:off x="2253188" y="4316970"/>
            <a:ext cx="7380403"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C59D8997-3307-C1CF-5077-2A5C06DA1A65}"/>
              </a:ext>
            </a:extLst>
          </p:cNvPr>
          <p:cNvSpPr/>
          <p:nvPr/>
        </p:nvSpPr>
        <p:spPr>
          <a:xfrm>
            <a:off x="2524071" y="450979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TextBox 62">
            <a:extLst>
              <a:ext uri="{FF2B5EF4-FFF2-40B4-BE49-F238E27FC236}">
                <a16:creationId xmlns:a16="http://schemas.microsoft.com/office/drawing/2014/main" id="{C57CC3EC-A18D-A421-C4BB-4875F208A660}"/>
              </a:ext>
            </a:extLst>
          </p:cNvPr>
          <p:cNvSpPr txBox="1"/>
          <p:nvPr/>
        </p:nvSpPr>
        <p:spPr>
          <a:xfrm>
            <a:off x="2898247" y="4340735"/>
            <a:ext cx="6090281" cy="707886"/>
          </a:xfrm>
          <a:prstGeom prst="rect">
            <a:avLst/>
          </a:prstGeom>
          <a:noFill/>
        </p:spPr>
        <p:txBody>
          <a:bodyPr wrap="square" rtlCol="0">
            <a:spAutoFit/>
          </a:bodyPr>
          <a:lstStyle/>
          <a:p>
            <a:r>
              <a:rPr lang="en-US" sz="2000">
                <a:solidFill>
                  <a:srgbClr val="2E3192"/>
                </a:solidFill>
                <a:latin typeface="Montserrat" pitchFamily="2" charset="77"/>
              </a:rPr>
              <a:t>How did your material turn out compared to the </a:t>
            </a:r>
            <a:r>
              <a:rPr lang="en-US" sz="2000" b="1">
                <a:solidFill>
                  <a:srgbClr val="ED1C24"/>
                </a:solidFill>
                <a:latin typeface="Montserrat" pitchFamily="2" charset="77"/>
              </a:rPr>
              <a:t>comparison batch</a:t>
            </a:r>
            <a:r>
              <a:rPr lang="en-US" sz="2000">
                <a:solidFill>
                  <a:srgbClr val="2E3192"/>
                </a:solidFill>
                <a:latin typeface="Montserrat" pitchFamily="2" charset="77"/>
              </a:rPr>
              <a:t>? </a:t>
            </a:r>
          </a:p>
        </p:txBody>
      </p:sp>
      <p:sp>
        <p:nvSpPr>
          <p:cNvPr id="64" name="Rounded Rectangle 63">
            <a:extLst>
              <a:ext uri="{FF2B5EF4-FFF2-40B4-BE49-F238E27FC236}">
                <a16:creationId xmlns:a16="http://schemas.microsoft.com/office/drawing/2014/main" id="{738342C9-6D3C-7838-6740-69A3A6794842}"/>
              </a:ext>
            </a:extLst>
          </p:cNvPr>
          <p:cNvSpPr/>
          <p:nvPr/>
        </p:nvSpPr>
        <p:spPr>
          <a:xfrm>
            <a:off x="2223746" y="5183315"/>
            <a:ext cx="7380403" cy="1015663"/>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22EB54D8-9501-8B09-5905-B32CF28D0C16}"/>
              </a:ext>
            </a:extLst>
          </p:cNvPr>
          <p:cNvSpPr txBox="1"/>
          <p:nvPr/>
        </p:nvSpPr>
        <p:spPr>
          <a:xfrm>
            <a:off x="2898247" y="5226607"/>
            <a:ext cx="5868048" cy="1015663"/>
          </a:xfrm>
          <a:prstGeom prst="rect">
            <a:avLst/>
          </a:prstGeom>
          <a:noFill/>
        </p:spPr>
        <p:txBody>
          <a:bodyPr wrap="square" rtlCol="0">
            <a:spAutoFit/>
          </a:bodyPr>
          <a:lstStyle/>
          <a:p>
            <a:r>
              <a:rPr lang="en-US" sz="2000">
                <a:solidFill>
                  <a:srgbClr val="2E3192"/>
                </a:solidFill>
                <a:latin typeface="Montserrat" pitchFamily="2" charset="77"/>
              </a:rPr>
              <a:t>Why do you think it might be important to try to make </a:t>
            </a:r>
            <a:r>
              <a:rPr lang="en-US" sz="2000" b="1">
                <a:solidFill>
                  <a:srgbClr val="ED1C24"/>
                </a:solidFill>
                <a:latin typeface="Montserrat" pitchFamily="2" charset="77"/>
              </a:rPr>
              <a:t>materials</a:t>
            </a:r>
            <a:r>
              <a:rPr lang="en-US" sz="2000">
                <a:solidFill>
                  <a:srgbClr val="2E3192"/>
                </a:solidFill>
                <a:latin typeface="Montserrat" pitchFamily="2" charset="77"/>
              </a:rPr>
              <a:t> turn out the same </a:t>
            </a:r>
            <a:r>
              <a:rPr lang="en-US" sz="2000" b="1">
                <a:solidFill>
                  <a:srgbClr val="ED1C24"/>
                </a:solidFill>
                <a:latin typeface="Montserrat" pitchFamily="2" charset="77"/>
              </a:rPr>
              <a:t>outcome</a:t>
            </a:r>
            <a:r>
              <a:rPr lang="en-US" sz="2000">
                <a:solidFill>
                  <a:srgbClr val="2E3192"/>
                </a:solidFill>
                <a:latin typeface="Montserrat" pitchFamily="2" charset="77"/>
              </a:rPr>
              <a:t> every time? </a:t>
            </a:r>
          </a:p>
        </p:txBody>
      </p:sp>
      <p:sp>
        <p:nvSpPr>
          <p:cNvPr id="66" name="5-Point Star 65">
            <a:extLst>
              <a:ext uri="{FF2B5EF4-FFF2-40B4-BE49-F238E27FC236}">
                <a16:creationId xmlns:a16="http://schemas.microsoft.com/office/drawing/2014/main" id="{1C3933FC-816E-EB3F-3758-B062A61F026E}"/>
              </a:ext>
            </a:extLst>
          </p:cNvPr>
          <p:cNvSpPr/>
          <p:nvPr/>
        </p:nvSpPr>
        <p:spPr>
          <a:xfrm>
            <a:off x="2524070" y="548704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73549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C2871-3DA6-91F0-F39C-5AC0812910BC}"/>
              </a:ext>
            </a:extLst>
          </p:cNvPr>
          <p:cNvSpPr>
            <a:spLocks noGrp="1"/>
          </p:cNvSpPr>
          <p:nvPr>
            <p:ph type="title" idx="4294967295"/>
          </p:nvPr>
        </p:nvSpPr>
        <p:spPr>
          <a:xfrm>
            <a:off x="3742826" y="143117"/>
            <a:ext cx="4929188" cy="538162"/>
          </a:xfrm>
        </p:spPr>
        <p:txBody>
          <a:bodyPr>
            <a:normAutofit fontScale="90000"/>
          </a:bodyPr>
          <a:lstStyle/>
          <a:p>
            <a:pPr algn="l"/>
            <a:r>
              <a:rPr lang="en-US" sz="4000" b="1">
                <a:solidFill>
                  <a:schemeClr val="bg1"/>
                </a:solidFill>
                <a:latin typeface="Montserrat"/>
              </a:rPr>
              <a:t>Career Exploration</a:t>
            </a:r>
            <a:endParaRPr lang="en-US" sz="4000" b="1">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10071209" y="84083"/>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Rounded Rectangle 14">
            <a:extLst>
              <a:ext uri="{FF2B5EF4-FFF2-40B4-BE49-F238E27FC236}">
                <a16:creationId xmlns:a16="http://schemas.microsoft.com/office/drawing/2014/main" id="{15CEDB2D-8DF5-6B94-1C47-CF16E08D6674}"/>
              </a:ext>
            </a:extLst>
          </p:cNvPr>
          <p:cNvSpPr/>
          <p:nvPr/>
        </p:nvSpPr>
        <p:spPr>
          <a:xfrm>
            <a:off x="100885" y="1209748"/>
            <a:ext cx="8124374" cy="1086616"/>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1600" b="1">
                <a:solidFill>
                  <a:srgbClr val="ED1C24"/>
                </a:solidFill>
                <a:latin typeface="Montserrat" pitchFamily="2" charset="77"/>
              </a:rPr>
              <a:t>Factory workers </a:t>
            </a:r>
            <a:r>
              <a:rPr lang="en-US" sz="1600">
                <a:solidFill>
                  <a:srgbClr val="2E3192"/>
                </a:solidFill>
                <a:latin typeface="Montserrat" pitchFamily="2" charset="77"/>
              </a:rPr>
              <a:t>who run machines must carefully control how materials are mixed, heated, or formed.</a:t>
            </a:r>
          </a:p>
          <a:p>
            <a:r>
              <a:rPr lang="en-US" sz="1600">
                <a:solidFill>
                  <a:srgbClr val="2E3192"/>
                </a:solidFill>
                <a:latin typeface="Montserrat" pitchFamily="2" charset="77"/>
              </a:rPr>
              <a:t>Small changes in a process can cause big problems if materials don’t turn out the same each time. </a:t>
            </a:r>
          </a:p>
        </p:txBody>
      </p:sp>
      <p:sp>
        <p:nvSpPr>
          <p:cNvPr id="18" name="Rounded Rectangle 17">
            <a:extLst>
              <a:ext uri="{FF2B5EF4-FFF2-40B4-BE49-F238E27FC236}">
                <a16:creationId xmlns:a16="http://schemas.microsoft.com/office/drawing/2014/main" id="{BEA5331F-C61F-6C61-5427-212D905A663A}"/>
              </a:ext>
            </a:extLst>
          </p:cNvPr>
          <p:cNvSpPr/>
          <p:nvPr/>
        </p:nvSpPr>
        <p:spPr>
          <a:xfrm>
            <a:off x="134940" y="4910668"/>
            <a:ext cx="8124375" cy="1070816"/>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1600">
                <a:solidFill>
                  <a:srgbClr val="2E3192"/>
                </a:solidFill>
                <a:latin typeface="Montserrat" pitchFamily="2" charset="77"/>
              </a:rPr>
              <a:t>Some </a:t>
            </a:r>
            <a:r>
              <a:rPr lang="en-US" sz="1600" b="1">
                <a:solidFill>
                  <a:srgbClr val="ED1C24"/>
                </a:solidFill>
                <a:latin typeface="Montserrat" pitchFamily="2" charset="77"/>
              </a:rPr>
              <a:t>cooks and food developers </a:t>
            </a:r>
            <a:r>
              <a:rPr lang="en-US" sz="1600">
                <a:solidFill>
                  <a:srgbClr val="2E3192"/>
                </a:solidFill>
                <a:latin typeface="Montserrat" pitchFamily="2" charset="77"/>
              </a:rPr>
              <a:t>test recipes again and again to get textures just right: chewy, soft, stretchy, or smooth. They change amounts and timing to control how food materials behave </a:t>
            </a:r>
          </a:p>
        </p:txBody>
      </p:sp>
      <p:sp>
        <p:nvSpPr>
          <p:cNvPr id="19" name="Rounded Rectangle 18">
            <a:extLst>
              <a:ext uri="{FF2B5EF4-FFF2-40B4-BE49-F238E27FC236}">
                <a16:creationId xmlns:a16="http://schemas.microsoft.com/office/drawing/2014/main" id="{CB7F7CBB-AB9C-7050-CEF0-39DE6FA5DA99}"/>
              </a:ext>
            </a:extLst>
          </p:cNvPr>
          <p:cNvSpPr/>
          <p:nvPr/>
        </p:nvSpPr>
        <p:spPr>
          <a:xfrm>
            <a:off x="124090" y="2441156"/>
            <a:ext cx="8124374" cy="1143746"/>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1600" b="1">
                <a:solidFill>
                  <a:srgbClr val="ED1C24"/>
                </a:solidFill>
                <a:latin typeface="Montserrat" pitchFamily="2" charset="77"/>
              </a:rPr>
              <a:t>Materials technicians</a:t>
            </a:r>
            <a:r>
              <a:rPr lang="en-US" sz="1600">
                <a:solidFill>
                  <a:srgbClr val="ED1C24"/>
                </a:solidFill>
                <a:latin typeface="Montserrat" pitchFamily="2" charset="77"/>
              </a:rPr>
              <a:t> </a:t>
            </a:r>
            <a:r>
              <a:rPr lang="en-US" sz="1600">
                <a:solidFill>
                  <a:srgbClr val="2E3192"/>
                </a:solidFill>
                <a:latin typeface="Montserrat" pitchFamily="2" charset="77"/>
              </a:rPr>
              <a:t>help test and compare materials to see how they stretch, bend, or break. If a material doesn’t work the way it should, they help figure out what part of the process needs to change </a:t>
            </a:r>
          </a:p>
        </p:txBody>
      </p:sp>
      <p:sp>
        <p:nvSpPr>
          <p:cNvPr id="20" name="5-Point Star 19">
            <a:extLst>
              <a:ext uri="{FF2B5EF4-FFF2-40B4-BE49-F238E27FC236}">
                <a16:creationId xmlns:a16="http://schemas.microsoft.com/office/drawing/2014/main" id="{B1FAA88C-8E79-CCA1-CE14-2A7BABD841A2}"/>
              </a:ext>
            </a:extLst>
          </p:cNvPr>
          <p:cNvSpPr/>
          <p:nvPr/>
        </p:nvSpPr>
        <p:spPr>
          <a:xfrm>
            <a:off x="8537729" y="58501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21" name="Straight Connector 20">
            <a:extLst>
              <a:ext uri="{FF2B5EF4-FFF2-40B4-BE49-F238E27FC236}">
                <a16:creationId xmlns:a16="http://schemas.microsoft.com/office/drawing/2014/main" id="{C49B8254-D417-3A48-1FE9-B8E3922DBF27}"/>
              </a:ext>
            </a:extLst>
          </p:cNvPr>
          <p:cNvCxnSpPr>
            <a:cxnSpLocks/>
          </p:cNvCxnSpPr>
          <p:nvPr/>
        </p:nvCxnSpPr>
        <p:spPr>
          <a:xfrm flipV="1">
            <a:off x="3590612" y="752017"/>
            <a:ext cx="4929717" cy="366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A89412D-9A3B-598C-7762-56CE2CD9B15C}"/>
              </a:ext>
            </a:extLst>
          </p:cNvPr>
          <p:cNvPicPr>
            <a:picLocks noChangeAspect="1"/>
          </p:cNvPicPr>
          <p:nvPr/>
        </p:nvPicPr>
        <p:blipFill>
          <a:blip r:embed="rId6"/>
          <a:stretch>
            <a:fillRect/>
          </a:stretch>
        </p:blipFill>
        <p:spPr>
          <a:xfrm>
            <a:off x="8988446" y="717129"/>
            <a:ext cx="3102669" cy="2069694"/>
          </a:xfrm>
          <a:prstGeom prst="roundRect">
            <a:avLst/>
          </a:prstGeom>
          <a:ln w="28575">
            <a:solidFill>
              <a:schemeClr val="bg1"/>
            </a:solidFill>
          </a:ln>
          <a:effectLst>
            <a:outerShdw blurRad="152400" dist="38100" dir="8100000" sx="102000" sy="102000" algn="tr" rotWithShape="0">
              <a:prstClr val="black">
                <a:alpha val="40000"/>
              </a:prstClr>
            </a:outerShdw>
          </a:effectLst>
        </p:spPr>
      </p:pic>
      <p:sp>
        <p:nvSpPr>
          <p:cNvPr id="9" name="Rounded Rectangle 8">
            <a:extLst>
              <a:ext uri="{FF2B5EF4-FFF2-40B4-BE49-F238E27FC236}">
                <a16:creationId xmlns:a16="http://schemas.microsoft.com/office/drawing/2014/main" id="{AD667ADE-5A56-3B8E-BB20-58DC87DB4CEA}"/>
              </a:ext>
            </a:extLst>
          </p:cNvPr>
          <p:cNvSpPr/>
          <p:nvPr/>
        </p:nvSpPr>
        <p:spPr>
          <a:xfrm>
            <a:off x="124090" y="3731376"/>
            <a:ext cx="8124375" cy="1027153"/>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1600" b="1">
                <a:solidFill>
                  <a:srgbClr val="ED1C24"/>
                </a:solidFill>
                <a:latin typeface="Montserrat" pitchFamily="2" charset="77"/>
              </a:rPr>
              <a:t>Engineers</a:t>
            </a:r>
            <a:r>
              <a:rPr lang="en-US" sz="1600">
                <a:solidFill>
                  <a:srgbClr val="2E3192"/>
                </a:solidFill>
                <a:latin typeface="Montserrat" pitchFamily="2" charset="77"/>
              </a:rPr>
              <a:t> decide what a material needs to do before it is made. They help cheese materials and design processes, so products are safe, strong, and reliable.  </a:t>
            </a:r>
          </a:p>
        </p:txBody>
      </p:sp>
      <p:pic>
        <p:nvPicPr>
          <p:cNvPr id="22" name="Picture 21">
            <a:extLst>
              <a:ext uri="{FF2B5EF4-FFF2-40B4-BE49-F238E27FC236}">
                <a16:creationId xmlns:a16="http://schemas.microsoft.com/office/drawing/2014/main" id="{08FA8AD8-4173-6422-88BA-00FE13F21650}"/>
              </a:ext>
            </a:extLst>
          </p:cNvPr>
          <p:cNvPicPr>
            <a:picLocks noChangeAspect="1"/>
          </p:cNvPicPr>
          <p:nvPr/>
        </p:nvPicPr>
        <p:blipFill>
          <a:blip r:embed="rId7"/>
          <a:stretch>
            <a:fillRect/>
          </a:stretch>
        </p:blipFill>
        <p:spPr>
          <a:xfrm>
            <a:off x="8492513" y="2974012"/>
            <a:ext cx="3201425" cy="1801453"/>
          </a:xfrm>
          <a:prstGeom prst="roundRect">
            <a:avLst/>
          </a:prstGeom>
          <a:ln w="28575">
            <a:solidFill>
              <a:schemeClr val="bg1"/>
            </a:solidFill>
          </a:ln>
        </p:spPr>
      </p:pic>
      <p:pic>
        <p:nvPicPr>
          <p:cNvPr id="25" name="Picture 24">
            <a:extLst>
              <a:ext uri="{FF2B5EF4-FFF2-40B4-BE49-F238E27FC236}">
                <a16:creationId xmlns:a16="http://schemas.microsoft.com/office/drawing/2014/main" id="{C4E5B358-8E48-2C97-AC10-1E5D1D68BEEF}"/>
              </a:ext>
            </a:extLst>
          </p:cNvPr>
          <p:cNvPicPr>
            <a:picLocks noChangeAspect="1"/>
          </p:cNvPicPr>
          <p:nvPr/>
        </p:nvPicPr>
        <p:blipFill>
          <a:blip r:embed="rId8"/>
          <a:stretch>
            <a:fillRect/>
          </a:stretch>
        </p:blipFill>
        <p:spPr>
          <a:xfrm>
            <a:off x="9125910" y="5052099"/>
            <a:ext cx="2932296" cy="1649168"/>
          </a:xfrm>
          <a:prstGeom prst="roundRect">
            <a:avLst/>
          </a:prstGeom>
          <a:ln w="28575">
            <a:solidFill>
              <a:schemeClr val="bg1"/>
            </a:solidFill>
          </a:ln>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1733434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AB8A5B-6605-4F13-B144-3F83376A8991}">
  <ds:schemaRefs>
    <ds:schemaRef ds:uri="1f6d1321-5d91-4f7a-ae77-7a79f5a80889"/>
    <ds:schemaRef ds:uri="3de6ef40-c28e-4c33-ad84-c9037c327c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Silly Putty</vt:lpstr>
      <vt:lpstr>Materials Foundation</vt:lpstr>
      <vt:lpstr>Materials Foundation</vt:lpstr>
      <vt:lpstr>PowerPoint Presentation</vt:lpstr>
      <vt:lpstr>Today’s Materials</vt:lpstr>
      <vt:lpstr>Step 1</vt:lpstr>
      <vt:lpstr>Step 2</vt:lpstr>
      <vt:lpstr>Step 3</vt:lpstr>
      <vt:lpstr>Step 4</vt:lpstr>
      <vt:lpstr>Step 5</vt:lpstr>
      <vt:lpstr>You made a mixture called Silly Putty!</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revision>1</cp:revision>
  <dcterms:created xsi:type="dcterms:W3CDTF">2013-01-27T09:14:16Z</dcterms:created>
  <dcterms:modified xsi:type="dcterms:W3CDTF">2026-08-05T14:38:32Z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