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6"/>
  </p:notesMasterIdLst>
  <p:sldIdLst>
    <p:sldId id="284" r:id="rId5"/>
    <p:sldId id="6928" r:id="rId6"/>
    <p:sldId id="280" r:id="rId7"/>
    <p:sldId id="6970" r:id="rId8"/>
    <p:sldId id="6955" r:id="rId9"/>
    <p:sldId id="6929" r:id="rId10"/>
    <p:sldId id="6967" r:id="rId11"/>
    <p:sldId id="6968" r:id="rId12"/>
    <p:sldId id="6969" r:id="rId13"/>
    <p:sldId id="6965" r:id="rId14"/>
    <p:sldId id="6966"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497A0E3-D5DD-C8DA-71ED-E7EAA1092841}" name="Crystal Bentley" initials="CB" userId="S::cbentley@iacmi.org::bb9e5ed0-0fac-4efc-b5ed-e1831b331c9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1C24"/>
    <a:srgbClr val="2E3192"/>
    <a:srgbClr val="23183B"/>
    <a:srgbClr val="C17EB6"/>
    <a:srgbClr val="3F388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7576AAA-15D0-2D45-9B7F-6CFF1FC80969}" v="110" dt="2026-08-05T14:51:29.16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68"/>
    <p:restoredTop sz="73082"/>
  </p:normalViewPr>
  <p:slideViewPr>
    <p:cSldViewPr snapToGrid="0">
      <p:cViewPr>
        <p:scale>
          <a:sx n="67" d="100"/>
          <a:sy n="67" d="100"/>
        </p:scale>
        <p:origin x="616" y="68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elby Bledsoe" userId="c9738545-4c56-4193-a6fa-33fe679ebc37" providerId="ADAL" clId="{D1069CD9-D04A-50C0-9BB8-0A004E678B39}"/>
    <pc:docChg chg="undo redo custSel addSld modSld">
      <pc:chgData name="Shelby Bledsoe" userId="c9738545-4c56-4193-a6fa-33fe679ebc37" providerId="ADAL" clId="{D1069CD9-D04A-50C0-9BB8-0A004E678B39}" dt="2026-08-05T14:52:46.925" v="362" actId="1076"/>
      <pc:docMkLst>
        <pc:docMk/>
      </pc:docMkLst>
      <pc:sldChg chg="delSp modSp mod setBg">
        <pc:chgData name="Shelby Bledsoe" userId="c9738545-4c56-4193-a6fa-33fe679ebc37" providerId="ADAL" clId="{D1069CD9-D04A-50C0-9BB8-0A004E678B39}" dt="2026-08-05T14:45:45.347" v="210" actId="1076"/>
        <pc:sldMkLst>
          <pc:docMk/>
          <pc:sldMk cId="2045947811" sldId="280"/>
        </pc:sldMkLst>
        <pc:spChg chg="mod">
          <ac:chgData name="Shelby Bledsoe" userId="c9738545-4c56-4193-a6fa-33fe679ebc37" providerId="ADAL" clId="{D1069CD9-D04A-50C0-9BB8-0A004E678B39}" dt="2026-08-05T14:45:22.201" v="201" actId="20577"/>
          <ac:spMkLst>
            <pc:docMk/>
            <pc:sldMk cId="2045947811" sldId="280"/>
            <ac:spMk id="8" creationId="{680991B6-1922-4F39-709E-B1930FA45A85}"/>
          </ac:spMkLst>
        </pc:spChg>
        <pc:spChg chg="mod">
          <ac:chgData name="Shelby Bledsoe" userId="c9738545-4c56-4193-a6fa-33fe679ebc37" providerId="ADAL" clId="{D1069CD9-D04A-50C0-9BB8-0A004E678B39}" dt="2026-08-05T14:45:45.347" v="210" actId="1076"/>
          <ac:spMkLst>
            <pc:docMk/>
            <pc:sldMk cId="2045947811" sldId="280"/>
            <ac:spMk id="9" creationId="{A2EF65BF-CA7C-8F1F-7292-4D2AA102280E}"/>
          </ac:spMkLst>
        </pc:spChg>
        <pc:spChg chg="del mod">
          <ac:chgData name="Shelby Bledsoe" userId="c9738545-4c56-4193-a6fa-33fe679ebc37" providerId="ADAL" clId="{D1069CD9-D04A-50C0-9BB8-0A004E678B39}" dt="2026-08-05T14:44:54.499" v="176" actId="478"/>
          <ac:spMkLst>
            <pc:docMk/>
            <pc:sldMk cId="2045947811" sldId="280"/>
            <ac:spMk id="12" creationId="{EAD383A3-2190-FA98-BE49-5CD63A58EBE8}"/>
          </ac:spMkLst>
        </pc:spChg>
        <pc:spChg chg="mod">
          <ac:chgData name="Shelby Bledsoe" userId="c9738545-4c56-4193-a6fa-33fe679ebc37" providerId="ADAL" clId="{D1069CD9-D04A-50C0-9BB8-0A004E678B39}" dt="2026-08-05T14:45:38.195" v="207" actId="403"/>
          <ac:spMkLst>
            <pc:docMk/>
            <pc:sldMk cId="2045947811" sldId="280"/>
            <ac:spMk id="15" creationId="{643231F6-E3BD-2544-DA80-2E726CB8654D}"/>
          </ac:spMkLst>
        </pc:spChg>
        <pc:spChg chg="mod">
          <ac:chgData name="Shelby Bledsoe" userId="c9738545-4c56-4193-a6fa-33fe679ebc37" providerId="ADAL" clId="{D1069CD9-D04A-50C0-9BB8-0A004E678B39}" dt="2026-08-05T14:45:42.865" v="209" actId="14100"/>
          <ac:spMkLst>
            <pc:docMk/>
            <pc:sldMk cId="2045947811" sldId="280"/>
            <ac:spMk id="16" creationId="{45D6070A-F259-AA63-0BE1-040290F06D29}"/>
          </ac:spMkLst>
        </pc:spChg>
        <pc:spChg chg="del">
          <ac:chgData name="Shelby Bledsoe" userId="c9738545-4c56-4193-a6fa-33fe679ebc37" providerId="ADAL" clId="{D1069CD9-D04A-50C0-9BB8-0A004E678B39}" dt="2026-08-05T14:44:49.695" v="173" actId="478"/>
          <ac:spMkLst>
            <pc:docMk/>
            <pc:sldMk cId="2045947811" sldId="280"/>
            <ac:spMk id="20" creationId="{9CC80E9C-C6E2-72A1-1AF3-D6CF1C53E68C}"/>
          </ac:spMkLst>
        </pc:spChg>
        <pc:spChg chg="del">
          <ac:chgData name="Shelby Bledsoe" userId="c9738545-4c56-4193-a6fa-33fe679ebc37" providerId="ADAL" clId="{D1069CD9-D04A-50C0-9BB8-0A004E678B39}" dt="2026-08-05T14:44:59.536" v="178" actId="478"/>
          <ac:spMkLst>
            <pc:docMk/>
            <pc:sldMk cId="2045947811" sldId="280"/>
            <ac:spMk id="21" creationId="{478A5D6C-5B63-9D1F-9FA5-CECF0AD8B9F2}"/>
          </ac:spMkLst>
        </pc:spChg>
        <pc:spChg chg="del">
          <ac:chgData name="Shelby Bledsoe" userId="c9738545-4c56-4193-a6fa-33fe679ebc37" providerId="ADAL" clId="{D1069CD9-D04A-50C0-9BB8-0A004E678B39}" dt="2026-08-05T14:44:48.689" v="172" actId="478"/>
          <ac:spMkLst>
            <pc:docMk/>
            <pc:sldMk cId="2045947811" sldId="280"/>
            <ac:spMk id="22" creationId="{2318A4A6-F051-9C76-F26C-009FB1D8B49C}"/>
          </ac:spMkLst>
        </pc:spChg>
        <pc:picChg chg="del">
          <ac:chgData name="Shelby Bledsoe" userId="c9738545-4c56-4193-a6fa-33fe679ebc37" providerId="ADAL" clId="{D1069CD9-D04A-50C0-9BB8-0A004E678B39}" dt="2026-08-05T14:44:52.132" v="175" actId="478"/>
          <ac:picMkLst>
            <pc:docMk/>
            <pc:sldMk cId="2045947811" sldId="280"/>
            <ac:picMk id="7" creationId="{C4226581-0010-53A1-A5BF-B7E26221ADCC}"/>
          </ac:picMkLst>
        </pc:picChg>
        <pc:picChg chg="mod">
          <ac:chgData name="Shelby Bledsoe" userId="c9738545-4c56-4193-a6fa-33fe679ebc37" providerId="ADAL" clId="{D1069CD9-D04A-50C0-9BB8-0A004E678B39}" dt="2026-08-05T14:45:33.771" v="204" actId="1076"/>
          <ac:picMkLst>
            <pc:docMk/>
            <pc:sldMk cId="2045947811" sldId="280"/>
            <ac:picMk id="18" creationId="{0BECC0E7-7E95-D750-4435-25D73EE24CE9}"/>
          </ac:picMkLst>
        </pc:picChg>
        <pc:picChg chg="del">
          <ac:chgData name="Shelby Bledsoe" userId="c9738545-4c56-4193-a6fa-33fe679ebc37" providerId="ADAL" clId="{D1069CD9-D04A-50C0-9BB8-0A004E678B39}" dt="2026-08-05T14:44:50.725" v="174" actId="478"/>
          <ac:picMkLst>
            <pc:docMk/>
            <pc:sldMk cId="2045947811" sldId="280"/>
            <ac:picMk id="24" creationId="{F7E730DF-9A3B-64F0-48B6-FA6E4F41F983}"/>
          </ac:picMkLst>
        </pc:picChg>
        <pc:cxnChg chg="del">
          <ac:chgData name="Shelby Bledsoe" userId="c9738545-4c56-4193-a6fa-33fe679ebc37" providerId="ADAL" clId="{D1069CD9-D04A-50C0-9BB8-0A004E678B39}" dt="2026-08-05T14:44:56.544" v="177" actId="478"/>
          <ac:cxnSpMkLst>
            <pc:docMk/>
            <pc:sldMk cId="2045947811" sldId="280"/>
            <ac:cxnSpMk id="11" creationId="{1C68632C-F3A0-452B-E670-D106AD07BA6B}"/>
          </ac:cxnSpMkLst>
        </pc:cxnChg>
      </pc:sldChg>
      <pc:sldChg chg="modSp mod">
        <pc:chgData name="Shelby Bledsoe" userId="c9738545-4c56-4193-a6fa-33fe679ebc37" providerId="ADAL" clId="{D1069CD9-D04A-50C0-9BB8-0A004E678B39}" dt="2026-08-05T14:39:26.813" v="20" actId="20577"/>
        <pc:sldMkLst>
          <pc:docMk/>
          <pc:sldMk cId="2783090172" sldId="284"/>
        </pc:sldMkLst>
        <pc:spChg chg="mod">
          <ac:chgData name="Shelby Bledsoe" userId="c9738545-4c56-4193-a6fa-33fe679ebc37" providerId="ADAL" clId="{D1069CD9-D04A-50C0-9BB8-0A004E678B39}" dt="2026-08-05T14:39:26.813" v="20" actId="20577"/>
          <ac:spMkLst>
            <pc:docMk/>
            <pc:sldMk cId="2783090172" sldId="284"/>
            <ac:spMk id="65" creationId="{123F62CE-6078-28F3-A129-54615E50A2CB}"/>
          </ac:spMkLst>
        </pc:spChg>
      </pc:sldChg>
      <pc:sldChg chg="addSp delSp modSp mod setBg">
        <pc:chgData name="Shelby Bledsoe" userId="c9738545-4c56-4193-a6fa-33fe679ebc37" providerId="ADAL" clId="{D1069CD9-D04A-50C0-9BB8-0A004E678B39}" dt="2026-08-05T14:52:46.925" v="362" actId="1076"/>
        <pc:sldMkLst>
          <pc:docMk/>
          <pc:sldMk cId="2960108082" sldId="6928"/>
        </pc:sldMkLst>
        <pc:spChg chg="add del mod">
          <ac:chgData name="Shelby Bledsoe" userId="c9738545-4c56-4193-a6fa-33fe679ebc37" providerId="ADAL" clId="{D1069CD9-D04A-50C0-9BB8-0A004E678B39}" dt="2026-08-05T14:39:35.090" v="26"/>
          <ac:spMkLst>
            <pc:docMk/>
            <pc:sldMk cId="2960108082" sldId="6928"/>
            <ac:spMk id="2" creationId="{0ABDE796-A19C-8659-DB30-9D57D37962D9}"/>
          </ac:spMkLst>
        </pc:spChg>
        <pc:spChg chg="add del mod">
          <ac:chgData name="Shelby Bledsoe" userId="c9738545-4c56-4193-a6fa-33fe679ebc37" providerId="ADAL" clId="{D1069CD9-D04A-50C0-9BB8-0A004E678B39}" dt="2026-08-05T14:39:35.722" v="28"/>
          <ac:spMkLst>
            <pc:docMk/>
            <pc:sldMk cId="2960108082" sldId="6928"/>
            <ac:spMk id="5" creationId="{CA0E6F16-7628-0C1D-060D-DBE6162B693E}"/>
          </ac:spMkLst>
        </pc:spChg>
        <pc:spChg chg="del mod">
          <ac:chgData name="Shelby Bledsoe" userId="c9738545-4c56-4193-a6fa-33fe679ebc37" providerId="ADAL" clId="{D1069CD9-D04A-50C0-9BB8-0A004E678B39}" dt="2026-08-05T14:39:30.600" v="22" actId="478"/>
          <ac:spMkLst>
            <pc:docMk/>
            <pc:sldMk cId="2960108082" sldId="6928"/>
            <ac:spMk id="14" creationId="{34E1C27F-1E5D-E6A9-7D30-101454F7FCB9}"/>
          </ac:spMkLst>
        </pc:spChg>
        <pc:picChg chg="mod">
          <ac:chgData name="Shelby Bledsoe" userId="c9738545-4c56-4193-a6fa-33fe679ebc37" providerId="ADAL" clId="{D1069CD9-D04A-50C0-9BB8-0A004E678B39}" dt="2026-08-05T14:52:45.941" v="361" actId="1076"/>
          <ac:picMkLst>
            <pc:docMk/>
            <pc:sldMk cId="2960108082" sldId="6928"/>
            <ac:picMk id="4" creationId="{3A0F71D7-DA63-8AAE-F9B2-C20DE38B65F3}"/>
          </ac:picMkLst>
        </pc:picChg>
        <pc:picChg chg="add mod">
          <ac:chgData name="Shelby Bledsoe" userId="c9738545-4c56-4193-a6fa-33fe679ebc37" providerId="ADAL" clId="{D1069CD9-D04A-50C0-9BB8-0A004E678B39}" dt="2026-08-05T14:52:46.925" v="362" actId="1076"/>
          <ac:picMkLst>
            <pc:docMk/>
            <pc:sldMk cId="2960108082" sldId="6928"/>
            <ac:picMk id="9" creationId="{11A136E5-73C5-5BF3-B54F-0BC65C09BDE5}"/>
          </ac:picMkLst>
        </pc:picChg>
      </pc:sldChg>
      <pc:sldChg chg="addSp delSp modSp mod setBg">
        <pc:chgData name="Shelby Bledsoe" userId="c9738545-4c56-4193-a6fa-33fe679ebc37" providerId="ADAL" clId="{D1069CD9-D04A-50C0-9BB8-0A004E678B39}" dt="2026-08-05T14:51:39.542" v="356" actId="1076"/>
        <pc:sldMkLst>
          <pc:docMk/>
          <pc:sldMk cId="3022724443" sldId="6929"/>
        </pc:sldMkLst>
        <pc:spChg chg="mod">
          <ac:chgData name="Shelby Bledsoe" userId="c9738545-4c56-4193-a6fa-33fe679ebc37" providerId="ADAL" clId="{D1069CD9-D04A-50C0-9BB8-0A004E678B39}" dt="2026-08-05T14:47:40.554" v="251" actId="114"/>
          <ac:spMkLst>
            <pc:docMk/>
            <pc:sldMk cId="3022724443" sldId="6929"/>
            <ac:spMk id="5" creationId="{964F2ECE-D4CF-FBE2-43E8-3746EBA77D63}"/>
          </ac:spMkLst>
        </pc:spChg>
        <pc:spChg chg="del">
          <ac:chgData name="Shelby Bledsoe" userId="c9738545-4c56-4193-a6fa-33fe679ebc37" providerId="ADAL" clId="{D1069CD9-D04A-50C0-9BB8-0A004E678B39}" dt="2026-08-05T14:47:34.701" v="249" actId="478"/>
          <ac:spMkLst>
            <pc:docMk/>
            <pc:sldMk cId="3022724443" sldId="6929"/>
            <ac:spMk id="7" creationId="{3D8D2E89-5DF9-7BE9-7D42-CCB4032351D9}"/>
          </ac:spMkLst>
        </pc:spChg>
        <pc:spChg chg="add mod">
          <ac:chgData name="Shelby Bledsoe" userId="c9738545-4c56-4193-a6fa-33fe679ebc37" providerId="ADAL" clId="{D1069CD9-D04A-50C0-9BB8-0A004E678B39}" dt="2026-08-05T14:49:10.683" v="270"/>
          <ac:spMkLst>
            <pc:docMk/>
            <pc:sldMk cId="3022724443" sldId="6929"/>
            <ac:spMk id="8" creationId="{3A8F4545-9224-514D-7357-3B437D80AF3D}"/>
          </ac:spMkLst>
        </pc:spChg>
        <pc:spChg chg="add mod">
          <ac:chgData name="Shelby Bledsoe" userId="c9738545-4c56-4193-a6fa-33fe679ebc37" providerId="ADAL" clId="{D1069CD9-D04A-50C0-9BB8-0A004E678B39}" dt="2026-08-05T14:49:19.340" v="283" actId="1076"/>
          <ac:spMkLst>
            <pc:docMk/>
            <pc:sldMk cId="3022724443" sldId="6929"/>
            <ac:spMk id="9" creationId="{8844469C-ACA3-3F92-6BBB-2FAD5DA9D0CF}"/>
          </ac:spMkLst>
        </pc:spChg>
        <pc:spChg chg="add mod">
          <ac:chgData name="Shelby Bledsoe" userId="c9738545-4c56-4193-a6fa-33fe679ebc37" providerId="ADAL" clId="{D1069CD9-D04A-50C0-9BB8-0A004E678B39}" dt="2026-08-05T14:49:52.939" v="327" actId="1076"/>
          <ac:spMkLst>
            <pc:docMk/>
            <pc:sldMk cId="3022724443" sldId="6929"/>
            <ac:spMk id="10" creationId="{164DA361-E266-9DBF-DA22-F7F43417A8C3}"/>
          </ac:spMkLst>
        </pc:spChg>
        <pc:spChg chg="add mod">
          <ac:chgData name="Shelby Bledsoe" userId="c9738545-4c56-4193-a6fa-33fe679ebc37" providerId="ADAL" clId="{D1069CD9-D04A-50C0-9BB8-0A004E678B39}" dt="2026-08-05T14:49:52.939" v="327" actId="1076"/>
          <ac:spMkLst>
            <pc:docMk/>
            <pc:sldMk cId="3022724443" sldId="6929"/>
            <ac:spMk id="11" creationId="{835B2463-BE2F-FD4D-BA33-55046A82A71F}"/>
          </ac:spMkLst>
        </pc:spChg>
        <pc:spChg chg="add mod">
          <ac:chgData name="Shelby Bledsoe" userId="c9738545-4c56-4193-a6fa-33fe679ebc37" providerId="ADAL" clId="{D1069CD9-D04A-50C0-9BB8-0A004E678B39}" dt="2026-08-05T14:49:48.460" v="326" actId="1076"/>
          <ac:spMkLst>
            <pc:docMk/>
            <pc:sldMk cId="3022724443" sldId="6929"/>
            <ac:spMk id="12" creationId="{02D74BFA-F54E-2585-7859-BF0AFCDAEB2A}"/>
          </ac:spMkLst>
        </pc:spChg>
        <pc:spChg chg="del">
          <ac:chgData name="Shelby Bledsoe" userId="c9738545-4c56-4193-a6fa-33fe679ebc37" providerId="ADAL" clId="{D1069CD9-D04A-50C0-9BB8-0A004E678B39}" dt="2026-08-05T14:47:33.438" v="248" actId="478"/>
          <ac:spMkLst>
            <pc:docMk/>
            <pc:sldMk cId="3022724443" sldId="6929"/>
            <ac:spMk id="14" creationId="{C8DFCB25-84F0-4442-9710-1A48B359A606}"/>
          </ac:spMkLst>
        </pc:spChg>
        <pc:spChg chg="add mod">
          <ac:chgData name="Shelby Bledsoe" userId="c9738545-4c56-4193-a6fa-33fe679ebc37" providerId="ADAL" clId="{D1069CD9-D04A-50C0-9BB8-0A004E678B39}" dt="2026-08-05T14:49:48.460" v="326" actId="1076"/>
          <ac:spMkLst>
            <pc:docMk/>
            <pc:sldMk cId="3022724443" sldId="6929"/>
            <ac:spMk id="15" creationId="{20727DDB-4279-BCA4-17A9-FF1E6A5FE618}"/>
          </ac:spMkLst>
        </pc:spChg>
        <pc:spChg chg="add mod">
          <ac:chgData name="Shelby Bledsoe" userId="c9738545-4c56-4193-a6fa-33fe679ebc37" providerId="ADAL" clId="{D1069CD9-D04A-50C0-9BB8-0A004E678B39}" dt="2026-08-05T14:50:44.012" v="341" actId="14861"/>
          <ac:spMkLst>
            <pc:docMk/>
            <pc:sldMk cId="3022724443" sldId="6929"/>
            <ac:spMk id="16" creationId="{71964228-DA6D-3482-F76A-7CECAD38E125}"/>
          </ac:spMkLst>
        </pc:spChg>
        <pc:spChg chg="add mod">
          <ac:chgData name="Shelby Bledsoe" userId="c9738545-4c56-4193-a6fa-33fe679ebc37" providerId="ADAL" clId="{D1069CD9-D04A-50C0-9BB8-0A004E678B39}" dt="2026-08-05T14:51:17.535" v="348" actId="1076"/>
          <ac:spMkLst>
            <pc:docMk/>
            <pc:sldMk cId="3022724443" sldId="6929"/>
            <ac:spMk id="17" creationId="{227EE816-BD6B-FE98-A274-38AD34ED00BE}"/>
          </ac:spMkLst>
        </pc:spChg>
        <pc:spChg chg="add mod">
          <ac:chgData name="Shelby Bledsoe" userId="c9738545-4c56-4193-a6fa-33fe679ebc37" providerId="ADAL" clId="{D1069CD9-D04A-50C0-9BB8-0A004E678B39}" dt="2026-08-05T14:50:44.012" v="341" actId="14861"/>
          <ac:spMkLst>
            <pc:docMk/>
            <pc:sldMk cId="3022724443" sldId="6929"/>
            <ac:spMk id="18" creationId="{BC18FF69-1DF3-9863-3B62-6A6BBF5BFC91}"/>
          </ac:spMkLst>
        </pc:spChg>
        <pc:spChg chg="del mod">
          <ac:chgData name="Shelby Bledsoe" userId="c9738545-4c56-4193-a6fa-33fe679ebc37" providerId="ADAL" clId="{D1069CD9-D04A-50C0-9BB8-0A004E678B39}" dt="2026-08-05T14:47:47.360" v="255" actId="478"/>
          <ac:spMkLst>
            <pc:docMk/>
            <pc:sldMk cId="3022724443" sldId="6929"/>
            <ac:spMk id="21" creationId="{1DDEC7A3-937E-8744-D516-6F5A2D29894C}"/>
          </ac:spMkLst>
        </pc:spChg>
        <pc:picChg chg="mod modCrop">
          <ac:chgData name="Shelby Bledsoe" userId="c9738545-4c56-4193-a6fa-33fe679ebc37" providerId="ADAL" clId="{D1069CD9-D04A-50C0-9BB8-0A004E678B39}" dt="2026-08-05T14:51:39.542" v="356" actId="1076"/>
          <ac:picMkLst>
            <pc:docMk/>
            <pc:sldMk cId="3022724443" sldId="6929"/>
            <ac:picMk id="4" creationId="{ECF4835B-297E-6E03-D8FA-4F555EE6CEFB}"/>
          </ac:picMkLst>
        </pc:picChg>
        <pc:picChg chg="add mod">
          <ac:chgData name="Shelby Bledsoe" userId="c9738545-4c56-4193-a6fa-33fe679ebc37" providerId="ADAL" clId="{D1069CD9-D04A-50C0-9BB8-0A004E678B39}" dt="2026-08-05T14:50:38.764" v="340" actId="1076"/>
          <ac:picMkLst>
            <pc:docMk/>
            <pc:sldMk cId="3022724443" sldId="6929"/>
            <ac:picMk id="22" creationId="{30DA4BF4-1439-A211-CC76-76F2815B02BB}"/>
          </ac:picMkLst>
        </pc:picChg>
        <pc:picChg chg="add mod">
          <ac:chgData name="Shelby Bledsoe" userId="c9738545-4c56-4193-a6fa-33fe679ebc37" providerId="ADAL" clId="{D1069CD9-D04A-50C0-9BB8-0A004E678B39}" dt="2026-08-05T14:51:20.131" v="349" actId="1076"/>
          <ac:picMkLst>
            <pc:docMk/>
            <pc:sldMk cId="3022724443" sldId="6929"/>
            <ac:picMk id="24" creationId="{FBC349EB-2755-51CC-8B89-1FFBB24AF895}"/>
          </ac:picMkLst>
        </pc:picChg>
        <pc:picChg chg="add mod">
          <ac:chgData name="Shelby Bledsoe" userId="c9738545-4c56-4193-a6fa-33fe679ebc37" providerId="ADAL" clId="{D1069CD9-D04A-50C0-9BB8-0A004E678B39}" dt="2026-08-05T14:51:33.697" v="352" actId="1076"/>
          <ac:picMkLst>
            <pc:docMk/>
            <pc:sldMk cId="3022724443" sldId="6929"/>
            <ac:picMk id="26" creationId="{70BCDF89-28C1-97C1-7693-F3A736C43B7B}"/>
          </ac:picMkLst>
        </pc:picChg>
      </pc:sldChg>
      <pc:sldChg chg="addSp delSp modSp mod setBg">
        <pc:chgData name="Shelby Bledsoe" userId="c9738545-4c56-4193-a6fa-33fe679ebc37" providerId="ADAL" clId="{D1069CD9-D04A-50C0-9BB8-0A004E678B39}" dt="2026-08-05T14:41:05.078" v="83" actId="14100"/>
        <pc:sldMkLst>
          <pc:docMk/>
          <pc:sldMk cId="743696962" sldId="6955"/>
        </pc:sldMkLst>
        <pc:spChg chg="del">
          <ac:chgData name="Shelby Bledsoe" userId="c9738545-4c56-4193-a6fa-33fe679ebc37" providerId="ADAL" clId="{D1069CD9-D04A-50C0-9BB8-0A004E678B39}" dt="2026-08-05T14:40:33.689" v="61" actId="478"/>
          <ac:spMkLst>
            <pc:docMk/>
            <pc:sldMk cId="743696962" sldId="6955"/>
            <ac:spMk id="3" creationId="{A1D284D0-CAD9-292F-568D-CE7709E33E17}"/>
          </ac:spMkLst>
        </pc:spChg>
        <pc:spChg chg="del">
          <ac:chgData name="Shelby Bledsoe" userId="c9738545-4c56-4193-a6fa-33fe679ebc37" providerId="ADAL" clId="{D1069CD9-D04A-50C0-9BB8-0A004E678B39}" dt="2026-08-05T14:40:27.846" v="58" actId="478"/>
          <ac:spMkLst>
            <pc:docMk/>
            <pc:sldMk cId="743696962" sldId="6955"/>
            <ac:spMk id="9" creationId="{3EC12360-FABA-FDF6-B9D4-46809F7B7386}"/>
          </ac:spMkLst>
        </pc:spChg>
        <pc:spChg chg="del">
          <ac:chgData name="Shelby Bledsoe" userId="c9738545-4c56-4193-a6fa-33fe679ebc37" providerId="ADAL" clId="{D1069CD9-D04A-50C0-9BB8-0A004E678B39}" dt="2026-08-05T14:40:29.984" v="59" actId="478"/>
          <ac:spMkLst>
            <pc:docMk/>
            <pc:sldMk cId="743696962" sldId="6955"/>
            <ac:spMk id="20" creationId="{19D47A7D-69A6-B7F1-2E89-B8D11E0C64AF}"/>
          </ac:spMkLst>
        </pc:spChg>
        <pc:spChg chg="mod">
          <ac:chgData name="Shelby Bledsoe" userId="c9738545-4c56-4193-a6fa-33fe679ebc37" providerId="ADAL" clId="{D1069CD9-D04A-50C0-9BB8-0A004E678B39}" dt="2026-08-05T14:40:44.250" v="74" actId="1076"/>
          <ac:spMkLst>
            <pc:docMk/>
            <pc:sldMk cId="743696962" sldId="6955"/>
            <ac:spMk id="24" creationId="{98FE63DE-9A33-D24C-E2D3-DBACA872993F}"/>
          </ac:spMkLst>
        </pc:spChg>
        <pc:spChg chg="del">
          <ac:chgData name="Shelby Bledsoe" userId="c9738545-4c56-4193-a6fa-33fe679ebc37" providerId="ADAL" clId="{D1069CD9-D04A-50C0-9BB8-0A004E678B39}" dt="2026-08-05T14:40:49.408" v="78" actId="478"/>
          <ac:spMkLst>
            <pc:docMk/>
            <pc:sldMk cId="743696962" sldId="6955"/>
            <ac:spMk id="43" creationId="{587F94EB-D0BB-FF4F-B4E2-E40429ED1822}"/>
          </ac:spMkLst>
        </pc:spChg>
        <pc:spChg chg="mod">
          <ac:chgData name="Shelby Bledsoe" userId="c9738545-4c56-4193-a6fa-33fe679ebc37" providerId="ADAL" clId="{D1069CD9-D04A-50C0-9BB8-0A004E678B39}" dt="2026-08-05T14:40:42.533" v="73" actId="1076"/>
          <ac:spMkLst>
            <pc:docMk/>
            <pc:sldMk cId="743696962" sldId="6955"/>
            <ac:spMk id="55" creationId="{100D0A43-41BF-5A2B-F8D8-3FFC51E54283}"/>
          </ac:spMkLst>
        </pc:spChg>
        <pc:spChg chg="del">
          <ac:chgData name="Shelby Bledsoe" userId="c9738545-4c56-4193-a6fa-33fe679ebc37" providerId="ADAL" clId="{D1069CD9-D04A-50C0-9BB8-0A004E678B39}" dt="2026-08-05T14:40:51.159" v="79" actId="478"/>
          <ac:spMkLst>
            <pc:docMk/>
            <pc:sldMk cId="743696962" sldId="6955"/>
            <ac:spMk id="67" creationId="{EF558DC0-079F-DC43-84AA-D0C5D091DC29}"/>
          </ac:spMkLst>
        </pc:spChg>
        <pc:spChg chg="del">
          <ac:chgData name="Shelby Bledsoe" userId="c9738545-4c56-4193-a6fa-33fe679ebc37" providerId="ADAL" clId="{D1069CD9-D04A-50C0-9BB8-0A004E678B39}" dt="2026-08-05T14:40:47.456" v="77" actId="478"/>
          <ac:spMkLst>
            <pc:docMk/>
            <pc:sldMk cId="743696962" sldId="6955"/>
            <ac:spMk id="68" creationId="{6F022E50-0E17-5ACE-5B38-077AA44DC060}"/>
          </ac:spMkLst>
        </pc:spChg>
        <pc:spChg chg="del mod">
          <ac:chgData name="Shelby Bledsoe" userId="c9738545-4c56-4193-a6fa-33fe679ebc37" providerId="ADAL" clId="{D1069CD9-D04A-50C0-9BB8-0A004E678B39}" dt="2026-08-05T14:40:46.223" v="76" actId="478"/>
          <ac:spMkLst>
            <pc:docMk/>
            <pc:sldMk cId="743696962" sldId="6955"/>
            <ac:spMk id="70" creationId="{7645A121-ECF7-AB8D-5D04-4395022A329B}"/>
          </ac:spMkLst>
        </pc:spChg>
        <pc:spChg chg="del">
          <ac:chgData name="Shelby Bledsoe" userId="c9738545-4c56-4193-a6fa-33fe679ebc37" providerId="ADAL" clId="{D1069CD9-D04A-50C0-9BB8-0A004E678B39}" dt="2026-08-05T14:40:31.342" v="60" actId="478"/>
          <ac:spMkLst>
            <pc:docMk/>
            <pc:sldMk cId="743696962" sldId="6955"/>
            <ac:spMk id="74" creationId="{5E7A4C36-9629-8AF8-6739-752B97F1CE16}"/>
          </ac:spMkLst>
        </pc:spChg>
        <pc:spChg chg="add del mod">
          <ac:chgData name="Shelby Bledsoe" userId="c9738545-4c56-4193-a6fa-33fe679ebc37" providerId="ADAL" clId="{D1069CD9-D04A-50C0-9BB8-0A004E678B39}" dt="2026-08-05T14:40:53.388" v="81" actId="478"/>
          <ac:spMkLst>
            <pc:docMk/>
            <pc:sldMk cId="743696962" sldId="6955"/>
            <ac:spMk id="79" creationId="{CE41C64A-082A-AB7A-A231-1B9D3B8A3FA0}"/>
          </ac:spMkLst>
        </pc:spChg>
        <pc:spChg chg="mod">
          <ac:chgData name="Shelby Bledsoe" userId="c9738545-4c56-4193-a6fa-33fe679ebc37" providerId="ADAL" clId="{D1069CD9-D04A-50C0-9BB8-0A004E678B39}" dt="2026-08-05T14:40:07.771" v="46" actId="207"/>
          <ac:spMkLst>
            <pc:docMk/>
            <pc:sldMk cId="743696962" sldId="6955"/>
            <ac:spMk id="80" creationId="{F87F4934-D407-67D5-0F32-09E86DEA28A8}"/>
          </ac:spMkLst>
        </pc:spChg>
        <pc:spChg chg="mod">
          <ac:chgData name="Shelby Bledsoe" userId="c9738545-4c56-4193-a6fa-33fe679ebc37" providerId="ADAL" clId="{D1069CD9-D04A-50C0-9BB8-0A004E678B39}" dt="2026-08-05T14:40:07.771" v="46" actId="207"/>
          <ac:spMkLst>
            <pc:docMk/>
            <pc:sldMk cId="743696962" sldId="6955"/>
            <ac:spMk id="81" creationId="{9E5A42CD-AA0A-6787-8A62-777D669C67AF}"/>
          </ac:spMkLst>
        </pc:spChg>
        <pc:spChg chg="mod">
          <ac:chgData name="Shelby Bledsoe" userId="c9738545-4c56-4193-a6fa-33fe679ebc37" providerId="ADAL" clId="{D1069CD9-D04A-50C0-9BB8-0A004E678B39}" dt="2026-08-05T14:40:15.778" v="51" actId="20577"/>
          <ac:spMkLst>
            <pc:docMk/>
            <pc:sldMk cId="743696962" sldId="6955"/>
            <ac:spMk id="86" creationId="{68BA806E-A8E4-929B-825E-6FE687D43ACF}"/>
          </ac:spMkLst>
        </pc:spChg>
        <pc:spChg chg="mod">
          <ac:chgData name="Shelby Bledsoe" userId="c9738545-4c56-4193-a6fa-33fe679ebc37" providerId="ADAL" clId="{D1069CD9-D04A-50C0-9BB8-0A004E678B39}" dt="2026-08-05T14:40:07.771" v="46" actId="207"/>
          <ac:spMkLst>
            <pc:docMk/>
            <pc:sldMk cId="743696962" sldId="6955"/>
            <ac:spMk id="87" creationId="{85BB01FD-25F7-3320-004B-C846D6270917}"/>
          </ac:spMkLst>
        </pc:spChg>
        <pc:spChg chg="mod">
          <ac:chgData name="Shelby Bledsoe" userId="c9738545-4c56-4193-a6fa-33fe679ebc37" providerId="ADAL" clId="{D1069CD9-D04A-50C0-9BB8-0A004E678B39}" dt="2026-08-05T14:40:17.339" v="53" actId="20577"/>
          <ac:spMkLst>
            <pc:docMk/>
            <pc:sldMk cId="743696962" sldId="6955"/>
            <ac:spMk id="89" creationId="{2B871107-9532-FE1E-6D18-C10E4F54A060}"/>
          </ac:spMkLst>
        </pc:spChg>
        <pc:spChg chg="mod">
          <ac:chgData name="Shelby Bledsoe" userId="c9738545-4c56-4193-a6fa-33fe679ebc37" providerId="ADAL" clId="{D1069CD9-D04A-50C0-9BB8-0A004E678B39}" dt="2026-08-05T14:41:05.078" v="83" actId="14100"/>
          <ac:spMkLst>
            <pc:docMk/>
            <pc:sldMk cId="743696962" sldId="6955"/>
            <ac:spMk id="90" creationId="{6E9B6010-B4F8-414E-1646-2DFEB3FA6F8C}"/>
          </ac:spMkLst>
        </pc:spChg>
        <pc:spChg chg="mod">
          <ac:chgData name="Shelby Bledsoe" userId="c9738545-4c56-4193-a6fa-33fe679ebc37" providerId="ADAL" clId="{D1069CD9-D04A-50C0-9BB8-0A004E678B39}" dt="2026-08-05T14:40:20.890" v="57" actId="20577"/>
          <ac:spMkLst>
            <pc:docMk/>
            <pc:sldMk cId="743696962" sldId="6955"/>
            <ac:spMk id="91" creationId="{99358915-31FD-0468-9A0E-8D85FA7733B3}"/>
          </ac:spMkLst>
        </pc:spChg>
        <pc:cxnChg chg="del">
          <ac:chgData name="Shelby Bledsoe" userId="c9738545-4c56-4193-a6fa-33fe679ebc37" providerId="ADAL" clId="{D1069CD9-D04A-50C0-9BB8-0A004E678B39}" dt="2026-08-05T14:40:12.785" v="49" actId="478"/>
          <ac:cxnSpMkLst>
            <pc:docMk/>
            <pc:sldMk cId="743696962" sldId="6955"/>
            <ac:cxnSpMk id="92" creationId="{5C3C00CE-6A5E-E516-FA05-B27366DC3D3E}"/>
          </ac:cxnSpMkLst>
        </pc:cxnChg>
        <pc:cxnChg chg="del">
          <ac:chgData name="Shelby Bledsoe" userId="c9738545-4c56-4193-a6fa-33fe679ebc37" providerId="ADAL" clId="{D1069CD9-D04A-50C0-9BB8-0A004E678B39}" dt="2026-08-05T14:40:11.447" v="48" actId="478"/>
          <ac:cxnSpMkLst>
            <pc:docMk/>
            <pc:sldMk cId="743696962" sldId="6955"/>
            <ac:cxnSpMk id="95" creationId="{4F7E49F2-9314-77BD-3C7B-21067740EED3}"/>
          </ac:cxnSpMkLst>
        </pc:cxnChg>
        <pc:cxnChg chg="del">
          <ac:chgData name="Shelby Bledsoe" userId="c9738545-4c56-4193-a6fa-33fe679ebc37" providerId="ADAL" clId="{D1069CD9-D04A-50C0-9BB8-0A004E678B39}" dt="2026-08-05T14:40:10.026" v="47" actId="478"/>
          <ac:cxnSpMkLst>
            <pc:docMk/>
            <pc:sldMk cId="743696962" sldId="6955"/>
            <ac:cxnSpMk id="99" creationId="{1625D49B-3430-AC4D-E739-39FEFF8D1588}"/>
          </ac:cxnSpMkLst>
        </pc:cxnChg>
      </pc:sldChg>
      <pc:sldChg chg="delSp modSp mod setBg modClrScheme chgLayout">
        <pc:chgData name="Shelby Bledsoe" userId="c9738545-4c56-4193-a6fa-33fe679ebc37" providerId="ADAL" clId="{D1069CD9-D04A-50C0-9BB8-0A004E678B39}" dt="2026-08-05T14:44:02.008" v="163" actId="113"/>
        <pc:sldMkLst>
          <pc:docMk/>
          <pc:sldMk cId="234574625" sldId="6966"/>
        </pc:sldMkLst>
        <pc:spChg chg="mod ord">
          <ac:chgData name="Shelby Bledsoe" userId="c9738545-4c56-4193-a6fa-33fe679ebc37" providerId="ADAL" clId="{D1069CD9-D04A-50C0-9BB8-0A004E678B39}" dt="2026-08-05T14:44:02.008" v="163" actId="113"/>
          <ac:spMkLst>
            <pc:docMk/>
            <pc:sldMk cId="234574625" sldId="6966"/>
            <ac:spMk id="3" creationId="{6D0C2871-3DA6-91F0-F39C-5AC0812910BC}"/>
          </ac:spMkLst>
        </pc:spChg>
        <pc:spChg chg="mod">
          <ac:chgData name="Shelby Bledsoe" userId="c9738545-4c56-4193-a6fa-33fe679ebc37" providerId="ADAL" clId="{D1069CD9-D04A-50C0-9BB8-0A004E678B39}" dt="2026-08-05T14:43:39.193" v="146" actId="207"/>
          <ac:spMkLst>
            <pc:docMk/>
            <pc:sldMk cId="234574625" sldId="6966"/>
            <ac:spMk id="11" creationId="{D3AD7327-A5AB-EA84-ABAC-18BD2C2C0DD4}"/>
          </ac:spMkLst>
        </pc:spChg>
        <pc:spChg chg="mod">
          <ac:chgData name="Shelby Bledsoe" userId="c9738545-4c56-4193-a6fa-33fe679ebc37" providerId="ADAL" clId="{D1069CD9-D04A-50C0-9BB8-0A004E678B39}" dt="2026-08-05T14:43:39.193" v="146" actId="207"/>
          <ac:spMkLst>
            <pc:docMk/>
            <pc:sldMk cId="234574625" sldId="6966"/>
            <ac:spMk id="13" creationId="{8E29D222-C5E2-2F1C-7A15-2BF33F9C5845}"/>
          </ac:spMkLst>
        </pc:spChg>
        <pc:spChg chg="del">
          <ac:chgData name="Shelby Bledsoe" userId="c9738545-4c56-4193-a6fa-33fe679ebc37" providerId="ADAL" clId="{D1069CD9-D04A-50C0-9BB8-0A004E678B39}" dt="2026-08-05T14:43:48.943" v="150" actId="478"/>
          <ac:spMkLst>
            <pc:docMk/>
            <pc:sldMk cId="234574625" sldId="6966"/>
            <ac:spMk id="14" creationId="{F461EC66-CC9D-83AB-3AB1-5D8C605BC8E5}"/>
          </ac:spMkLst>
        </pc:spChg>
        <pc:spChg chg="mod">
          <ac:chgData name="Shelby Bledsoe" userId="c9738545-4c56-4193-a6fa-33fe679ebc37" providerId="ADAL" clId="{D1069CD9-D04A-50C0-9BB8-0A004E678B39}" dt="2026-08-05T14:43:39.193" v="146" actId="207"/>
          <ac:spMkLst>
            <pc:docMk/>
            <pc:sldMk cId="234574625" sldId="6966"/>
            <ac:spMk id="15" creationId="{71F09912-96C5-8732-63C6-D8CC47737BF0}"/>
          </ac:spMkLst>
        </pc:spChg>
        <pc:spChg chg="mod">
          <ac:chgData name="Shelby Bledsoe" userId="c9738545-4c56-4193-a6fa-33fe679ebc37" providerId="ADAL" clId="{D1069CD9-D04A-50C0-9BB8-0A004E678B39}" dt="2026-08-05T14:43:39.193" v="146" actId="207"/>
          <ac:spMkLst>
            <pc:docMk/>
            <pc:sldMk cId="234574625" sldId="6966"/>
            <ac:spMk id="19" creationId="{2CCABF60-3DC0-7F7D-1880-83E6BB274636}"/>
          </ac:spMkLst>
        </pc:spChg>
        <pc:cxnChg chg="del">
          <ac:chgData name="Shelby Bledsoe" userId="c9738545-4c56-4193-a6fa-33fe679ebc37" providerId="ADAL" clId="{D1069CD9-D04A-50C0-9BB8-0A004E678B39}" dt="2026-08-05T14:43:45.862" v="149" actId="478"/>
          <ac:cxnSpMkLst>
            <pc:docMk/>
            <pc:sldMk cId="234574625" sldId="6966"/>
            <ac:cxnSpMk id="10" creationId="{976C8D39-4424-00C9-7B4F-9D7C520693E8}"/>
          </ac:cxnSpMkLst>
        </pc:cxnChg>
        <pc:cxnChg chg="del">
          <ac:chgData name="Shelby Bledsoe" userId="c9738545-4c56-4193-a6fa-33fe679ebc37" providerId="ADAL" clId="{D1069CD9-D04A-50C0-9BB8-0A004E678B39}" dt="2026-08-05T14:43:40.652" v="147" actId="478"/>
          <ac:cxnSpMkLst>
            <pc:docMk/>
            <pc:sldMk cId="234574625" sldId="6966"/>
            <ac:cxnSpMk id="20" creationId="{6527EC7B-A3EE-8177-3525-476FE0E0F859}"/>
          </ac:cxnSpMkLst>
        </pc:cxnChg>
        <pc:cxnChg chg="del">
          <ac:chgData name="Shelby Bledsoe" userId="c9738545-4c56-4193-a6fa-33fe679ebc37" providerId="ADAL" clId="{D1069CD9-D04A-50C0-9BB8-0A004E678B39}" dt="2026-08-05T14:43:42.412" v="148" actId="478"/>
          <ac:cxnSpMkLst>
            <pc:docMk/>
            <pc:sldMk cId="234574625" sldId="6966"/>
            <ac:cxnSpMk id="21" creationId="{2F19343F-968F-EA77-23DD-6B4299BB48D3}"/>
          </ac:cxnSpMkLst>
        </pc:cxnChg>
      </pc:sldChg>
      <pc:sldChg chg="delSp modSp mod setBg">
        <pc:chgData name="Shelby Bledsoe" userId="c9738545-4c56-4193-a6fa-33fe679ebc37" providerId="ADAL" clId="{D1069CD9-D04A-50C0-9BB8-0A004E678B39}" dt="2026-08-05T14:42:01.457" v="103" actId="1076"/>
        <pc:sldMkLst>
          <pc:docMk/>
          <pc:sldMk cId="675254901" sldId="6967"/>
        </pc:sldMkLst>
        <pc:spChg chg="mod">
          <ac:chgData name="Shelby Bledsoe" userId="c9738545-4c56-4193-a6fa-33fe679ebc37" providerId="ADAL" clId="{D1069CD9-D04A-50C0-9BB8-0A004E678B39}" dt="2026-08-05T14:41:54.723" v="100" actId="14100"/>
          <ac:spMkLst>
            <pc:docMk/>
            <pc:sldMk cId="675254901" sldId="6967"/>
            <ac:spMk id="10" creationId="{59FB5CE7-4C3B-3211-456B-16DE4C4BC625}"/>
          </ac:spMkLst>
        </pc:spChg>
        <pc:spChg chg="mod">
          <ac:chgData name="Shelby Bledsoe" userId="c9738545-4c56-4193-a6fa-33fe679ebc37" providerId="ADAL" clId="{D1069CD9-D04A-50C0-9BB8-0A004E678B39}" dt="2026-08-05T14:41:48.378" v="99" actId="1076"/>
          <ac:spMkLst>
            <pc:docMk/>
            <pc:sldMk cId="675254901" sldId="6967"/>
            <ac:spMk id="11" creationId="{E3987084-8031-8BF5-6010-F6238AAA2E99}"/>
          </ac:spMkLst>
        </pc:spChg>
        <pc:spChg chg="mod">
          <ac:chgData name="Shelby Bledsoe" userId="c9738545-4c56-4193-a6fa-33fe679ebc37" providerId="ADAL" clId="{D1069CD9-D04A-50C0-9BB8-0A004E678B39}" dt="2026-08-05T14:41:48.378" v="99" actId="1076"/>
          <ac:spMkLst>
            <pc:docMk/>
            <pc:sldMk cId="675254901" sldId="6967"/>
            <ac:spMk id="12" creationId="{D8092059-7CF9-D50C-7A18-6E5D846065FB}"/>
          </ac:spMkLst>
        </pc:spChg>
        <pc:spChg chg="mod">
          <ac:chgData name="Shelby Bledsoe" userId="c9738545-4c56-4193-a6fa-33fe679ebc37" providerId="ADAL" clId="{D1069CD9-D04A-50C0-9BB8-0A004E678B39}" dt="2026-08-05T14:41:58.442" v="101" actId="1076"/>
          <ac:spMkLst>
            <pc:docMk/>
            <pc:sldMk cId="675254901" sldId="6967"/>
            <ac:spMk id="18" creationId="{B227ED96-ECCE-847B-C8C5-3B704B5D7BDD}"/>
          </ac:spMkLst>
        </pc:spChg>
        <pc:spChg chg="del">
          <ac:chgData name="Shelby Bledsoe" userId="c9738545-4c56-4193-a6fa-33fe679ebc37" providerId="ADAL" clId="{D1069CD9-D04A-50C0-9BB8-0A004E678B39}" dt="2026-08-05T14:41:37.057" v="87" actId="478"/>
          <ac:spMkLst>
            <pc:docMk/>
            <pc:sldMk cId="675254901" sldId="6967"/>
            <ac:spMk id="21" creationId="{DB3C53F0-6767-93BC-FC9E-4ACF5985BF3A}"/>
          </ac:spMkLst>
        </pc:spChg>
        <pc:spChg chg="mod">
          <ac:chgData name="Shelby Bledsoe" userId="c9738545-4c56-4193-a6fa-33fe679ebc37" providerId="ADAL" clId="{D1069CD9-D04A-50C0-9BB8-0A004E678B39}" dt="2026-08-05T14:41:48.378" v="99" actId="1076"/>
          <ac:spMkLst>
            <pc:docMk/>
            <pc:sldMk cId="675254901" sldId="6967"/>
            <ac:spMk id="42" creationId="{6F6CF0A5-5577-92D8-7631-2EBD03297078}"/>
          </ac:spMkLst>
        </pc:spChg>
        <pc:spChg chg="mod">
          <ac:chgData name="Shelby Bledsoe" userId="c9738545-4c56-4193-a6fa-33fe679ebc37" providerId="ADAL" clId="{D1069CD9-D04A-50C0-9BB8-0A004E678B39}" dt="2026-08-05T14:41:48.378" v="99" actId="1076"/>
          <ac:spMkLst>
            <pc:docMk/>
            <pc:sldMk cId="675254901" sldId="6967"/>
            <ac:spMk id="43" creationId="{AC933D47-DC0D-0DAA-9640-51AF2EC67F75}"/>
          </ac:spMkLst>
        </pc:spChg>
        <pc:picChg chg="mod">
          <ac:chgData name="Shelby Bledsoe" userId="c9738545-4c56-4193-a6fa-33fe679ebc37" providerId="ADAL" clId="{D1069CD9-D04A-50C0-9BB8-0A004E678B39}" dt="2026-08-05T14:42:01.457" v="103" actId="1076"/>
          <ac:picMkLst>
            <pc:docMk/>
            <pc:sldMk cId="675254901" sldId="6967"/>
            <ac:picMk id="26" creationId="{78DBB6FB-4B63-1A01-D76D-6DE562D2E997}"/>
          </ac:picMkLst>
        </pc:picChg>
      </pc:sldChg>
      <pc:sldChg chg="delSp modSp mod setBg">
        <pc:chgData name="Shelby Bledsoe" userId="c9738545-4c56-4193-a6fa-33fe679ebc37" providerId="ADAL" clId="{D1069CD9-D04A-50C0-9BB8-0A004E678B39}" dt="2026-08-05T14:42:45.656" v="125" actId="14100"/>
        <pc:sldMkLst>
          <pc:docMk/>
          <pc:sldMk cId="3547784607" sldId="6968"/>
        </pc:sldMkLst>
        <pc:spChg chg="mod">
          <ac:chgData name="Shelby Bledsoe" userId="c9738545-4c56-4193-a6fa-33fe679ebc37" providerId="ADAL" clId="{D1069CD9-D04A-50C0-9BB8-0A004E678B39}" dt="2026-08-05T14:42:45.656" v="125" actId="14100"/>
          <ac:spMkLst>
            <pc:docMk/>
            <pc:sldMk cId="3547784607" sldId="6968"/>
            <ac:spMk id="18" creationId="{81206CA7-6BEA-EEE6-B2D0-E26FB1258D2C}"/>
          </ac:spMkLst>
        </pc:spChg>
        <pc:spChg chg="del">
          <ac:chgData name="Shelby Bledsoe" userId="c9738545-4c56-4193-a6fa-33fe679ebc37" providerId="ADAL" clId="{D1069CD9-D04A-50C0-9BB8-0A004E678B39}" dt="2026-08-05T14:42:17.574" v="104" actId="478"/>
          <ac:spMkLst>
            <pc:docMk/>
            <pc:sldMk cId="3547784607" sldId="6968"/>
            <ac:spMk id="21" creationId="{FA21BF2F-9B15-BF26-2C35-1FF382E5A1C2}"/>
          </ac:spMkLst>
        </pc:spChg>
        <pc:spChg chg="mod">
          <ac:chgData name="Shelby Bledsoe" userId="c9738545-4c56-4193-a6fa-33fe679ebc37" providerId="ADAL" clId="{D1069CD9-D04A-50C0-9BB8-0A004E678B39}" dt="2026-08-05T14:42:43.475" v="124" actId="1076"/>
          <ac:spMkLst>
            <pc:docMk/>
            <pc:sldMk cId="3547784607" sldId="6968"/>
            <ac:spMk id="42" creationId="{4D48E1AC-8889-B4A5-E798-6F5690C3C727}"/>
          </ac:spMkLst>
        </pc:spChg>
        <pc:spChg chg="mod">
          <ac:chgData name="Shelby Bledsoe" userId="c9738545-4c56-4193-a6fa-33fe679ebc37" providerId="ADAL" clId="{D1069CD9-D04A-50C0-9BB8-0A004E678B39}" dt="2026-08-05T14:42:43.475" v="124" actId="1076"/>
          <ac:spMkLst>
            <pc:docMk/>
            <pc:sldMk cId="3547784607" sldId="6968"/>
            <ac:spMk id="43" creationId="{F9BF399C-7B3F-C2FC-FEB6-8FFE9AEF4BAD}"/>
          </ac:spMkLst>
        </pc:spChg>
        <pc:picChg chg="mod">
          <ac:chgData name="Shelby Bledsoe" userId="c9738545-4c56-4193-a6fa-33fe679ebc37" providerId="ADAL" clId="{D1069CD9-D04A-50C0-9BB8-0A004E678B39}" dt="2026-08-05T14:42:37.382" v="123" actId="1076"/>
          <ac:picMkLst>
            <pc:docMk/>
            <pc:sldMk cId="3547784607" sldId="6968"/>
            <ac:picMk id="13" creationId="{96868D13-8886-C81F-CCD8-B8E0623D3517}"/>
          </ac:picMkLst>
        </pc:picChg>
      </pc:sldChg>
      <pc:sldChg chg="delSp modSp mod setBg">
        <pc:chgData name="Shelby Bledsoe" userId="c9738545-4c56-4193-a6fa-33fe679ebc37" providerId="ADAL" clId="{D1069CD9-D04A-50C0-9BB8-0A004E678B39}" dt="2026-08-05T14:43:29.207" v="145" actId="1076"/>
        <pc:sldMkLst>
          <pc:docMk/>
          <pc:sldMk cId="79539076" sldId="6969"/>
        </pc:sldMkLst>
        <pc:spChg chg="mod">
          <ac:chgData name="Shelby Bledsoe" userId="c9738545-4c56-4193-a6fa-33fe679ebc37" providerId="ADAL" clId="{D1069CD9-D04A-50C0-9BB8-0A004E678B39}" dt="2026-08-05T14:43:27.755" v="144" actId="1076"/>
          <ac:spMkLst>
            <pc:docMk/>
            <pc:sldMk cId="79539076" sldId="6969"/>
            <ac:spMk id="18" creationId="{E5218E0E-D74C-5EE2-8906-EDAF27B77B0C}"/>
          </ac:spMkLst>
        </pc:spChg>
        <pc:spChg chg="del">
          <ac:chgData name="Shelby Bledsoe" userId="c9738545-4c56-4193-a6fa-33fe679ebc37" providerId="ADAL" clId="{D1069CD9-D04A-50C0-9BB8-0A004E678B39}" dt="2026-08-05T14:42:51.004" v="126" actId="478"/>
          <ac:spMkLst>
            <pc:docMk/>
            <pc:sldMk cId="79539076" sldId="6969"/>
            <ac:spMk id="21" creationId="{11E2D96B-5339-61AF-9F2B-50BB614DB6C6}"/>
          </ac:spMkLst>
        </pc:spChg>
        <pc:spChg chg="mod">
          <ac:chgData name="Shelby Bledsoe" userId="c9738545-4c56-4193-a6fa-33fe679ebc37" providerId="ADAL" clId="{D1069CD9-D04A-50C0-9BB8-0A004E678B39}" dt="2026-08-05T14:43:16.947" v="140" actId="1076"/>
          <ac:spMkLst>
            <pc:docMk/>
            <pc:sldMk cId="79539076" sldId="6969"/>
            <ac:spMk id="42" creationId="{1FD67ABB-538D-B389-9FF7-462E1643E0F7}"/>
          </ac:spMkLst>
        </pc:spChg>
        <pc:spChg chg="mod">
          <ac:chgData name="Shelby Bledsoe" userId="c9738545-4c56-4193-a6fa-33fe679ebc37" providerId="ADAL" clId="{D1069CD9-D04A-50C0-9BB8-0A004E678B39}" dt="2026-08-05T14:43:16.947" v="140" actId="1076"/>
          <ac:spMkLst>
            <pc:docMk/>
            <pc:sldMk cId="79539076" sldId="6969"/>
            <ac:spMk id="43" creationId="{C0B2DBCB-2928-6440-CC09-17ED040D1523}"/>
          </ac:spMkLst>
        </pc:spChg>
        <pc:picChg chg="mod">
          <ac:chgData name="Shelby Bledsoe" userId="c9738545-4c56-4193-a6fa-33fe679ebc37" providerId="ADAL" clId="{D1069CD9-D04A-50C0-9BB8-0A004E678B39}" dt="2026-08-05T14:43:29.207" v="145" actId="1076"/>
          <ac:picMkLst>
            <pc:docMk/>
            <pc:sldMk cId="79539076" sldId="6969"/>
            <ac:picMk id="20" creationId="{580EFBBE-46AE-3196-F0B7-CA52890D22CA}"/>
          </ac:picMkLst>
        </pc:picChg>
      </pc:sldChg>
      <pc:sldChg chg="addSp delSp modSp add mod setBg">
        <pc:chgData name="Shelby Bledsoe" userId="c9738545-4c56-4193-a6fa-33fe679ebc37" providerId="ADAL" clId="{D1069CD9-D04A-50C0-9BB8-0A004E678B39}" dt="2026-08-05T14:46:44.616" v="247"/>
        <pc:sldMkLst>
          <pc:docMk/>
          <pc:sldMk cId="2241159114" sldId="6970"/>
        </pc:sldMkLst>
        <pc:spChg chg="del">
          <ac:chgData name="Shelby Bledsoe" userId="c9738545-4c56-4193-a6fa-33fe679ebc37" providerId="ADAL" clId="{D1069CD9-D04A-50C0-9BB8-0A004E678B39}" dt="2026-08-05T14:44:37.659" v="170" actId="478"/>
          <ac:spMkLst>
            <pc:docMk/>
            <pc:sldMk cId="2241159114" sldId="6970"/>
            <ac:spMk id="8" creationId="{334B4D98-4B91-8FB2-2698-12402F70A362}"/>
          </ac:spMkLst>
        </pc:spChg>
        <pc:spChg chg="del">
          <ac:chgData name="Shelby Bledsoe" userId="c9738545-4c56-4193-a6fa-33fe679ebc37" providerId="ADAL" clId="{D1069CD9-D04A-50C0-9BB8-0A004E678B39}" dt="2026-08-05T14:44:20.149" v="164" actId="478"/>
          <ac:spMkLst>
            <pc:docMk/>
            <pc:sldMk cId="2241159114" sldId="6970"/>
            <ac:spMk id="9" creationId="{5CB29984-3035-E4BC-17EC-D4E566E35C81}"/>
          </ac:spMkLst>
        </pc:spChg>
        <pc:spChg chg="mod">
          <ac:chgData name="Shelby Bledsoe" userId="c9738545-4c56-4193-a6fa-33fe679ebc37" providerId="ADAL" clId="{D1069CD9-D04A-50C0-9BB8-0A004E678B39}" dt="2026-08-05T14:46:31.177" v="235" actId="20577"/>
          <ac:spMkLst>
            <pc:docMk/>
            <pc:sldMk cId="2241159114" sldId="6970"/>
            <ac:spMk id="12" creationId="{915531BC-DFC1-5B2C-D7DB-C99F0595D439}"/>
          </ac:spMkLst>
        </pc:spChg>
        <pc:spChg chg="del">
          <ac:chgData name="Shelby Bledsoe" userId="c9738545-4c56-4193-a6fa-33fe679ebc37" providerId="ADAL" clId="{D1069CD9-D04A-50C0-9BB8-0A004E678B39}" dt="2026-08-05T14:44:24.221" v="165" actId="478"/>
          <ac:spMkLst>
            <pc:docMk/>
            <pc:sldMk cId="2241159114" sldId="6970"/>
            <ac:spMk id="15" creationId="{DB994910-F9D2-B89C-E3F7-00173255D509}"/>
          </ac:spMkLst>
        </pc:spChg>
        <pc:spChg chg="del">
          <ac:chgData name="Shelby Bledsoe" userId="c9738545-4c56-4193-a6fa-33fe679ebc37" providerId="ADAL" clId="{D1069CD9-D04A-50C0-9BB8-0A004E678B39}" dt="2026-08-05T14:44:25.068" v="166" actId="478"/>
          <ac:spMkLst>
            <pc:docMk/>
            <pc:sldMk cId="2241159114" sldId="6970"/>
            <ac:spMk id="16" creationId="{399BB9FE-F483-BA18-9DA4-B17A00158256}"/>
          </ac:spMkLst>
        </pc:spChg>
        <pc:spChg chg="mod">
          <ac:chgData name="Shelby Bledsoe" userId="c9738545-4c56-4193-a6fa-33fe679ebc37" providerId="ADAL" clId="{D1069CD9-D04A-50C0-9BB8-0A004E678B39}" dt="2026-08-05T14:45:53.803" v="212" actId="207"/>
          <ac:spMkLst>
            <pc:docMk/>
            <pc:sldMk cId="2241159114" sldId="6970"/>
            <ac:spMk id="20" creationId="{DF67D4B1-9D55-C497-6D92-B022C9B9F3B0}"/>
          </ac:spMkLst>
        </pc:spChg>
        <pc:spChg chg="del">
          <ac:chgData name="Shelby Bledsoe" userId="c9738545-4c56-4193-a6fa-33fe679ebc37" providerId="ADAL" clId="{D1069CD9-D04A-50C0-9BB8-0A004E678B39}" dt="2026-08-05T14:46:37.738" v="236" actId="478"/>
          <ac:spMkLst>
            <pc:docMk/>
            <pc:sldMk cId="2241159114" sldId="6970"/>
            <ac:spMk id="21" creationId="{C5A23B1B-F5CE-B9FA-44C8-6B23E8CE630D}"/>
          </ac:spMkLst>
        </pc:spChg>
        <pc:picChg chg="mod">
          <ac:chgData name="Shelby Bledsoe" userId="c9738545-4c56-4193-a6fa-33fe679ebc37" providerId="ADAL" clId="{D1069CD9-D04A-50C0-9BB8-0A004E678B39}" dt="2026-08-05T14:46:17.105" v="226" actId="1076"/>
          <ac:picMkLst>
            <pc:docMk/>
            <pc:sldMk cId="2241159114" sldId="6970"/>
            <ac:picMk id="7" creationId="{98AF1662-C535-DB19-6488-FE76E26E740E}"/>
          </ac:picMkLst>
        </pc:picChg>
        <pc:picChg chg="add del">
          <ac:chgData name="Shelby Bledsoe" userId="c9738545-4c56-4193-a6fa-33fe679ebc37" providerId="ADAL" clId="{D1069CD9-D04A-50C0-9BB8-0A004E678B39}" dt="2026-08-05T14:44:31.626" v="169" actId="478"/>
          <ac:picMkLst>
            <pc:docMk/>
            <pc:sldMk cId="2241159114" sldId="6970"/>
            <ac:picMk id="18" creationId="{90880EBB-EB4F-0175-76E6-62F0C609768E}"/>
          </ac:picMkLst>
        </pc:picChg>
        <pc:cxnChg chg="del">
          <ac:chgData name="Shelby Bledsoe" userId="c9738545-4c56-4193-a6fa-33fe679ebc37" providerId="ADAL" clId="{D1069CD9-D04A-50C0-9BB8-0A004E678B39}" dt="2026-08-05T14:45:49.247" v="211" actId="478"/>
          <ac:cxnSpMkLst>
            <pc:docMk/>
            <pc:sldMk cId="2241159114" sldId="6970"/>
            <ac:cxnSpMk id="11" creationId="{7816720F-0E62-4E60-4005-2F29CACDC02D}"/>
          </ac:cxnSpMkLst>
        </pc:cxnChg>
      </pc:sldChg>
    </pc:docChg>
  </pc:docChgLst>
  <pc:docChgLst>
    <pc:chgData name="Tabitha Harmon" userId="89a75948-cf51-4a65-9fa9-72397292bb2b" providerId="ADAL" clId="{99830D1F-4273-5579-9BC4-724E974149AD}"/>
    <pc:docChg chg="custSel modSld">
      <pc:chgData name="Tabitha Harmon" userId="89a75948-cf51-4a65-9fa9-72397292bb2b" providerId="ADAL" clId="{99830D1F-4273-5579-9BC4-724E974149AD}" dt="2026-07-07T21:00:04.831" v="28" actId="1076"/>
      <pc:docMkLst>
        <pc:docMk/>
      </pc:docMkLst>
      <pc:sldChg chg="modSp mod">
        <pc:chgData name="Tabitha Harmon" userId="89a75948-cf51-4a65-9fa9-72397292bb2b" providerId="ADAL" clId="{99830D1F-4273-5579-9BC4-724E974149AD}" dt="2026-07-07T20:58:58.961" v="20" actId="207"/>
        <pc:sldMkLst>
          <pc:docMk/>
          <pc:sldMk cId="2045947811" sldId="280"/>
        </pc:sldMkLst>
      </pc:sldChg>
      <pc:sldChg chg="addSp delSp modSp mod">
        <pc:chgData name="Tabitha Harmon" userId="89a75948-cf51-4a65-9fa9-72397292bb2b" providerId="ADAL" clId="{99830D1F-4273-5579-9BC4-724E974149AD}" dt="2026-07-07T20:58:30.689" v="18" actId="1076"/>
        <pc:sldMkLst>
          <pc:docMk/>
          <pc:sldMk cId="2960108082" sldId="6928"/>
        </pc:sldMkLst>
        <pc:spChg chg="mod">
          <ac:chgData name="Tabitha Harmon" userId="89a75948-cf51-4a65-9fa9-72397292bb2b" providerId="ADAL" clId="{99830D1F-4273-5579-9BC4-724E974149AD}" dt="2026-07-07T20:58:18.563" v="13" actId="20577"/>
          <ac:spMkLst>
            <pc:docMk/>
            <pc:sldMk cId="2960108082" sldId="6928"/>
            <ac:spMk id="3" creationId="{FDA8F8DE-CCB7-0CD1-B976-36B21FBE93FE}"/>
          </ac:spMkLst>
        </pc:spChg>
      </pc:sldChg>
      <pc:sldChg chg="addSp delSp modSp mod">
        <pc:chgData name="Tabitha Harmon" userId="89a75948-cf51-4a65-9fa9-72397292bb2b" providerId="ADAL" clId="{99830D1F-4273-5579-9BC4-724E974149AD}" dt="2026-07-07T21:00:04.831" v="28" actId="1076"/>
        <pc:sldMkLst>
          <pc:docMk/>
          <pc:sldMk cId="3022724443" sldId="692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E193D0-20F3-2F4B-BCCA-2E3F7898E8DF}" type="datetimeFigureOut">
              <a:rPr lang="en-US" smtClean="0"/>
              <a:t>8/5/26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B9DE4C-BFBE-0A4C-B2BC-852F4F936737}" type="slidenum">
              <a:rPr lang="en-US" smtClean="0"/>
              <a:t>‹#›</a:t>
            </a:fld>
            <a:endParaRPr lang="en-US"/>
          </a:p>
        </p:txBody>
      </p:sp>
    </p:spTree>
    <p:extLst>
      <p:ext uri="{BB962C8B-B14F-4D97-AF65-F5344CB8AC3E}">
        <p14:creationId xmlns:p14="http://schemas.microsoft.com/office/powerpoint/2010/main" val="37701665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B9DE4C-BFBE-0A4C-B2BC-852F4F936737}" type="slidenum">
              <a:rPr lang="en-US" smtClean="0"/>
              <a:t>1</a:t>
            </a:fld>
            <a:endParaRPr lang="en-US"/>
          </a:p>
        </p:txBody>
      </p:sp>
    </p:spTree>
    <p:extLst>
      <p:ext uri="{BB962C8B-B14F-4D97-AF65-F5344CB8AC3E}">
        <p14:creationId xmlns:p14="http://schemas.microsoft.com/office/powerpoint/2010/main" val="18713893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863557-D366-4D3F-BC0C-F3272CC15D5F}" type="slidenum">
              <a:rPr lang="en-US" smtClean="0"/>
              <a:t>2</a:t>
            </a:fld>
            <a:endParaRPr lang="en-US"/>
          </a:p>
        </p:txBody>
      </p:sp>
    </p:spTree>
    <p:extLst>
      <p:ext uri="{BB962C8B-B14F-4D97-AF65-F5344CB8AC3E}">
        <p14:creationId xmlns:p14="http://schemas.microsoft.com/office/powerpoint/2010/main" val="30733104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solidFill>
                  <a:schemeClr val="bg1"/>
                </a:solidFill>
              </a:rPr>
              <a:t>Have you ever seen clothing that changes color or glows in the dark? </a:t>
            </a:r>
            <a:br>
              <a:rPr lang="en-US">
                <a:solidFill>
                  <a:schemeClr val="bg1"/>
                </a:solidFill>
              </a:rPr>
            </a:br>
            <a:r>
              <a:rPr lang="en-US">
                <a:solidFill>
                  <a:schemeClr val="bg1"/>
                </a:solidFill>
              </a:rPr>
              <a:t>These changes don’t happen by accident. They are designed. </a:t>
            </a:r>
          </a:p>
          <a:p>
            <a:r>
              <a:rPr lang="en-US" b="1">
                <a:solidFill>
                  <a:schemeClr val="bg1"/>
                </a:solidFill>
              </a:rPr>
              <a:t>Smart textiles</a:t>
            </a:r>
            <a:r>
              <a:rPr lang="en-US">
                <a:solidFill>
                  <a:schemeClr val="bg1"/>
                </a:solidFill>
              </a:rPr>
              <a:t> are fabrics that are made to react to their surroundings. Some smart textiles respond to heat, some respond to light, and others respond to movement. Engineers and manufacturers carefully choose materials that can change in visible ways when something in the environment changes. </a:t>
            </a:r>
          </a:p>
          <a:p>
            <a:endParaRPr lang="en-US">
              <a:solidFill>
                <a:schemeClr val="bg1"/>
              </a:solidFill>
            </a:endParaRPr>
          </a:p>
          <a:p>
            <a:r>
              <a:rPr lang="en-US">
                <a:solidFill>
                  <a:schemeClr val="bg1"/>
                </a:solidFill>
              </a:rPr>
              <a:t>Many smart materials respond to their environment. Heat from the sun, warmth from your body, or darkness in a room can all cause a smart material to behave differently. Engineers study how </a:t>
            </a:r>
            <a:r>
              <a:rPr lang="en-US" b="1">
                <a:solidFill>
                  <a:schemeClr val="bg1"/>
                </a:solidFill>
              </a:rPr>
              <a:t>materials</a:t>
            </a:r>
            <a:r>
              <a:rPr lang="en-US">
                <a:solidFill>
                  <a:schemeClr val="bg1"/>
                </a:solidFill>
              </a:rPr>
              <a:t> react to these conditions so they can </a:t>
            </a:r>
            <a:r>
              <a:rPr lang="en-US" b="1">
                <a:solidFill>
                  <a:schemeClr val="bg1"/>
                </a:solidFill>
              </a:rPr>
              <a:t>design</a:t>
            </a:r>
            <a:r>
              <a:rPr lang="en-US">
                <a:solidFill>
                  <a:schemeClr val="bg1"/>
                </a:solidFill>
              </a:rPr>
              <a:t> fabrics that work the way they want them to. </a:t>
            </a:r>
          </a:p>
          <a:p>
            <a:endParaRPr lang="en-US">
              <a:solidFill>
                <a:schemeClr val="bg1"/>
              </a:solidFill>
            </a:endParaRPr>
          </a:p>
          <a:p>
            <a:r>
              <a:rPr lang="en-US">
                <a:solidFill>
                  <a:schemeClr val="bg1"/>
                </a:solidFill>
              </a:rPr>
              <a:t>In advanced manufacturing, people do not just make clothes look nice. They think about what the fabric should do. A shirt might need to change color when it gets hot, glow so it can be seen in the dark, or help keep someone safe. Manufacturers test materials, observe how they respond, and improve designs so the final product works well in real life. </a:t>
            </a:r>
          </a:p>
          <a:p>
            <a:endParaRPr lang="en-US">
              <a:solidFill>
                <a:schemeClr val="bg1"/>
              </a:solidFill>
            </a:endParaRPr>
          </a:p>
          <a:p>
            <a:r>
              <a:rPr lang="en-US">
                <a:solidFill>
                  <a:schemeClr val="bg1"/>
                </a:solidFill>
              </a:rPr>
              <a:t>In this activity, you are exploring these same ideas. By using glow-in-the-dark paint you will experience how smart textiles are designed to respond to their environment.</a:t>
            </a:r>
          </a:p>
          <a:p>
            <a:endParaRPr lang="en-US">
              <a:solidFill>
                <a:schemeClr val="bg1"/>
              </a:solidFill>
            </a:endParaRPr>
          </a:p>
          <a:p>
            <a:r>
              <a:rPr lang="en-US">
                <a:solidFill>
                  <a:schemeClr val="bg1"/>
                </a:solidFill>
              </a:rPr>
              <a:t>Just like engineers, you will plan a design, test how it works, and think about how materials can be used to solve problems or improve everyday objects. </a:t>
            </a:r>
          </a:p>
          <a:p>
            <a:endParaRPr lang="en-US"/>
          </a:p>
        </p:txBody>
      </p:sp>
      <p:sp>
        <p:nvSpPr>
          <p:cNvPr id="4" name="Slide Number Placeholder 3"/>
          <p:cNvSpPr>
            <a:spLocks noGrp="1"/>
          </p:cNvSpPr>
          <p:nvPr>
            <p:ph type="sldNum" sz="quarter" idx="5"/>
          </p:nvPr>
        </p:nvSpPr>
        <p:spPr/>
        <p:txBody>
          <a:bodyPr/>
          <a:lstStyle/>
          <a:p>
            <a:fld id="{53A1E88B-61F8-314F-BB87-E84ADBA74B87}" type="slidenum">
              <a:rPr lang="en-US" smtClean="0"/>
              <a:t>3</a:t>
            </a:fld>
            <a:endParaRPr lang="en-US"/>
          </a:p>
        </p:txBody>
      </p:sp>
    </p:spTree>
    <p:extLst>
      <p:ext uri="{BB962C8B-B14F-4D97-AF65-F5344CB8AC3E}">
        <p14:creationId xmlns:p14="http://schemas.microsoft.com/office/powerpoint/2010/main" val="24118580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93239C-2C62-91DF-ED7E-A7E758BC7A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9577C0-8C70-D914-D16A-9C629A2BF42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018AB0F-E087-08F3-73FE-43AC01DB24ED}"/>
              </a:ext>
            </a:extLst>
          </p:cNvPr>
          <p:cNvSpPr>
            <a:spLocks noGrp="1"/>
          </p:cNvSpPr>
          <p:nvPr>
            <p:ph type="body" idx="1"/>
          </p:nvPr>
        </p:nvSpPr>
        <p:spPr/>
        <p:txBody>
          <a:bodyPr/>
          <a:lstStyle/>
          <a:p>
            <a:r>
              <a:rPr lang="en-US" dirty="0">
                <a:solidFill>
                  <a:schemeClr val="bg1"/>
                </a:solidFill>
              </a:rPr>
              <a:t>Have you ever seen clothing that changes color or glows in the dark? </a:t>
            </a:r>
            <a:br>
              <a:rPr lang="en-US" dirty="0">
                <a:solidFill>
                  <a:schemeClr val="bg1"/>
                </a:solidFill>
              </a:rPr>
            </a:br>
            <a:r>
              <a:rPr lang="en-US" dirty="0">
                <a:solidFill>
                  <a:schemeClr val="bg1"/>
                </a:solidFill>
              </a:rPr>
              <a:t>These changes don’t happen by accident. They are designed. </a:t>
            </a:r>
          </a:p>
          <a:p>
            <a:r>
              <a:rPr lang="en-US" b="1" dirty="0">
                <a:solidFill>
                  <a:schemeClr val="bg1"/>
                </a:solidFill>
              </a:rPr>
              <a:t>Smart textiles</a:t>
            </a:r>
            <a:r>
              <a:rPr lang="en-US" dirty="0">
                <a:solidFill>
                  <a:schemeClr val="bg1"/>
                </a:solidFill>
              </a:rPr>
              <a:t> are fabrics that are made to react to their surroundings. Some smart textiles respond to heat, some respond to light, and others respond to movement. Engineers and manufacturers carefully choose materials that can change in visible ways when something in the environment changes. </a:t>
            </a:r>
          </a:p>
          <a:p>
            <a:endParaRPr lang="en-US" dirty="0">
              <a:solidFill>
                <a:schemeClr val="bg1"/>
              </a:solidFill>
            </a:endParaRPr>
          </a:p>
          <a:p>
            <a:r>
              <a:rPr lang="en-US" dirty="0">
                <a:solidFill>
                  <a:schemeClr val="bg1"/>
                </a:solidFill>
              </a:rPr>
              <a:t>Many smart materials respond to their environment. Heat from the sun, warmth from your body, or darkness in a room can all cause a smart material to behave differently. Engineers study how </a:t>
            </a:r>
            <a:r>
              <a:rPr lang="en-US" b="1" dirty="0">
                <a:solidFill>
                  <a:schemeClr val="bg1"/>
                </a:solidFill>
              </a:rPr>
              <a:t>materials</a:t>
            </a:r>
            <a:r>
              <a:rPr lang="en-US" dirty="0">
                <a:solidFill>
                  <a:schemeClr val="bg1"/>
                </a:solidFill>
              </a:rPr>
              <a:t> react to these conditions so they can </a:t>
            </a:r>
            <a:r>
              <a:rPr lang="en-US" b="1" dirty="0">
                <a:solidFill>
                  <a:schemeClr val="bg1"/>
                </a:solidFill>
              </a:rPr>
              <a:t>design</a:t>
            </a:r>
            <a:r>
              <a:rPr lang="en-US" dirty="0">
                <a:solidFill>
                  <a:schemeClr val="bg1"/>
                </a:solidFill>
              </a:rPr>
              <a:t> fabrics that work the way they want them to. </a:t>
            </a:r>
          </a:p>
          <a:p>
            <a:endParaRPr lang="en-US" dirty="0">
              <a:solidFill>
                <a:schemeClr val="bg1"/>
              </a:solidFill>
            </a:endParaRPr>
          </a:p>
          <a:p>
            <a:r>
              <a:rPr lang="en-US" dirty="0">
                <a:solidFill>
                  <a:schemeClr val="bg1"/>
                </a:solidFill>
              </a:rPr>
              <a:t>In advanced manufacturing, people do not just make clothes look nice. They think about what the fabric should do. A shirt might need to change color when it gets hot, glow so it can be seen in the dark, or help keep someone safe. Manufacturers test materials, observe how they respond, and improve designs so the final product works well in real life. </a:t>
            </a:r>
          </a:p>
          <a:p>
            <a:endParaRPr lang="en-US" dirty="0">
              <a:solidFill>
                <a:schemeClr val="bg1"/>
              </a:solidFill>
            </a:endParaRPr>
          </a:p>
          <a:p>
            <a:r>
              <a:rPr lang="en-US" dirty="0">
                <a:solidFill>
                  <a:schemeClr val="bg1"/>
                </a:solidFill>
              </a:rPr>
              <a:t>In this activity, you are exploring these same ideas. By using glow-in-the-dark paint you will experience how smart textiles are designed to respond to their environment.</a:t>
            </a:r>
          </a:p>
          <a:p>
            <a:endParaRPr lang="en-US" dirty="0">
              <a:solidFill>
                <a:schemeClr val="bg1"/>
              </a:solidFill>
            </a:endParaRPr>
          </a:p>
          <a:p>
            <a:r>
              <a:rPr lang="en-US" dirty="0">
                <a:solidFill>
                  <a:schemeClr val="bg1"/>
                </a:solidFill>
              </a:rPr>
              <a:t>Just like engineers, you will plan a design, test how it works, and think about how materials can be used to solve problems or improve everyday objects. </a:t>
            </a:r>
          </a:p>
          <a:p>
            <a:endParaRPr lang="en-US" dirty="0"/>
          </a:p>
        </p:txBody>
      </p:sp>
      <p:sp>
        <p:nvSpPr>
          <p:cNvPr id="4" name="Slide Number Placeholder 3">
            <a:extLst>
              <a:ext uri="{FF2B5EF4-FFF2-40B4-BE49-F238E27FC236}">
                <a16:creationId xmlns:a16="http://schemas.microsoft.com/office/drawing/2014/main" id="{58419810-84AB-7322-92DD-A21CFE63B01C}"/>
              </a:ext>
            </a:extLst>
          </p:cNvPr>
          <p:cNvSpPr>
            <a:spLocks noGrp="1"/>
          </p:cNvSpPr>
          <p:nvPr>
            <p:ph type="sldNum" sz="quarter" idx="5"/>
          </p:nvPr>
        </p:nvSpPr>
        <p:spPr/>
        <p:txBody>
          <a:bodyPr/>
          <a:lstStyle/>
          <a:p>
            <a:fld id="{53A1E88B-61F8-314F-BB87-E84ADBA74B87}" type="slidenum">
              <a:rPr lang="en-US" smtClean="0"/>
              <a:t>4</a:t>
            </a:fld>
            <a:endParaRPr lang="en-US"/>
          </a:p>
        </p:txBody>
      </p:sp>
    </p:spTree>
    <p:extLst>
      <p:ext uri="{BB962C8B-B14F-4D97-AF65-F5344CB8AC3E}">
        <p14:creationId xmlns:p14="http://schemas.microsoft.com/office/powerpoint/2010/main" val="14866367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solidFill>
                  <a:schemeClr val="bg1"/>
                </a:solidFill>
              </a:rPr>
              <a:t>Smart Textile:</a:t>
            </a:r>
            <a:r>
              <a:rPr lang="en-US" sz="1200" dirty="0">
                <a:solidFill>
                  <a:schemeClr val="bg1"/>
                </a:solidFill>
              </a:rPr>
              <a:t> Fabric materials that contain special structures or materials that allow the fabric to react to changes in the environment, such as heat or light </a:t>
            </a:r>
          </a:p>
          <a:p>
            <a:r>
              <a:rPr lang="en-US" sz="1200" b="1" dirty="0">
                <a:solidFill>
                  <a:schemeClr val="bg1"/>
                </a:solidFill>
              </a:rPr>
              <a:t>Technology:</a:t>
            </a:r>
            <a:r>
              <a:rPr lang="en-US" sz="1200" dirty="0">
                <a:solidFill>
                  <a:schemeClr val="bg1"/>
                </a:solidFill>
              </a:rPr>
              <a:t> The application of scientific knowledge for practical purposes, helping people solve problems or improve everyday objects </a:t>
            </a:r>
          </a:p>
          <a:p>
            <a:r>
              <a:rPr lang="en-US" sz="1200" b="1" dirty="0">
                <a:solidFill>
                  <a:schemeClr val="bg1"/>
                </a:solidFill>
              </a:rPr>
              <a:t>Design:</a:t>
            </a:r>
            <a:r>
              <a:rPr lang="en-US" sz="1200" dirty="0">
                <a:solidFill>
                  <a:schemeClr val="bg1"/>
                </a:solidFill>
              </a:rPr>
              <a:t> A plan for how something will look or work in order to solve a problem or meet a need </a:t>
            </a:r>
          </a:p>
          <a:p>
            <a:r>
              <a:rPr lang="en-US" sz="1200" b="1" dirty="0">
                <a:solidFill>
                  <a:schemeClr val="bg1"/>
                </a:solidFill>
              </a:rPr>
              <a:t>Material:</a:t>
            </a:r>
            <a:r>
              <a:rPr lang="en-US" sz="1200" dirty="0">
                <a:solidFill>
                  <a:schemeClr val="bg1"/>
                </a:solidFill>
              </a:rPr>
              <a:t> What something is made of; engineers choose materials based on how they behave and what they can do </a:t>
            </a:r>
          </a:p>
        </p:txBody>
      </p:sp>
      <p:sp>
        <p:nvSpPr>
          <p:cNvPr id="4" name="Slide Number Placeholder 3"/>
          <p:cNvSpPr>
            <a:spLocks noGrp="1"/>
          </p:cNvSpPr>
          <p:nvPr>
            <p:ph type="sldNum" sz="quarter" idx="5"/>
          </p:nvPr>
        </p:nvSpPr>
        <p:spPr/>
        <p:txBody>
          <a:bodyPr/>
          <a:lstStyle/>
          <a:p>
            <a:fld id="{DDB9DE4C-BFBE-0A4C-B2BC-852F4F936737}" type="slidenum">
              <a:rPr lang="en-US" smtClean="0"/>
              <a:t>5</a:t>
            </a:fld>
            <a:endParaRPr lang="en-US"/>
          </a:p>
        </p:txBody>
      </p:sp>
    </p:spTree>
    <p:extLst>
      <p:ext uri="{BB962C8B-B14F-4D97-AF65-F5344CB8AC3E}">
        <p14:creationId xmlns:p14="http://schemas.microsoft.com/office/powerpoint/2010/main" val="18021913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62A2D-6E73-08F5-0605-181E7EFD3D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0C0F54-89EA-8A11-165A-1338F5DB8A0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C8359F9-E2E2-45EF-7B20-44950FB1737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86A724D-9FF8-2DEE-99E1-743B72DE6E36}"/>
              </a:ext>
            </a:extLst>
          </p:cNvPr>
          <p:cNvSpPr>
            <a:spLocks noGrp="1"/>
          </p:cNvSpPr>
          <p:nvPr>
            <p:ph type="sldNum" sz="quarter" idx="5"/>
          </p:nvPr>
        </p:nvSpPr>
        <p:spPr/>
        <p:txBody>
          <a:bodyPr/>
          <a:lstStyle/>
          <a:p>
            <a:fld id="{53A1E88B-61F8-314F-BB87-E84ADBA74B87}" type="slidenum">
              <a:rPr lang="en-US" smtClean="0"/>
              <a:t>6</a:t>
            </a:fld>
            <a:endParaRPr lang="en-US"/>
          </a:p>
        </p:txBody>
      </p:sp>
    </p:spTree>
    <p:extLst>
      <p:ext uri="{BB962C8B-B14F-4D97-AF65-F5344CB8AC3E}">
        <p14:creationId xmlns:p14="http://schemas.microsoft.com/office/powerpoint/2010/main" val="16786074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02F62B-879C-7147-279A-9870C95A52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E03EF1-4322-CBF3-007D-7F88D3840D4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94BC315-D307-2502-2C64-9AFEAB682845}"/>
              </a:ext>
            </a:extLst>
          </p:cNvPr>
          <p:cNvSpPr>
            <a:spLocks noGrp="1"/>
          </p:cNvSpPr>
          <p:nvPr>
            <p:ph type="body" idx="1"/>
          </p:nvPr>
        </p:nvSpPr>
        <p:spPr/>
        <p:txBody>
          <a:bodyPr/>
          <a:lstStyle/>
          <a:p>
            <a:r>
              <a:rPr lang="en-US" sz="1200" dirty="0">
                <a:solidFill>
                  <a:schemeClr val="bg1"/>
                </a:solidFill>
                <a:ea typeface="+mn-lt"/>
                <a:cs typeface="+mn-lt"/>
              </a:rPr>
              <a:t>Step 1:  Preparation and Material Distribution</a:t>
            </a:r>
          </a:p>
          <a:p>
            <a:pPr marL="285750" indent="-285750">
              <a:buFont typeface="Aptos"/>
              <a:buChar char="•"/>
            </a:pPr>
            <a:r>
              <a:rPr lang="en-US" sz="1200" dirty="0">
                <a:solidFill>
                  <a:schemeClr val="bg1"/>
                </a:solidFill>
                <a:ea typeface="+mn-lt"/>
                <a:cs typeface="+mn-lt"/>
              </a:rPr>
              <a:t>If desired, cover student workspaces with paper or cardboard to help protect desks and tables</a:t>
            </a:r>
          </a:p>
          <a:p>
            <a:pPr marL="285750" indent="-285750">
              <a:buFont typeface="Aptos"/>
              <a:buChar char="•"/>
            </a:pPr>
            <a:r>
              <a:rPr lang="en-US" sz="1200" dirty="0">
                <a:solidFill>
                  <a:schemeClr val="bg1"/>
                </a:solidFill>
                <a:ea typeface="+mn-lt"/>
                <a:cs typeface="+mn-lt"/>
              </a:rPr>
              <a:t>Each student should have 1 brush, 1 bucket hat, and access to share the glow-in-the-dark paint with others</a:t>
            </a:r>
          </a:p>
          <a:p>
            <a:endParaRPr lang="en-US" dirty="0"/>
          </a:p>
        </p:txBody>
      </p:sp>
      <p:sp>
        <p:nvSpPr>
          <p:cNvPr id="4" name="Slide Number Placeholder 3">
            <a:extLst>
              <a:ext uri="{FF2B5EF4-FFF2-40B4-BE49-F238E27FC236}">
                <a16:creationId xmlns:a16="http://schemas.microsoft.com/office/drawing/2014/main" id="{1EDC8758-6AA2-1664-7495-940BEEB2B290}"/>
              </a:ext>
            </a:extLst>
          </p:cNvPr>
          <p:cNvSpPr>
            <a:spLocks noGrp="1"/>
          </p:cNvSpPr>
          <p:nvPr>
            <p:ph type="sldNum" sz="quarter" idx="5"/>
          </p:nvPr>
        </p:nvSpPr>
        <p:spPr/>
        <p:txBody>
          <a:bodyPr/>
          <a:lstStyle/>
          <a:p>
            <a:fld id="{53A1E88B-61F8-314F-BB87-E84ADBA74B87}" type="slidenum">
              <a:rPr lang="en-US" smtClean="0"/>
              <a:t>7</a:t>
            </a:fld>
            <a:endParaRPr lang="en-US"/>
          </a:p>
        </p:txBody>
      </p:sp>
    </p:spTree>
    <p:extLst>
      <p:ext uri="{BB962C8B-B14F-4D97-AF65-F5344CB8AC3E}">
        <p14:creationId xmlns:p14="http://schemas.microsoft.com/office/powerpoint/2010/main" val="27347403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4F6F35-3FCB-F60C-9425-F5E9C06EE5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9F7FA8-80CB-E5A5-DBF4-D48E809A1F2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0267620-1AD9-DD07-11BF-47FC274311AD}"/>
              </a:ext>
            </a:extLst>
          </p:cNvPr>
          <p:cNvSpPr>
            <a:spLocks noGrp="1"/>
          </p:cNvSpPr>
          <p:nvPr>
            <p:ph type="body" idx="1"/>
          </p:nvPr>
        </p:nvSpPr>
        <p:spPr/>
        <p:txBody>
          <a:bodyPr/>
          <a:lstStyle/>
          <a:p>
            <a:r>
              <a:rPr lang="en-US" sz="1200" dirty="0">
                <a:solidFill>
                  <a:schemeClr val="bg1"/>
                </a:solidFill>
                <a:latin typeface="Arial"/>
                <a:cs typeface="Arial"/>
              </a:rPr>
              <a:t>Step 2: Design the smart textile and allow the paint to dry</a:t>
            </a:r>
          </a:p>
          <a:p>
            <a:endParaRPr lang="en-US" dirty="0"/>
          </a:p>
        </p:txBody>
      </p:sp>
      <p:sp>
        <p:nvSpPr>
          <p:cNvPr id="4" name="Slide Number Placeholder 3">
            <a:extLst>
              <a:ext uri="{FF2B5EF4-FFF2-40B4-BE49-F238E27FC236}">
                <a16:creationId xmlns:a16="http://schemas.microsoft.com/office/drawing/2014/main" id="{CB09F8A1-64B7-8D0B-4AA1-1F027F352320}"/>
              </a:ext>
            </a:extLst>
          </p:cNvPr>
          <p:cNvSpPr>
            <a:spLocks noGrp="1"/>
          </p:cNvSpPr>
          <p:nvPr>
            <p:ph type="sldNum" sz="quarter" idx="5"/>
          </p:nvPr>
        </p:nvSpPr>
        <p:spPr/>
        <p:txBody>
          <a:bodyPr/>
          <a:lstStyle/>
          <a:p>
            <a:fld id="{53A1E88B-61F8-314F-BB87-E84ADBA74B87}" type="slidenum">
              <a:rPr lang="en-US" smtClean="0"/>
              <a:t>8</a:t>
            </a:fld>
            <a:endParaRPr lang="en-US"/>
          </a:p>
        </p:txBody>
      </p:sp>
    </p:spTree>
    <p:extLst>
      <p:ext uri="{BB962C8B-B14F-4D97-AF65-F5344CB8AC3E}">
        <p14:creationId xmlns:p14="http://schemas.microsoft.com/office/powerpoint/2010/main" val="33323002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CF2A11-09AF-F129-60B1-6C52904BAB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07421C-0449-09F5-6548-5A679A539D9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5BF6FC7-E12A-3388-1A89-6C0BA2EDC178}"/>
              </a:ext>
            </a:extLst>
          </p:cNvPr>
          <p:cNvSpPr>
            <a:spLocks noGrp="1"/>
          </p:cNvSpPr>
          <p:nvPr>
            <p:ph type="body" idx="1"/>
          </p:nvPr>
        </p:nvSpPr>
        <p:spPr/>
        <p:txBody>
          <a:bodyPr/>
          <a:lstStyle/>
          <a:p>
            <a:r>
              <a:rPr lang="en-US" sz="1200">
                <a:solidFill>
                  <a:schemeClr val="bg1"/>
                </a:solidFill>
                <a:latin typeface="Arial"/>
                <a:cs typeface="Arial"/>
              </a:rPr>
              <a:t>Step 3: Test the Smart Textile</a:t>
            </a:r>
          </a:p>
          <a:p>
            <a:pPr marL="285750" indent="-285750">
              <a:buFont typeface="Aptos"/>
              <a:buChar char="•"/>
            </a:pPr>
            <a:r>
              <a:rPr lang="en-US" sz="1200">
                <a:solidFill>
                  <a:schemeClr val="bg1"/>
                </a:solidFill>
                <a:latin typeface="Arial"/>
                <a:cs typeface="Arial"/>
              </a:rPr>
              <a:t>Glow-in-the-dark paint works similarly to a flashlight battery. Before the students’ textiles can be tested, they will need to spend some time under some lights, or the sun.</a:t>
            </a:r>
          </a:p>
          <a:p>
            <a:endParaRPr lang="en-US"/>
          </a:p>
        </p:txBody>
      </p:sp>
      <p:sp>
        <p:nvSpPr>
          <p:cNvPr id="4" name="Slide Number Placeholder 3">
            <a:extLst>
              <a:ext uri="{FF2B5EF4-FFF2-40B4-BE49-F238E27FC236}">
                <a16:creationId xmlns:a16="http://schemas.microsoft.com/office/drawing/2014/main" id="{C07D2758-EE13-61B9-F5B2-A7C2C4305924}"/>
              </a:ext>
            </a:extLst>
          </p:cNvPr>
          <p:cNvSpPr>
            <a:spLocks noGrp="1"/>
          </p:cNvSpPr>
          <p:nvPr>
            <p:ph type="sldNum" sz="quarter" idx="5"/>
          </p:nvPr>
        </p:nvSpPr>
        <p:spPr/>
        <p:txBody>
          <a:bodyPr/>
          <a:lstStyle/>
          <a:p>
            <a:fld id="{53A1E88B-61F8-314F-BB87-E84ADBA74B87}" type="slidenum">
              <a:rPr lang="en-US" smtClean="0"/>
              <a:t>9</a:t>
            </a:fld>
            <a:endParaRPr lang="en-US"/>
          </a:p>
        </p:txBody>
      </p:sp>
    </p:spTree>
    <p:extLst>
      <p:ext uri="{BB962C8B-B14F-4D97-AF65-F5344CB8AC3E}">
        <p14:creationId xmlns:p14="http://schemas.microsoft.com/office/powerpoint/2010/main" val="4950451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22823C-1EE6-E472-7566-007E387BF2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799693-8079-4A6D-756D-A3DA74930F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765E92-0811-2B76-D946-9A77CCFDC41B}"/>
              </a:ext>
            </a:extLst>
          </p:cNvPr>
          <p:cNvSpPr>
            <a:spLocks noGrp="1"/>
          </p:cNvSpPr>
          <p:nvPr>
            <p:ph type="body" idx="1"/>
          </p:nvPr>
        </p:nvSpPr>
        <p:spPr/>
        <p:txBody>
          <a:bodyPr/>
          <a:lstStyle/>
          <a:p>
            <a:pPr marL="285750" indent="-285750">
              <a:buFont typeface="Aptos"/>
              <a:buChar char="•"/>
            </a:pPr>
            <a:r>
              <a:rPr lang="en-US" sz="1200">
                <a:solidFill>
                  <a:schemeClr val="bg1"/>
                </a:solidFill>
                <a:latin typeface="Arial"/>
                <a:cs typeface="Arial"/>
              </a:rPr>
              <a:t>How did your smart textile behave differently from regular clothing?</a:t>
            </a:r>
            <a:endParaRPr lang="en-US" sz="1200">
              <a:solidFill>
                <a:schemeClr val="bg1"/>
              </a:solidFill>
              <a:cs typeface="Arial"/>
            </a:endParaRPr>
          </a:p>
          <a:p>
            <a:pPr marL="285750" indent="-285750">
              <a:buFont typeface="Aptos"/>
              <a:buChar char="•"/>
            </a:pPr>
            <a:r>
              <a:rPr lang="en-US" sz="1200">
                <a:solidFill>
                  <a:schemeClr val="bg1"/>
                </a:solidFill>
                <a:latin typeface="Arial"/>
                <a:cs typeface="Arial"/>
              </a:rPr>
              <a:t>Why might someone want to use smart materials, like glow-in-the-dark paint?</a:t>
            </a:r>
            <a:endParaRPr lang="en-US" sz="1200">
              <a:solidFill>
                <a:schemeClr val="bg1"/>
              </a:solidFill>
              <a:cs typeface="Arial"/>
            </a:endParaRPr>
          </a:p>
          <a:p>
            <a:pPr marL="285750" indent="-285750">
              <a:buFont typeface="Aptos"/>
              <a:buChar char="•"/>
            </a:pPr>
            <a:r>
              <a:rPr lang="en-US" sz="1200">
                <a:solidFill>
                  <a:schemeClr val="bg1"/>
                </a:solidFill>
                <a:latin typeface="Arial"/>
                <a:cs typeface="Arial"/>
              </a:rPr>
              <a:t>How could glowing clothing help keep people safe?</a:t>
            </a:r>
            <a:endParaRPr lang="en-US" sz="1200">
              <a:solidFill>
                <a:schemeClr val="bg1"/>
              </a:solidFill>
              <a:cs typeface="Arial"/>
            </a:endParaRPr>
          </a:p>
          <a:p>
            <a:pPr marL="285750" indent="-285750">
              <a:buFont typeface="Aptos"/>
              <a:buChar char="•"/>
            </a:pPr>
            <a:r>
              <a:rPr lang="en-US" sz="1200">
                <a:solidFill>
                  <a:schemeClr val="bg1"/>
                </a:solidFill>
                <a:latin typeface="Arial"/>
                <a:cs typeface="Arial"/>
              </a:rPr>
              <a:t>What other materials do you think could be added to clothing to make it “smart”?</a:t>
            </a:r>
          </a:p>
          <a:p>
            <a:endParaRPr lang="en-US"/>
          </a:p>
        </p:txBody>
      </p:sp>
      <p:sp>
        <p:nvSpPr>
          <p:cNvPr id="4" name="Slide Number Placeholder 3">
            <a:extLst>
              <a:ext uri="{FF2B5EF4-FFF2-40B4-BE49-F238E27FC236}">
                <a16:creationId xmlns:a16="http://schemas.microsoft.com/office/drawing/2014/main" id="{0D990239-B6E5-1369-7CFD-23D6F0B1A597}"/>
              </a:ext>
            </a:extLst>
          </p:cNvPr>
          <p:cNvSpPr>
            <a:spLocks noGrp="1"/>
          </p:cNvSpPr>
          <p:nvPr>
            <p:ph type="sldNum" sz="quarter" idx="5"/>
          </p:nvPr>
        </p:nvSpPr>
        <p:spPr/>
        <p:txBody>
          <a:bodyPr/>
          <a:lstStyle/>
          <a:p>
            <a:fld id="{DDB9DE4C-BFBE-0A4C-B2BC-852F4F936737}" type="slidenum">
              <a:rPr lang="en-US" smtClean="0"/>
              <a:t>10</a:t>
            </a:fld>
            <a:endParaRPr lang="en-US"/>
          </a:p>
        </p:txBody>
      </p:sp>
    </p:spTree>
    <p:extLst>
      <p:ext uri="{BB962C8B-B14F-4D97-AF65-F5344CB8AC3E}">
        <p14:creationId xmlns:p14="http://schemas.microsoft.com/office/powerpoint/2010/main" val="9532253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8B58D1-82C7-E6D0-B4C4-D61E61D0C8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49A715-650D-21F4-0988-A0C25FD855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F49BEF-188E-898A-8204-A547C4EE6124}"/>
              </a:ext>
            </a:extLst>
          </p:cNvPr>
          <p:cNvSpPr>
            <a:spLocks noGrp="1"/>
          </p:cNvSpPr>
          <p:nvPr>
            <p:ph type="body" idx="1"/>
          </p:nvPr>
        </p:nvSpPr>
        <p:spPr/>
        <p:txBody>
          <a:bodyPr/>
          <a:lstStyle/>
          <a:p>
            <a:pPr marL="285750" indent="-285750">
              <a:buFont typeface="Aptos"/>
              <a:buChar char="•"/>
            </a:pPr>
            <a:r>
              <a:rPr lang="en-US" sz="1200" b="1">
                <a:solidFill>
                  <a:schemeClr val="bg1"/>
                </a:solidFill>
                <a:latin typeface="Arial"/>
                <a:cs typeface="Arial"/>
              </a:rPr>
              <a:t>Clothing designers</a:t>
            </a:r>
            <a:r>
              <a:rPr lang="en-US" sz="1200">
                <a:solidFill>
                  <a:schemeClr val="bg1"/>
                </a:solidFill>
                <a:latin typeface="Arial"/>
                <a:cs typeface="Arial"/>
              </a:rPr>
              <a:t> sometimes choose smart materials that reduce sweat, increase airflow, glow in the dark, or even light up</a:t>
            </a:r>
          </a:p>
          <a:p>
            <a:pPr marL="285750" indent="-285750">
              <a:buFont typeface="Aptos"/>
              <a:buChar char="•"/>
            </a:pPr>
            <a:r>
              <a:rPr lang="en-US" sz="1200" b="1">
                <a:solidFill>
                  <a:schemeClr val="bg1"/>
                </a:solidFill>
                <a:latin typeface="Arial"/>
                <a:cs typeface="Arial"/>
              </a:rPr>
              <a:t>Materials testers</a:t>
            </a:r>
            <a:r>
              <a:rPr lang="en-US" sz="1200">
                <a:solidFill>
                  <a:schemeClr val="bg1"/>
                </a:solidFill>
                <a:latin typeface="Arial"/>
                <a:cs typeface="Arial"/>
              </a:rPr>
              <a:t> check materials to see how they react to things like light or movement. They test materials to make sure they work the way they should</a:t>
            </a:r>
          </a:p>
          <a:p>
            <a:pPr marL="285750" indent="-285750">
              <a:buFont typeface="Aptos"/>
              <a:buChar char="•"/>
            </a:pPr>
            <a:r>
              <a:rPr lang="en-US" sz="1200" b="1">
                <a:solidFill>
                  <a:schemeClr val="bg1"/>
                </a:solidFill>
                <a:latin typeface="Arial"/>
                <a:cs typeface="Arial"/>
              </a:rPr>
              <a:t>Technology designers</a:t>
            </a:r>
            <a:r>
              <a:rPr lang="en-US" sz="1200">
                <a:solidFill>
                  <a:schemeClr val="bg1"/>
                </a:solidFill>
                <a:latin typeface="Arial"/>
                <a:cs typeface="Arial"/>
              </a:rPr>
              <a:t> think about new ways to add special features to everyday items. They help decide when something should glow, shine, or stand out</a:t>
            </a:r>
            <a:endParaRPr lang="en-US" sz="1200">
              <a:solidFill>
                <a:schemeClr val="bg1"/>
              </a:solidFill>
              <a:cs typeface="Arial"/>
            </a:endParaRPr>
          </a:p>
          <a:p>
            <a:pPr marL="285750" indent="-285750">
              <a:buFont typeface="Aptos"/>
              <a:buChar char="•"/>
            </a:pPr>
            <a:r>
              <a:rPr lang="en-US" sz="1200" b="1">
                <a:solidFill>
                  <a:schemeClr val="bg1"/>
                </a:solidFill>
                <a:latin typeface="Arial"/>
                <a:cs typeface="Arial"/>
              </a:rPr>
              <a:t>Factory workers</a:t>
            </a:r>
            <a:r>
              <a:rPr lang="en-US" sz="1200">
                <a:solidFill>
                  <a:schemeClr val="bg1"/>
                </a:solidFill>
                <a:latin typeface="Arial"/>
                <a:cs typeface="Arial"/>
              </a:rPr>
              <a:t> rely on smart materials that may reflect light, glow, or make sound to alert them to potential danger</a:t>
            </a:r>
            <a:endParaRPr lang="en-US" sz="1200">
              <a:solidFill>
                <a:schemeClr val="bg1"/>
              </a:solidFill>
              <a:cs typeface="Arial"/>
            </a:endParaRPr>
          </a:p>
          <a:p>
            <a:endParaRPr lang="en-US"/>
          </a:p>
        </p:txBody>
      </p:sp>
      <p:sp>
        <p:nvSpPr>
          <p:cNvPr id="4" name="Slide Number Placeholder 3">
            <a:extLst>
              <a:ext uri="{FF2B5EF4-FFF2-40B4-BE49-F238E27FC236}">
                <a16:creationId xmlns:a16="http://schemas.microsoft.com/office/drawing/2014/main" id="{6B603AB1-988E-D721-B940-209F66EE841F}"/>
              </a:ext>
            </a:extLst>
          </p:cNvPr>
          <p:cNvSpPr>
            <a:spLocks noGrp="1"/>
          </p:cNvSpPr>
          <p:nvPr>
            <p:ph type="sldNum" sz="quarter" idx="5"/>
          </p:nvPr>
        </p:nvSpPr>
        <p:spPr/>
        <p:txBody>
          <a:bodyPr/>
          <a:lstStyle/>
          <a:p>
            <a:fld id="{5D863557-D366-4D3F-BC0C-F3272CC15D5F}" type="slidenum">
              <a:rPr lang="en-US" smtClean="0"/>
              <a:t>11</a:t>
            </a:fld>
            <a:endParaRPr lang="en-US"/>
          </a:p>
        </p:txBody>
      </p:sp>
    </p:spTree>
    <p:extLst>
      <p:ext uri="{BB962C8B-B14F-4D97-AF65-F5344CB8AC3E}">
        <p14:creationId xmlns:p14="http://schemas.microsoft.com/office/powerpoint/2010/main" val="1942579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8/5/26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8/5/26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8/5/26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8/5/26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8/5/26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8/5/26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58DD67E-BC89-93FA-9554-925EDEF329A3}"/>
              </a:ext>
            </a:extLst>
          </p:cNvPr>
          <p:cNvSpPr/>
          <p:nvPr userDrawn="1"/>
        </p:nvSpPr>
        <p:spPr>
          <a:xfrm>
            <a:off x="0" y="0"/>
            <a:ext cx="12192000" cy="6858000"/>
          </a:xfrm>
          <a:prstGeom prst="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
            </a:endParaRPr>
          </a:p>
        </p:txBody>
      </p:sp>
      <p:sp>
        <p:nvSpPr>
          <p:cNvPr id="3" name="Content Placeholder 2">
            <a:extLst>
              <a:ext uri="{FF2B5EF4-FFF2-40B4-BE49-F238E27FC236}">
                <a16:creationId xmlns:a16="http://schemas.microsoft.com/office/drawing/2014/main" id="{8F616484-2568-850B-1A82-7F000C04755A}"/>
              </a:ext>
            </a:extLst>
          </p:cNvPr>
          <p:cNvSpPr>
            <a:spLocks noGrp="1"/>
          </p:cNvSpPr>
          <p:nvPr>
            <p:ph idx="1"/>
          </p:nvPr>
        </p:nvSpPr>
        <p:spPr>
          <a:xfrm>
            <a:off x="838200" y="1382751"/>
            <a:ext cx="10515600" cy="4839973"/>
          </a:xfrm>
        </p:spPr>
        <p:txBody>
          <a:bodyPr/>
          <a:lstStyle>
            <a:lvl1pPr marL="228600" indent="-228600">
              <a:buClr>
                <a:schemeClr val="accent2"/>
              </a:buClr>
              <a:buFont typeface="Wingdings" pitchFamily="2" charset="2"/>
              <a:buChar char="§"/>
              <a:defRPr b="1">
                <a:solidFill>
                  <a:schemeClr val="bg1"/>
                </a:solidFill>
                <a:latin typeface="Montserrat" pitchFamily="2" charset="77"/>
              </a:defRPr>
            </a:lvl1pPr>
            <a:lvl2pPr marL="685800" indent="-228600">
              <a:buClr>
                <a:schemeClr val="accent2"/>
              </a:buClr>
              <a:buFont typeface="Wingdings" pitchFamily="2" charset="2"/>
              <a:buChar char="§"/>
              <a:defRPr b="1">
                <a:solidFill>
                  <a:schemeClr val="bg1"/>
                </a:solidFill>
                <a:latin typeface="Montserrat" pitchFamily="2" charset="77"/>
              </a:defRPr>
            </a:lvl2pPr>
            <a:lvl3pPr marL="1143000" indent="-228600">
              <a:buClr>
                <a:schemeClr val="accent2"/>
              </a:buClr>
              <a:buFont typeface="Wingdings" pitchFamily="2" charset="2"/>
              <a:buChar char="§"/>
              <a:defRPr b="1">
                <a:solidFill>
                  <a:schemeClr val="bg1"/>
                </a:solidFill>
                <a:latin typeface="Montserrat" pitchFamily="2" charset="77"/>
              </a:defRPr>
            </a:lvl3pPr>
            <a:lvl4pPr marL="1600200" indent="-228600">
              <a:buClr>
                <a:schemeClr val="accent2"/>
              </a:buClr>
              <a:buFont typeface="Wingdings" pitchFamily="2" charset="2"/>
              <a:buChar char="§"/>
              <a:defRPr b="1">
                <a:solidFill>
                  <a:schemeClr val="bg1"/>
                </a:solidFill>
                <a:latin typeface="Montserrat" pitchFamily="2" charset="77"/>
              </a:defRPr>
            </a:lvl4pPr>
            <a:lvl5pPr marL="2057400" indent="-228600">
              <a:buClr>
                <a:schemeClr val="accent2"/>
              </a:buClr>
              <a:buFont typeface="Wingdings" pitchFamily="2" charset="2"/>
              <a:buChar char="§"/>
              <a:defRPr b="1">
                <a:solidFill>
                  <a:schemeClr val="bg1"/>
                </a:solidFill>
                <a:latin typeface="Montserrat"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descr="A black and white logo&#10;&#10;AI-generated content may be incorrect.">
            <a:extLst>
              <a:ext uri="{FF2B5EF4-FFF2-40B4-BE49-F238E27FC236}">
                <a16:creationId xmlns:a16="http://schemas.microsoft.com/office/drawing/2014/main" id="{B4738BF2-0807-DE76-C570-68E32287CA0F}"/>
              </a:ext>
            </a:extLst>
          </p:cNvPr>
          <p:cNvPicPr>
            <a:picLocks noChangeAspect="1"/>
          </p:cNvPicPr>
          <p:nvPr userDrawn="1"/>
        </p:nvPicPr>
        <p:blipFill>
          <a:blip r:embed="rId2"/>
          <a:stretch>
            <a:fillRect/>
          </a:stretch>
        </p:blipFill>
        <p:spPr>
          <a:xfrm>
            <a:off x="47357" y="124204"/>
            <a:ext cx="1084730" cy="838200"/>
          </a:xfrm>
          <a:prstGeom prst="rect">
            <a:avLst/>
          </a:prstGeom>
        </p:spPr>
      </p:pic>
      <p:sp>
        <p:nvSpPr>
          <p:cNvPr id="12" name="Title 11">
            <a:extLst>
              <a:ext uri="{FF2B5EF4-FFF2-40B4-BE49-F238E27FC236}">
                <a16:creationId xmlns:a16="http://schemas.microsoft.com/office/drawing/2014/main" id="{8828A0FF-9626-E204-39F9-485984B8EE23}"/>
              </a:ext>
            </a:extLst>
          </p:cNvPr>
          <p:cNvSpPr>
            <a:spLocks noGrp="1"/>
          </p:cNvSpPr>
          <p:nvPr>
            <p:ph type="title"/>
          </p:nvPr>
        </p:nvSpPr>
        <p:spPr>
          <a:xfrm>
            <a:off x="1086678" y="22190"/>
            <a:ext cx="10515600" cy="1086506"/>
          </a:xfrm>
          <a:prstGeom prst="rect">
            <a:avLst/>
          </a:prstGeom>
        </p:spPr>
        <p:txBody>
          <a:bodyPr/>
          <a:lstStyle>
            <a:lvl1pPr>
              <a:defRPr b="1">
                <a:latin typeface="Montserrat" pitchFamily="2" charset="77"/>
              </a:defRPr>
            </a:lvl1pPr>
          </a:lstStyle>
          <a:p>
            <a:r>
              <a:rPr lang="en-US"/>
              <a:t>Click to edit Master title style</a:t>
            </a:r>
          </a:p>
        </p:txBody>
      </p:sp>
      <p:pic>
        <p:nvPicPr>
          <p:cNvPr id="2" name="Picture 1" descr="A logo with colorful circles and text&#10;&#10;AI-generated content may be incorrect.">
            <a:extLst>
              <a:ext uri="{FF2B5EF4-FFF2-40B4-BE49-F238E27FC236}">
                <a16:creationId xmlns:a16="http://schemas.microsoft.com/office/drawing/2014/main" id="{14589EAD-18C6-A7FD-5879-E91349D55F3D}"/>
              </a:ext>
            </a:extLst>
          </p:cNvPr>
          <p:cNvPicPr>
            <a:picLocks noChangeAspect="1"/>
          </p:cNvPicPr>
          <p:nvPr userDrawn="1"/>
        </p:nvPicPr>
        <p:blipFill>
          <a:blip r:embed="rId3"/>
          <a:stretch>
            <a:fillRect/>
          </a:stretch>
        </p:blipFill>
        <p:spPr>
          <a:xfrm>
            <a:off x="9682843" y="6179648"/>
            <a:ext cx="2509157" cy="634262"/>
          </a:xfrm>
          <a:prstGeom prst="rect">
            <a:avLst/>
          </a:prstGeom>
          <a:noFill/>
        </p:spPr>
      </p:pic>
    </p:spTree>
    <p:extLst>
      <p:ext uri="{BB962C8B-B14F-4D97-AF65-F5344CB8AC3E}">
        <p14:creationId xmlns:p14="http://schemas.microsoft.com/office/powerpoint/2010/main" val="1642504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8/5/26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6.sv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11.sv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1.svg"/><Relationship Id="rId7"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8.pn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6.svg"/><Relationship Id="rId7"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9.svg"/><Relationship Id="rId4" Type="http://schemas.openxmlformats.org/officeDocument/2006/relationships/image" Target="../media/image1.png"/><Relationship Id="rId9" Type="http://schemas.openxmlformats.org/officeDocument/2006/relationships/image" Target="../media/image18.svg"/></Relationships>
</file>

<file path=ppt/slides/_rels/slide7.xml.rels><?xml version="1.0" encoding="UTF-8" standalone="yes"?>
<Relationships xmlns="http://schemas.openxmlformats.org/package/2006/relationships"><Relationship Id="rId3" Type="http://schemas.openxmlformats.org/officeDocument/2006/relationships/image" Target="../media/image20.svg"/><Relationship Id="rId7"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20.svg"/><Relationship Id="rId7"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20.svg"/><Relationship Id="rId7" Type="http://schemas.openxmlformats.org/officeDocument/2006/relationships/image" Target="../media/image23.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7.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5.svg"/><Relationship Id="rId7" Type="http://schemas.openxmlformats.org/officeDocument/2006/relationships/image" Target="../media/image26.jpe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 Id="rId9" Type="http://schemas.openxmlformats.org/officeDocument/2006/relationships/image" Target="../media/image2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C9ECC5B3-0CED-C082-AC17-2D5D01CF26A9}"/>
              </a:ext>
            </a:extLst>
          </p:cNvPr>
          <p:cNvSpPr>
            <a:spLocks/>
          </p:cNvSpPr>
          <p:nvPr/>
        </p:nvSpPr>
        <p:spPr>
          <a:xfrm>
            <a:off x="0" y="0"/>
            <a:ext cx="12192000" cy="6858000"/>
          </a:xfrm>
          <a:prstGeom prst="rect">
            <a:avLst/>
          </a:prstGeom>
          <a:gradFill>
            <a:gsLst>
              <a:gs pos="68000">
                <a:srgbClr val="23183B"/>
              </a:gs>
              <a:gs pos="0">
                <a:srgbClr val="ED1C24"/>
              </a:gs>
              <a:gs pos="30000">
                <a:srgbClr val="2E3192"/>
              </a:gs>
            </a:gsLst>
            <a:lin ang="168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717E8E90-6514-6CB6-8DF9-168AACE5B166}"/>
              </a:ext>
            </a:extLst>
          </p:cNvPr>
          <p:cNvPicPr>
            <a:picLocks noChangeAspect="1"/>
          </p:cNvPicPr>
          <p:nvPr/>
        </p:nvPicPr>
        <p:blipFill>
          <a:blip r:embed="rId3"/>
          <a:stretch>
            <a:fillRect/>
          </a:stretch>
        </p:blipFill>
        <p:spPr>
          <a:xfrm>
            <a:off x="4189354" y="859636"/>
            <a:ext cx="3498900" cy="659577"/>
          </a:xfrm>
          <a:prstGeom prst="rect">
            <a:avLst/>
          </a:prstGeom>
        </p:spPr>
      </p:pic>
      <p:sp>
        <p:nvSpPr>
          <p:cNvPr id="58" name="Rectangle 57">
            <a:extLst>
              <a:ext uri="{FF2B5EF4-FFF2-40B4-BE49-F238E27FC236}">
                <a16:creationId xmlns:a16="http://schemas.microsoft.com/office/drawing/2014/main" id="{78807C62-9DAA-A39F-3F13-24DA51632155}"/>
              </a:ext>
            </a:extLst>
          </p:cNvPr>
          <p:cNvSpPr/>
          <p:nvPr/>
        </p:nvSpPr>
        <p:spPr>
          <a:xfrm>
            <a:off x="51706" y="2262298"/>
            <a:ext cx="12192000" cy="1830145"/>
          </a:xfrm>
          <a:prstGeom prst="rect">
            <a:avLst/>
          </a:prstGeom>
          <a:gradFill>
            <a:gsLst>
              <a:gs pos="73000">
                <a:schemeClr val="bg1"/>
              </a:gs>
              <a:gs pos="87000">
                <a:schemeClr val="bg1">
                  <a:alpha val="0"/>
                </a:schemeClr>
              </a:gs>
            </a:gsLst>
            <a:lin ang="21594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A93D99B6-247C-7F40-5B52-4EA37476D839}"/>
              </a:ext>
            </a:extLst>
          </p:cNvPr>
          <p:cNvPicPr>
            <a:picLocks noChangeAspect="1"/>
          </p:cNvPicPr>
          <p:nvPr/>
        </p:nvPicPr>
        <p:blipFill>
          <a:blip r:embed="rId4"/>
          <a:stretch>
            <a:fillRect/>
          </a:stretch>
        </p:blipFill>
        <p:spPr>
          <a:xfrm>
            <a:off x="10087082" y="418140"/>
            <a:ext cx="1966499" cy="6061684"/>
          </a:xfrm>
          <a:prstGeom prst="rect">
            <a:avLst/>
          </a:prstGeom>
        </p:spPr>
      </p:pic>
      <p:sp>
        <p:nvSpPr>
          <p:cNvPr id="8" name="5-Point Star 7">
            <a:extLst>
              <a:ext uri="{FF2B5EF4-FFF2-40B4-BE49-F238E27FC236}">
                <a16:creationId xmlns:a16="http://schemas.microsoft.com/office/drawing/2014/main" id="{BA9C3B94-1F1C-2796-5A94-35C1804B35DA}"/>
              </a:ext>
            </a:extLst>
          </p:cNvPr>
          <p:cNvSpPr/>
          <p:nvPr/>
        </p:nvSpPr>
        <p:spPr>
          <a:xfrm>
            <a:off x="388764" y="551529"/>
            <a:ext cx="325924" cy="325924"/>
          </a:xfrm>
          <a:prstGeom prst="star5">
            <a:avLst>
              <a:gd name="adj" fmla="val 15886"/>
              <a:gd name="hf" fmla="val 105146"/>
              <a:gd name="vf" fmla="val 110557"/>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5-Point Star 8">
            <a:extLst>
              <a:ext uri="{FF2B5EF4-FFF2-40B4-BE49-F238E27FC236}">
                <a16:creationId xmlns:a16="http://schemas.microsoft.com/office/drawing/2014/main" id="{AB5CFDCB-D37B-4DDD-73A0-25F920DDD5C1}"/>
              </a:ext>
            </a:extLst>
          </p:cNvPr>
          <p:cNvSpPr/>
          <p:nvPr/>
        </p:nvSpPr>
        <p:spPr>
          <a:xfrm>
            <a:off x="4353360" y="1709410"/>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5-Point Star 9">
            <a:extLst>
              <a:ext uri="{FF2B5EF4-FFF2-40B4-BE49-F238E27FC236}">
                <a16:creationId xmlns:a16="http://schemas.microsoft.com/office/drawing/2014/main" id="{26E450CC-61F8-2659-6381-A5C5F04C74AD}"/>
              </a:ext>
            </a:extLst>
          </p:cNvPr>
          <p:cNvSpPr/>
          <p:nvPr/>
        </p:nvSpPr>
        <p:spPr>
          <a:xfrm rot="902708">
            <a:off x="7693798" y="225605"/>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5-Point Star 10">
            <a:extLst>
              <a:ext uri="{FF2B5EF4-FFF2-40B4-BE49-F238E27FC236}">
                <a16:creationId xmlns:a16="http://schemas.microsoft.com/office/drawing/2014/main" id="{41BAE186-B67C-3592-D411-A65D0DEE9BA7}"/>
              </a:ext>
            </a:extLst>
          </p:cNvPr>
          <p:cNvSpPr/>
          <p:nvPr/>
        </p:nvSpPr>
        <p:spPr>
          <a:xfrm rot="20307316">
            <a:off x="1671983" y="338725"/>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5-Point Star 11">
            <a:extLst>
              <a:ext uri="{FF2B5EF4-FFF2-40B4-BE49-F238E27FC236}">
                <a16:creationId xmlns:a16="http://schemas.microsoft.com/office/drawing/2014/main" id="{C9E93AA8-62C0-C578-CD39-64DC355AA078}"/>
              </a:ext>
            </a:extLst>
          </p:cNvPr>
          <p:cNvSpPr/>
          <p:nvPr/>
        </p:nvSpPr>
        <p:spPr>
          <a:xfrm rot="2148141">
            <a:off x="6772780" y="1741064"/>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5-Point Star 12">
            <a:extLst>
              <a:ext uri="{FF2B5EF4-FFF2-40B4-BE49-F238E27FC236}">
                <a16:creationId xmlns:a16="http://schemas.microsoft.com/office/drawing/2014/main" id="{DAE76AE9-8E80-3F8D-AE98-7E319CC4D6AA}"/>
              </a:ext>
            </a:extLst>
          </p:cNvPr>
          <p:cNvSpPr/>
          <p:nvPr/>
        </p:nvSpPr>
        <p:spPr>
          <a:xfrm>
            <a:off x="2712588" y="466667"/>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5-Point Star 13">
            <a:extLst>
              <a:ext uri="{FF2B5EF4-FFF2-40B4-BE49-F238E27FC236}">
                <a16:creationId xmlns:a16="http://schemas.microsoft.com/office/drawing/2014/main" id="{04130F70-8E79-4B78-0DF3-4BE3FCB56FD2}"/>
              </a:ext>
            </a:extLst>
          </p:cNvPr>
          <p:cNvSpPr/>
          <p:nvPr/>
        </p:nvSpPr>
        <p:spPr>
          <a:xfrm>
            <a:off x="4052185" y="286327"/>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5-Point Star 14">
            <a:extLst>
              <a:ext uri="{FF2B5EF4-FFF2-40B4-BE49-F238E27FC236}">
                <a16:creationId xmlns:a16="http://schemas.microsoft.com/office/drawing/2014/main" id="{499019DD-F2D6-5E70-B50F-2C9C914E08F3}"/>
              </a:ext>
            </a:extLst>
          </p:cNvPr>
          <p:cNvSpPr/>
          <p:nvPr/>
        </p:nvSpPr>
        <p:spPr>
          <a:xfrm rot="902708">
            <a:off x="11648778" y="1289183"/>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5-Point Star 15">
            <a:extLst>
              <a:ext uri="{FF2B5EF4-FFF2-40B4-BE49-F238E27FC236}">
                <a16:creationId xmlns:a16="http://schemas.microsoft.com/office/drawing/2014/main" id="{768DE1BF-3150-354A-1C5B-FD5C94D50BEC}"/>
              </a:ext>
            </a:extLst>
          </p:cNvPr>
          <p:cNvSpPr/>
          <p:nvPr/>
        </p:nvSpPr>
        <p:spPr>
          <a:xfrm rot="20335936">
            <a:off x="10414343" y="211351"/>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5-Point Star 16">
            <a:extLst>
              <a:ext uri="{FF2B5EF4-FFF2-40B4-BE49-F238E27FC236}">
                <a16:creationId xmlns:a16="http://schemas.microsoft.com/office/drawing/2014/main" id="{F241931A-3114-4EE7-A4D4-2743269C5C37}"/>
              </a:ext>
            </a:extLst>
          </p:cNvPr>
          <p:cNvSpPr/>
          <p:nvPr/>
        </p:nvSpPr>
        <p:spPr>
          <a:xfrm>
            <a:off x="8721088" y="1728412"/>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CFADC267-77AA-B162-D3D7-442AEDB5641F}"/>
              </a:ext>
            </a:extLst>
          </p:cNvPr>
          <p:cNvPicPr>
            <a:picLocks noChangeAspect="1"/>
          </p:cNvPicPr>
          <p:nvPr/>
        </p:nvPicPr>
        <p:blipFill>
          <a:blip r:embed="rId5"/>
          <a:stretch>
            <a:fillRect/>
          </a:stretch>
        </p:blipFill>
        <p:spPr>
          <a:xfrm>
            <a:off x="91720" y="5925596"/>
            <a:ext cx="985793" cy="761749"/>
          </a:xfrm>
          <a:prstGeom prst="rect">
            <a:avLst/>
          </a:prstGeom>
        </p:spPr>
      </p:pic>
      <p:sp>
        <p:nvSpPr>
          <p:cNvPr id="24" name="5-Point Star 23">
            <a:extLst>
              <a:ext uri="{FF2B5EF4-FFF2-40B4-BE49-F238E27FC236}">
                <a16:creationId xmlns:a16="http://schemas.microsoft.com/office/drawing/2014/main" id="{08A4F9EA-BD54-8A76-1F77-FD6280A0EB26}"/>
              </a:ext>
            </a:extLst>
          </p:cNvPr>
          <p:cNvSpPr/>
          <p:nvPr/>
        </p:nvSpPr>
        <p:spPr>
          <a:xfrm>
            <a:off x="1668915" y="1533221"/>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5-Point Star 24">
            <a:extLst>
              <a:ext uri="{FF2B5EF4-FFF2-40B4-BE49-F238E27FC236}">
                <a16:creationId xmlns:a16="http://schemas.microsoft.com/office/drawing/2014/main" id="{ECBBD424-549F-540C-C3B0-F27D55132553}"/>
              </a:ext>
            </a:extLst>
          </p:cNvPr>
          <p:cNvSpPr/>
          <p:nvPr/>
        </p:nvSpPr>
        <p:spPr>
          <a:xfrm>
            <a:off x="347412" y="1252467"/>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5-Point Star 25">
            <a:extLst>
              <a:ext uri="{FF2B5EF4-FFF2-40B4-BE49-F238E27FC236}">
                <a16:creationId xmlns:a16="http://schemas.microsoft.com/office/drawing/2014/main" id="{1F9AEB78-2E98-86DA-0618-96EABDC085D1}"/>
              </a:ext>
            </a:extLst>
          </p:cNvPr>
          <p:cNvSpPr/>
          <p:nvPr/>
        </p:nvSpPr>
        <p:spPr>
          <a:xfrm>
            <a:off x="5656784" y="1624980"/>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5-Point Star 26">
            <a:extLst>
              <a:ext uri="{FF2B5EF4-FFF2-40B4-BE49-F238E27FC236}">
                <a16:creationId xmlns:a16="http://schemas.microsoft.com/office/drawing/2014/main" id="{B5C21F75-14C8-832D-1568-ABFD1DFF2909}"/>
              </a:ext>
            </a:extLst>
          </p:cNvPr>
          <p:cNvSpPr/>
          <p:nvPr/>
        </p:nvSpPr>
        <p:spPr>
          <a:xfrm>
            <a:off x="3203425" y="151363"/>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5-Point Star 27">
            <a:extLst>
              <a:ext uri="{FF2B5EF4-FFF2-40B4-BE49-F238E27FC236}">
                <a16:creationId xmlns:a16="http://schemas.microsoft.com/office/drawing/2014/main" id="{0C629C08-1294-27A4-9777-87B066DB7297}"/>
              </a:ext>
            </a:extLst>
          </p:cNvPr>
          <p:cNvSpPr/>
          <p:nvPr/>
        </p:nvSpPr>
        <p:spPr>
          <a:xfrm>
            <a:off x="8639005" y="967248"/>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5-Point Star 28">
            <a:extLst>
              <a:ext uri="{FF2B5EF4-FFF2-40B4-BE49-F238E27FC236}">
                <a16:creationId xmlns:a16="http://schemas.microsoft.com/office/drawing/2014/main" id="{CCBF6FD5-C751-647B-812B-698B5772FA3C}"/>
              </a:ext>
            </a:extLst>
          </p:cNvPr>
          <p:cNvSpPr/>
          <p:nvPr/>
        </p:nvSpPr>
        <p:spPr>
          <a:xfrm>
            <a:off x="11593589" y="518897"/>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5-Point Star 29">
            <a:extLst>
              <a:ext uri="{FF2B5EF4-FFF2-40B4-BE49-F238E27FC236}">
                <a16:creationId xmlns:a16="http://schemas.microsoft.com/office/drawing/2014/main" id="{7E25052E-8234-8290-FBFA-3D0E54C37173}"/>
              </a:ext>
            </a:extLst>
          </p:cNvPr>
          <p:cNvSpPr/>
          <p:nvPr/>
        </p:nvSpPr>
        <p:spPr>
          <a:xfrm rot="19955312">
            <a:off x="9536608" y="1881241"/>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5-Point Star 30">
            <a:extLst>
              <a:ext uri="{FF2B5EF4-FFF2-40B4-BE49-F238E27FC236}">
                <a16:creationId xmlns:a16="http://schemas.microsoft.com/office/drawing/2014/main" id="{3976D5CE-F371-37DC-79CE-052F37F09E6E}"/>
              </a:ext>
            </a:extLst>
          </p:cNvPr>
          <p:cNvSpPr/>
          <p:nvPr/>
        </p:nvSpPr>
        <p:spPr>
          <a:xfrm rot="19955312">
            <a:off x="11312334" y="110137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5-Point Star 31">
            <a:extLst>
              <a:ext uri="{FF2B5EF4-FFF2-40B4-BE49-F238E27FC236}">
                <a16:creationId xmlns:a16="http://schemas.microsoft.com/office/drawing/2014/main" id="{3F57FAB9-1EE3-E1E9-89FE-A04764C1FD75}"/>
              </a:ext>
            </a:extLst>
          </p:cNvPr>
          <p:cNvSpPr/>
          <p:nvPr/>
        </p:nvSpPr>
        <p:spPr>
          <a:xfrm rot="21310741">
            <a:off x="11702801" y="187500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5-Point Star 32">
            <a:extLst>
              <a:ext uri="{FF2B5EF4-FFF2-40B4-BE49-F238E27FC236}">
                <a16:creationId xmlns:a16="http://schemas.microsoft.com/office/drawing/2014/main" id="{6BFA1513-9217-EE78-D49C-1BFDACEA6645}"/>
              </a:ext>
            </a:extLst>
          </p:cNvPr>
          <p:cNvSpPr/>
          <p:nvPr/>
        </p:nvSpPr>
        <p:spPr>
          <a:xfrm rot="21310741">
            <a:off x="10168825" y="1188118"/>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5-Point Star 33">
            <a:extLst>
              <a:ext uri="{FF2B5EF4-FFF2-40B4-BE49-F238E27FC236}">
                <a16:creationId xmlns:a16="http://schemas.microsoft.com/office/drawing/2014/main" id="{31A0943C-37E6-4239-E86C-07FA21CB69CD}"/>
              </a:ext>
            </a:extLst>
          </p:cNvPr>
          <p:cNvSpPr/>
          <p:nvPr/>
        </p:nvSpPr>
        <p:spPr>
          <a:xfrm rot="21310741">
            <a:off x="9990342" y="28426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5-Point Star 34">
            <a:extLst>
              <a:ext uri="{FF2B5EF4-FFF2-40B4-BE49-F238E27FC236}">
                <a16:creationId xmlns:a16="http://schemas.microsoft.com/office/drawing/2014/main" id="{168CB79C-59EB-FCCB-9E92-F65ACB0BEE86}"/>
              </a:ext>
            </a:extLst>
          </p:cNvPr>
          <p:cNvSpPr/>
          <p:nvPr/>
        </p:nvSpPr>
        <p:spPr>
          <a:xfrm rot="1366578">
            <a:off x="11312333" y="15654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5-Point Star 35">
            <a:extLst>
              <a:ext uri="{FF2B5EF4-FFF2-40B4-BE49-F238E27FC236}">
                <a16:creationId xmlns:a16="http://schemas.microsoft.com/office/drawing/2014/main" id="{AD46E7F3-16C8-A7D7-8E9D-8FFACD2436CC}"/>
              </a:ext>
            </a:extLst>
          </p:cNvPr>
          <p:cNvSpPr/>
          <p:nvPr/>
        </p:nvSpPr>
        <p:spPr>
          <a:xfrm rot="20739421">
            <a:off x="8997704" y="42334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5-Point Star 36">
            <a:extLst>
              <a:ext uri="{FF2B5EF4-FFF2-40B4-BE49-F238E27FC236}">
                <a16:creationId xmlns:a16="http://schemas.microsoft.com/office/drawing/2014/main" id="{B8641C70-12FD-39AB-F5DA-F10974B54D31}"/>
              </a:ext>
            </a:extLst>
          </p:cNvPr>
          <p:cNvSpPr/>
          <p:nvPr/>
        </p:nvSpPr>
        <p:spPr>
          <a:xfrm rot="20739421">
            <a:off x="7137190" y="57991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5-Point Star 37">
            <a:extLst>
              <a:ext uri="{FF2B5EF4-FFF2-40B4-BE49-F238E27FC236}">
                <a16:creationId xmlns:a16="http://schemas.microsoft.com/office/drawing/2014/main" id="{8D5D2A92-CF09-F70F-B7B7-59F4097E262A}"/>
              </a:ext>
            </a:extLst>
          </p:cNvPr>
          <p:cNvSpPr/>
          <p:nvPr/>
        </p:nvSpPr>
        <p:spPr>
          <a:xfrm rot="20739421">
            <a:off x="5751355" y="284261"/>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5-Point Star 38">
            <a:extLst>
              <a:ext uri="{FF2B5EF4-FFF2-40B4-BE49-F238E27FC236}">
                <a16:creationId xmlns:a16="http://schemas.microsoft.com/office/drawing/2014/main" id="{74923EB9-BB9B-8B61-8BC7-9D88D25444A4}"/>
              </a:ext>
            </a:extLst>
          </p:cNvPr>
          <p:cNvSpPr/>
          <p:nvPr/>
        </p:nvSpPr>
        <p:spPr>
          <a:xfrm rot="20739421">
            <a:off x="3080196" y="1129717"/>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5-Point Star 39">
            <a:extLst>
              <a:ext uri="{FF2B5EF4-FFF2-40B4-BE49-F238E27FC236}">
                <a16:creationId xmlns:a16="http://schemas.microsoft.com/office/drawing/2014/main" id="{29CD7CC1-5FAC-FB9C-1AC6-79E44DE8668D}"/>
              </a:ext>
            </a:extLst>
          </p:cNvPr>
          <p:cNvSpPr/>
          <p:nvPr/>
        </p:nvSpPr>
        <p:spPr>
          <a:xfrm rot="20739421">
            <a:off x="1253568" y="1040305"/>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5-Point Star 40">
            <a:extLst>
              <a:ext uri="{FF2B5EF4-FFF2-40B4-BE49-F238E27FC236}">
                <a16:creationId xmlns:a16="http://schemas.microsoft.com/office/drawing/2014/main" id="{66E93CEB-CEF1-505E-D3FC-D4A43050F3FD}"/>
              </a:ext>
            </a:extLst>
          </p:cNvPr>
          <p:cNvSpPr/>
          <p:nvPr/>
        </p:nvSpPr>
        <p:spPr>
          <a:xfrm rot="20739421">
            <a:off x="2114281" y="204352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5-Point Star 41">
            <a:extLst>
              <a:ext uri="{FF2B5EF4-FFF2-40B4-BE49-F238E27FC236}">
                <a16:creationId xmlns:a16="http://schemas.microsoft.com/office/drawing/2014/main" id="{6EAA9B5B-CF3D-C377-DEBB-1415413D8148}"/>
              </a:ext>
            </a:extLst>
          </p:cNvPr>
          <p:cNvSpPr/>
          <p:nvPr/>
        </p:nvSpPr>
        <p:spPr>
          <a:xfrm rot="20739421">
            <a:off x="246132" y="2033963"/>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5-Point Star 42">
            <a:extLst>
              <a:ext uri="{FF2B5EF4-FFF2-40B4-BE49-F238E27FC236}">
                <a16:creationId xmlns:a16="http://schemas.microsoft.com/office/drawing/2014/main" id="{DF339C9D-AFF6-A7C9-9EEE-A0CF9374670E}"/>
              </a:ext>
            </a:extLst>
          </p:cNvPr>
          <p:cNvSpPr/>
          <p:nvPr/>
        </p:nvSpPr>
        <p:spPr>
          <a:xfrm rot="20739421">
            <a:off x="3668187" y="1985108"/>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5-Point Star 43">
            <a:extLst>
              <a:ext uri="{FF2B5EF4-FFF2-40B4-BE49-F238E27FC236}">
                <a16:creationId xmlns:a16="http://schemas.microsoft.com/office/drawing/2014/main" id="{5A16D065-17D3-EB79-BF57-D0E02B71E9DB}"/>
              </a:ext>
            </a:extLst>
          </p:cNvPr>
          <p:cNvSpPr/>
          <p:nvPr/>
        </p:nvSpPr>
        <p:spPr>
          <a:xfrm rot="20739421">
            <a:off x="1072523" y="1682631"/>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5-Point Star 46">
            <a:extLst>
              <a:ext uri="{FF2B5EF4-FFF2-40B4-BE49-F238E27FC236}">
                <a16:creationId xmlns:a16="http://schemas.microsoft.com/office/drawing/2014/main" id="{6E34F9FF-CD39-FCAE-5215-C73DF1D42210}"/>
              </a:ext>
            </a:extLst>
          </p:cNvPr>
          <p:cNvSpPr/>
          <p:nvPr/>
        </p:nvSpPr>
        <p:spPr>
          <a:xfrm rot="20739421">
            <a:off x="2261766" y="1067531"/>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5-Point Star 47">
            <a:extLst>
              <a:ext uri="{FF2B5EF4-FFF2-40B4-BE49-F238E27FC236}">
                <a16:creationId xmlns:a16="http://schemas.microsoft.com/office/drawing/2014/main" id="{ADC7BBC4-D4B7-41A1-FD32-A247E415416D}"/>
              </a:ext>
            </a:extLst>
          </p:cNvPr>
          <p:cNvSpPr/>
          <p:nvPr/>
        </p:nvSpPr>
        <p:spPr>
          <a:xfrm rot="20739421">
            <a:off x="2908984" y="1752160"/>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5-Point Star 48">
            <a:extLst>
              <a:ext uri="{FF2B5EF4-FFF2-40B4-BE49-F238E27FC236}">
                <a16:creationId xmlns:a16="http://schemas.microsoft.com/office/drawing/2014/main" id="{1FD64866-4CDF-6DCA-3925-F7B77E2FDA3A}"/>
              </a:ext>
            </a:extLst>
          </p:cNvPr>
          <p:cNvSpPr/>
          <p:nvPr/>
        </p:nvSpPr>
        <p:spPr>
          <a:xfrm rot="20739421">
            <a:off x="4676949" y="624308"/>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5-Point Star 49">
            <a:extLst>
              <a:ext uri="{FF2B5EF4-FFF2-40B4-BE49-F238E27FC236}">
                <a16:creationId xmlns:a16="http://schemas.microsoft.com/office/drawing/2014/main" id="{B10A4B0E-E010-A3A2-628B-3FE12C54D8CD}"/>
              </a:ext>
            </a:extLst>
          </p:cNvPr>
          <p:cNvSpPr/>
          <p:nvPr/>
        </p:nvSpPr>
        <p:spPr>
          <a:xfrm rot="20739421">
            <a:off x="6683476" y="265525"/>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5-Point Star 50">
            <a:extLst>
              <a:ext uri="{FF2B5EF4-FFF2-40B4-BE49-F238E27FC236}">
                <a16:creationId xmlns:a16="http://schemas.microsoft.com/office/drawing/2014/main" id="{BED3DD10-73B0-0622-02F6-567B338E56FB}"/>
              </a:ext>
            </a:extLst>
          </p:cNvPr>
          <p:cNvSpPr/>
          <p:nvPr/>
        </p:nvSpPr>
        <p:spPr>
          <a:xfrm rot="20739421">
            <a:off x="5040506" y="282327"/>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5-Point Star 51">
            <a:extLst>
              <a:ext uri="{FF2B5EF4-FFF2-40B4-BE49-F238E27FC236}">
                <a16:creationId xmlns:a16="http://schemas.microsoft.com/office/drawing/2014/main" id="{3CE53589-3669-528C-1227-00B5D19D7656}"/>
              </a:ext>
            </a:extLst>
          </p:cNvPr>
          <p:cNvSpPr/>
          <p:nvPr/>
        </p:nvSpPr>
        <p:spPr>
          <a:xfrm rot="20739421">
            <a:off x="6255339" y="662395"/>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5-Point Star 52">
            <a:extLst>
              <a:ext uri="{FF2B5EF4-FFF2-40B4-BE49-F238E27FC236}">
                <a16:creationId xmlns:a16="http://schemas.microsoft.com/office/drawing/2014/main" id="{4F278538-C320-AAC0-C9B0-3584AC6DE09F}"/>
              </a:ext>
            </a:extLst>
          </p:cNvPr>
          <p:cNvSpPr/>
          <p:nvPr/>
        </p:nvSpPr>
        <p:spPr>
          <a:xfrm rot="20739421">
            <a:off x="8163767" y="801169"/>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5-Point Star 53">
            <a:extLst>
              <a:ext uri="{FF2B5EF4-FFF2-40B4-BE49-F238E27FC236}">
                <a16:creationId xmlns:a16="http://schemas.microsoft.com/office/drawing/2014/main" id="{D7C39DF8-B1C8-D95B-ED95-E52D8D07842D}"/>
              </a:ext>
            </a:extLst>
          </p:cNvPr>
          <p:cNvSpPr/>
          <p:nvPr/>
        </p:nvSpPr>
        <p:spPr>
          <a:xfrm rot="20739421">
            <a:off x="9945553" y="662395"/>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5-Point Star 54">
            <a:extLst>
              <a:ext uri="{FF2B5EF4-FFF2-40B4-BE49-F238E27FC236}">
                <a16:creationId xmlns:a16="http://schemas.microsoft.com/office/drawing/2014/main" id="{64E3DD8E-BE56-1674-55E6-80B308D370F1}"/>
              </a:ext>
            </a:extLst>
          </p:cNvPr>
          <p:cNvSpPr/>
          <p:nvPr/>
        </p:nvSpPr>
        <p:spPr>
          <a:xfrm rot="21310741">
            <a:off x="9316313" y="110137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5-Point Star 55">
            <a:extLst>
              <a:ext uri="{FF2B5EF4-FFF2-40B4-BE49-F238E27FC236}">
                <a16:creationId xmlns:a16="http://schemas.microsoft.com/office/drawing/2014/main" id="{B7CB6DB2-1008-AA6B-D8DA-A7ABAC7ABE74}"/>
              </a:ext>
            </a:extLst>
          </p:cNvPr>
          <p:cNvSpPr/>
          <p:nvPr/>
        </p:nvSpPr>
        <p:spPr>
          <a:xfrm rot="21310741">
            <a:off x="11960883" y="2112247"/>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5-Point Star 56">
            <a:extLst>
              <a:ext uri="{FF2B5EF4-FFF2-40B4-BE49-F238E27FC236}">
                <a16:creationId xmlns:a16="http://schemas.microsoft.com/office/drawing/2014/main" id="{F237E039-2044-0D12-1DE3-4B88C1000F85}"/>
              </a:ext>
            </a:extLst>
          </p:cNvPr>
          <p:cNvSpPr/>
          <p:nvPr/>
        </p:nvSpPr>
        <p:spPr>
          <a:xfrm rot="21310741">
            <a:off x="7837427" y="2052277"/>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TextBox 64">
            <a:extLst>
              <a:ext uri="{FF2B5EF4-FFF2-40B4-BE49-F238E27FC236}">
                <a16:creationId xmlns:a16="http://schemas.microsoft.com/office/drawing/2014/main" id="{123F62CE-6078-28F3-A129-54615E50A2CB}"/>
              </a:ext>
            </a:extLst>
          </p:cNvPr>
          <p:cNvSpPr txBox="1"/>
          <p:nvPr/>
        </p:nvSpPr>
        <p:spPr>
          <a:xfrm>
            <a:off x="2728503" y="4288496"/>
            <a:ext cx="6147706" cy="1569660"/>
          </a:xfrm>
          <a:prstGeom prst="rect">
            <a:avLst/>
          </a:prstGeom>
          <a:noFill/>
        </p:spPr>
        <p:txBody>
          <a:bodyPr wrap="square">
            <a:spAutoFit/>
          </a:bodyPr>
          <a:lstStyle/>
          <a:p>
            <a:pPr algn="ctr"/>
            <a:r>
              <a:rPr lang="en-US" sz="4800" b="1" dirty="0">
                <a:solidFill>
                  <a:schemeClr val="bg1"/>
                </a:solidFill>
                <a:latin typeface="Montserrat" pitchFamily="2" charset="77"/>
              </a:rPr>
              <a:t>Activity Overview</a:t>
            </a:r>
          </a:p>
          <a:p>
            <a:pPr algn="ctr"/>
            <a:r>
              <a:rPr lang="en-US" sz="4800" b="1" dirty="0">
                <a:solidFill>
                  <a:schemeClr val="bg1"/>
                </a:solidFill>
                <a:latin typeface="Montserrat" pitchFamily="2" charset="77"/>
              </a:rPr>
              <a:t>Smart Textiles</a:t>
            </a:r>
            <a:endParaRPr lang="en-US" sz="4000" b="1" dirty="0">
              <a:solidFill>
                <a:schemeClr val="bg1"/>
              </a:solidFill>
              <a:latin typeface="Montserrat" pitchFamily="2" charset="77"/>
            </a:endParaRPr>
          </a:p>
        </p:txBody>
      </p:sp>
      <p:pic>
        <p:nvPicPr>
          <p:cNvPr id="6" name="Picture 5">
            <a:extLst>
              <a:ext uri="{FF2B5EF4-FFF2-40B4-BE49-F238E27FC236}">
                <a16:creationId xmlns:a16="http://schemas.microsoft.com/office/drawing/2014/main" id="{D373D653-65EA-56FA-CF0F-57576545DD2D}"/>
              </a:ext>
            </a:extLst>
          </p:cNvPr>
          <p:cNvPicPr>
            <a:picLocks noChangeAspect="1"/>
          </p:cNvPicPr>
          <p:nvPr/>
        </p:nvPicPr>
        <p:blipFill>
          <a:blip r:embed="rId6"/>
          <a:stretch>
            <a:fillRect/>
          </a:stretch>
        </p:blipFill>
        <p:spPr>
          <a:xfrm>
            <a:off x="2724973" y="2491864"/>
            <a:ext cx="6128304" cy="1542100"/>
          </a:xfrm>
          <a:prstGeom prst="rect">
            <a:avLst/>
          </a:prstGeom>
        </p:spPr>
      </p:pic>
    </p:spTree>
    <p:extLst>
      <p:ext uri="{BB962C8B-B14F-4D97-AF65-F5344CB8AC3E}">
        <p14:creationId xmlns:p14="http://schemas.microsoft.com/office/powerpoint/2010/main" val="2783090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DA8F8DE-CCB7-0CD1-B976-36B21FBE93FE}"/>
              </a:ext>
            </a:extLst>
          </p:cNvPr>
          <p:cNvSpPr>
            <a:spLocks noGrp="1"/>
          </p:cNvSpPr>
          <p:nvPr>
            <p:ph type="title"/>
          </p:nvPr>
        </p:nvSpPr>
        <p:spPr>
          <a:xfrm>
            <a:off x="838200" y="379487"/>
            <a:ext cx="10515600" cy="1086506"/>
          </a:xfrm>
        </p:spPr>
        <p:txBody>
          <a:bodyPr>
            <a:normAutofit/>
          </a:bodyPr>
          <a:lstStyle/>
          <a:p>
            <a:r>
              <a:rPr lang="en-US" sz="4000" dirty="0">
                <a:solidFill>
                  <a:schemeClr val="bg1"/>
                </a:solidFill>
                <a:latin typeface="Montserrat"/>
              </a:rPr>
              <a:t>Smart Textiles</a:t>
            </a:r>
            <a:endParaRPr lang="en-US" sz="4000" dirty="0">
              <a:solidFill>
                <a:schemeClr val="bg1"/>
              </a:solidFill>
            </a:endParaRPr>
          </a:p>
        </p:txBody>
      </p:sp>
      <p:pic>
        <p:nvPicPr>
          <p:cNvPr id="6" name="Picture 5">
            <a:extLst>
              <a:ext uri="{FF2B5EF4-FFF2-40B4-BE49-F238E27FC236}">
                <a16:creationId xmlns:a16="http://schemas.microsoft.com/office/drawing/2014/main" id="{64AEF7AC-FA8A-CE88-8383-4D9E9AC856FF}"/>
              </a:ext>
            </a:extLst>
          </p:cNvPr>
          <p:cNvPicPr>
            <a:picLocks noChangeAspect="1"/>
          </p:cNvPicPr>
          <p:nvPr/>
        </p:nvPicPr>
        <p:blipFill>
          <a:blip r:embed="rId4"/>
          <a:stretch>
            <a:fillRect/>
          </a:stretch>
        </p:blipFill>
        <p:spPr>
          <a:xfrm>
            <a:off x="100885" y="160991"/>
            <a:ext cx="985793" cy="761749"/>
          </a:xfrm>
          <a:prstGeom prst="rect">
            <a:avLst/>
          </a:prstGeom>
        </p:spPr>
      </p:pic>
      <p:pic>
        <p:nvPicPr>
          <p:cNvPr id="7" name="Picture 6">
            <a:extLst>
              <a:ext uri="{FF2B5EF4-FFF2-40B4-BE49-F238E27FC236}">
                <a16:creationId xmlns:a16="http://schemas.microsoft.com/office/drawing/2014/main" id="{8951F22D-D604-5F70-6E4D-705629504890}"/>
              </a:ext>
            </a:extLst>
          </p:cNvPr>
          <p:cNvPicPr>
            <a:picLocks noChangeAspect="1"/>
          </p:cNvPicPr>
          <p:nvPr/>
        </p:nvPicPr>
        <p:blipFill>
          <a:blip r:embed="rId5"/>
          <a:stretch>
            <a:fillRect/>
          </a:stretch>
        </p:blipFill>
        <p:spPr>
          <a:xfrm>
            <a:off x="10296970" y="274638"/>
            <a:ext cx="1659973" cy="469598"/>
          </a:xfrm>
          <a:prstGeom prst="rect">
            <a:avLst/>
          </a:prstGeom>
        </p:spPr>
      </p:pic>
      <p:pic>
        <p:nvPicPr>
          <p:cNvPr id="12" name="Picture 11">
            <a:extLst>
              <a:ext uri="{FF2B5EF4-FFF2-40B4-BE49-F238E27FC236}">
                <a16:creationId xmlns:a16="http://schemas.microsoft.com/office/drawing/2014/main" id="{6F342714-C70C-D69E-9888-BBF1DC935050}"/>
              </a:ext>
            </a:extLst>
          </p:cNvPr>
          <p:cNvPicPr>
            <a:picLocks noChangeAspect="1"/>
          </p:cNvPicPr>
          <p:nvPr/>
        </p:nvPicPr>
        <p:blipFill>
          <a:blip r:embed="rId6"/>
          <a:stretch>
            <a:fillRect/>
          </a:stretch>
        </p:blipFill>
        <p:spPr>
          <a:xfrm>
            <a:off x="252255" y="6085416"/>
            <a:ext cx="2080127" cy="532414"/>
          </a:xfrm>
          <a:prstGeom prst="rect">
            <a:avLst/>
          </a:prstGeom>
        </p:spPr>
      </p:pic>
      <p:pic>
        <p:nvPicPr>
          <p:cNvPr id="4" name="Picture 3">
            <a:extLst>
              <a:ext uri="{FF2B5EF4-FFF2-40B4-BE49-F238E27FC236}">
                <a16:creationId xmlns:a16="http://schemas.microsoft.com/office/drawing/2014/main" id="{3A0F71D7-DA63-8AAE-F9B2-C20DE38B65F3}"/>
              </a:ext>
            </a:extLst>
          </p:cNvPr>
          <p:cNvPicPr>
            <a:picLocks noChangeAspect="1"/>
          </p:cNvPicPr>
          <p:nvPr/>
        </p:nvPicPr>
        <p:blipFill>
          <a:blip r:embed="rId7"/>
          <a:srcRect l="44028" t="54966"/>
          <a:stretch>
            <a:fillRect/>
          </a:stretch>
        </p:blipFill>
        <p:spPr>
          <a:xfrm>
            <a:off x="6210634" y="160991"/>
            <a:ext cx="6703520" cy="6973685"/>
          </a:xfrm>
          <a:prstGeom prst="rect">
            <a:avLst/>
          </a:prstGeom>
        </p:spPr>
      </p:pic>
      <p:pic>
        <p:nvPicPr>
          <p:cNvPr id="9" name="Picture 8">
            <a:extLst>
              <a:ext uri="{FF2B5EF4-FFF2-40B4-BE49-F238E27FC236}">
                <a16:creationId xmlns:a16="http://schemas.microsoft.com/office/drawing/2014/main" id="{11A136E5-73C5-5BF3-B54F-0BC65C09BDE5}"/>
              </a:ext>
            </a:extLst>
          </p:cNvPr>
          <p:cNvPicPr>
            <a:picLocks noChangeAspect="1"/>
          </p:cNvPicPr>
          <p:nvPr/>
        </p:nvPicPr>
        <p:blipFill>
          <a:blip r:embed="rId8"/>
          <a:stretch>
            <a:fillRect/>
          </a:stretch>
        </p:blipFill>
        <p:spPr>
          <a:xfrm>
            <a:off x="659861" y="1930809"/>
            <a:ext cx="5729113" cy="3689790"/>
          </a:xfrm>
          <a:prstGeom prst="rect">
            <a:avLst/>
          </a:prstGeom>
        </p:spPr>
      </p:pic>
    </p:spTree>
    <p:extLst>
      <p:ext uri="{BB962C8B-B14F-4D97-AF65-F5344CB8AC3E}">
        <p14:creationId xmlns:p14="http://schemas.microsoft.com/office/powerpoint/2010/main" val="2960108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FE7E07E-BF3D-BF29-E1CE-7C7D2232CAEA}"/>
              </a:ext>
            </a:extLst>
          </p:cNvPr>
          <p:cNvSpPr>
            <a:spLocks noGrp="1"/>
          </p:cNvSpPr>
          <p:nvPr>
            <p:ph type="title"/>
          </p:nvPr>
        </p:nvSpPr>
        <p:spPr>
          <a:xfrm>
            <a:off x="1085088" y="26617"/>
            <a:ext cx="10268712" cy="859429"/>
          </a:xfrm>
        </p:spPr>
        <p:txBody>
          <a:bodyPr>
            <a:normAutofit/>
          </a:bodyPr>
          <a:lstStyle/>
          <a:p>
            <a:pPr algn="l"/>
            <a:r>
              <a:rPr lang="en-US" sz="2800" b="1">
                <a:solidFill>
                  <a:schemeClr val="bg1"/>
                </a:solidFill>
                <a:latin typeface="Montserrat" pitchFamily="2" charset="77"/>
              </a:rPr>
              <a:t>Smart Textiles: Designed to Respond</a:t>
            </a:r>
            <a:endParaRPr lang="en-US" sz="2800" b="1" dirty="0">
              <a:solidFill>
                <a:schemeClr val="bg1"/>
              </a:solidFill>
              <a:latin typeface="Montserrat" pitchFamily="2" charset="77"/>
            </a:endParaRPr>
          </a:p>
        </p:txBody>
      </p:sp>
      <p:pic>
        <p:nvPicPr>
          <p:cNvPr id="6" name="Picture 5" descr="A black and white logo&#10;&#10;AI-generated content may be incorrect.">
            <a:extLst>
              <a:ext uri="{FF2B5EF4-FFF2-40B4-BE49-F238E27FC236}">
                <a16:creationId xmlns:a16="http://schemas.microsoft.com/office/drawing/2014/main" id="{853C6600-860B-B207-0B9E-3383C72C2BAB}"/>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DB99A8FE-D85F-19F3-881F-8EC8BED94E3B}"/>
              </a:ext>
            </a:extLst>
          </p:cNvPr>
          <p:cNvPicPr>
            <a:picLocks noChangeAspect="1"/>
          </p:cNvPicPr>
          <p:nvPr/>
        </p:nvPicPr>
        <p:blipFill>
          <a:blip r:embed="rId5"/>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96C9A1E2-D295-C9BB-1EA2-FE97D8302731}"/>
              </a:ext>
            </a:extLst>
          </p:cNvPr>
          <p:cNvPicPr>
            <a:picLocks noChangeAspect="1"/>
          </p:cNvPicPr>
          <p:nvPr/>
        </p:nvPicPr>
        <p:blipFill>
          <a:blip r:embed="rId6"/>
          <a:stretch>
            <a:fillRect/>
          </a:stretch>
        </p:blipFill>
        <p:spPr>
          <a:xfrm>
            <a:off x="174023" y="6278945"/>
            <a:ext cx="2158360" cy="552438"/>
          </a:xfrm>
          <a:prstGeom prst="rect">
            <a:avLst/>
          </a:prstGeom>
        </p:spPr>
      </p:pic>
      <p:sp>
        <p:nvSpPr>
          <p:cNvPr id="3" name="Rectangle 1">
            <a:extLst>
              <a:ext uri="{FF2B5EF4-FFF2-40B4-BE49-F238E27FC236}">
                <a16:creationId xmlns:a16="http://schemas.microsoft.com/office/drawing/2014/main" id="{317F4F12-DEEA-93EE-FFC1-37840148E591}"/>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8" name="Rounded Rectangle 7">
            <a:extLst>
              <a:ext uri="{FF2B5EF4-FFF2-40B4-BE49-F238E27FC236}">
                <a16:creationId xmlns:a16="http://schemas.microsoft.com/office/drawing/2014/main" id="{680991B6-1922-4F39-709E-B1930FA45A85}"/>
              </a:ext>
            </a:extLst>
          </p:cNvPr>
          <p:cNvSpPr/>
          <p:nvPr/>
        </p:nvSpPr>
        <p:spPr>
          <a:xfrm>
            <a:off x="819150" y="1076629"/>
            <a:ext cx="10406742" cy="1320890"/>
          </a:xfrm>
          <a:prstGeom prst="roundRect">
            <a:avLst/>
          </a:prstGeom>
          <a:solidFill>
            <a:schemeClr val="bg1"/>
          </a:solidFill>
          <a:ln w="28575">
            <a:solidFill>
              <a:srgbClr val="ED1C24"/>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solidFill>
                  <a:srgbClr val="2E3192"/>
                </a:solidFill>
                <a:latin typeface="Montserrat" pitchFamily="2" charset="77"/>
              </a:rPr>
              <a:t>Have you ever seen clothing that </a:t>
            </a:r>
            <a:r>
              <a:rPr lang="en-US" sz="2400" b="1" dirty="0">
                <a:solidFill>
                  <a:srgbClr val="ED1C24"/>
                </a:solidFill>
                <a:latin typeface="Montserrat" pitchFamily="2" charset="77"/>
              </a:rPr>
              <a:t>changes</a:t>
            </a:r>
            <a:r>
              <a:rPr lang="en-US" sz="2400" dirty="0">
                <a:solidFill>
                  <a:srgbClr val="2E3192"/>
                </a:solidFill>
                <a:latin typeface="Montserrat" pitchFamily="2" charset="77"/>
              </a:rPr>
              <a:t> color or </a:t>
            </a:r>
            <a:r>
              <a:rPr lang="en-US" sz="2400" i="1" dirty="0">
                <a:solidFill>
                  <a:srgbClr val="2E3192"/>
                </a:solidFill>
                <a:latin typeface="Montserrat" pitchFamily="2" charset="77"/>
              </a:rPr>
              <a:t>glows in the dark</a:t>
            </a:r>
            <a:r>
              <a:rPr lang="en-US" sz="2400" dirty="0">
                <a:solidFill>
                  <a:srgbClr val="2E3192"/>
                </a:solidFill>
                <a:latin typeface="Montserrat" pitchFamily="2" charset="77"/>
              </a:rPr>
              <a:t>? These changes don’t happen by accident. They are </a:t>
            </a:r>
            <a:r>
              <a:rPr lang="en-US" sz="2400" b="1" dirty="0">
                <a:solidFill>
                  <a:srgbClr val="ED1C24"/>
                </a:solidFill>
                <a:latin typeface="Montserrat" pitchFamily="2" charset="77"/>
              </a:rPr>
              <a:t>designed</a:t>
            </a:r>
            <a:r>
              <a:rPr lang="en-US" sz="2400" dirty="0">
                <a:solidFill>
                  <a:srgbClr val="2E3192"/>
                </a:solidFill>
                <a:latin typeface="Montserrat" pitchFamily="2" charset="77"/>
              </a:rPr>
              <a:t>. </a:t>
            </a:r>
          </a:p>
        </p:txBody>
      </p:sp>
      <p:sp>
        <p:nvSpPr>
          <p:cNvPr id="9" name="TextBox 8">
            <a:extLst>
              <a:ext uri="{FF2B5EF4-FFF2-40B4-BE49-F238E27FC236}">
                <a16:creationId xmlns:a16="http://schemas.microsoft.com/office/drawing/2014/main" id="{A2EF65BF-CA7C-8F1F-7292-4D2AA102280E}"/>
              </a:ext>
            </a:extLst>
          </p:cNvPr>
          <p:cNvSpPr txBox="1"/>
          <p:nvPr/>
        </p:nvSpPr>
        <p:spPr>
          <a:xfrm>
            <a:off x="468085" y="3047722"/>
            <a:ext cx="7532759" cy="3108543"/>
          </a:xfrm>
          <a:prstGeom prst="rect">
            <a:avLst/>
          </a:prstGeom>
          <a:noFill/>
        </p:spPr>
        <p:txBody>
          <a:bodyPr wrap="square" rtlCol="0">
            <a:spAutoFit/>
          </a:bodyPr>
          <a:lstStyle/>
          <a:p>
            <a:r>
              <a:rPr lang="en-US" sz="2400" b="1" dirty="0">
                <a:solidFill>
                  <a:schemeClr val="bg1"/>
                </a:solidFill>
                <a:latin typeface="Montserrat" pitchFamily="2" charset="77"/>
              </a:rPr>
              <a:t>Smart textiles</a:t>
            </a:r>
            <a:r>
              <a:rPr lang="en-US" sz="2400" dirty="0">
                <a:solidFill>
                  <a:schemeClr val="bg1"/>
                </a:solidFill>
                <a:latin typeface="Montserrat" pitchFamily="2" charset="77"/>
              </a:rPr>
              <a:t> are fabrics that are made to react to their surroundings. Some smart textiles respond to </a:t>
            </a:r>
            <a:r>
              <a:rPr lang="en-US" sz="2400" b="1" dirty="0">
                <a:solidFill>
                  <a:schemeClr val="bg1"/>
                </a:solidFill>
                <a:latin typeface="Montserrat" pitchFamily="2" charset="77"/>
              </a:rPr>
              <a:t>heat</a:t>
            </a:r>
            <a:r>
              <a:rPr lang="en-US" sz="2400" dirty="0">
                <a:solidFill>
                  <a:schemeClr val="bg1"/>
                </a:solidFill>
                <a:latin typeface="Montserrat" pitchFamily="2" charset="77"/>
              </a:rPr>
              <a:t>, some respond to </a:t>
            </a:r>
            <a:r>
              <a:rPr lang="en-US" sz="2400" b="1" dirty="0">
                <a:solidFill>
                  <a:schemeClr val="bg1"/>
                </a:solidFill>
                <a:latin typeface="Montserrat" pitchFamily="2" charset="77"/>
              </a:rPr>
              <a:t>light</a:t>
            </a:r>
            <a:r>
              <a:rPr lang="en-US" sz="2400" dirty="0">
                <a:solidFill>
                  <a:schemeClr val="bg1"/>
                </a:solidFill>
                <a:latin typeface="Montserrat" pitchFamily="2" charset="77"/>
              </a:rPr>
              <a:t>, and others respond to </a:t>
            </a:r>
            <a:r>
              <a:rPr lang="en-US" sz="2400" b="1" dirty="0">
                <a:solidFill>
                  <a:schemeClr val="bg1"/>
                </a:solidFill>
                <a:latin typeface="Montserrat" pitchFamily="2" charset="77"/>
              </a:rPr>
              <a:t>movement</a:t>
            </a:r>
            <a:r>
              <a:rPr lang="en-US" sz="2400" dirty="0">
                <a:solidFill>
                  <a:schemeClr val="bg1"/>
                </a:solidFill>
                <a:latin typeface="Montserrat" pitchFamily="2" charset="77"/>
              </a:rPr>
              <a:t>. Engineers and manufacturers carefully choose materials that can </a:t>
            </a:r>
            <a:r>
              <a:rPr lang="en-US" sz="2400" b="1" dirty="0">
                <a:solidFill>
                  <a:schemeClr val="bg1"/>
                </a:solidFill>
                <a:latin typeface="Montserrat" pitchFamily="2" charset="77"/>
              </a:rPr>
              <a:t>change</a:t>
            </a:r>
            <a:r>
              <a:rPr lang="en-US" sz="2400" dirty="0">
                <a:solidFill>
                  <a:schemeClr val="bg1"/>
                </a:solidFill>
                <a:latin typeface="Montserrat" pitchFamily="2" charset="77"/>
              </a:rPr>
              <a:t> in visible ways when something in the </a:t>
            </a:r>
            <a:r>
              <a:rPr lang="en-US" sz="2400" b="1" dirty="0">
                <a:solidFill>
                  <a:schemeClr val="bg1"/>
                </a:solidFill>
                <a:latin typeface="Montserrat" pitchFamily="2" charset="77"/>
              </a:rPr>
              <a:t>environment</a:t>
            </a:r>
            <a:r>
              <a:rPr lang="en-US" sz="2400" dirty="0">
                <a:solidFill>
                  <a:schemeClr val="bg1"/>
                </a:solidFill>
                <a:latin typeface="Montserrat" pitchFamily="2" charset="77"/>
              </a:rPr>
              <a:t> changes. </a:t>
            </a:r>
          </a:p>
          <a:p>
            <a:endParaRPr lang="en-US" sz="2800" dirty="0">
              <a:solidFill>
                <a:schemeClr val="bg1"/>
              </a:solidFill>
            </a:endParaRPr>
          </a:p>
        </p:txBody>
      </p:sp>
      <p:sp>
        <p:nvSpPr>
          <p:cNvPr id="16" name="Rounded Rectangle 15">
            <a:extLst>
              <a:ext uri="{FF2B5EF4-FFF2-40B4-BE49-F238E27FC236}">
                <a16:creationId xmlns:a16="http://schemas.microsoft.com/office/drawing/2014/main" id="{45D6070A-F259-AA63-0BE1-040290F06D29}"/>
              </a:ext>
            </a:extLst>
          </p:cNvPr>
          <p:cNvSpPr/>
          <p:nvPr/>
        </p:nvSpPr>
        <p:spPr>
          <a:xfrm>
            <a:off x="8159368" y="2736504"/>
            <a:ext cx="3652908" cy="3542441"/>
          </a:xfrm>
          <a:prstGeom prst="roundRect">
            <a:avLst/>
          </a:prstGeom>
          <a:solidFill>
            <a:schemeClr val="bg1"/>
          </a:solidFill>
          <a:ln w="28575">
            <a:solidFill>
              <a:srgbClr val="ED1C2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2E3192"/>
              </a:solidFill>
              <a:latin typeface="Montserrat" pitchFamily="2" charset="77"/>
            </a:endParaRPr>
          </a:p>
        </p:txBody>
      </p:sp>
      <p:sp>
        <p:nvSpPr>
          <p:cNvPr id="15" name="TextBox 14">
            <a:extLst>
              <a:ext uri="{FF2B5EF4-FFF2-40B4-BE49-F238E27FC236}">
                <a16:creationId xmlns:a16="http://schemas.microsoft.com/office/drawing/2014/main" id="{643231F6-E3BD-2544-DA80-2E726CB8654D}"/>
              </a:ext>
            </a:extLst>
          </p:cNvPr>
          <p:cNvSpPr txBox="1"/>
          <p:nvPr/>
        </p:nvSpPr>
        <p:spPr>
          <a:xfrm>
            <a:off x="8322308" y="3224246"/>
            <a:ext cx="3489968" cy="3231654"/>
          </a:xfrm>
          <a:prstGeom prst="rect">
            <a:avLst/>
          </a:prstGeom>
          <a:noFill/>
        </p:spPr>
        <p:txBody>
          <a:bodyPr wrap="square" rtlCol="0">
            <a:spAutoFit/>
          </a:bodyPr>
          <a:lstStyle/>
          <a:p>
            <a:r>
              <a:rPr lang="en-US" sz="2000" dirty="0">
                <a:solidFill>
                  <a:srgbClr val="2E3192"/>
                </a:solidFill>
                <a:latin typeface="Montserrat" pitchFamily="2" charset="77"/>
              </a:rPr>
              <a:t>In this activity, you are exploring these same ideas. By using </a:t>
            </a:r>
            <a:r>
              <a:rPr lang="en-US" sz="2000" b="1" dirty="0">
                <a:solidFill>
                  <a:srgbClr val="ED1C24"/>
                </a:solidFill>
                <a:latin typeface="Montserrat" pitchFamily="2" charset="77"/>
              </a:rPr>
              <a:t>glow-in-the-dark paint </a:t>
            </a:r>
            <a:r>
              <a:rPr lang="en-US" sz="2000" dirty="0">
                <a:solidFill>
                  <a:srgbClr val="2E3192"/>
                </a:solidFill>
                <a:latin typeface="Montserrat" pitchFamily="2" charset="77"/>
              </a:rPr>
              <a:t>you will experience how </a:t>
            </a:r>
            <a:r>
              <a:rPr lang="en-US" sz="2000" i="1" dirty="0">
                <a:solidFill>
                  <a:srgbClr val="2E3192"/>
                </a:solidFill>
                <a:latin typeface="Montserrat" pitchFamily="2" charset="77"/>
              </a:rPr>
              <a:t>smart textiles </a:t>
            </a:r>
            <a:r>
              <a:rPr lang="en-US" sz="2000" dirty="0">
                <a:solidFill>
                  <a:srgbClr val="2E3192"/>
                </a:solidFill>
                <a:latin typeface="Montserrat" pitchFamily="2" charset="77"/>
              </a:rPr>
              <a:t>are designed to </a:t>
            </a:r>
            <a:r>
              <a:rPr lang="en-US" sz="2000" b="1" dirty="0">
                <a:solidFill>
                  <a:srgbClr val="ED1C24"/>
                </a:solidFill>
                <a:latin typeface="Montserrat" pitchFamily="2" charset="77"/>
              </a:rPr>
              <a:t>respond</a:t>
            </a:r>
            <a:r>
              <a:rPr lang="en-US" sz="2000" dirty="0">
                <a:solidFill>
                  <a:srgbClr val="2E3192"/>
                </a:solidFill>
                <a:latin typeface="Montserrat" pitchFamily="2" charset="77"/>
              </a:rPr>
              <a:t> to their environment.</a:t>
            </a:r>
          </a:p>
          <a:p>
            <a:endParaRPr lang="en-US" sz="2000" dirty="0">
              <a:solidFill>
                <a:schemeClr val="bg1"/>
              </a:solidFill>
              <a:latin typeface="Montserrat" pitchFamily="2" charset="77"/>
            </a:endParaRPr>
          </a:p>
          <a:p>
            <a:endParaRPr lang="en-US" sz="2400" dirty="0"/>
          </a:p>
        </p:txBody>
      </p:sp>
      <p:pic>
        <p:nvPicPr>
          <p:cNvPr id="18" name="Picture 17">
            <a:extLst>
              <a:ext uri="{FF2B5EF4-FFF2-40B4-BE49-F238E27FC236}">
                <a16:creationId xmlns:a16="http://schemas.microsoft.com/office/drawing/2014/main" id="{0BECC0E7-7E95-D750-4435-25D73EE24CE9}"/>
              </a:ext>
            </a:extLst>
          </p:cNvPr>
          <p:cNvPicPr>
            <a:picLocks noChangeAspect="1"/>
          </p:cNvPicPr>
          <p:nvPr/>
        </p:nvPicPr>
        <p:blipFill>
          <a:blip r:embed="rId7"/>
          <a:srcRect r="59162" b="50917"/>
          <a:stretch>
            <a:fillRect/>
          </a:stretch>
        </p:blipFill>
        <p:spPr>
          <a:xfrm>
            <a:off x="10360888" y="2215521"/>
            <a:ext cx="1492045" cy="1008725"/>
          </a:xfrm>
          <a:prstGeom prst="rect">
            <a:avLst/>
          </a:prstGeom>
          <a:effectLst>
            <a:outerShdw blurRad="127000" dist="38100" dir="8100000" sx="102000" sy="102000" algn="tr" rotWithShape="0">
              <a:prstClr val="black">
                <a:alpha val="40000"/>
              </a:prstClr>
            </a:outerShdw>
          </a:effectLst>
        </p:spPr>
      </p:pic>
    </p:spTree>
    <p:extLst>
      <p:ext uri="{BB962C8B-B14F-4D97-AF65-F5344CB8AC3E}">
        <p14:creationId xmlns:p14="http://schemas.microsoft.com/office/powerpoint/2010/main" val="2045947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85B7FC32-1D5E-0A0A-1913-8FDC7F301DC6}"/>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D683D33B-E3D9-3024-31B7-CC4FDA2CBF12}"/>
              </a:ext>
            </a:extLst>
          </p:cNvPr>
          <p:cNvSpPr>
            <a:spLocks noGrp="1"/>
          </p:cNvSpPr>
          <p:nvPr>
            <p:ph type="title"/>
          </p:nvPr>
        </p:nvSpPr>
        <p:spPr>
          <a:xfrm>
            <a:off x="1085088" y="26617"/>
            <a:ext cx="10268712" cy="859429"/>
          </a:xfrm>
        </p:spPr>
        <p:txBody>
          <a:bodyPr>
            <a:normAutofit/>
          </a:bodyPr>
          <a:lstStyle/>
          <a:p>
            <a:pPr algn="l"/>
            <a:r>
              <a:rPr lang="en-US" sz="2800" b="1">
                <a:solidFill>
                  <a:schemeClr val="bg1"/>
                </a:solidFill>
                <a:latin typeface="Montserrat" pitchFamily="2" charset="77"/>
              </a:rPr>
              <a:t>Smart Textiles: Designed to Respond</a:t>
            </a:r>
            <a:endParaRPr lang="en-US" sz="2800" b="1" dirty="0">
              <a:solidFill>
                <a:schemeClr val="bg1"/>
              </a:solidFill>
              <a:latin typeface="Montserrat" pitchFamily="2" charset="77"/>
            </a:endParaRPr>
          </a:p>
        </p:txBody>
      </p:sp>
      <p:pic>
        <p:nvPicPr>
          <p:cNvPr id="6" name="Picture 5" descr="A black and white logo&#10;&#10;AI-generated content may be incorrect.">
            <a:extLst>
              <a:ext uri="{FF2B5EF4-FFF2-40B4-BE49-F238E27FC236}">
                <a16:creationId xmlns:a16="http://schemas.microsoft.com/office/drawing/2014/main" id="{82B0A1BC-42E7-A8C2-4730-DA1B57B25996}"/>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77A01D09-AAB7-9620-470D-433B191D23CF}"/>
              </a:ext>
            </a:extLst>
          </p:cNvPr>
          <p:cNvPicPr>
            <a:picLocks noChangeAspect="1"/>
          </p:cNvPicPr>
          <p:nvPr/>
        </p:nvPicPr>
        <p:blipFill>
          <a:blip r:embed="rId5"/>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C151B17C-42FB-D6E3-E92E-296BE7E1155D}"/>
              </a:ext>
            </a:extLst>
          </p:cNvPr>
          <p:cNvPicPr>
            <a:picLocks noChangeAspect="1"/>
          </p:cNvPicPr>
          <p:nvPr/>
        </p:nvPicPr>
        <p:blipFill>
          <a:blip r:embed="rId6"/>
          <a:stretch>
            <a:fillRect/>
          </a:stretch>
        </p:blipFill>
        <p:spPr>
          <a:xfrm>
            <a:off x="174023" y="6278945"/>
            <a:ext cx="2158360" cy="552438"/>
          </a:xfrm>
          <a:prstGeom prst="rect">
            <a:avLst/>
          </a:prstGeom>
        </p:spPr>
      </p:pic>
      <p:sp>
        <p:nvSpPr>
          <p:cNvPr id="3" name="Rectangle 1">
            <a:extLst>
              <a:ext uri="{FF2B5EF4-FFF2-40B4-BE49-F238E27FC236}">
                <a16:creationId xmlns:a16="http://schemas.microsoft.com/office/drawing/2014/main" id="{30908DA8-F59F-FDA7-0CB7-A252E14E13A6}"/>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pic>
        <p:nvPicPr>
          <p:cNvPr id="7" name="Picture 6">
            <a:extLst>
              <a:ext uri="{FF2B5EF4-FFF2-40B4-BE49-F238E27FC236}">
                <a16:creationId xmlns:a16="http://schemas.microsoft.com/office/drawing/2014/main" id="{98AF1662-C535-DB19-6488-FE76E26E740E}"/>
              </a:ext>
            </a:extLst>
          </p:cNvPr>
          <p:cNvPicPr>
            <a:picLocks noChangeAspect="1"/>
          </p:cNvPicPr>
          <p:nvPr/>
        </p:nvPicPr>
        <p:blipFill>
          <a:blip r:embed="rId7"/>
          <a:stretch>
            <a:fillRect/>
          </a:stretch>
        </p:blipFill>
        <p:spPr>
          <a:xfrm>
            <a:off x="174023" y="1505878"/>
            <a:ext cx="5099840" cy="3399894"/>
          </a:xfrm>
          <a:prstGeom prst="roundRect">
            <a:avLst/>
          </a:prstGeom>
        </p:spPr>
      </p:pic>
      <p:sp>
        <p:nvSpPr>
          <p:cNvPr id="12" name="TextBox 11">
            <a:extLst>
              <a:ext uri="{FF2B5EF4-FFF2-40B4-BE49-F238E27FC236}">
                <a16:creationId xmlns:a16="http://schemas.microsoft.com/office/drawing/2014/main" id="{915531BC-DFC1-5B2C-D7DB-C99F0595D439}"/>
              </a:ext>
            </a:extLst>
          </p:cNvPr>
          <p:cNvSpPr txBox="1"/>
          <p:nvPr/>
        </p:nvSpPr>
        <p:spPr>
          <a:xfrm>
            <a:off x="5456962" y="1243231"/>
            <a:ext cx="6305943" cy="4585871"/>
          </a:xfrm>
          <a:prstGeom prst="rect">
            <a:avLst/>
          </a:prstGeom>
          <a:noFill/>
        </p:spPr>
        <p:txBody>
          <a:bodyPr wrap="square" rtlCol="0">
            <a:spAutoFit/>
          </a:bodyPr>
          <a:lstStyle/>
          <a:p>
            <a:r>
              <a:rPr lang="en-US" sz="2400" dirty="0">
                <a:solidFill>
                  <a:schemeClr val="bg1"/>
                </a:solidFill>
                <a:latin typeface="Montserrat" pitchFamily="2" charset="77"/>
              </a:rPr>
              <a:t>In advanced manufacturing, people do not just make clothes look nice. They think about what the </a:t>
            </a:r>
            <a:r>
              <a:rPr lang="en-US" sz="2400" b="1" dirty="0">
                <a:solidFill>
                  <a:schemeClr val="bg1"/>
                </a:solidFill>
                <a:latin typeface="Montserrat" pitchFamily="2" charset="77"/>
              </a:rPr>
              <a:t>fabric</a:t>
            </a:r>
            <a:r>
              <a:rPr lang="en-US" sz="2400" dirty="0">
                <a:solidFill>
                  <a:schemeClr val="bg1"/>
                </a:solidFill>
                <a:latin typeface="Montserrat" pitchFamily="2" charset="77"/>
              </a:rPr>
              <a:t> should do. A shirt might need to </a:t>
            </a:r>
            <a:r>
              <a:rPr lang="en-US" sz="2400" b="1" dirty="0">
                <a:solidFill>
                  <a:schemeClr val="bg1"/>
                </a:solidFill>
                <a:latin typeface="Montserrat" pitchFamily="2" charset="77"/>
              </a:rPr>
              <a:t>change</a:t>
            </a:r>
            <a:r>
              <a:rPr lang="en-US" sz="2400" dirty="0">
                <a:solidFill>
                  <a:schemeClr val="bg1"/>
                </a:solidFill>
                <a:latin typeface="Montserrat" pitchFamily="2" charset="77"/>
              </a:rPr>
              <a:t> color when it gets hot, </a:t>
            </a:r>
            <a:r>
              <a:rPr lang="en-US" sz="2400" b="1" dirty="0">
                <a:solidFill>
                  <a:schemeClr val="bg1"/>
                </a:solidFill>
                <a:latin typeface="Montserrat" pitchFamily="2" charset="77"/>
              </a:rPr>
              <a:t>glow</a:t>
            </a:r>
            <a:r>
              <a:rPr lang="en-US" sz="2400" dirty="0">
                <a:solidFill>
                  <a:schemeClr val="bg1"/>
                </a:solidFill>
                <a:latin typeface="Montserrat" pitchFamily="2" charset="77"/>
              </a:rPr>
              <a:t> so it can be </a:t>
            </a:r>
            <a:r>
              <a:rPr lang="en-US" sz="2400" b="1" dirty="0">
                <a:solidFill>
                  <a:schemeClr val="bg1"/>
                </a:solidFill>
                <a:latin typeface="Montserrat" pitchFamily="2" charset="77"/>
              </a:rPr>
              <a:t>seen</a:t>
            </a:r>
            <a:r>
              <a:rPr lang="en-US" sz="2400" dirty="0">
                <a:solidFill>
                  <a:schemeClr val="bg1"/>
                </a:solidFill>
                <a:latin typeface="Montserrat" pitchFamily="2" charset="77"/>
              </a:rPr>
              <a:t> in the dark, or help keep someone </a:t>
            </a:r>
            <a:r>
              <a:rPr lang="en-US" sz="2400" b="1" dirty="0">
                <a:solidFill>
                  <a:schemeClr val="bg1"/>
                </a:solidFill>
                <a:latin typeface="Montserrat" pitchFamily="2" charset="77"/>
              </a:rPr>
              <a:t>safe</a:t>
            </a:r>
            <a:r>
              <a:rPr lang="en-US" sz="2400" dirty="0">
                <a:solidFill>
                  <a:schemeClr val="bg1"/>
                </a:solidFill>
                <a:latin typeface="Montserrat" pitchFamily="2" charset="77"/>
              </a:rPr>
              <a:t>.</a:t>
            </a:r>
          </a:p>
          <a:p>
            <a:endParaRPr lang="en-US" sz="2400" dirty="0">
              <a:solidFill>
                <a:schemeClr val="bg1"/>
              </a:solidFill>
              <a:latin typeface="Montserrat" pitchFamily="2" charset="77"/>
            </a:endParaRPr>
          </a:p>
          <a:p>
            <a:r>
              <a:rPr lang="en-US" sz="2400" dirty="0">
                <a:solidFill>
                  <a:schemeClr val="bg1"/>
                </a:solidFill>
                <a:latin typeface="Montserrat" pitchFamily="2" charset="77"/>
              </a:rPr>
              <a:t>Manufacturers test materials, observe how they respond, and improve designs so the final product works well in real life. </a:t>
            </a:r>
          </a:p>
          <a:p>
            <a:endParaRPr lang="en-US" sz="2800" dirty="0">
              <a:solidFill>
                <a:schemeClr val="bg1"/>
              </a:solidFill>
            </a:endParaRPr>
          </a:p>
        </p:txBody>
      </p:sp>
      <p:sp>
        <p:nvSpPr>
          <p:cNvPr id="20" name="Rounded Rectangle 19">
            <a:extLst>
              <a:ext uri="{FF2B5EF4-FFF2-40B4-BE49-F238E27FC236}">
                <a16:creationId xmlns:a16="http://schemas.microsoft.com/office/drawing/2014/main" id="{DF67D4B1-9D55-C497-6D92-B022C9B9F3B0}"/>
              </a:ext>
            </a:extLst>
          </p:cNvPr>
          <p:cNvSpPr/>
          <p:nvPr/>
        </p:nvSpPr>
        <p:spPr>
          <a:xfrm>
            <a:off x="3894673" y="5680616"/>
            <a:ext cx="7766892" cy="1066111"/>
          </a:xfrm>
          <a:prstGeom prst="roundRect">
            <a:avLst/>
          </a:prstGeom>
          <a:no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TextBox 21">
            <a:extLst>
              <a:ext uri="{FF2B5EF4-FFF2-40B4-BE49-F238E27FC236}">
                <a16:creationId xmlns:a16="http://schemas.microsoft.com/office/drawing/2014/main" id="{50CD21A0-DEF0-5F87-41A7-632C49A8343A}"/>
              </a:ext>
            </a:extLst>
          </p:cNvPr>
          <p:cNvSpPr txBox="1"/>
          <p:nvPr/>
        </p:nvSpPr>
        <p:spPr>
          <a:xfrm>
            <a:off x="4484618" y="5767247"/>
            <a:ext cx="7070314" cy="923330"/>
          </a:xfrm>
          <a:prstGeom prst="rect">
            <a:avLst/>
          </a:prstGeom>
          <a:noFill/>
        </p:spPr>
        <p:txBody>
          <a:bodyPr wrap="square">
            <a:spAutoFit/>
          </a:bodyPr>
          <a:lstStyle/>
          <a:p>
            <a:r>
              <a:rPr lang="en-US" dirty="0">
                <a:solidFill>
                  <a:schemeClr val="bg1"/>
                </a:solidFill>
                <a:latin typeface="Montserrat" pitchFamily="2" charset="77"/>
              </a:rPr>
              <a:t>Just like engineers, you will plan a design, test how it works, and think about how materials can be used to solve problems or improve everyday objects. </a:t>
            </a:r>
          </a:p>
        </p:txBody>
      </p:sp>
      <p:pic>
        <p:nvPicPr>
          <p:cNvPr id="24" name="Picture 23">
            <a:extLst>
              <a:ext uri="{FF2B5EF4-FFF2-40B4-BE49-F238E27FC236}">
                <a16:creationId xmlns:a16="http://schemas.microsoft.com/office/drawing/2014/main" id="{C6129952-D15F-2911-D15C-54C282458F61}"/>
              </a:ext>
            </a:extLst>
          </p:cNvPr>
          <p:cNvPicPr>
            <a:picLocks noChangeAspect="1"/>
          </p:cNvPicPr>
          <p:nvPr/>
        </p:nvPicPr>
        <p:blipFill>
          <a:blip r:embed="rId8"/>
          <a:srcRect l="46650" t="2546" r="25054" b="48623"/>
          <a:stretch>
            <a:fillRect/>
          </a:stretch>
        </p:blipFill>
        <p:spPr>
          <a:xfrm>
            <a:off x="3271787" y="5624240"/>
            <a:ext cx="1245772" cy="1209343"/>
          </a:xfrm>
          <a:prstGeom prst="rect">
            <a:avLst/>
          </a:prstGeom>
          <a:effectLst>
            <a:outerShdw blurRad="127000" dist="38100" dir="8100000" sx="102000" sy="102000" algn="tr" rotWithShape="0">
              <a:prstClr val="black">
                <a:alpha val="40000"/>
              </a:prstClr>
            </a:outerShdw>
          </a:effectLst>
        </p:spPr>
      </p:pic>
    </p:spTree>
    <p:extLst>
      <p:ext uri="{BB962C8B-B14F-4D97-AF65-F5344CB8AC3E}">
        <p14:creationId xmlns:p14="http://schemas.microsoft.com/office/powerpoint/2010/main" val="22411591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6D85E939-515D-0C25-D1C7-187C549FBF1D}"/>
            </a:ext>
          </a:extLst>
        </p:cNvPr>
        <p:cNvGrpSpPr/>
        <p:nvPr/>
      </p:nvGrpSpPr>
      <p:grpSpPr>
        <a:xfrm>
          <a:off x="0" y="0"/>
          <a:ext cx="0" cy="0"/>
          <a:chOff x="0" y="0"/>
          <a:chExt cx="0" cy="0"/>
        </a:xfrm>
      </p:grpSpPr>
      <p:pic>
        <p:nvPicPr>
          <p:cNvPr id="57" name="Picture 56">
            <a:extLst>
              <a:ext uri="{FF2B5EF4-FFF2-40B4-BE49-F238E27FC236}">
                <a16:creationId xmlns:a16="http://schemas.microsoft.com/office/drawing/2014/main" id="{E3C24F74-CB17-9BF2-7C04-7726FE0674E7}"/>
              </a:ext>
            </a:extLst>
          </p:cNvPr>
          <p:cNvPicPr>
            <a:picLocks noChangeAspect="1"/>
          </p:cNvPicPr>
          <p:nvPr/>
        </p:nvPicPr>
        <p:blipFill>
          <a:blip r:embed="rId4"/>
          <a:stretch>
            <a:fillRect/>
          </a:stretch>
        </p:blipFill>
        <p:spPr>
          <a:xfrm>
            <a:off x="11135681" y="5985265"/>
            <a:ext cx="915816" cy="707676"/>
          </a:xfrm>
          <a:prstGeom prst="rect">
            <a:avLst/>
          </a:prstGeom>
        </p:spPr>
      </p:pic>
      <p:sp>
        <p:nvSpPr>
          <p:cNvPr id="2" name="Title 1">
            <a:extLst>
              <a:ext uri="{FF2B5EF4-FFF2-40B4-BE49-F238E27FC236}">
                <a16:creationId xmlns:a16="http://schemas.microsoft.com/office/drawing/2014/main" id="{CEE61937-E1DE-50E4-C943-1081C955EF40}"/>
              </a:ext>
            </a:extLst>
          </p:cNvPr>
          <p:cNvSpPr>
            <a:spLocks noGrp="1"/>
          </p:cNvSpPr>
          <p:nvPr>
            <p:ph type="title"/>
          </p:nvPr>
        </p:nvSpPr>
        <p:spPr>
          <a:xfrm>
            <a:off x="641850" y="2346573"/>
            <a:ext cx="10972800" cy="1143000"/>
          </a:xfrm>
          <a:effectLst>
            <a:outerShdw blurRad="50800" dist="38100" dir="5400000" sx="102000" sy="102000" algn="t" rotWithShape="0">
              <a:prstClr val="black">
                <a:alpha val="40000"/>
              </a:prstClr>
            </a:outerShdw>
          </a:effectLst>
        </p:spPr>
        <p:txBody>
          <a:bodyPr>
            <a:noAutofit/>
          </a:bodyPr>
          <a:lstStyle/>
          <a:p>
            <a:br>
              <a:rPr lang="en-US" altLang="en-US" b="1" dirty="0">
                <a:solidFill>
                  <a:srgbClr val="C17EB6"/>
                </a:solidFill>
                <a:latin typeface="Montserrat" pitchFamily="2" charset="77"/>
              </a:rPr>
            </a:br>
            <a:br>
              <a:rPr lang="en-US" altLang="en-US" b="1" dirty="0">
                <a:solidFill>
                  <a:srgbClr val="C17EB6"/>
                </a:solidFill>
                <a:latin typeface="Montserrat" pitchFamily="2" charset="77"/>
              </a:rPr>
            </a:br>
            <a:endParaRPr b="1" dirty="0">
              <a:solidFill>
                <a:srgbClr val="C17EB6"/>
              </a:solidFill>
              <a:latin typeface="Montserrat" pitchFamily="2" charset="77"/>
            </a:endParaRPr>
          </a:p>
        </p:txBody>
      </p:sp>
      <p:sp>
        <p:nvSpPr>
          <p:cNvPr id="12" name="5-Point Star 11">
            <a:extLst>
              <a:ext uri="{FF2B5EF4-FFF2-40B4-BE49-F238E27FC236}">
                <a16:creationId xmlns:a16="http://schemas.microsoft.com/office/drawing/2014/main" id="{259A4FD0-FC45-28C2-91EA-D0D12EEFA95F}"/>
              </a:ext>
            </a:extLst>
          </p:cNvPr>
          <p:cNvSpPr/>
          <p:nvPr/>
        </p:nvSpPr>
        <p:spPr>
          <a:xfrm>
            <a:off x="707439" y="362232"/>
            <a:ext cx="325924" cy="325924"/>
          </a:xfrm>
          <a:prstGeom prst="star5">
            <a:avLst>
              <a:gd name="adj" fmla="val 15886"/>
              <a:gd name="hf" fmla="val 105146"/>
              <a:gd name="vf" fmla="val 110557"/>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5-Point Star 14">
            <a:extLst>
              <a:ext uri="{FF2B5EF4-FFF2-40B4-BE49-F238E27FC236}">
                <a16:creationId xmlns:a16="http://schemas.microsoft.com/office/drawing/2014/main" id="{74EFCD6F-A889-86DB-E548-52C067172ED5}"/>
              </a:ext>
            </a:extLst>
          </p:cNvPr>
          <p:cNvSpPr/>
          <p:nvPr/>
        </p:nvSpPr>
        <p:spPr>
          <a:xfrm rot="902708">
            <a:off x="10552990" y="884385"/>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5-Point Star 15">
            <a:extLst>
              <a:ext uri="{FF2B5EF4-FFF2-40B4-BE49-F238E27FC236}">
                <a16:creationId xmlns:a16="http://schemas.microsoft.com/office/drawing/2014/main" id="{5DB4DEEA-19BE-1D36-71E3-ACD61D1B7BD4}"/>
              </a:ext>
            </a:extLst>
          </p:cNvPr>
          <p:cNvSpPr/>
          <p:nvPr/>
        </p:nvSpPr>
        <p:spPr>
          <a:xfrm rot="20307316">
            <a:off x="1963369" y="31737"/>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5-Point Star 17">
            <a:extLst>
              <a:ext uri="{FF2B5EF4-FFF2-40B4-BE49-F238E27FC236}">
                <a16:creationId xmlns:a16="http://schemas.microsoft.com/office/drawing/2014/main" id="{952FF669-3045-D1FD-E7A5-CE1C1C182A29}"/>
              </a:ext>
            </a:extLst>
          </p:cNvPr>
          <p:cNvSpPr/>
          <p:nvPr/>
        </p:nvSpPr>
        <p:spPr>
          <a:xfrm>
            <a:off x="2712588" y="382000"/>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5-Point Star 18">
            <a:extLst>
              <a:ext uri="{FF2B5EF4-FFF2-40B4-BE49-F238E27FC236}">
                <a16:creationId xmlns:a16="http://schemas.microsoft.com/office/drawing/2014/main" id="{34A31639-A57C-80E0-3C04-9A89019D65F5}"/>
              </a:ext>
            </a:extLst>
          </p:cNvPr>
          <p:cNvSpPr/>
          <p:nvPr/>
        </p:nvSpPr>
        <p:spPr>
          <a:xfrm>
            <a:off x="4052185" y="201660"/>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5-Point Star 20">
            <a:extLst>
              <a:ext uri="{FF2B5EF4-FFF2-40B4-BE49-F238E27FC236}">
                <a16:creationId xmlns:a16="http://schemas.microsoft.com/office/drawing/2014/main" id="{E11B7FC1-EAA9-3DB3-D66C-8260646873F8}"/>
              </a:ext>
            </a:extLst>
          </p:cNvPr>
          <p:cNvSpPr/>
          <p:nvPr/>
        </p:nvSpPr>
        <p:spPr>
          <a:xfrm rot="20335936">
            <a:off x="10414343" y="211351"/>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5-Point Star 22">
            <a:extLst>
              <a:ext uri="{FF2B5EF4-FFF2-40B4-BE49-F238E27FC236}">
                <a16:creationId xmlns:a16="http://schemas.microsoft.com/office/drawing/2014/main" id="{7886F478-7CD7-D92D-1756-A36D082275FC}"/>
              </a:ext>
            </a:extLst>
          </p:cNvPr>
          <p:cNvSpPr/>
          <p:nvPr/>
        </p:nvSpPr>
        <p:spPr>
          <a:xfrm>
            <a:off x="1668915" y="601892"/>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5-Point Star 23">
            <a:extLst>
              <a:ext uri="{FF2B5EF4-FFF2-40B4-BE49-F238E27FC236}">
                <a16:creationId xmlns:a16="http://schemas.microsoft.com/office/drawing/2014/main" id="{98FE63DE-9A33-D24C-E2D3-DBACA872993F}"/>
              </a:ext>
            </a:extLst>
          </p:cNvPr>
          <p:cNvSpPr/>
          <p:nvPr/>
        </p:nvSpPr>
        <p:spPr>
          <a:xfrm>
            <a:off x="728569" y="942355"/>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5-Point Star 24">
            <a:extLst>
              <a:ext uri="{FF2B5EF4-FFF2-40B4-BE49-F238E27FC236}">
                <a16:creationId xmlns:a16="http://schemas.microsoft.com/office/drawing/2014/main" id="{1DDC6679-0BC2-2170-77DF-9BA1E89679CD}"/>
              </a:ext>
            </a:extLst>
          </p:cNvPr>
          <p:cNvSpPr/>
          <p:nvPr/>
        </p:nvSpPr>
        <p:spPr>
          <a:xfrm>
            <a:off x="8012029" y="168906"/>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5-Point Star 25">
            <a:extLst>
              <a:ext uri="{FF2B5EF4-FFF2-40B4-BE49-F238E27FC236}">
                <a16:creationId xmlns:a16="http://schemas.microsoft.com/office/drawing/2014/main" id="{4973FAF4-FE32-37E4-C287-A73CBFDE9E21}"/>
              </a:ext>
            </a:extLst>
          </p:cNvPr>
          <p:cNvSpPr/>
          <p:nvPr/>
        </p:nvSpPr>
        <p:spPr>
          <a:xfrm>
            <a:off x="3203425" y="66696"/>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5-Point Star 26">
            <a:extLst>
              <a:ext uri="{FF2B5EF4-FFF2-40B4-BE49-F238E27FC236}">
                <a16:creationId xmlns:a16="http://schemas.microsoft.com/office/drawing/2014/main" id="{6C9271BB-2E86-E992-597C-5D6A07DB8374}"/>
              </a:ext>
            </a:extLst>
          </p:cNvPr>
          <p:cNvSpPr/>
          <p:nvPr/>
        </p:nvSpPr>
        <p:spPr>
          <a:xfrm>
            <a:off x="8639005" y="696315"/>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5-Point Star 27">
            <a:extLst>
              <a:ext uri="{FF2B5EF4-FFF2-40B4-BE49-F238E27FC236}">
                <a16:creationId xmlns:a16="http://schemas.microsoft.com/office/drawing/2014/main" id="{4DA8C694-B6AB-2B7A-014F-2C4D5F7E2125}"/>
              </a:ext>
            </a:extLst>
          </p:cNvPr>
          <p:cNvSpPr/>
          <p:nvPr/>
        </p:nvSpPr>
        <p:spPr>
          <a:xfrm>
            <a:off x="11593589" y="518897"/>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5-Point Star 28">
            <a:extLst>
              <a:ext uri="{FF2B5EF4-FFF2-40B4-BE49-F238E27FC236}">
                <a16:creationId xmlns:a16="http://schemas.microsoft.com/office/drawing/2014/main" id="{1C1D69C5-18F0-5F57-D1FB-31A29C544577}"/>
              </a:ext>
            </a:extLst>
          </p:cNvPr>
          <p:cNvSpPr/>
          <p:nvPr/>
        </p:nvSpPr>
        <p:spPr>
          <a:xfrm rot="19955312">
            <a:off x="9536608" y="1220845"/>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5-Point Star 29">
            <a:extLst>
              <a:ext uri="{FF2B5EF4-FFF2-40B4-BE49-F238E27FC236}">
                <a16:creationId xmlns:a16="http://schemas.microsoft.com/office/drawing/2014/main" id="{CE1BBAFC-D505-8BB8-BFA1-A3A062E93EBB}"/>
              </a:ext>
            </a:extLst>
          </p:cNvPr>
          <p:cNvSpPr/>
          <p:nvPr/>
        </p:nvSpPr>
        <p:spPr>
          <a:xfrm rot="19955312">
            <a:off x="11312334" y="110137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5-Point Star 30">
            <a:extLst>
              <a:ext uri="{FF2B5EF4-FFF2-40B4-BE49-F238E27FC236}">
                <a16:creationId xmlns:a16="http://schemas.microsoft.com/office/drawing/2014/main" id="{D228456A-805F-63B1-83A8-3CFA39B64AB4}"/>
              </a:ext>
            </a:extLst>
          </p:cNvPr>
          <p:cNvSpPr/>
          <p:nvPr/>
        </p:nvSpPr>
        <p:spPr>
          <a:xfrm rot="21310741">
            <a:off x="11702801" y="1214604"/>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5-Point Star 31">
            <a:extLst>
              <a:ext uri="{FF2B5EF4-FFF2-40B4-BE49-F238E27FC236}">
                <a16:creationId xmlns:a16="http://schemas.microsoft.com/office/drawing/2014/main" id="{3210BFB6-2F7E-33ED-FB1F-2211E3395F28}"/>
              </a:ext>
            </a:extLst>
          </p:cNvPr>
          <p:cNvSpPr/>
          <p:nvPr/>
        </p:nvSpPr>
        <p:spPr>
          <a:xfrm rot="21310741">
            <a:off x="10168825" y="1188118"/>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5-Point Star 32">
            <a:extLst>
              <a:ext uri="{FF2B5EF4-FFF2-40B4-BE49-F238E27FC236}">
                <a16:creationId xmlns:a16="http://schemas.microsoft.com/office/drawing/2014/main" id="{287E4AEC-38B6-A483-CF04-6D49FB19D106}"/>
              </a:ext>
            </a:extLst>
          </p:cNvPr>
          <p:cNvSpPr/>
          <p:nvPr/>
        </p:nvSpPr>
        <p:spPr>
          <a:xfrm rot="21310741">
            <a:off x="9990342" y="28426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5-Point Star 33">
            <a:extLst>
              <a:ext uri="{FF2B5EF4-FFF2-40B4-BE49-F238E27FC236}">
                <a16:creationId xmlns:a16="http://schemas.microsoft.com/office/drawing/2014/main" id="{8E249C16-C682-223A-5EAA-0ADB3302918A}"/>
              </a:ext>
            </a:extLst>
          </p:cNvPr>
          <p:cNvSpPr/>
          <p:nvPr/>
        </p:nvSpPr>
        <p:spPr>
          <a:xfrm rot="1366578">
            <a:off x="11312333" y="15654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5-Point Star 34">
            <a:extLst>
              <a:ext uri="{FF2B5EF4-FFF2-40B4-BE49-F238E27FC236}">
                <a16:creationId xmlns:a16="http://schemas.microsoft.com/office/drawing/2014/main" id="{B01921CE-854C-ED5B-9238-461C9C9465DA}"/>
              </a:ext>
            </a:extLst>
          </p:cNvPr>
          <p:cNvSpPr/>
          <p:nvPr/>
        </p:nvSpPr>
        <p:spPr>
          <a:xfrm rot="20739421">
            <a:off x="8997704" y="42334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5-Point Star 35">
            <a:extLst>
              <a:ext uri="{FF2B5EF4-FFF2-40B4-BE49-F238E27FC236}">
                <a16:creationId xmlns:a16="http://schemas.microsoft.com/office/drawing/2014/main" id="{5C9B6A4F-448E-EB47-7235-96065191D138}"/>
              </a:ext>
            </a:extLst>
          </p:cNvPr>
          <p:cNvSpPr/>
          <p:nvPr/>
        </p:nvSpPr>
        <p:spPr>
          <a:xfrm rot="20739421">
            <a:off x="7137190" y="308977"/>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5-Point Star 36">
            <a:extLst>
              <a:ext uri="{FF2B5EF4-FFF2-40B4-BE49-F238E27FC236}">
                <a16:creationId xmlns:a16="http://schemas.microsoft.com/office/drawing/2014/main" id="{74EACCCF-3D4B-807B-C625-C0FB1CE6D265}"/>
              </a:ext>
            </a:extLst>
          </p:cNvPr>
          <p:cNvSpPr/>
          <p:nvPr/>
        </p:nvSpPr>
        <p:spPr>
          <a:xfrm rot="20739421">
            <a:off x="5751355" y="199594"/>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5-Point Star 37">
            <a:extLst>
              <a:ext uri="{FF2B5EF4-FFF2-40B4-BE49-F238E27FC236}">
                <a16:creationId xmlns:a16="http://schemas.microsoft.com/office/drawing/2014/main" id="{8C91C4DF-07AB-5FCC-B126-DFBF163FF2B9}"/>
              </a:ext>
            </a:extLst>
          </p:cNvPr>
          <p:cNvSpPr/>
          <p:nvPr/>
        </p:nvSpPr>
        <p:spPr>
          <a:xfrm rot="20739421">
            <a:off x="1657461" y="181485"/>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5-Point Star 38">
            <a:extLst>
              <a:ext uri="{FF2B5EF4-FFF2-40B4-BE49-F238E27FC236}">
                <a16:creationId xmlns:a16="http://schemas.microsoft.com/office/drawing/2014/main" id="{56A43BB3-5454-F872-FB19-C6DB26A391B4}"/>
              </a:ext>
            </a:extLst>
          </p:cNvPr>
          <p:cNvSpPr/>
          <p:nvPr/>
        </p:nvSpPr>
        <p:spPr>
          <a:xfrm rot="20739421">
            <a:off x="1253568" y="76937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5-Point Star 39">
            <a:extLst>
              <a:ext uri="{FF2B5EF4-FFF2-40B4-BE49-F238E27FC236}">
                <a16:creationId xmlns:a16="http://schemas.microsoft.com/office/drawing/2014/main" id="{A6F0971E-55E3-0984-9187-16C5AE582B04}"/>
              </a:ext>
            </a:extLst>
          </p:cNvPr>
          <p:cNvSpPr/>
          <p:nvPr/>
        </p:nvSpPr>
        <p:spPr>
          <a:xfrm rot="20739421">
            <a:off x="2114281" y="1383126"/>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5-Point Star 40">
            <a:extLst>
              <a:ext uri="{FF2B5EF4-FFF2-40B4-BE49-F238E27FC236}">
                <a16:creationId xmlns:a16="http://schemas.microsoft.com/office/drawing/2014/main" id="{261734AA-4C8C-7B30-03D9-C4586B3BBD8E}"/>
              </a:ext>
            </a:extLst>
          </p:cNvPr>
          <p:cNvSpPr/>
          <p:nvPr/>
        </p:nvSpPr>
        <p:spPr>
          <a:xfrm rot="20739421">
            <a:off x="246132" y="1712231"/>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5-Point Star 41">
            <a:extLst>
              <a:ext uri="{FF2B5EF4-FFF2-40B4-BE49-F238E27FC236}">
                <a16:creationId xmlns:a16="http://schemas.microsoft.com/office/drawing/2014/main" id="{48D516BD-6947-E9AC-534E-566FD22901C3}"/>
              </a:ext>
            </a:extLst>
          </p:cNvPr>
          <p:cNvSpPr/>
          <p:nvPr/>
        </p:nvSpPr>
        <p:spPr>
          <a:xfrm rot="20739421">
            <a:off x="1262138" y="341771"/>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5-Point Star 43">
            <a:extLst>
              <a:ext uri="{FF2B5EF4-FFF2-40B4-BE49-F238E27FC236}">
                <a16:creationId xmlns:a16="http://schemas.microsoft.com/office/drawing/2014/main" id="{53209615-0A0F-667F-D592-64D025BB19B4}"/>
              </a:ext>
            </a:extLst>
          </p:cNvPr>
          <p:cNvSpPr/>
          <p:nvPr/>
        </p:nvSpPr>
        <p:spPr>
          <a:xfrm rot="20739421">
            <a:off x="2261766" y="796598"/>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5-Point Star 44">
            <a:extLst>
              <a:ext uri="{FF2B5EF4-FFF2-40B4-BE49-F238E27FC236}">
                <a16:creationId xmlns:a16="http://schemas.microsoft.com/office/drawing/2014/main" id="{32394DDA-8150-39FD-41E6-7ABC53ED6379}"/>
              </a:ext>
            </a:extLst>
          </p:cNvPr>
          <p:cNvSpPr/>
          <p:nvPr/>
        </p:nvSpPr>
        <p:spPr>
          <a:xfrm rot="20739421">
            <a:off x="2908984" y="820831"/>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5-Point Star 45">
            <a:extLst>
              <a:ext uri="{FF2B5EF4-FFF2-40B4-BE49-F238E27FC236}">
                <a16:creationId xmlns:a16="http://schemas.microsoft.com/office/drawing/2014/main" id="{A2024F50-AB01-135E-4DFA-7802E8E9B616}"/>
              </a:ext>
            </a:extLst>
          </p:cNvPr>
          <p:cNvSpPr/>
          <p:nvPr/>
        </p:nvSpPr>
        <p:spPr>
          <a:xfrm rot="20739421">
            <a:off x="4676949" y="539641"/>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5-Point Star 46">
            <a:extLst>
              <a:ext uri="{FF2B5EF4-FFF2-40B4-BE49-F238E27FC236}">
                <a16:creationId xmlns:a16="http://schemas.microsoft.com/office/drawing/2014/main" id="{B03FB995-FBCF-9347-3B41-EE15A35E92CD}"/>
              </a:ext>
            </a:extLst>
          </p:cNvPr>
          <p:cNvSpPr/>
          <p:nvPr/>
        </p:nvSpPr>
        <p:spPr>
          <a:xfrm rot="20739421">
            <a:off x="6683476" y="-5408"/>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5-Point Star 47">
            <a:extLst>
              <a:ext uri="{FF2B5EF4-FFF2-40B4-BE49-F238E27FC236}">
                <a16:creationId xmlns:a16="http://schemas.microsoft.com/office/drawing/2014/main" id="{FA282CD7-3705-7482-2045-2EBA36A4BF2C}"/>
              </a:ext>
            </a:extLst>
          </p:cNvPr>
          <p:cNvSpPr/>
          <p:nvPr/>
        </p:nvSpPr>
        <p:spPr>
          <a:xfrm rot="20739421">
            <a:off x="5040506" y="197660"/>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5-Point Star 48">
            <a:extLst>
              <a:ext uri="{FF2B5EF4-FFF2-40B4-BE49-F238E27FC236}">
                <a16:creationId xmlns:a16="http://schemas.microsoft.com/office/drawing/2014/main" id="{71F212D0-2F46-6B3F-A520-9F2858E532EE}"/>
              </a:ext>
            </a:extLst>
          </p:cNvPr>
          <p:cNvSpPr/>
          <p:nvPr/>
        </p:nvSpPr>
        <p:spPr>
          <a:xfrm rot="20739421">
            <a:off x="6255339" y="391462"/>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5-Point Star 49">
            <a:extLst>
              <a:ext uri="{FF2B5EF4-FFF2-40B4-BE49-F238E27FC236}">
                <a16:creationId xmlns:a16="http://schemas.microsoft.com/office/drawing/2014/main" id="{464F775D-2E2A-B1C4-78A7-511BEB0D7210}"/>
              </a:ext>
            </a:extLst>
          </p:cNvPr>
          <p:cNvSpPr/>
          <p:nvPr/>
        </p:nvSpPr>
        <p:spPr>
          <a:xfrm rot="20739421">
            <a:off x="8163767" y="530236"/>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5-Point Star 50">
            <a:extLst>
              <a:ext uri="{FF2B5EF4-FFF2-40B4-BE49-F238E27FC236}">
                <a16:creationId xmlns:a16="http://schemas.microsoft.com/office/drawing/2014/main" id="{6001B87C-1AB3-7D22-9242-A4E41B61AD9A}"/>
              </a:ext>
            </a:extLst>
          </p:cNvPr>
          <p:cNvSpPr/>
          <p:nvPr/>
        </p:nvSpPr>
        <p:spPr>
          <a:xfrm rot="20739421">
            <a:off x="9945553" y="66239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5-Point Star 51">
            <a:extLst>
              <a:ext uri="{FF2B5EF4-FFF2-40B4-BE49-F238E27FC236}">
                <a16:creationId xmlns:a16="http://schemas.microsoft.com/office/drawing/2014/main" id="{761DA914-01EB-882D-38F6-E920F0A5E88A}"/>
              </a:ext>
            </a:extLst>
          </p:cNvPr>
          <p:cNvSpPr/>
          <p:nvPr/>
        </p:nvSpPr>
        <p:spPr>
          <a:xfrm rot="21310741">
            <a:off x="9316313" y="110137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5-Point Star 52">
            <a:extLst>
              <a:ext uri="{FF2B5EF4-FFF2-40B4-BE49-F238E27FC236}">
                <a16:creationId xmlns:a16="http://schemas.microsoft.com/office/drawing/2014/main" id="{E7E51439-AC1C-1170-7A3F-EAD12645BEB0}"/>
              </a:ext>
            </a:extLst>
          </p:cNvPr>
          <p:cNvSpPr/>
          <p:nvPr/>
        </p:nvSpPr>
        <p:spPr>
          <a:xfrm rot="21310741">
            <a:off x="11960883" y="1790515"/>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5-Point Star 53">
            <a:extLst>
              <a:ext uri="{FF2B5EF4-FFF2-40B4-BE49-F238E27FC236}">
                <a16:creationId xmlns:a16="http://schemas.microsoft.com/office/drawing/2014/main" id="{91FD3D59-6528-1C02-1E3B-C0A17E266434}"/>
              </a:ext>
            </a:extLst>
          </p:cNvPr>
          <p:cNvSpPr/>
          <p:nvPr/>
        </p:nvSpPr>
        <p:spPr>
          <a:xfrm rot="21310741">
            <a:off x="7837427" y="104948"/>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6" name="Picture 55">
            <a:extLst>
              <a:ext uri="{FF2B5EF4-FFF2-40B4-BE49-F238E27FC236}">
                <a16:creationId xmlns:a16="http://schemas.microsoft.com/office/drawing/2014/main" id="{F4791908-BDD3-92E4-A946-D94EAEF88273}"/>
              </a:ext>
            </a:extLst>
          </p:cNvPr>
          <p:cNvPicPr>
            <a:picLocks noChangeAspect="1"/>
          </p:cNvPicPr>
          <p:nvPr/>
        </p:nvPicPr>
        <p:blipFill>
          <a:blip r:embed="rId5"/>
          <a:stretch>
            <a:fillRect/>
          </a:stretch>
        </p:blipFill>
        <p:spPr>
          <a:xfrm>
            <a:off x="265399" y="6218138"/>
            <a:ext cx="2084162" cy="533447"/>
          </a:xfrm>
          <a:prstGeom prst="rect">
            <a:avLst/>
          </a:prstGeom>
        </p:spPr>
      </p:pic>
      <p:pic>
        <p:nvPicPr>
          <p:cNvPr id="58" name="Picture 57">
            <a:extLst>
              <a:ext uri="{FF2B5EF4-FFF2-40B4-BE49-F238E27FC236}">
                <a16:creationId xmlns:a16="http://schemas.microsoft.com/office/drawing/2014/main" id="{B61B59CF-3CFC-6C03-44D8-1E83F233B099}"/>
              </a:ext>
            </a:extLst>
          </p:cNvPr>
          <p:cNvPicPr>
            <a:picLocks noChangeAspect="1"/>
          </p:cNvPicPr>
          <p:nvPr/>
        </p:nvPicPr>
        <p:blipFill>
          <a:blip r:embed="rId6"/>
          <a:stretch>
            <a:fillRect/>
          </a:stretch>
        </p:blipFill>
        <p:spPr>
          <a:xfrm>
            <a:off x="9936975" y="204695"/>
            <a:ext cx="2067383" cy="584852"/>
          </a:xfrm>
          <a:prstGeom prst="rect">
            <a:avLst/>
          </a:prstGeom>
        </p:spPr>
      </p:pic>
      <p:sp>
        <p:nvSpPr>
          <p:cNvPr id="5" name="Rectangle 1">
            <a:extLst>
              <a:ext uri="{FF2B5EF4-FFF2-40B4-BE49-F238E27FC236}">
                <a16:creationId xmlns:a16="http://schemas.microsoft.com/office/drawing/2014/main" id="{3B877976-F1F3-9AB9-3B35-49A0C24BD556}"/>
              </a:ext>
            </a:extLst>
          </p:cNvPr>
          <p:cNvSpPr>
            <a:spLocks noChangeArrowheads="1"/>
          </p:cNvSpPr>
          <p:nvPr/>
        </p:nvSpPr>
        <p:spPr bwMode="auto">
          <a:xfrm>
            <a:off x="1393613" y="3246609"/>
            <a:ext cx="65"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b="0" i="0" u="none" strike="noStrike" cap="none" normalizeH="0" baseline="0" dirty="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6" name="Title 1">
            <a:extLst>
              <a:ext uri="{FF2B5EF4-FFF2-40B4-BE49-F238E27FC236}">
                <a16:creationId xmlns:a16="http://schemas.microsoft.com/office/drawing/2014/main" id="{251734BA-8E92-B1C8-13CF-0D863363EE54}"/>
              </a:ext>
            </a:extLst>
          </p:cNvPr>
          <p:cNvSpPr txBox="1">
            <a:spLocks/>
          </p:cNvSpPr>
          <p:nvPr/>
        </p:nvSpPr>
        <p:spPr>
          <a:xfrm>
            <a:off x="641850" y="2346573"/>
            <a:ext cx="10972800" cy="1143000"/>
          </a:xfrm>
          <a:prstGeom prst="rect">
            <a:avLst/>
          </a:prstGeom>
          <a:effectLst>
            <a:outerShdw blurRad="50800" dist="38100" dir="5400000" sx="102000" sy="102000" algn="t" rotWithShape="0">
              <a:prstClr val="black">
                <a:alpha val="40000"/>
              </a:prstClr>
            </a:outerShdw>
          </a:effectLst>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br>
              <a:rPr lang="en-US" altLang="en-US" b="1">
                <a:solidFill>
                  <a:srgbClr val="C17EB6"/>
                </a:solidFill>
                <a:latin typeface="Montserrat" pitchFamily="2" charset="77"/>
              </a:rPr>
            </a:br>
            <a:br>
              <a:rPr lang="en-US" altLang="en-US" b="1">
                <a:solidFill>
                  <a:srgbClr val="C17EB6"/>
                </a:solidFill>
                <a:latin typeface="Montserrat" pitchFamily="2" charset="77"/>
              </a:rPr>
            </a:br>
            <a:endParaRPr lang="en-US" b="1" dirty="0">
              <a:solidFill>
                <a:srgbClr val="C17EB6"/>
              </a:solidFill>
              <a:latin typeface="Montserrat" pitchFamily="2" charset="77"/>
            </a:endParaRPr>
          </a:p>
        </p:txBody>
      </p:sp>
      <p:sp>
        <p:nvSpPr>
          <p:cNvPr id="7" name="5-Point Star 6">
            <a:extLst>
              <a:ext uri="{FF2B5EF4-FFF2-40B4-BE49-F238E27FC236}">
                <a16:creationId xmlns:a16="http://schemas.microsoft.com/office/drawing/2014/main" id="{7C6C11BD-1441-4DD6-8BCE-A387D2E30FE9}"/>
              </a:ext>
            </a:extLst>
          </p:cNvPr>
          <p:cNvSpPr/>
          <p:nvPr/>
        </p:nvSpPr>
        <p:spPr>
          <a:xfrm>
            <a:off x="5163086" y="456406"/>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5-Point Star 7">
            <a:extLst>
              <a:ext uri="{FF2B5EF4-FFF2-40B4-BE49-F238E27FC236}">
                <a16:creationId xmlns:a16="http://schemas.microsoft.com/office/drawing/2014/main" id="{1E11EBEE-1E2E-A315-EF58-B06BB5820CA4}"/>
              </a:ext>
            </a:extLst>
          </p:cNvPr>
          <p:cNvSpPr/>
          <p:nvPr/>
        </p:nvSpPr>
        <p:spPr>
          <a:xfrm rot="2148141">
            <a:off x="7582506" y="301794"/>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5-Point Star 9">
            <a:extLst>
              <a:ext uri="{FF2B5EF4-FFF2-40B4-BE49-F238E27FC236}">
                <a16:creationId xmlns:a16="http://schemas.microsoft.com/office/drawing/2014/main" id="{B146F9C1-4EE8-6DD7-AF23-83AB4E90BD27}"/>
              </a:ext>
            </a:extLst>
          </p:cNvPr>
          <p:cNvSpPr/>
          <p:nvPr/>
        </p:nvSpPr>
        <p:spPr>
          <a:xfrm>
            <a:off x="9396211" y="509120"/>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5-Point Star 13">
            <a:extLst>
              <a:ext uri="{FF2B5EF4-FFF2-40B4-BE49-F238E27FC236}">
                <a16:creationId xmlns:a16="http://schemas.microsoft.com/office/drawing/2014/main" id="{D7C4F97F-7C3E-7F37-6EA3-37F3A8505566}"/>
              </a:ext>
            </a:extLst>
          </p:cNvPr>
          <p:cNvSpPr/>
          <p:nvPr/>
        </p:nvSpPr>
        <p:spPr>
          <a:xfrm>
            <a:off x="1668915" y="601892"/>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5-Point Star 54">
            <a:extLst>
              <a:ext uri="{FF2B5EF4-FFF2-40B4-BE49-F238E27FC236}">
                <a16:creationId xmlns:a16="http://schemas.microsoft.com/office/drawing/2014/main" id="{100D0A43-41BF-5A2B-F8D8-3FFC51E54283}"/>
              </a:ext>
            </a:extLst>
          </p:cNvPr>
          <p:cNvSpPr/>
          <p:nvPr/>
        </p:nvSpPr>
        <p:spPr>
          <a:xfrm>
            <a:off x="232935" y="972219"/>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 name="5-Point Star 58">
            <a:extLst>
              <a:ext uri="{FF2B5EF4-FFF2-40B4-BE49-F238E27FC236}">
                <a16:creationId xmlns:a16="http://schemas.microsoft.com/office/drawing/2014/main" id="{8D034D19-D907-0629-D237-A54E083FD6E1}"/>
              </a:ext>
            </a:extLst>
          </p:cNvPr>
          <p:cNvSpPr/>
          <p:nvPr/>
        </p:nvSpPr>
        <p:spPr>
          <a:xfrm>
            <a:off x="6466510" y="185710"/>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5-Point Star 59">
            <a:extLst>
              <a:ext uri="{FF2B5EF4-FFF2-40B4-BE49-F238E27FC236}">
                <a16:creationId xmlns:a16="http://schemas.microsoft.com/office/drawing/2014/main" id="{0F94DEF2-F9E4-36B5-E171-60F8A9F35B9F}"/>
              </a:ext>
            </a:extLst>
          </p:cNvPr>
          <p:cNvSpPr/>
          <p:nvPr/>
        </p:nvSpPr>
        <p:spPr>
          <a:xfrm>
            <a:off x="8639005" y="696315"/>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1" name="5-Point Star 60">
            <a:extLst>
              <a:ext uri="{FF2B5EF4-FFF2-40B4-BE49-F238E27FC236}">
                <a16:creationId xmlns:a16="http://schemas.microsoft.com/office/drawing/2014/main" id="{4328A16D-DD28-05BF-4627-83211446DA27}"/>
              </a:ext>
            </a:extLst>
          </p:cNvPr>
          <p:cNvSpPr/>
          <p:nvPr/>
        </p:nvSpPr>
        <p:spPr>
          <a:xfrm rot="19955312">
            <a:off x="9536608" y="1220845"/>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2" name="5-Point Star 61">
            <a:extLst>
              <a:ext uri="{FF2B5EF4-FFF2-40B4-BE49-F238E27FC236}">
                <a16:creationId xmlns:a16="http://schemas.microsoft.com/office/drawing/2014/main" id="{009ACAAF-26FC-7A03-57B2-15886167559E}"/>
              </a:ext>
            </a:extLst>
          </p:cNvPr>
          <p:cNvSpPr/>
          <p:nvPr/>
        </p:nvSpPr>
        <p:spPr>
          <a:xfrm rot="19955312">
            <a:off x="11312334" y="110137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 name="5-Point Star 62">
            <a:extLst>
              <a:ext uri="{FF2B5EF4-FFF2-40B4-BE49-F238E27FC236}">
                <a16:creationId xmlns:a16="http://schemas.microsoft.com/office/drawing/2014/main" id="{DAA1D2D7-3CD8-3305-C789-D2AC5183D564}"/>
              </a:ext>
            </a:extLst>
          </p:cNvPr>
          <p:cNvSpPr/>
          <p:nvPr/>
        </p:nvSpPr>
        <p:spPr>
          <a:xfrm rot="21310741">
            <a:off x="11702801" y="1214604"/>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4" name="5-Point Star 63">
            <a:extLst>
              <a:ext uri="{FF2B5EF4-FFF2-40B4-BE49-F238E27FC236}">
                <a16:creationId xmlns:a16="http://schemas.microsoft.com/office/drawing/2014/main" id="{861AA720-7F37-AF3F-487A-CA5332A03666}"/>
              </a:ext>
            </a:extLst>
          </p:cNvPr>
          <p:cNvSpPr/>
          <p:nvPr/>
        </p:nvSpPr>
        <p:spPr>
          <a:xfrm rot="21310741">
            <a:off x="10168825" y="1188118"/>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5-Point Star 64">
            <a:extLst>
              <a:ext uri="{FF2B5EF4-FFF2-40B4-BE49-F238E27FC236}">
                <a16:creationId xmlns:a16="http://schemas.microsoft.com/office/drawing/2014/main" id="{24EF230F-6705-3C5F-BBA7-5CC5228E4FA2}"/>
              </a:ext>
            </a:extLst>
          </p:cNvPr>
          <p:cNvSpPr/>
          <p:nvPr/>
        </p:nvSpPr>
        <p:spPr>
          <a:xfrm rot="20739421">
            <a:off x="8599104" y="181487"/>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6" name="5-Point Star 65">
            <a:extLst>
              <a:ext uri="{FF2B5EF4-FFF2-40B4-BE49-F238E27FC236}">
                <a16:creationId xmlns:a16="http://schemas.microsoft.com/office/drawing/2014/main" id="{4D1CE695-3281-5C08-1631-DF78490E09C2}"/>
              </a:ext>
            </a:extLst>
          </p:cNvPr>
          <p:cNvSpPr/>
          <p:nvPr/>
        </p:nvSpPr>
        <p:spPr>
          <a:xfrm rot="20739421">
            <a:off x="1253568" y="76937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9" name="5-Point Star 68">
            <a:extLst>
              <a:ext uri="{FF2B5EF4-FFF2-40B4-BE49-F238E27FC236}">
                <a16:creationId xmlns:a16="http://schemas.microsoft.com/office/drawing/2014/main" id="{183C5E0B-480F-A4B1-5F77-19C89B4239D8}"/>
              </a:ext>
            </a:extLst>
          </p:cNvPr>
          <p:cNvSpPr/>
          <p:nvPr/>
        </p:nvSpPr>
        <p:spPr>
          <a:xfrm rot="20739421">
            <a:off x="9561306" y="15654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 name="5-Point Star 70">
            <a:extLst>
              <a:ext uri="{FF2B5EF4-FFF2-40B4-BE49-F238E27FC236}">
                <a16:creationId xmlns:a16="http://schemas.microsoft.com/office/drawing/2014/main" id="{162D8655-A4EF-75B4-4FBC-FBE9C51A9C78}"/>
              </a:ext>
            </a:extLst>
          </p:cNvPr>
          <p:cNvSpPr/>
          <p:nvPr/>
        </p:nvSpPr>
        <p:spPr>
          <a:xfrm rot="20739421">
            <a:off x="2261766" y="796598"/>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2" name="5-Point Star 71">
            <a:extLst>
              <a:ext uri="{FF2B5EF4-FFF2-40B4-BE49-F238E27FC236}">
                <a16:creationId xmlns:a16="http://schemas.microsoft.com/office/drawing/2014/main" id="{80E2B980-CA20-661E-1C0A-B1FD455F579F}"/>
              </a:ext>
            </a:extLst>
          </p:cNvPr>
          <p:cNvSpPr/>
          <p:nvPr/>
        </p:nvSpPr>
        <p:spPr>
          <a:xfrm rot="20739421">
            <a:off x="2908984" y="820831"/>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5-Point Star 72">
            <a:extLst>
              <a:ext uri="{FF2B5EF4-FFF2-40B4-BE49-F238E27FC236}">
                <a16:creationId xmlns:a16="http://schemas.microsoft.com/office/drawing/2014/main" id="{2B3EE18B-58C6-0296-5543-F62768DD1530}"/>
              </a:ext>
            </a:extLst>
          </p:cNvPr>
          <p:cNvSpPr/>
          <p:nvPr/>
        </p:nvSpPr>
        <p:spPr>
          <a:xfrm rot="21310741">
            <a:off x="9316313" y="110137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9" name="TextBox 78">
            <a:extLst>
              <a:ext uri="{FF2B5EF4-FFF2-40B4-BE49-F238E27FC236}">
                <a16:creationId xmlns:a16="http://schemas.microsoft.com/office/drawing/2014/main" id="{CE41C64A-082A-AB7A-A231-1B9D3B8A3FA0}"/>
              </a:ext>
            </a:extLst>
          </p:cNvPr>
          <p:cNvSpPr txBox="1"/>
          <p:nvPr/>
        </p:nvSpPr>
        <p:spPr>
          <a:xfrm>
            <a:off x="252384" y="1893478"/>
            <a:ext cx="2364393" cy="1077218"/>
          </a:xfrm>
          <a:prstGeom prst="rect">
            <a:avLst/>
          </a:prstGeom>
          <a:noFill/>
        </p:spPr>
        <p:txBody>
          <a:bodyPr wrap="square">
            <a:spAutoFit/>
          </a:bodyPr>
          <a:lstStyle/>
          <a:p>
            <a:r>
              <a:rPr lang="en-US" sz="3200" b="1">
                <a:solidFill>
                  <a:schemeClr val="bg1"/>
                </a:solidFill>
                <a:latin typeface="Montserrat" pitchFamily="2" charset="77"/>
              </a:rPr>
              <a:t>Smart Textile</a:t>
            </a:r>
          </a:p>
        </p:txBody>
      </p:sp>
      <p:sp>
        <p:nvSpPr>
          <p:cNvPr id="80" name="TextBox 79">
            <a:extLst>
              <a:ext uri="{FF2B5EF4-FFF2-40B4-BE49-F238E27FC236}">
                <a16:creationId xmlns:a16="http://schemas.microsoft.com/office/drawing/2014/main" id="{F87F4934-D407-67D5-0F32-09E86DEA28A8}"/>
              </a:ext>
            </a:extLst>
          </p:cNvPr>
          <p:cNvSpPr txBox="1"/>
          <p:nvPr/>
        </p:nvSpPr>
        <p:spPr>
          <a:xfrm>
            <a:off x="252384" y="4294538"/>
            <a:ext cx="2084162" cy="600164"/>
          </a:xfrm>
          <a:prstGeom prst="rect">
            <a:avLst/>
          </a:prstGeom>
          <a:noFill/>
        </p:spPr>
        <p:txBody>
          <a:bodyPr wrap="square">
            <a:spAutoFit/>
          </a:bodyPr>
          <a:lstStyle/>
          <a:p>
            <a:r>
              <a:rPr lang="en-US" sz="3200" b="1">
                <a:solidFill>
                  <a:schemeClr val="bg1"/>
                </a:solidFill>
                <a:latin typeface="Montserrat" pitchFamily="2" charset="77"/>
              </a:rPr>
              <a:t>Design</a:t>
            </a:r>
          </a:p>
        </p:txBody>
      </p:sp>
      <p:sp>
        <p:nvSpPr>
          <p:cNvPr id="81" name="TextBox 80">
            <a:extLst>
              <a:ext uri="{FF2B5EF4-FFF2-40B4-BE49-F238E27FC236}">
                <a16:creationId xmlns:a16="http://schemas.microsoft.com/office/drawing/2014/main" id="{9E5A42CD-AA0A-6787-8A62-777D669C67AF}"/>
              </a:ext>
            </a:extLst>
          </p:cNvPr>
          <p:cNvSpPr txBox="1"/>
          <p:nvPr/>
        </p:nvSpPr>
        <p:spPr>
          <a:xfrm>
            <a:off x="252384" y="5308431"/>
            <a:ext cx="2172679" cy="600164"/>
          </a:xfrm>
          <a:prstGeom prst="rect">
            <a:avLst/>
          </a:prstGeom>
          <a:noFill/>
        </p:spPr>
        <p:txBody>
          <a:bodyPr wrap="square">
            <a:spAutoFit/>
          </a:bodyPr>
          <a:lstStyle/>
          <a:p>
            <a:r>
              <a:rPr lang="en-US" sz="3200" b="1">
                <a:solidFill>
                  <a:schemeClr val="bg1"/>
                </a:solidFill>
                <a:latin typeface="Montserrat" pitchFamily="2" charset="77"/>
              </a:rPr>
              <a:t>Material</a:t>
            </a:r>
          </a:p>
        </p:txBody>
      </p:sp>
      <p:sp>
        <p:nvSpPr>
          <p:cNvPr id="86" name="TextBox 85">
            <a:extLst>
              <a:ext uri="{FF2B5EF4-FFF2-40B4-BE49-F238E27FC236}">
                <a16:creationId xmlns:a16="http://schemas.microsoft.com/office/drawing/2014/main" id="{68BA806E-A8E4-929B-825E-6FE687D43ACF}"/>
              </a:ext>
            </a:extLst>
          </p:cNvPr>
          <p:cNvSpPr txBox="1"/>
          <p:nvPr/>
        </p:nvSpPr>
        <p:spPr>
          <a:xfrm>
            <a:off x="2948592" y="1824715"/>
            <a:ext cx="8083759" cy="1107996"/>
          </a:xfrm>
          <a:prstGeom prst="rect">
            <a:avLst/>
          </a:prstGeom>
          <a:noFill/>
        </p:spPr>
        <p:txBody>
          <a:bodyPr wrap="square">
            <a:spAutoFit/>
          </a:bodyPr>
          <a:lstStyle/>
          <a:p>
            <a:pPr lvl="0" defTabSz="914400" eaLnBrk="0" fontAlgn="base" hangingPunct="0">
              <a:spcBef>
                <a:spcPct val="0"/>
              </a:spcBef>
              <a:spcAft>
                <a:spcPct val="0"/>
              </a:spcAft>
            </a:pPr>
            <a:r>
              <a:rPr lang="en-US" altLang="en-US" sz="2200" dirty="0">
                <a:solidFill>
                  <a:schemeClr val="bg1"/>
                </a:solidFill>
                <a:latin typeface="Montserrat" pitchFamily="2" charset="77"/>
              </a:rPr>
              <a:t>Fabric materials that contain special structures or materials that allow the fabric to react to changes in the environment, such as heat or light </a:t>
            </a:r>
          </a:p>
        </p:txBody>
      </p:sp>
      <p:sp>
        <p:nvSpPr>
          <p:cNvPr id="87" name="TextBox 86">
            <a:extLst>
              <a:ext uri="{FF2B5EF4-FFF2-40B4-BE49-F238E27FC236}">
                <a16:creationId xmlns:a16="http://schemas.microsoft.com/office/drawing/2014/main" id="{85BB01FD-25F7-3320-004B-C846D6270917}"/>
              </a:ext>
            </a:extLst>
          </p:cNvPr>
          <p:cNvSpPr txBox="1"/>
          <p:nvPr/>
        </p:nvSpPr>
        <p:spPr>
          <a:xfrm>
            <a:off x="252384" y="3364418"/>
            <a:ext cx="2691237" cy="584775"/>
          </a:xfrm>
          <a:prstGeom prst="rect">
            <a:avLst/>
          </a:prstGeom>
          <a:noFill/>
        </p:spPr>
        <p:txBody>
          <a:bodyPr wrap="square">
            <a:spAutoFit/>
          </a:bodyPr>
          <a:lstStyle/>
          <a:p>
            <a:r>
              <a:rPr lang="en-US" sz="3200" b="1">
                <a:solidFill>
                  <a:schemeClr val="bg1"/>
                </a:solidFill>
                <a:latin typeface="Montserrat" pitchFamily="2" charset="77"/>
              </a:rPr>
              <a:t>Technology</a:t>
            </a:r>
          </a:p>
        </p:txBody>
      </p:sp>
      <p:sp>
        <p:nvSpPr>
          <p:cNvPr id="89" name="TextBox 88">
            <a:extLst>
              <a:ext uri="{FF2B5EF4-FFF2-40B4-BE49-F238E27FC236}">
                <a16:creationId xmlns:a16="http://schemas.microsoft.com/office/drawing/2014/main" id="{2B871107-9532-FE1E-6D18-C10E4F54A060}"/>
              </a:ext>
            </a:extLst>
          </p:cNvPr>
          <p:cNvSpPr txBox="1"/>
          <p:nvPr/>
        </p:nvSpPr>
        <p:spPr>
          <a:xfrm>
            <a:off x="2948722" y="3321854"/>
            <a:ext cx="9006980" cy="1107996"/>
          </a:xfrm>
          <a:prstGeom prst="rect">
            <a:avLst/>
          </a:prstGeom>
          <a:noFill/>
        </p:spPr>
        <p:txBody>
          <a:bodyPr wrap="square">
            <a:spAutoFit/>
          </a:bodyPr>
          <a:lstStyle/>
          <a:p>
            <a:pPr defTabSz="914400" eaLnBrk="0" fontAlgn="base" hangingPunct="0">
              <a:spcBef>
                <a:spcPct val="0"/>
              </a:spcBef>
              <a:spcAft>
                <a:spcPct val="0"/>
              </a:spcAft>
            </a:pPr>
            <a:r>
              <a:rPr lang="en-US" altLang="en-US" sz="2200" dirty="0">
                <a:solidFill>
                  <a:schemeClr val="bg1"/>
                </a:solidFill>
                <a:latin typeface="Montserrat" pitchFamily="2" charset="77"/>
              </a:rPr>
              <a:t>The application of scientific knowledge for practical purposes, helping people solve problems or improve everyday objects </a:t>
            </a:r>
          </a:p>
          <a:p>
            <a:pPr defTabSz="914400" eaLnBrk="0" fontAlgn="base" hangingPunct="0">
              <a:spcBef>
                <a:spcPct val="0"/>
              </a:spcBef>
              <a:spcAft>
                <a:spcPct val="0"/>
              </a:spcAft>
            </a:pPr>
            <a:endParaRPr lang="en-US" altLang="en-US" sz="2200" dirty="0">
              <a:solidFill>
                <a:schemeClr val="bg1"/>
              </a:solidFill>
              <a:latin typeface="Montserrat" pitchFamily="2" charset="77"/>
            </a:endParaRPr>
          </a:p>
        </p:txBody>
      </p:sp>
      <p:sp>
        <p:nvSpPr>
          <p:cNvPr id="90" name="TextBox 89">
            <a:extLst>
              <a:ext uri="{FF2B5EF4-FFF2-40B4-BE49-F238E27FC236}">
                <a16:creationId xmlns:a16="http://schemas.microsoft.com/office/drawing/2014/main" id="{6E9B6010-B4F8-414E-1646-2DFEB3FA6F8C}"/>
              </a:ext>
            </a:extLst>
          </p:cNvPr>
          <p:cNvSpPr txBox="1"/>
          <p:nvPr/>
        </p:nvSpPr>
        <p:spPr>
          <a:xfrm>
            <a:off x="2950570" y="4283586"/>
            <a:ext cx="7965060" cy="769441"/>
          </a:xfrm>
          <a:prstGeom prst="rect">
            <a:avLst/>
          </a:prstGeom>
          <a:noFill/>
        </p:spPr>
        <p:txBody>
          <a:bodyPr wrap="square">
            <a:spAutoFit/>
          </a:bodyPr>
          <a:lstStyle/>
          <a:p>
            <a:r>
              <a:rPr lang="en-US" sz="2200" dirty="0">
                <a:solidFill>
                  <a:schemeClr val="bg1"/>
                </a:solidFill>
                <a:latin typeface="Montserrat" pitchFamily="2" charset="77"/>
              </a:rPr>
              <a:t>A plan for how something will look or work to solve a problem or meet a need </a:t>
            </a:r>
          </a:p>
        </p:txBody>
      </p:sp>
      <p:sp>
        <p:nvSpPr>
          <p:cNvPr id="91" name="TextBox 90">
            <a:extLst>
              <a:ext uri="{FF2B5EF4-FFF2-40B4-BE49-F238E27FC236}">
                <a16:creationId xmlns:a16="http://schemas.microsoft.com/office/drawing/2014/main" id="{99358915-31FD-0468-9A0E-8D85FA7733B3}"/>
              </a:ext>
            </a:extLst>
          </p:cNvPr>
          <p:cNvSpPr txBox="1"/>
          <p:nvPr/>
        </p:nvSpPr>
        <p:spPr>
          <a:xfrm>
            <a:off x="2996779" y="5290342"/>
            <a:ext cx="8319725" cy="769441"/>
          </a:xfrm>
          <a:prstGeom prst="rect">
            <a:avLst/>
          </a:prstGeom>
          <a:noFill/>
        </p:spPr>
        <p:txBody>
          <a:bodyPr wrap="square">
            <a:spAutoFit/>
          </a:bodyPr>
          <a:lstStyle/>
          <a:p>
            <a:pPr defTabSz="914400"/>
            <a:r>
              <a:rPr lang="en-US" sz="2200" dirty="0">
                <a:solidFill>
                  <a:schemeClr val="bg1"/>
                </a:solidFill>
                <a:latin typeface="Montserrat" pitchFamily="2" charset="77"/>
              </a:rPr>
              <a:t>What something is made of; engineers choose materials based on how they behave and what they can do </a:t>
            </a:r>
            <a:endParaRPr lang="en-US" sz="2200" b="1" dirty="0">
              <a:solidFill>
                <a:srgbClr val="2E3192"/>
              </a:solidFill>
              <a:latin typeface="Montserrat" pitchFamily="2" charset="77"/>
              <a:cs typeface="Arial"/>
            </a:endParaRPr>
          </a:p>
        </p:txBody>
      </p:sp>
      <p:sp>
        <p:nvSpPr>
          <p:cNvPr id="106" name="TextBox 105">
            <a:extLst>
              <a:ext uri="{FF2B5EF4-FFF2-40B4-BE49-F238E27FC236}">
                <a16:creationId xmlns:a16="http://schemas.microsoft.com/office/drawing/2014/main" id="{27253CC1-2CC9-B485-16E3-15E69C0730C1}"/>
              </a:ext>
            </a:extLst>
          </p:cNvPr>
          <p:cNvSpPr txBox="1"/>
          <p:nvPr/>
        </p:nvSpPr>
        <p:spPr>
          <a:xfrm>
            <a:off x="3545619" y="929248"/>
            <a:ext cx="4552930" cy="600164"/>
          </a:xfrm>
          <a:prstGeom prst="rect">
            <a:avLst/>
          </a:prstGeom>
          <a:noFill/>
        </p:spPr>
        <p:txBody>
          <a:bodyPr wrap="square">
            <a:spAutoFit/>
          </a:bodyPr>
          <a:lstStyle/>
          <a:p>
            <a:pPr algn="ctr"/>
            <a:r>
              <a:rPr lang="en-US" sz="3300" b="1">
                <a:solidFill>
                  <a:schemeClr val="bg1"/>
                </a:solidFill>
                <a:latin typeface="Montserrat" pitchFamily="2" charset="77"/>
              </a:rPr>
              <a:t>Key Words to Know</a:t>
            </a:r>
          </a:p>
        </p:txBody>
      </p:sp>
      <p:cxnSp>
        <p:nvCxnSpPr>
          <p:cNvPr id="107" name="Straight Connector 106">
            <a:extLst>
              <a:ext uri="{FF2B5EF4-FFF2-40B4-BE49-F238E27FC236}">
                <a16:creationId xmlns:a16="http://schemas.microsoft.com/office/drawing/2014/main" id="{6E3185E3-3848-7637-21CB-41B674E31267}"/>
              </a:ext>
            </a:extLst>
          </p:cNvPr>
          <p:cNvCxnSpPr>
            <a:cxnSpLocks/>
          </p:cNvCxnSpPr>
          <p:nvPr/>
        </p:nvCxnSpPr>
        <p:spPr>
          <a:xfrm>
            <a:off x="3527079" y="1525759"/>
            <a:ext cx="4552930"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108" name="5-Point Star 107">
            <a:extLst>
              <a:ext uri="{FF2B5EF4-FFF2-40B4-BE49-F238E27FC236}">
                <a16:creationId xmlns:a16="http://schemas.microsoft.com/office/drawing/2014/main" id="{CBCF320D-3A70-5788-B47F-6833DE4D0176}"/>
              </a:ext>
            </a:extLst>
          </p:cNvPr>
          <p:cNvSpPr/>
          <p:nvPr/>
        </p:nvSpPr>
        <p:spPr>
          <a:xfrm>
            <a:off x="8084773" y="1407477"/>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5-Point Star 10">
            <a:extLst>
              <a:ext uri="{FF2B5EF4-FFF2-40B4-BE49-F238E27FC236}">
                <a16:creationId xmlns:a16="http://schemas.microsoft.com/office/drawing/2014/main" id="{955D536C-8BA0-942A-ED83-9023DC48D718}"/>
              </a:ext>
            </a:extLst>
          </p:cNvPr>
          <p:cNvSpPr/>
          <p:nvPr/>
        </p:nvSpPr>
        <p:spPr>
          <a:xfrm>
            <a:off x="275913" y="149655"/>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4" name="5-Point Star 83">
            <a:extLst>
              <a:ext uri="{FF2B5EF4-FFF2-40B4-BE49-F238E27FC236}">
                <a16:creationId xmlns:a16="http://schemas.microsoft.com/office/drawing/2014/main" id="{D0CD5488-28C5-F8F9-91BB-314510384A85}"/>
              </a:ext>
            </a:extLst>
          </p:cNvPr>
          <p:cNvSpPr/>
          <p:nvPr/>
        </p:nvSpPr>
        <p:spPr>
          <a:xfrm>
            <a:off x="3255973" y="608383"/>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43696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5B9FE3C4-5E0E-F3DD-026C-9487B5C1F11F}"/>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964F2ECE-D4CF-FBE2-43E8-3746EBA77D63}"/>
              </a:ext>
            </a:extLst>
          </p:cNvPr>
          <p:cNvSpPr>
            <a:spLocks noGrp="1"/>
          </p:cNvSpPr>
          <p:nvPr>
            <p:ph type="title"/>
          </p:nvPr>
        </p:nvSpPr>
        <p:spPr>
          <a:xfrm>
            <a:off x="1085088" y="271143"/>
            <a:ext cx="10268712" cy="859429"/>
          </a:xfrm>
        </p:spPr>
        <p:txBody>
          <a:bodyPr>
            <a:normAutofit/>
          </a:bodyPr>
          <a:lstStyle/>
          <a:p>
            <a:pPr algn="l"/>
            <a:r>
              <a:rPr lang="en-US" sz="2800" b="1" dirty="0">
                <a:solidFill>
                  <a:schemeClr val="bg1"/>
                </a:solidFill>
                <a:latin typeface="Montserrat" pitchFamily="2" charset="77"/>
              </a:rPr>
              <a:t>Today’s Materials</a:t>
            </a:r>
          </a:p>
        </p:txBody>
      </p:sp>
      <p:pic>
        <p:nvPicPr>
          <p:cNvPr id="6" name="Picture 5" descr="A black and white logo&#10;&#10;AI-generated content may be incorrect.">
            <a:extLst>
              <a:ext uri="{FF2B5EF4-FFF2-40B4-BE49-F238E27FC236}">
                <a16:creationId xmlns:a16="http://schemas.microsoft.com/office/drawing/2014/main" id="{1234AE07-DBFE-E11C-9262-6C5EE1697844}"/>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9C5B1C92-D689-D5EA-FFF6-1D11979FD7DA}"/>
              </a:ext>
            </a:extLst>
          </p:cNvPr>
          <p:cNvPicPr>
            <a:picLocks noChangeAspect="1"/>
          </p:cNvPicPr>
          <p:nvPr/>
        </p:nvPicPr>
        <p:blipFill>
          <a:blip r:embed="rId5"/>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E6F645C1-627E-459A-EE82-2CF662CF99C5}"/>
              </a:ext>
            </a:extLst>
          </p:cNvPr>
          <p:cNvPicPr>
            <a:picLocks noChangeAspect="1"/>
          </p:cNvPicPr>
          <p:nvPr/>
        </p:nvPicPr>
        <p:blipFill>
          <a:blip r:embed="rId6"/>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20E1AC60-E1B8-2B4B-40FD-202940D84AF4}"/>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13" name="Rectangle 12">
            <a:extLst>
              <a:ext uri="{FF2B5EF4-FFF2-40B4-BE49-F238E27FC236}">
                <a16:creationId xmlns:a16="http://schemas.microsoft.com/office/drawing/2014/main" id="{87E61B36-366D-6214-3613-8EB2DAA92F20}"/>
              </a:ext>
            </a:extLst>
          </p:cNvPr>
          <p:cNvSpPr>
            <a:spLocks noChangeArrowheads="1"/>
          </p:cNvSpPr>
          <p:nvPr/>
        </p:nvSpPr>
        <p:spPr bwMode="auto">
          <a:xfrm>
            <a:off x="1317172" y="3102072"/>
            <a:ext cx="3013519"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4" name="Picture 3">
            <a:extLst>
              <a:ext uri="{FF2B5EF4-FFF2-40B4-BE49-F238E27FC236}">
                <a16:creationId xmlns:a16="http://schemas.microsoft.com/office/drawing/2014/main" id="{ECF4835B-297E-6E03-D8FA-4F555EE6CEFB}"/>
              </a:ext>
            </a:extLst>
          </p:cNvPr>
          <p:cNvPicPr>
            <a:picLocks noChangeAspect="1"/>
          </p:cNvPicPr>
          <p:nvPr/>
        </p:nvPicPr>
        <p:blipFill>
          <a:blip r:embed="rId7"/>
          <a:srcRect r="33264" b="60098"/>
          <a:stretch>
            <a:fillRect/>
          </a:stretch>
        </p:blipFill>
        <p:spPr>
          <a:xfrm>
            <a:off x="3789099" y="656489"/>
            <a:ext cx="8228878" cy="6361567"/>
          </a:xfrm>
          <a:prstGeom prst="rect">
            <a:avLst/>
          </a:prstGeom>
        </p:spPr>
      </p:pic>
      <p:sp>
        <p:nvSpPr>
          <p:cNvPr id="8" name="Rounded Rectangle 7">
            <a:extLst>
              <a:ext uri="{FF2B5EF4-FFF2-40B4-BE49-F238E27FC236}">
                <a16:creationId xmlns:a16="http://schemas.microsoft.com/office/drawing/2014/main" id="{3A8F4545-9224-514D-7357-3B437D80AF3D}"/>
              </a:ext>
            </a:extLst>
          </p:cNvPr>
          <p:cNvSpPr/>
          <p:nvPr/>
        </p:nvSpPr>
        <p:spPr>
          <a:xfrm>
            <a:off x="783384" y="1527144"/>
            <a:ext cx="3576889" cy="894842"/>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9" name="TextBox 113">
            <a:extLst>
              <a:ext uri="{FF2B5EF4-FFF2-40B4-BE49-F238E27FC236}">
                <a16:creationId xmlns:a16="http://schemas.microsoft.com/office/drawing/2014/main" id="{8844469C-ACA3-3F92-6BBB-2FAD5DA9D0CF}"/>
              </a:ext>
            </a:extLst>
          </p:cNvPr>
          <p:cNvSpPr txBox="1"/>
          <p:nvPr/>
        </p:nvSpPr>
        <p:spPr>
          <a:xfrm>
            <a:off x="1706325" y="1744877"/>
            <a:ext cx="2235211" cy="43088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2200" b="1" dirty="0">
                <a:solidFill>
                  <a:srgbClr val="2E3192"/>
                </a:solidFill>
                <a:latin typeface="Montserrat" pitchFamily="2" charset="77"/>
              </a:rPr>
              <a:t>Paint Brush</a:t>
            </a:r>
          </a:p>
        </p:txBody>
      </p:sp>
      <p:sp>
        <p:nvSpPr>
          <p:cNvPr id="10" name="Rounded Rectangle 9">
            <a:extLst>
              <a:ext uri="{FF2B5EF4-FFF2-40B4-BE49-F238E27FC236}">
                <a16:creationId xmlns:a16="http://schemas.microsoft.com/office/drawing/2014/main" id="{164DA361-E266-9DBF-DA22-F7F43417A8C3}"/>
              </a:ext>
            </a:extLst>
          </p:cNvPr>
          <p:cNvSpPr/>
          <p:nvPr/>
        </p:nvSpPr>
        <p:spPr>
          <a:xfrm>
            <a:off x="783384" y="3004829"/>
            <a:ext cx="3576889" cy="894842"/>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1" name="TextBox 113">
            <a:extLst>
              <a:ext uri="{FF2B5EF4-FFF2-40B4-BE49-F238E27FC236}">
                <a16:creationId xmlns:a16="http://schemas.microsoft.com/office/drawing/2014/main" id="{835B2463-BE2F-FD4D-BA33-55046A82A71F}"/>
              </a:ext>
            </a:extLst>
          </p:cNvPr>
          <p:cNvSpPr txBox="1"/>
          <p:nvPr/>
        </p:nvSpPr>
        <p:spPr>
          <a:xfrm>
            <a:off x="1706325" y="3222562"/>
            <a:ext cx="2235211" cy="43088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2200" b="1" dirty="0">
                <a:solidFill>
                  <a:srgbClr val="2E3192"/>
                </a:solidFill>
                <a:latin typeface="Montserrat" pitchFamily="2" charset="77"/>
              </a:rPr>
              <a:t>Bucket Hat</a:t>
            </a:r>
          </a:p>
        </p:txBody>
      </p:sp>
      <p:sp>
        <p:nvSpPr>
          <p:cNvPr id="12" name="Rounded Rectangle 11">
            <a:extLst>
              <a:ext uri="{FF2B5EF4-FFF2-40B4-BE49-F238E27FC236}">
                <a16:creationId xmlns:a16="http://schemas.microsoft.com/office/drawing/2014/main" id="{02D74BFA-F54E-2585-7859-BF0AFCDAEB2A}"/>
              </a:ext>
            </a:extLst>
          </p:cNvPr>
          <p:cNvSpPr/>
          <p:nvPr/>
        </p:nvSpPr>
        <p:spPr>
          <a:xfrm>
            <a:off x="783384" y="4513360"/>
            <a:ext cx="3576889" cy="894842"/>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5" name="TextBox 113">
            <a:extLst>
              <a:ext uri="{FF2B5EF4-FFF2-40B4-BE49-F238E27FC236}">
                <a16:creationId xmlns:a16="http://schemas.microsoft.com/office/drawing/2014/main" id="{20727DDB-4279-BCA4-17A9-FF1E6A5FE618}"/>
              </a:ext>
            </a:extLst>
          </p:cNvPr>
          <p:cNvSpPr txBox="1"/>
          <p:nvPr/>
        </p:nvSpPr>
        <p:spPr>
          <a:xfrm>
            <a:off x="1706325" y="4599351"/>
            <a:ext cx="2235211" cy="769441"/>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2200" b="1" dirty="0">
                <a:solidFill>
                  <a:srgbClr val="2E3192"/>
                </a:solidFill>
                <a:latin typeface="Montserrat" pitchFamily="2" charset="77"/>
              </a:rPr>
              <a:t>Glow in the Dark Paint</a:t>
            </a:r>
          </a:p>
        </p:txBody>
      </p:sp>
      <p:sp>
        <p:nvSpPr>
          <p:cNvPr id="16" name="Oval 15">
            <a:extLst>
              <a:ext uri="{FF2B5EF4-FFF2-40B4-BE49-F238E27FC236}">
                <a16:creationId xmlns:a16="http://schemas.microsoft.com/office/drawing/2014/main" id="{71964228-DA6D-3482-F76A-7CECAD38E125}"/>
              </a:ext>
            </a:extLst>
          </p:cNvPr>
          <p:cNvSpPr/>
          <p:nvPr/>
        </p:nvSpPr>
        <p:spPr>
          <a:xfrm>
            <a:off x="468085" y="1231879"/>
            <a:ext cx="1398815" cy="1398815"/>
          </a:xfrm>
          <a:prstGeom prst="ellipse">
            <a:avLst/>
          </a:prstGeom>
          <a:solidFill>
            <a:srgbClr val="2E3192"/>
          </a:solidFill>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227EE816-BD6B-FE98-A274-38AD34ED00BE}"/>
              </a:ext>
            </a:extLst>
          </p:cNvPr>
          <p:cNvSpPr/>
          <p:nvPr/>
        </p:nvSpPr>
        <p:spPr>
          <a:xfrm>
            <a:off x="496907" y="2756708"/>
            <a:ext cx="1398815" cy="1398815"/>
          </a:xfrm>
          <a:prstGeom prst="ellipse">
            <a:avLst/>
          </a:prstGeom>
          <a:solidFill>
            <a:srgbClr val="ED1C24"/>
          </a:solidFill>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BC18FF69-1DF3-9863-3B62-6A6BBF5BFC91}"/>
              </a:ext>
            </a:extLst>
          </p:cNvPr>
          <p:cNvSpPr/>
          <p:nvPr/>
        </p:nvSpPr>
        <p:spPr>
          <a:xfrm>
            <a:off x="553795" y="4261373"/>
            <a:ext cx="1398815" cy="1398815"/>
          </a:xfrm>
          <a:prstGeom prst="ellipse">
            <a:avLst/>
          </a:prstGeom>
          <a:solidFill>
            <a:srgbClr val="2E3192"/>
          </a:solidFill>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2" name="Graphic 21" descr="Paint brush with solid fill">
            <a:extLst>
              <a:ext uri="{FF2B5EF4-FFF2-40B4-BE49-F238E27FC236}">
                <a16:creationId xmlns:a16="http://schemas.microsoft.com/office/drawing/2014/main" id="{30DA4BF4-1439-A211-CC76-76F2815B02BB}"/>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04669" y="1466518"/>
            <a:ext cx="914400" cy="914400"/>
          </a:xfrm>
          <a:prstGeom prst="rect">
            <a:avLst/>
          </a:prstGeom>
        </p:spPr>
      </p:pic>
      <p:pic>
        <p:nvPicPr>
          <p:cNvPr id="24" name="Graphic 23" descr="Leprechaun hat with solid fill">
            <a:extLst>
              <a:ext uri="{FF2B5EF4-FFF2-40B4-BE49-F238E27FC236}">
                <a16:creationId xmlns:a16="http://schemas.microsoft.com/office/drawing/2014/main" id="{FBC349EB-2755-51CC-8B89-1FFBB24AF895}"/>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39114" y="3030327"/>
            <a:ext cx="914400" cy="914400"/>
          </a:xfrm>
          <a:prstGeom prst="rect">
            <a:avLst/>
          </a:prstGeom>
        </p:spPr>
      </p:pic>
      <p:pic>
        <p:nvPicPr>
          <p:cNvPr id="26" name="Graphic 25" descr="Paint with solid fill">
            <a:extLst>
              <a:ext uri="{FF2B5EF4-FFF2-40B4-BE49-F238E27FC236}">
                <a16:creationId xmlns:a16="http://schemas.microsoft.com/office/drawing/2014/main" id="{70BCDF89-28C1-97C1-7693-F3A736C43B7B}"/>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742373" y="4513360"/>
            <a:ext cx="914400" cy="914400"/>
          </a:xfrm>
          <a:prstGeom prst="rect">
            <a:avLst/>
          </a:prstGeom>
        </p:spPr>
      </p:pic>
    </p:spTree>
    <p:extLst>
      <p:ext uri="{BB962C8B-B14F-4D97-AF65-F5344CB8AC3E}">
        <p14:creationId xmlns:p14="http://schemas.microsoft.com/office/powerpoint/2010/main" val="3022724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38A03646-3EEA-CF10-2BA1-4496AE4102CF}"/>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6B4249B7-88E8-909B-7E2E-626BE37ACBFF}"/>
              </a:ext>
            </a:extLst>
          </p:cNvPr>
          <p:cNvSpPr>
            <a:spLocks noGrp="1"/>
          </p:cNvSpPr>
          <p:nvPr>
            <p:ph type="title"/>
          </p:nvPr>
        </p:nvSpPr>
        <p:spPr>
          <a:xfrm>
            <a:off x="1085088" y="164707"/>
            <a:ext cx="1518481" cy="859429"/>
          </a:xfrm>
        </p:spPr>
        <p:txBody>
          <a:bodyPr>
            <a:normAutofit/>
          </a:bodyPr>
          <a:lstStyle/>
          <a:p>
            <a:pPr algn="l"/>
            <a:r>
              <a:rPr lang="en-US" sz="2800" b="1">
                <a:solidFill>
                  <a:schemeClr val="bg1"/>
                </a:solidFill>
                <a:latin typeface="Montserrat" pitchFamily="2" charset="77"/>
              </a:rPr>
              <a:t>Step 1</a:t>
            </a:r>
            <a:endParaRPr lang="en-US" sz="2800" b="1" dirty="0">
              <a:solidFill>
                <a:schemeClr val="bg1"/>
              </a:solidFill>
              <a:latin typeface="Montserrat" pitchFamily="2" charset="77"/>
            </a:endParaRPr>
          </a:p>
        </p:txBody>
      </p:sp>
      <p:pic>
        <p:nvPicPr>
          <p:cNvPr id="6" name="Picture 5" descr="A black and white logo&#10;&#10;AI-generated content may be incorrect.">
            <a:extLst>
              <a:ext uri="{FF2B5EF4-FFF2-40B4-BE49-F238E27FC236}">
                <a16:creationId xmlns:a16="http://schemas.microsoft.com/office/drawing/2014/main" id="{F99E7557-3C60-3F89-8332-383E1E10079B}"/>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266CD03B-731D-A432-0AA2-5F180C06E5BE}"/>
              </a:ext>
            </a:extLst>
          </p:cNvPr>
          <p:cNvPicPr>
            <a:picLocks noChangeAspect="1"/>
          </p:cNvPicPr>
          <p:nvPr/>
        </p:nvPicPr>
        <p:blipFill>
          <a:blip r:embed="rId5"/>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30FA3199-3141-3BE9-A4D3-B58184AD9AE7}"/>
              </a:ext>
            </a:extLst>
          </p:cNvPr>
          <p:cNvPicPr>
            <a:picLocks noChangeAspect="1"/>
          </p:cNvPicPr>
          <p:nvPr/>
        </p:nvPicPr>
        <p:blipFill>
          <a:blip r:embed="rId6"/>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5F7CC6C7-4184-7584-A878-A11BA0FFC9CC}"/>
              </a:ext>
            </a:extLst>
          </p:cNvPr>
          <p:cNvSpPr>
            <a:spLocks noChangeArrowheads="1"/>
          </p:cNvSpPr>
          <p:nvPr/>
        </p:nvSpPr>
        <p:spPr bwMode="auto">
          <a:xfrm>
            <a:off x="512686" y="2271582"/>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4" name="Title 1">
            <a:extLst>
              <a:ext uri="{FF2B5EF4-FFF2-40B4-BE49-F238E27FC236}">
                <a16:creationId xmlns:a16="http://schemas.microsoft.com/office/drawing/2014/main" id="{443E642B-760C-86CE-45BF-01F8A9FAA08F}"/>
              </a:ext>
            </a:extLst>
          </p:cNvPr>
          <p:cNvSpPr txBox="1">
            <a:spLocks/>
          </p:cNvSpPr>
          <p:nvPr/>
        </p:nvSpPr>
        <p:spPr>
          <a:xfrm>
            <a:off x="2781096" y="249371"/>
            <a:ext cx="6963214" cy="859429"/>
          </a:xfrm>
          <a:prstGeom prst="rect">
            <a:avLst/>
          </a:prstGeom>
        </p:spPr>
        <p:txBody>
          <a:bodyPr vert="horz" lIns="91440" tIns="45720" rIns="91440" bIns="45720" rtlCol="0" anchor="ctr">
            <a:normAutofit fontScale="92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b="1">
                <a:solidFill>
                  <a:schemeClr val="bg1"/>
                </a:solidFill>
                <a:latin typeface="Montserrat" pitchFamily="2" charset="77"/>
                <a:ea typeface="+mn-lt"/>
                <a:cs typeface="+mn-lt"/>
              </a:rPr>
              <a:t>Preparation and Material Distribution</a:t>
            </a:r>
            <a:endParaRPr lang="en-US" sz="2800" b="1" dirty="0">
              <a:solidFill>
                <a:schemeClr val="bg1"/>
              </a:solidFill>
              <a:latin typeface="Montserrat" pitchFamily="2" charset="77"/>
            </a:endParaRPr>
          </a:p>
        </p:txBody>
      </p:sp>
      <p:cxnSp>
        <p:nvCxnSpPr>
          <p:cNvPr id="7" name="Straight Connector 6">
            <a:extLst>
              <a:ext uri="{FF2B5EF4-FFF2-40B4-BE49-F238E27FC236}">
                <a16:creationId xmlns:a16="http://schemas.microsoft.com/office/drawing/2014/main" id="{244E37FF-9C6C-F26B-8E56-830E96F3D218}"/>
              </a:ext>
            </a:extLst>
          </p:cNvPr>
          <p:cNvCxnSpPr>
            <a:cxnSpLocks/>
          </p:cNvCxnSpPr>
          <p:nvPr/>
        </p:nvCxnSpPr>
        <p:spPr>
          <a:xfrm>
            <a:off x="2781096" y="926387"/>
            <a:ext cx="6629808"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8" name="5-Point Star 7">
            <a:extLst>
              <a:ext uri="{FF2B5EF4-FFF2-40B4-BE49-F238E27FC236}">
                <a16:creationId xmlns:a16="http://schemas.microsoft.com/office/drawing/2014/main" id="{579B35B6-BC39-4563-9CE3-134A8228183C}"/>
              </a:ext>
            </a:extLst>
          </p:cNvPr>
          <p:cNvSpPr/>
          <p:nvPr/>
        </p:nvSpPr>
        <p:spPr>
          <a:xfrm>
            <a:off x="9410904" y="761683"/>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8" name="TextBox 113">
            <a:extLst>
              <a:ext uri="{FF2B5EF4-FFF2-40B4-BE49-F238E27FC236}">
                <a16:creationId xmlns:a16="http://schemas.microsoft.com/office/drawing/2014/main" id="{B227ED96-ECCE-847B-C8C5-3B704B5D7BDD}"/>
              </a:ext>
            </a:extLst>
          </p:cNvPr>
          <p:cNvSpPr txBox="1"/>
          <p:nvPr/>
        </p:nvSpPr>
        <p:spPr>
          <a:xfrm>
            <a:off x="1595869" y="1575277"/>
            <a:ext cx="9568543" cy="1384995"/>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800" dirty="0">
                <a:solidFill>
                  <a:schemeClr val="bg1"/>
                </a:solidFill>
                <a:latin typeface="Montserrat" pitchFamily="2" charset="77"/>
              </a:rPr>
              <a:t>If desired, cover student workspaces with paper or cardboard to help protect desks and tables</a:t>
            </a:r>
          </a:p>
          <a:p>
            <a:pPr fontAlgn="base"/>
            <a:r>
              <a:rPr lang="en-US" sz="2800" dirty="0">
                <a:solidFill>
                  <a:schemeClr val="bg1"/>
                </a:solidFill>
                <a:latin typeface="Montserrat" pitchFamily="2" charset="77"/>
              </a:rPr>
              <a:t> </a:t>
            </a:r>
          </a:p>
        </p:txBody>
      </p:sp>
      <p:sp>
        <p:nvSpPr>
          <p:cNvPr id="42" name="Oval 41">
            <a:extLst>
              <a:ext uri="{FF2B5EF4-FFF2-40B4-BE49-F238E27FC236}">
                <a16:creationId xmlns:a16="http://schemas.microsoft.com/office/drawing/2014/main" id="{6F6CF0A5-5577-92D8-7631-2EBD03297078}"/>
              </a:ext>
            </a:extLst>
          </p:cNvPr>
          <p:cNvSpPr/>
          <p:nvPr/>
        </p:nvSpPr>
        <p:spPr>
          <a:xfrm>
            <a:off x="1027588" y="1850588"/>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TextBox 42">
            <a:extLst>
              <a:ext uri="{FF2B5EF4-FFF2-40B4-BE49-F238E27FC236}">
                <a16:creationId xmlns:a16="http://schemas.microsoft.com/office/drawing/2014/main" id="{AC933D47-DC0D-0DAA-9640-51AF2EC67F75}"/>
              </a:ext>
            </a:extLst>
          </p:cNvPr>
          <p:cNvSpPr txBox="1"/>
          <p:nvPr/>
        </p:nvSpPr>
        <p:spPr>
          <a:xfrm>
            <a:off x="1085088" y="1898443"/>
            <a:ext cx="320634" cy="369332"/>
          </a:xfrm>
          <a:prstGeom prst="rect">
            <a:avLst/>
          </a:prstGeom>
          <a:noFill/>
        </p:spPr>
        <p:txBody>
          <a:bodyPr wrap="square" rtlCol="0">
            <a:spAutoFit/>
          </a:bodyPr>
          <a:lstStyle/>
          <a:p>
            <a:r>
              <a:rPr lang="en-US" b="1">
                <a:solidFill>
                  <a:schemeClr val="bg1"/>
                </a:solidFill>
                <a:latin typeface="Montserrat" pitchFamily="2" charset="77"/>
              </a:rPr>
              <a:t>1</a:t>
            </a:r>
          </a:p>
        </p:txBody>
      </p:sp>
      <p:sp>
        <p:nvSpPr>
          <p:cNvPr id="10" name="TextBox 113">
            <a:extLst>
              <a:ext uri="{FF2B5EF4-FFF2-40B4-BE49-F238E27FC236}">
                <a16:creationId xmlns:a16="http://schemas.microsoft.com/office/drawing/2014/main" id="{59FB5CE7-4C3B-3211-456B-16DE4C4BC625}"/>
              </a:ext>
            </a:extLst>
          </p:cNvPr>
          <p:cNvSpPr txBox="1"/>
          <p:nvPr/>
        </p:nvSpPr>
        <p:spPr>
          <a:xfrm>
            <a:off x="1534687" y="2778367"/>
            <a:ext cx="10387697" cy="1384995"/>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800" dirty="0">
                <a:solidFill>
                  <a:schemeClr val="bg1"/>
                </a:solidFill>
                <a:latin typeface="Montserrat" pitchFamily="2" charset="77"/>
                <a:ea typeface="+mn-lt"/>
                <a:cs typeface="+mn-lt"/>
              </a:rPr>
              <a:t>Each student should have 1 brush, 1 bucket hat, and access to share the glow-in-the-dark paint with others</a:t>
            </a:r>
          </a:p>
          <a:p>
            <a:pPr fontAlgn="base"/>
            <a:r>
              <a:rPr lang="en-US" sz="2800" dirty="0">
                <a:solidFill>
                  <a:schemeClr val="bg1"/>
                </a:solidFill>
                <a:latin typeface="Montserrat" pitchFamily="2" charset="77"/>
              </a:rPr>
              <a:t> </a:t>
            </a:r>
          </a:p>
        </p:txBody>
      </p:sp>
      <p:sp>
        <p:nvSpPr>
          <p:cNvPr id="11" name="Oval 10">
            <a:extLst>
              <a:ext uri="{FF2B5EF4-FFF2-40B4-BE49-F238E27FC236}">
                <a16:creationId xmlns:a16="http://schemas.microsoft.com/office/drawing/2014/main" id="{E3987084-8031-8BF5-6010-F6238AAA2E99}"/>
              </a:ext>
            </a:extLst>
          </p:cNvPr>
          <p:cNvSpPr/>
          <p:nvPr/>
        </p:nvSpPr>
        <p:spPr>
          <a:xfrm>
            <a:off x="1027588" y="2915637"/>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D8092059-7CF9-D50C-7A18-6E5D846065FB}"/>
              </a:ext>
            </a:extLst>
          </p:cNvPr>
          <p:cNvSpPr txBox="1"/>
          <p:nvPr/>
        </p:nvSpPr>
        <p:spPr>
          <a:xfrm>
            <a:off x="1085088" y="2963492"/>
            <a:ext cx="320634" cy="369332"/>
          </a:xfrm>
          <a:prstGeom prst="rect">
            <a:avLst/>
          </a:prstGeom>
          <a:noFill/>
        </p:spPr>
        <p:txBody>
          <a:bodyPr wrap="square" rtlCol="0">
            <a:spAutoFit/>
          </a:bodyPr>
          <a:lstStyle/>
          <a:p>
            <a:r>
              <a:rPr lang="en-US" b="1">
                <a:solidFill>
                  <a:schemeClr val="bg1"/>
                </a:solidFill>
                <a:latin typeface="Montserrat" pitchFamily="2" charset="77"/>
              </a:rPr>
              <a:t>2</a:t>
            </a:r>
          </a:p>
        </p:txBody>
      </p:sp>
      <p:pic>
        <p:nvPicPr>
          <p:cNvPr id="25" name="Picture 24">
            <a:extLst>
              <a:ext uri="{FF2B5EF4-FFF2-40B4-BE49-F238E27FC236}">
                <a16:creationId xmlns:a16="http://schemas.microsoft.com/office/drawing/2014/main" id="{1E9DFB98-93BF-C9D5-7C1D-830CF513DBE8}"/>
              </a:ext>
            </a:extLst>
          </p:cNvPr>
          <p:cNvPicPr>
            <a:picLocks noChangeAspect="1"/>
          </p:cNvPicPr>
          <p:nvPr/>
        </p:nvPicPr>
        <p:blipFill>
          <a:blip r:embed="rId7"/>
          <a:srcRect t="49153" r="55989"/>
          <a:stretch>
            <a:fillRect/>
          </a:stretch>
        </p:blipFill>
        <p:spPr>
          <a:xfrm>
            <a:off x="713375" y="3794030"/>
            <a:ext cx="3420665" cy="2223029"/>
          </a:xfrm>
          <a:prstGeom prst="rect">
            <a:avLst/>
          </a:prstGeom>
        </p:spPr>
      </p:pic>
      <p:pic>
        <p:nvPicPr>
          <p:cNvPr id="26" name="Picture 25">
            <a:extLst>
              <a:ext uri="{FF2B5EF4-FFF2-40B4-BE49-F238E27FC236}">
                <a16:creationId xmlns:a16="http://schemas.microsoft.com/office/drawing/2014/main" id="{78DBB6FB-4B63-1A01-D76D-6DE562D2E997}"/>
              </a:ext>
            </a:extLst>
          </p:cNvPr>
          <p:cNvPicPr>
            <a:picLocks noChangeAspect="1"/>
          </p:cNvPicPr>
          <p:nvPr/>
        </p:nvPicPr>
        <p:blipFill>
          <a:blip r:embed="rId7"/>
          <a:srcRect l="13291" r="55557" b="51069"/>
          <a:stretch>
            <a:fillRect/>
          </a:stretch>
        </p:blipFill>
        <p:spPr>
          <a:xfrm>
            <a:off x="8014574" y="4033910"/>
            <a:ext cx="2421204" cy="2139250"/>
          </a:xfrm>
          <a:prstGeom prst="rect">
            <a:avLst/>
          </a:prstGeom>
        </p:spPr>
      </p:pic>
      <p:pic>
        <p:nvPicPr>
          <p:cNvPr id="27" name="Picture 26">
            <a:extLst>
              <a:ext uri="{FF2B5EF4-FFF2-40B4-BE49-F238E27FC236}">
                <a16:creationId xmlns:a16="http://schemas.microsoft.com/office/drawing/2014/main" id="{D3537829-9766-BCEA-568B-F539202EFF18}"/>
              </a:ext>
            </a:extLst>
          </p:cNvPr>
          <p:cNvPicPr>
            <a:picLocks noChangeAspect="1"/>
          </p:cNvPicPr>
          <p:nvPr/>
        </p:nvPicPr>
        <p:blipFill>
          <a:blip r:embed="rId7"/>
          <a:srcRect l="55557" t="19124" b="15773"/>
          <a:stretch>
            <a:fillRect/>
          </a:stretch>
        </p:blipFill>
        <p:spPr>
          <a:xfrm>
            <a:off x="4134040" y="3879338"/>
            <a:ext cx="3454269" cy="2846260"/>
          </a:xfrm>
          <a:prstGeom prst="rect">
            <a:avLst/>
          </a:prstGeom>
        </p:spPr>
      </p:pic>
    </p:spTree>
    <p:extLst>
      <p:ext uri="{BB962C8B-B14F-4D97-AF65-F5344CB8AC3E}">
        <p14:creationId xmlns:p14="http://schemas.microsoft.com/office/powerpoint/2010/main" val="675254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5C603B79-3DC0-8BEF-A22A-9F771F02BAEA}"/>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C30E28E9-9CF8-9727-A11E-6BCA1061477D}"/>
              </a:ext>
            </a:extLst>
          </p:cNvPr>
          <p:cNvSpPr>
            <a:spLocks noGrp="1"/>
          </p:cNvSpPr>
          <p:nvPr>
            <p:ph type="title"/>
          </p:nvPr>
        </p:nvSpPr>
        <p:spPr>
          <a:xfrm>
            <a:off x="1085088" y="164707"/>
            <a:ext cx="1518481" cy="859429"/>
          </a:xfrm>
        </p:spPr>
        <p:txBody>
          <a:bodyPr>
            <a:normAutofit/>
          </a:bodyPr>
          <a:lstStyle/>
          <a:p>
            <a:pPr algn="l"/>
            <a:r>
              <a:rPr lang="en-US" sz="2800" b="1">
                <a:solidFill>
                  <a:schemeClr val="bg1"/>
                </a:solidFill>
                <a:latin typeface="Montserrat" pitchFamily="2" charset="77"/>
              </a:rPr>
              <a:t>Step 2</a:t>
            </a:r>
            <a:endParaRPr lang="en-US" sz="2800" b="1" dirty="0">
              <a:solidFill>
                <a:schemeClr val="bg1"/>
              </a:solidFill>
              <a:latin typeface="Montserrat" pitchFamily="2" charset="77"/>
            </a:endParaRPr>
          </a:p>
        </p:txBody>
      </p:sp>
      <p:pic>
        <p:nvPicPr>
          <p:cNvPr id="6" name="Picture 5" descr="A black and white logo&#10;&#10;AI-generated content may be incorrect.">
            <a:extLst>
              <a:ext uri="{FF2B5EF4-FFF2-40B4-BE49-F238E27FC236}">
                <a16:creationId xmlns:a16="http://schemas.microsoft.com/office/drawing/2014/main" id="{68C3C61C-BEB9-0D21-D6CF-223860553BE2}"/>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B54A8C2E-AF5E-8CC8-3A90-DB67AF38424D}"/>
              </a:ext>
            </a:extLst>
          </p:cNvPr>
          <p:cNvPicPr>
            <a:picLocks noChangeAspect="1"/>
          </p:cNvPicPr>
          <p:nvPr/>
        </p:nvPicPr>
        <p:blipFill>
          <a:blip r:embed="rId5"/>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B476721D-2261-C9CD-8FA1-9BAA582B6BBE}"/>
              </a:ext>
            </a:extLst>
          </p:cNvPr>
          <p:cNvPicPr>
            <a:picLocks noChangeAspect="1"/>
          </p:cNvPicPr>
          <p:nvPr/>
        </p:nvPicPr>
        <p:blipFill>
          <a:blip r:embed="rId6"/>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A629A170-C67A-1F7C-DC91-A1247557ACE0}"/>
              </a:ext>
            </a:extLst>
          </p:cNvPr>
          <p:cNvSpPr>
            <a:spLocks noChangeArrowheads="1"/>
          </p:cNvSpPr>
          <p:nvPr/>
        </p:nvSpPr>
        <p:spPr bwMode="auto">
          <a:xfrm>
            <a:off x="174023" y="208531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4" name="Title 1">
            <a:extLst>
              <a:ext uri="{FF2B5EF4-FFF2-40B4-BE49-F238E27FC236}">
                <a16:creationId xmlns:a16="http://schemas.microsoft.com/office/drawing/2014/main" id="{5C4D93B5-3D65-D605-B247-EE718A486447}"/>
              </a:ext>
            </a:extLst>
          </p:cNvPr>
          <p:cNvSpPr txBox="1">
            <a:spLocks/>
          </p:cNvSpPr>
          <p:nvPr/>
        </p:nvSpPr>
        <p:spPr>
          <a:xfrm>
            <a:off x="3720371" y="181358"/>
            <a:ext cx="3608008" cy="85942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b="1">
                <a:solidFill>
                  <a:schemeClr val="bg1"/>
                </a:solidFill>
                <a:latin typeface="Montserrat" pitchFamily="2" charset="77"/>
              </a:rPr>
              <a:t>Time to Design!</a:t>
            </a:r>
            <a:endParaRPr lang="en-US" sz="2800" b="1" dirty="0">
              <a:solidFill>
                <a:schemeClr val="bg1"/>
              </a:solidFill>
              <a:latin typeface="Montserrat" pitchFamily="2" charset="77"/>
            </a:endParaRPr>
          </a:p>
        </p:txBody>
      </p:sp>
      <p:cxnSp>
        <p:nvCxnSpPr>
          <p:cNvPr id="7" name="Straight Connector 6">
            <a:extLst>
              <a:ext uri="{FF2B5EF4-FFF2-40B4-BE49-F238E27FC236}">
                <a16:creationId xmlns:a16="http://schemas.microsoft.com/office/drawing/2014/main" id="{222ACC7A-50B6-232C-5EA8-9309A77C36F8}"/>
              </a:ext>
            </a:extLst>
          </p:cNvPr>
          <p:cNvCxnSpPr>
            <a:cxnSpLocks/>
          </p:cNvCxnSpPr>
          <p:nvPr/>
        </p:nvCxnSpPr>
        <p:spPr>
          <a:xfrm>
            <a:off x="3800953" y="926387"/>
            <a:ext cx="3195164"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8" name="5-Point Star 7">
            <a:extLst>
              <a:ext uri="{FF2B5EF4-FFF2-40B4-BE49-F238E27FC236}">
                <a16:creationId xmlns:a16="http://schemas.microsoft.com/office/drawing/2014/main" id="{AA43B4A5-B51A-C6C7-A408-B58D26B791CC}"/>
              </a:ext>
            </a:extLst>
          </p:cNvPr>
          <p:cNvSpPr/>
          <p:nvPr/>
        </p:nvSpPr>
        <p:spPr>
          <a:xfrm>
            <a:off x="7039632" y="766222"/>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8" name="TextBox 113">
            <a:extLst>
              <a:ext uri="{FF2B5EF4-FFF2-40B4-BE49-F238E27FC236}">
                <a16:creationId xmlns:a16="http://schemas.microsoft.com/office/drawing/2014/main" id="{81206CA7-6BEA-EEE6-B2D0-E26FB1258D2C}"/>
              </a:ext>
            </a:extLst>
          </p:cNvPr>
          <p:cNvSpPr txBox="1"/>
          <p:nvPr/>
        </p:nvSpPr>
        <p:spPr>
          <a:xfrm>
            <a:off x="1306287" y="1277984"/>
            <a:ext cx="10680968" cy="1754326"/>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600" dirty="0">
                <a:solidFill>
                  <a:schemeClr val="bg1"/>
                </a:solidFill>
                <a:latin typeface="Montserrat" pitchFamily="2" charset="77"/>
                <a:cs typeface="Arial"/>
              </a:rPr>
              <a:t>Design the smart textile and allow the paint to dry</a:t>
            </a:r>
          </a:p>
          <a:p>
            <a:pPr fontAlgn="base"/>
            <a:r>
              <a:rPr lang="en-US" sz="3600" dirty="0">
                <a:solidFill>
                  <a:schemeClr val="bg1"/>
                </a:solidFill>
                <a:latin typeface="Montserrat" pitchFamily="2" charset="77"/>
              </a:rPr>
              <a:t> </a:t>
            </a:r>
          </a:p>
        </p:txBody>
      </p:sp>
      <p:sp>
        <p:nvSpPr>
          <p:cNvPr id="42" name="Oval 41">
            <a:extLst>
              <a:ext uri="{FF2B5EF4-FFF2-40B4-BE49-F238E27FC236}">
                <a16:creationId xmlns:a16="http://schemas.microsoft.com/office/drawing/2014/main" id="{4D48E1AC-8889-B4A5-E798-6F5690C3C727}"/>
              </a:ext>
            </a:extLst>
          </p:cNvPr>
          <p:cNvSpPr/>
          <p:nvPr/>
        </p:nvSpPr>
        <p:spPr>
          <a:xfrm>
            <a:off x="714207" y="1461216"/>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TextBox 42">
            <a:extLst>
              <a:ext uri="{FF2B5EF4-FFF2-40B4-BE49-F238E27FC236}">
                <a16:creationId xmlns:a16="http://schemas.microsoft.com/office/drawing/2014/main" id="{F9BF399C-7B3F-C2FC-FEB6-8FFE9AEF4BAD}"/>
              </a:ext>
            </a:extLst>
          </p:cNvPr>
          <p:cNvSpPr txBox="1"/>
          <p:nvPr/>
        </p:nvSpPr>
        <p:spPr>
          <a:xfrm>
            <a:off x="754774" y="1492138"/>
            <a:ext cx="320634" cy="369332"/>
          </a:xfrm>
          <a:prstGeom prst="rect">
            <a:avLst/>
          </a:prstGeom>
          <a:noFill/>
        </p:spPr>
        <p:txBody>
          <a:bodyPr wrap="square" rtlCol="0">
            <a:spAutoFit/>
          </a:bodyPr>
          <a:lstStyle/>
          <a:p>
            <a:r>
              <a:rPr lang="en-US" b="1">
                <a:solidFill>
                  <a:schemeClr val="bg1"/>
                </a:solidFill>
                <a:latin typeface="Montserrat" pitchFamily="2" charset="77"/>
              </a:rPr>
              <a:t>3</a:t>
            </a:r>
          </a:p>
        </p:txBody>
      </p:sp>
      <p:pic>
        <p:nvPicPr>
          <p:cNvPr id="13" name="Picture 12">
            <a:extLst>
              <a:ext uri="{FF2B5EF4-FFF2-40B4-BE49-F238E27FC236}">
                <a16:creationId xmlns:a16="http://schemas.microsoft.com/office/drawing/2014/main" id="{96868D13-8886-C81F-CCD8-B8E0623D3517}"/>
              </a:ext>
            </a:extLst>
          </p:cNvPr>
          <p:cNvPicPr>
            <a:picLocks noChangeAspect="1"/>
          </p:cNvPicPr>
          <p:nvPr/>
        </p:nvPicPr>
        <p:blipFill>
          <a:blip r:embed="rId7"/>
          <a:stretch>
            <a:fillRect/>
          </a:stretch>
        </p:blipFill>
        <p:spPr>
          <a:xfrm>
            <a:off x="3538998" y="2730216"/>
            <a:ext cx="5475168" cy="3650112"/>
          </a:xfrm>
          <a:prstGeom prst="roundRect">
            <a:avLst/>
          </a:prstGeom>
          <a:ln w="28575">
            <a:solidFill>
              <a:schemeClr val="bg1"/>
            </a:solidFill>
          </a:ln>
          <a:effectLst>
            <a:outerShdw blurRad="139700" dist="38100" dir="8100000" sx="102000" sy="102000" algn="tr" rotWithShape="0">
              <a:prstClr val="black">
                <a:alpha val="40000"/>
              </a:prstClr>
            </a:outerShdw>
          </a:effectLst>
        </p:spPr>
      </p:pic>
    </p:spTree>
    <p:extLst>
      <p:ext uri="{BB962C8B-B14F-4D97-AF65-F5344CB8AC3E}">
        <p14:creationId xmlns:p14="http://schemas.microsoft.com/office/powerpoint/2010/main" val="3547784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BF5F4B9A-B729-1F20-AB5C-F0EC4D43B608}"/>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D65FF2F1-8944-10C1-742E-AEDBBB6121B7}"/>
              </a:ext>
            </a:extLst>
          </p:cNvPr>
          <p:cNvSpPr>
            <a:spLocks noGrp="1"/>
          </p:cNvSpPr>
          <p:nvPr>
            <p:ph type="title"/>
          </p:nvPr>
        </p:nvSpPr>
        <p:spPr>
          <a:xfrm>
            <a:off x="1085088" y="164707"/>
            <a:ext cx="1518481" cy="859429"/>
          </a:xfrm>
        </p:spPr>
        <p:txBody>
          <a:bodyPr>
            <a:normAutofit/>
          </a:bodyPr>
          <a:lstStyle/>
          <a:p>
            <a:pPr algn="l"/>
            <a:r>
              <a:rPr lang="en-US" sz="2800" b="1">
                <a:solidFill>
                  <a:schemeClr val="bg1"/>
                </a:solidFill>
                <a:latin typeface="Montserrat" pitchFamily="2" charset="77"/>
              </a:rPr>
              <a:t>Step 3</a:t>
            </a:r>
            <a:endParaRPr lang="en-US" sz="2800" b="1" dirty="0">
              <a:solidFill>
                <a:schemeClr val="bg1"/>
              </a:solidFill>
              <a:latin typeface="Montserrat" pitchFamily="2" charset="77"/>
            </a:endParaRPr>
          </a:p>
        </p:txBody>
      </p:sp>
      <p:pic>
        <p:nvPicPr>
          <p:cNvPr id="6" name="Picture 5" descr="A black and white logo&#10;&#10;AI-generated content may be incorrect.">
            <a:extLst>
              <a:ext uri="{FF2B5EF4-FFF2-40B4-BE49-F238E27FC236}">
                <a16:creationId xmlns:a16="http://schemas.microsoft.com/office/drawing/2014/main" id="{F09CAA59-BDEC-039F-5BCF-AE4458D0B859}"/>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EB743604-B2BF-FB62-13BD-F048543026F8}"/>
              </a:ext>
            </a:extLst>
          </p:cNvPr>
          <p:cNvPicPr>
            <a:picLocks noChangeAspect="1"/>
          </p:cNvPicPr>
          <p:nvPr/>
        </p:nvPicPr>
        <p:blipFill>
          <a:blip r:embed="rId5"/>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2950D53A-240C-09A7-A4FA-912D5A1064C9}"/>
              </a:ext>
            </a:extLst>
          </p:cNvPr>
          <p:cNvPicPr>
            <a:picLocks noChangeAspect="1"/>
          </p:cNvPicPr>
          <p:nvPr/>
        </p:nvPicPr>
        <p:blipFill>
          <a:blip r:embed="rId6"/>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65B3A498-17C3-46D1-4B25-5BFCB62C669D}"/>
              </a:ext>
            </a:extLst>
          </p:cNvPr>
          <p:cNvSpPr>
            <a:spLocks noChangeArrowheads="1"/>
          </p:cNvSpPr>
          <p:nvPr/>
        </p:nvSpPr>
        <p:spPr bwMode="auto">
          <a:xfrm>
            <a:off x="174023" y="2000654"/>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4" name="Title 1">
            <a:extLst>
              <a:ext uri="{FF2B5EF4-FFF2-40B4-BE49-F238E27FC236}">
                <a16:creationId xmlns:a16="http://schemas.microsoft.com/office/drawing/2014/main" id="{B93F1E03-DBA6-37B2-9D9C-7E1B0CB000D2}"/>
              </a:ext>
            </a:extLst>
          </p:cNvPr>
          <p:cNvSpPr txBox="1">
            <a:spLocks/>
          </p:cNvSpPr>
          <p:nvPr/>
        </p:nvSpPr>
        <p:spPr>
          <a:xfrm>
            <a:off x="3386668" y="80564"/>
            <a:ext cx="5736704" cy="85942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b="1">
                <a:solidFill>
                  <a:schemeClr val="bg1"/>
                </a:solidFill>
                <a:latin typeface="Montserrat" pitchFamily="2" charset="77"/>
              </a:rPr>
              <a:t>Test the Smart Textile</a:t>
            </a:r>
            <a:endParaRPr lang="en-US" sz="2800" b="1" dirty="0">
              <a:solidFill>
                <a:schemeClr val="bg1"/>
              </a:solidFill>
              <a:latin typeface="Montserrat" pitchFamily="2" charset="77"/>
            </a:endParaRPr>
          </a:p>
        </p:txBody>
      </p:sp>
      <p:cxnSp>
        <p:nvCxnSpPr>
          <p:cNvPr id="7" name="Straight Connector 6">
            <a:extLst>
              <a:ext uri="{FF2B5EF4-FFF2-40B4-BE49-F238E27FC236}">
                <a16:creationId xmlns:a16="http://schemas.microsoft.com/office/drawing/2014/main" id="{B8FCA32B-7FF0-EBCA-33EE-810835842608}"/>
              </a:ext>
            </a:extLst>
          </p:cNvPr>
          <p:cNvCxnSpPr>
            <a:cxnSpLocks/>
          </p:cNvCxnSpPr>
          <p:nvPr/>
        </p:nvCxnSpPr>
        <p:spPr>
          <a:xfrm>
            <a:off x="3403601" y="807856"/>
            <a:ext cx="4080933"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8" name="5-Point Star 7">
            <a:extLst>
              <a:ext uri="{FF2B5EF4-FFF2-40B4-BE49-F238E27FC236}">
                <a16:creationId xmlns:a16="http://schemas.microsoft.com/office/drawing/2014/main" id="{2688D85C-72F1-3F4D-C995-0153ECF4AA4A}"/>
              </a:ext>
            </a:extLst>
          </p:cNvPr>
          <p:cNvSpPr/>
          <p:nvPr/>
        </p:nvSpPr>
        <p:spPr>
          <a:xfrm>
            <a:off x="7484534" y="658599"/>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8" name="TextBox 113">
            <a:extLst>
              <a:ext uri="{FF2B5EF4-FFF2-40B4-BE49-F238E27FC236}">
                <a16:creationId xmlns:a16="http://schemas.microsoft.com/office/drawing/2014/main" id="{E5218E0E-D74C-5EE2-8906-EDAF27B77B0C}"/>
              </a:ext>
            </a:extLst>
          </p:cNvPr>
          <p:cNvSpPr txBox="1"/>
          <p:nvPr/>
        </p:nvSpPr>
        <p:spPr>
          <a:xfrm>
            <a:off x="1255011" y="1192140"/>
            <a:ext cx="10809286" cy="1569660"/>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dirty="0">
                <a:solidFill>
                  <a:schemeClr val="bg1"/>
                </a:solidFill>
                <a:latin typeface="Montserrat" pitchFamily="2" charset="77"/>
                <a:cs typeface="Arial"/>
              </a:rPr>
              <a:t>Glow-in-the-dark paint works similarly to a flashlight battery. Before the students’ textiles can be tested, they will need to spend some time under some lights, or the sun.</a:t>
            </a:r>
          </a:p>
          <a:p>
            <a:pPr fontAlgn="base"/>
            <a:r>
              <a:rPr lang="en-US" sz="2400" dirty="0">
                <a:solidFill>
                  <a:schemeClr val="bg1"/>
                </a:solidFill>
                <a:latin typeface="Montserrat" pitchFamily="2" charset="77"/>
              </a:rPr>
              <a:t> </a:t>
            </a:r>
          </a:p>
        </p:txBody>
      </p:sp>
      <p:sp>
        <p:nvSpPr>
          <p:cNvPr id="42" name="Oval 41">
            <a:extLst>
              <a:ext uri="{FF2B5EF4-FFF2-40B4-BE49-F238E27FC236}">
                <a16:creationId xmlns:a16="http://schemas.microsoft.com/office/drawing/2014/main" id="{1FD67ABB-538D-B389-9FF7-462E1643E0F7}"/>
              </a:ext>
            </a:extLst>
          </p:cNvPr>
          <p:cNvSpPr/>
          <p:nvPr/>
        </p:nvSpPr>
        <p:spPr>
          <a:xfrm>
            <a:off x="690625" y="1559783"/>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TextBox 42">
            <a:extLst>
              <a:ext uri="{FF2B5EF4-FFF2-40B4-BE49-F238E27FC236}">
                <a16:creationId xmlns:a16="http://schemas.microsoft.com/office/drawing/2014/main" id="{C0B2DBCB-2928-6440-CC09-17ED040D1523}"/>
              </a:ext>
            </a:extLst>
          </p:cNvPr>
          <p:cNvSpPr txBox="1"/>
          <p:nvPr/>
        </p:nvSpPr>
        <p:spPr>
          <a:xfrm>
            <a:off x="714259" y="1607638"/>
            <a:ext cx="320634" cy="369332"/>
          </a:xfrm>
          <a:prstGeom prst="rect">
            <a:avLst/>
          </a:prstGeom>
          <a:noFill/>
        </p:spPr>
        <p:txBody>
          <a:bodyPr wrap="square" rtlCol="0">
            <a:spAutoFit/>
          </a:bodyPr>
          <a:lstStyle/>
          <a:p>
            <a:r>
              <a:rPr lang="en-US" b="1" dirty="0">
                <a:solidFill>
                  <a:schemeClr val="bg1"/>
                </a:solidFill>
                <a:latin typeface="Montserrat" pitchFamily="2" charset="77"/>
              </a:rPr>
              <a:t>4</a:t>
            </a:r>
          </a:p>
        </p:txBody>
      </p:sp>
      <p:pic>
        <p:nvPicPr>
          <p:cNvPr id="20" name="Picture 19">
            <a:extLst>
              <a:ext uri="{FF2B5EF4-FFF2-40B4-BE49-F238E27FC236}">
                <a16:creationId xmlns:a16="http://schemas.microsoft.com/office/drawing/2014/main" id="{580EFBBE-46AE-3196-F0B7-CA52890D22CA}"/>
              </a:ext>
            </a:extLst>
          </p:cNvPr>
          <p:cNvPicPr>
            <a:picLocks noChangeAspect="1"/>
          </p:cNvPicPr>
          <p:nvPr/>
        </p:nvPicPr>
        <p:blipFill>
          <a:blip r:embed="rId7"/>
          <a:stretch>
            <a:fillRect/>
          </a:stretch>
        </p:blipFill>
        <p:spPr>
          <a:xfrm>
            <a:off x="3498834" y="2669888"/>
            <a:ext cx="5194332" cy="3894666"/>
          </a:xfrm>
          <a:prstGeom prst="roundRect">
            <a:avLst/>
          </a:prstGeom>
          <a:ln w="28575">
            <a:solidFill>
              <a:schemeClr val="bg1"/>
            </a:solidFill>
          </a:ln>
          <a:effectLst>
            <a:outerShdw blurRad="127000" dist="38100" dir="8100000" sx="102000" sy="102000" algn="tr" rotWithShape="0">
              <a:prstClr val="black">
                <a:alpha val="40000"/>
              </a:prstClr>
            </a:outerShdw>
          </a:effectLst>
        </p:spPr>
      </p:pic>
    </p:spTree>
    <p:extLst>
      <p:ext uri="{BB962C8B-B14F-4D97-AF65-F5344CB8AC3E}">
        <p14:creationId xmlns:p14="http://schemas.microsoft.com/office/powerpoint/2010/main" val="79539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AFE201-4F5E-D019-5158-6017C018E14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4B865A3-9080-60A3-5B1E-8EB8B0B4D19F}"/>
              </a:ext>
            </a:extLst>
          </p:cNvPr>
          <p:cNvSpPr>
            <a:spLocks/>
          </p:cNvSpPr>
          <p:nvPr/>
        </p:nvSpPr>
        <p:spPr>
          <a:xfrm>
            <a:off x="0" y="0"/>
            <a:ext cx="12192000" cy="6858000"/>
          </a:xfrm>
          <a:prstGeom prst="rect">
            <a:avLst/>
          </a:prstGeom>
          <a:gradFill>
            <a:gsLst>
              <a:gs pos="75000">
                <a:srgbClr val="23183B"/>
              </a:gs>
              <a:gs pos="0">
                <a:srgbClr val="2E3192"/>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7" name="Picture 56">
            <a:extLst>
              <a:ext uri="{FF2B5EF4-FFF2-40B4-BE49-F238E27FC236}">
                <a16:creationId xmlns:a16="http://schemas.microsoft.com/office/drawing/2014/main" id="{29BE1656-CBDE-317D-029B-F3BB151DD6CF}"/>
              </a:ext>
            </a:extLst>
          </p:cNvPr>
          <p:cNvPicPr>
            <a:picLocks noChangeAspect="1"/>
          </p:cNvPicPr>
          <p:nvPr/>
        </p:nvPicPr>
        <p:blipFill>
          <a:blip r:embed="rId3"/>
          <a:stretch>
            <a:fillRect/>
          </a:stretch>
        </p:blipFill>
        <p:spPr>
          <a:xfrm>
            <a:off x="11135681" y="5985265"/>
            <a:ext cx="915816" cy="707676"/>
          </a:xfrm>
          <a:prstGeom prst="rect">
            <a:avLst/>
          </a:prstGeom>
        </p:spPr>
      </p:pic>
      <p:sp>
        <p:nvSpPr>
          <p:cNvPr id="2" name="Title 1">
            <a:extLst>
              <a:ext uri="{FF2B5EF4-FFF2-40B4-BE49-F238E27FC236}">
                <a16:creationId xmlns:a16="http://schemas.microsoft.com/office/drawing/2014/main" id="{AF66A535-CAAB-6E6B-CB2C-E864B25DB1A1}"/>
              </a:ext>
            </a:extLst>
          </p:cNvPr>
          <p:cNvSpPr>
            <a:spLocks noGrp="1"/>
          </p:cNvSpPr>
          <p:nvPr>
            <p:ph type="title"/>
          </p:nvPr>
        </p:nvSpPr>
        <p:spPr>
          <a:xfrm>
            <a:off x="800476" y="2805933"/>
            <a:ext cx="10972800" cy="1143000"/>
          </a:xfrm>
          <a:effectLst>
            <a:outerShdw blurRad="50800" dist="38100" dir="5400000" sx="102000" sy="102000" algn="t" rotWithShape="0">
              <a:prstClr val="black">
                <a:alpha val="40000"/>
              </a:prstClr>
            </a:outerShdw>
          </a:effectLst>
        </p:spPr>
        <p:txBody>
          <a:bodyPr>
            <a:noAutofit/>
          </a:bodyPr>
          <a:lstStyle/>
          <a:p>
            <a:br>
              <a:rPr lang="en-US" altLang="en-US" b="1" dirty="0">
                <a:solidFill>
                  <a:srgbClr val="C17EB6"/>
                </a:solidFill>
                <a:latin typeface="Montserrat" pitchFamily="2" charset="77"/>
              </a:rPr>
            </a:br>
            <a:br>
              <a:rPr lang="en-US" altLang="en-US" b="1" dirty="0">
                <a:solidFill>
                  <a:srgbClr val="C17EB6"/>
                </a:solidFill>
                <a:latin typeface="Montserrat" pitchFamily="2" charset="77"/>
              </a:rPr>
            </a:br>
            <a:endParaRPr b="1" dirty="0">
              <a:solidFill>
                <a:srgbClr val="C17EB6"/>
              </a:solidFill>
              <a:latin typeface="Montserrat" pitchFamily="2" charset="77"/>
            </a:endParaRPr>
          </a:p>
        </p:txBody>
      </p:sp>
      <p:sp>
        <p:nvSpPr>
          <p:cNvPr id="12" name="5-Point Star 11">
            <a:extLst>
              <a:ext uri="{FF2B5EF4-FFF2-40B4-BE49-F238E27FC236}">
                <a16:creationId xmlns:a16="http://schemas.microsoft.com/office/drawing/2014/main" id="{3333B8F1-0A68-6DD9-C5D6-1E48B2912446}"/>
              </a:ext>
            </a:extLst>
          </p:cNvPr>
          <p:cNvSpPr/>
          <p:nvPr/>
        </p:nvSpPr>
        <p:spPr>
          <a:xfrm>
            <a:off x="707439" y="362232"/>
            <a:ext cx="325924" cy="325924"/>
          </a:xfrm>
          <a:prstGeom prst="star5">
            <a:avLst>
              <a:gd name="adj" fmla="val 15886"/>
              <a:gd name="hf" fmla="val 105146"/>
              <a:gd name="vf" fmla="val 110557"/>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5-Point Star 12">
            <a:extLst>
              <a:ext uri="{FF2B5EF4-FFF2-40B4-BE49-F238E27FC236}">
                <a16:creationId xmlns:a16="http://schemas.microsoft.com/office/drawing/2014/main" id="{3FEB46E7-FB57-FCB7-F63E-DB7DFB0E7281}"/>
              </a:ext>
            </a:extLst>
          </p:cNvPr>
          <p:cNvSpPr/>
          <p:nvPr/>
        </p:nvSpPr>
        <p:spPr>
          <a:xfrm>
            <a:off x="4353360" y="1709410"/>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5-Point Star 14">
            <a:extLst>
              <a:ext uri="{FF2B5EF4-FFF2-40B4-BE49-F238E27FC236}">
                <a16:creationId xmlns:a16="http://schemas.microsoft.com/office/drawing/2014/main" id="{0CD6D566-9FB6-1B6A-4F35-F98249E9D127}"/>
              </a:ext>
            </a:extLst>
          </p:cNvPr>
          <p:cNvSpPr/>
          <p:nvPr/>
        </p:nvSpPr>
        <p:spPr>
          <a:xfrm rot="902708">
            <a:off x="7693798" y="225605"/>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5-Point Star 15">
            <a:extLst>
              <a:ext uri="{FF2B5EF4-FFF2-40B4-BE49-F238E27FC236}">
                <a16:creationId xmlns:a16="http://schemas.microsoft.com/office/drawing/2014/main" id="{87DF6EA4-2FF1-C500-1D59-6F3FAE75675F}"/>
              </a:ext>
            </a:extLst>
          </p:cNvPr>
          <p:cNvSpPr/>
          <p:nvPr/>
        </p:nvSpPr>
        <p:spPr>
          <a:xfrm rot="20307316">
            <a:off x="1963369" y="302670"/>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5-Point Star 16">
            <a:extLst>
              <a:ext uri="{FF2B5EF4-FFF2-40B4-BE49-F238E27FC236}">
                <a16:creationId xmlns:a16="http://schemas.microsoft.com/office/drawing/2014/main" id="{C2C910EE-D09C-95DA-EC89-83C807DD082C}"/>
              </a:ext>
            </a:extLst>
          </p:cNvPr>
          <p:cNvSpPr/>
          <p:nvPr/>
        </p:nvSpPr>
        <p:spPr>
          <a:xfrm rot="2148141">
            <a:off x="6772780" y="1741064"/>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5-Point Star 17">
            <a:extLst>
              <a:ext uri="{FF2B5EF4-FFF2-40B4-BE49-F238E27FC236}">
                <a16:creationId xmlns:a16="http://schemas.microsoft.com/office/drawing/2014/main" id="{1514982A-9F7E-0325-BAB9-E283C27E3F64}"/>
              </a:ext>
            </a:extLst>
          </p:cNvPr>
          <p:cNvSpPr/>
          <p:nvPr/>
        </p:nvSpPr>
        <p:spPr>
          <a:xfrm>
            <a:off x="2712588" y="466667"/>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5-Point Star 18">
            <a:extLst>
              <a:ext uri="{FF2B5EF4-FFF2-40B4-BE49-F238E27FC236}">
                <a16:creationId xmlns:a16="http://schemas.microsoft.com/office/drawing/2014/main" id="{BD6A1D0C-D499-C13E-4F09-3AF130A82376}"/>
              </a:ext>
            </a:extLst>
          </p:cNvPr>
          <p:cNvSpPr/>
          <p:nvPr/>
        </p:nvSpPr>
        <p:spPr>
          <a:xfrm>
            <a:off x="4052185" y="286327"/>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5-Point Star 19">
            <a:extLst>
              <a:ext uri="{FF2B5EF4-FFF2-40B4-BE49-F238E27FC236}">
                <a16:creationId xmlns:a16="http://schemas.microsoft.com/office/drawing/2014/main" id="{EEB537A0-0758-BF0E-C560-4702AD51373F}"/>
              </a:ext>
            </a:extLst>
          </p:cNvPr>
          <p:cNvSpPr/>
          <p:nvPr/>
        </p:nvSpPr>
        <p:spPr>
          <a:xfrm rot="902708">
            <a:off x="11648778" y="1289183"/>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5-Point Star 20">
            <a:extLst>
              <a:ext uri="{FF2B5EF4-FFF2-40B4-BE49-F238E27FC236}">
                <a16:creationId xmlns:a16="http://schemas.microsoft.com/office/drawing/2014/main" id="{F9EB0829-3A3F-57F2-A87D-07CB3B2136EC}"/>
              </a:ext>
            </a:extLst>
          </p:cNvPr>
          <p:cNvSpPr/>
          <p:nvPr/>
        </p:nvSpPr>
        <p:spPr>
          <a:xfrm rot="20335936">
            <a:off x="10414343" y="211351"/>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5-Point Star 21">
            <a:extLst>
              <a:ext uri="{FF2B5EF4-FFF2-40B4-BE49-F238E27FC236}">
                <a16:creationId xmlns:a16="http://schemas.microsoft.com/office/drawing/2014/main" id="{EF9E3D85-551B-DCE8-7764-B5EB906C1A47}"/>
              </a:ext>
            </a:extLst>
          </p:cNvPr>
          <p:cNvSpPr/>
          <p:nvPr/>
        </p:nvSpPr>
        <p:spPr>
          <a:xfrm>
            <a:off x="8721088" y="1338946"/>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5-Point Star 22">
            <a:extLst>
              <a:ext uri="{FF2B5EF4-FFF2-40B4-BE49-F238E27FC236}">
                <a16:creationId xmlns:a16="http://schemas.microsoft.com/office/drawing/2014/main" id="{B6699644-6E83-80C2-E103-4F8FBB9E05EB}"/>
              </a:ext>
            </a:extLst>
          </p:cNvPr>
          <p:cNvSpPr/>
          <p:nvPr/>
        </p:nvSpPr>
        <p:spPr>
          <a:xfrm>
            <a:off x="1668915" y="1533221"/>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5-Point Star 23">
            <a:extLst>
              <a:ext uri="{FF2B5EF4-FFF2-40B4-BE49-F238E27FC236}">
                <a16:creationId xmlns:a16="http://schemas.microsoft.com/office/drawing/2014/main" id="{B40C780D-4F8F-4E9A-FCC6-71EE3E84B794}"/>
              </a:ext>
            </a:extLst>
          </p:cNvPr>
          <p:cNvSpPr/>
          <p:nvPr/>
        </p:nvSpPr>
        <p:spPr>
          <a:xfrm>
            <a:off x="347412" y="1252467"/>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5-Point Star 24">
            <a:extLst>
              <a:ext uri="{FF2B5EF4-FFF2-40B4-BE49-F238E27FC236}">
                <a16:creationId xmlns:a16="http://schemas.microsoft.com/office/drawing/2014/main" id="{F2416D87-4890-13A2-441A-156018D32B3F}"/>
              </a:ext>
            </a:extLst>
          </p:cNvPr>
          <p:cNvSpPr/>
          <p:nvPr/>
        </p:nvSpPr>
        <p:spPr>
          <a:xfrm>
            <a:off x="5656784" y="1624980"/>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5-Point Star 25">
            <a:extLst>
              <a:ext uri="{FF2B5EF4-FFF2-40B4-BE49-F238E27FC236}">
                <a16:creationId xmlns:a16="http://schemas.microsoft.com/office/drawing/2014/main" id="{8EBCA1B1-FC49-72C9-A058-01D7648241D4}"/>
              </a:ext>
            </a:extLst>
          </p:cNvPr>
          <p:cNvSpPr/>
          <p:nvPr/>
        </p:nvSpPr>
        <p:spPr>
          <a:xfrm>
            <a:off x="3203425" y="151363"/>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5-Point Star 26">
            <a:extLst>
              <a:ext uri="{FF2B5EF4-FFF2-40B4-BE49-F238E27FC236}">
                <a16:creationId xmlns:a16="http://schemas.microsoft.com/office/drawing/2014/main" id="{2E16AD89-3D29-7F2A-17AC-13379214F7A4}"/>
              </a:ext>
            </a:extLst>
          </p:cNvPr>
          <p:cNvSpPr/>
          <p:nvPr/>
        </p:nvSpPr>
        <p:spPr>
          <a:xfrm>
            <a:off x="8639005" y="967248"/>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5-Point Star 27">
            <a:extLst>
              <a:ext uri="{FF2B5EF4-FFF2-40B4-BE49-F238E27FC236}">
                <a16:creationId xmlns:a16="http://schemas.microsoft.com/office/drawing/2014/main" id="{5CC1E4D6-2981-BCD1-202D-255341A23209}"/>
              </a:ext>
            </a:extLst>
          </p:cNvPr>
          <p:cNvSpPr/>
          <p:nvPr/>
        </p:nvSpPr>
        <p:spPr>
          <a:xfrm>
            <a:off x="11593589" y="518897"/>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5-Point Star 28">
            <a:extLst>
              <a:ext uri="{FF2B5EF4-FFF2-40B4-BE49-F238E27FC236}">
                <a16:creationId xmlns:a16="http://schemas.microsoft.com/office/drawing/2014/main" id="{9CF41E31-4E08-C2D5-561C-1FD99C2E4CE1}"/>
              </a:ext>
            </a:extLst>
          </p:cNvPr>
          <p:cNvSpPr/>
          <p:nvPr/>
        </p:nvSpPr>
        <p:spPr>
          <a:xfrm rot="19955312">
            <a:off x="9536608" y="1491775"/>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5-Point Star 29">
            <a:extLst>
              <a:ext uri="{FF2B5EF4-FFF2-40B4-BE49-F238E27FC236}">
                <a16:creationId xmlns:a16="http://schemas.microsoft.com/office/drawing/2014/main" id="{3E90BD17-F3D9-8DA6-E69A-13B34FE6BE02}"/>
              </a:ext>
            </a:extLst>
          </p:cNvPr>
          <p:cNvSpPr/>
          <p:nvPr/>
        </p:nvSpPr>
        <p:spPr>
          <a:xfrm rot="19955312">
            <a:off x="11312334" y="110137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5-Point Star 30">
            <a:extLst>
              <a:ext uri="{FF2B5EF4-FFF2-40B4-BE49-F238E27FC236}">
                <a16:creationId xmlns:a16="http://schemas.microsoft.com/office/drawing/2014/main" id="{72597499-D193-9F02-C257-FFC34AD11B99}"/>
              </a:ext>
            </a:extLst>
          </p:cNvPr>
          <p:cNvSpPr/>
          <p:nvPr/>
        </p:nvSpPr>
        <p:spPr>
          <a:xfrm rot="21310741">
            <a:off x="11702801" y="1485534"/>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5-Point Star 31">
            <a:extLst>
              <a:ext uri="{FF2B5EF4-FFF2-40B4-BE49-F238E27FC236}">
                <a16:creationId xmlns:a16="http://schemas.microsoft.com/office/drawing/2014/main" id="{A9525DAF-6E72-90B8-97F0-AE9FDD799207}"/>
              </a:ext>
            </a:extLst>
          </p:cNvPr>
          <p:cNvSpPr/>
          <p:nvPr/>
        </p:nvSpPr>
        <p:spPr>
          <a:xfrm rot="21310741">
            <a:off x="10168825" y="1188118"/>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5-Point Star 32">
            <a:extLst>
              <a:ext uri="{FF2B5EF4-FFF2-40B4-BE49-F238E27FC236}">
                <a16:creationId xmlns:a16="http://schemas.microsoft.com/office/drawing/2014/main" id="{3096A6D3-68A2-63FB-8B15-855544A3F674}"/>
              </a:ext>
            </a:extLst>
          </p:cNvPr>
          <p:cNvSpPr/>
          <p:nvPr/>
        </p:nvSpPr>
        <p:spPr>
          <a:xfrm rot="21310741">
            <a:off x="9990342" y="28426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5-Point Star 33">
            <a:extLst>
              <a:ext uri="{FF2B5EF4-FFF2-40B4-BE49-F238E27FC236}">
                <a16:creationId xmlns:a16="http://schemas.microsoft.com/office/drawing/2014/main" id="{07BE8FC1-4FBE-71F5-AEE7-58B55A1BF48B}"/>
              </a:ext>
            </a:extLst>
          </p:cNvPr>
          <p:cNvSpPr/>
          <p:nvPr/>
        </p:nvSpPr>
        <p:spPr>
          <a:xfrm rot="1366578">
            <a:off x="11312333" y="15654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5-Point Star 34">
            <a:extLst>
              <a:ext uri="{FF2B5EF4-FFF2-40B4-BE49-F238E27FC236}">
                <a16:creationId xmlns:a16="http://schemas.microsoft.com/office/drawing/2014/main" id="{794504A8-78F8-4793-DD33-3E8A9E1B737A}"/>
              </a:ext>
            </a:extLst>
          </p:cNvPr>
          <p:cNvSpPr/>
          <p:nvPr/>
        </p:nvSpPr>
        <p:spPr>
          <a:xfrm rot="20739421">
            <a:off x="8997704" y="42334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5-Point Star 35">
            <a:extLst>
              <a:ext uri="{FF2B5EF4-FFF2-40B4-BE49-F238E27FC236}">
                <a16:creationId xmlns:a16="http://schemas.microsoft.com/office/drawing/2014/main" id="{7595C639-7F77-C24D-7E80-EB57F887ED46}"/>
              </a:ext>
            </a:extLst>
          </p:cNvPr>
          <p:cNvSpPr/>
          <p:nvPr/>
        </p:nvSpPr>
        <p:spPr>
          <a:xfrm rot="20739421">
            <a:off x="7137190" y="57991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5-Point Star 36">
            <a:extLst>
              <a:ext uri="{FF2B5EF4-FFF2-40B4-BE49-F238E27FC236}">
                <a16:creationId xmlns:a16="http://schemas.microsoft.com/office/drawing/2014/main" id="{A6EFF976-BE10-4D47-1BEF-5C784C6A649D}"/>
              </a:ext>
            </a:extLst>
          </p:cNvPr>
          <p:cNvSpPr/>
          <p:nvPr/>
        </p:nvSpPr>
        <p:spPr>
          <a:xfrm rot="20739421">
            <a:off x="5751355" y="284261"/>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5-Point Star 37">
            <a:extLst>
              <a:ext uri="{FF2B5EF4-FFF2-40B4-BE49-F238E27FC236}">
                <a16:creationId xmlns:a16="http://schemas.microsoft.com/office/drawing/2014/main" id="{1A1CB9B0-1F3B-BD80-8605-0581E09D8604}"/>
              </a:ext>
            </a:extLst>
          </p:cNvPr>
          <p:cNvSpPr/>
          <p:nvPr/>
        </p:nvSpPr>
        <p:spPr>
          <a:xfrm rot="20739421">
            <a:off x="3080196" y="1129717"/>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5-Point Star 38">
            <a:extLst>
              <a:ext uri="{FF2B5EF4-FFF2-40B4-BE49-F238E27FC236}">
                <a16:creationId xmlns:a16="http://schemas.microsoft.com/office/drawing/2014/main" id="{73A78A48-E91F-D459-528A-6FA13F53CDF9}"/>
              </a:ext>
            </a:extLst>
          </p:cNvPr>
          <p:cNvSpPr/>
          <p:nvPr/>
        </p:nvSpPr>
        <p:spPr>
          <a:xfrm rot="20739421">
            <a:off x="1253568" y="1040305"/>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5-Point Star 39">
            <a:extLst>
              <a:ext uri="{FF2B5EF4-FFF2-40B4-BE49-F238E27FC236}">
                <a16:creationId xmlns:a16="http://schemas.microsoft.com/office/drawing/2014/main" id="{A5164C90-004C-9A8E-AE6B-39945833F9BA}"/>
              </a:ext>
            </a:extLst>
          </p:cNvPr>
          <p:cNvSpPr/>
          <p:nvPr/>
        </p:nvSpPr>
        <p:spPr>
          <a:xfrm rot="20739421">
            <a:off x="2114281" y="204352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5-Point Star 40">
            <a:extLst>
              <a:ext uri="{FF2B5EF4-FFF2-40B4-BE49-F238E27FC236}">
                <a16:creationId xmlns:a16="http://schemas.microsoft.com/office/drawing/2014/main" id="{66A8E1FD-9D62-5BEE-3C57-990BD0711008}"/>
              </a:ext>
            </a:extLst>
          </p:cNvPr>
          <p:cNvSpPr/>
          <p:nvPr/>
        </p:nvSpPr>
        <p:spPr>
          <a:xfrm rot="20739421">
            <a:off x="246132" y="2033963"/>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5-Point Star 41">
            <a:extLst>
              <a:ext uri="{FF2B5EF4-FFF2-40B4-BE49-F238E27FC236}">
                <a16:creationId xmlns:a16="http://schemas.microsoft.com/office/drawing/2014/main" id="{0035B12A-D7FB-0748-D8F7-D14999456D6B}"/>
              </a:ext>
            </a:extLst>
          </p:cNvPr>
          <p:cNvSpPr/>
          <p:nvPr/>
        </p:nvSpPr>
        <p:spPr>
          <a:xfrm rot="20739421">
            <a:off x="3668187" y="1985108"/>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5-Point Star 42">
            <a:extLst>
              <a:ext uri="{FF2B5EF4-FFF2-40B4-BE49-F238E27FC236}">
                <a16:creationId xmlns:a16="http://schemas.microsoft.com/office/drawing/2014/main" id="{4D0F3DB4-1FAC-098A-342F-8688F1EE4C80}"/>
              </a:ext>
            </a:extLst>
          </p:cNvPr>
          <p:cNvSpPr/>
          <p:nvPr/>
        </p:nvSpPr>
        <p:spPr>
          <a:xfrm rot="20739421">
            <a:off x="1072523" y="1682631"/>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5-Point Star 43">
            <a:extLst>
              <a:ext uri="{FF2B5EF4-FFF2-40B4-BE49-F238E27FC236}">
                <a16:creationId xmlns:a16="http://schemas.microsoft.com/office/drawing/2014/main" id="{2CAD7BE3-31AD-C792-E3F6-624FF3FE2665}"/>
              </a:ext>
            </a:extLst>
          </p:cNvPr>
          <p:cNvSpPr/>
          <p:nvPr/>
        </p:nvSpPr>
        <p:spPr>
          <a:xfrm rot="20739421">
            <a:off x="2261766" y="1067531"/>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5-Point Star 44">
            <a:extLst>
              <a:ext uri="{FF2B5EF4-FFF2-40B4-BE49-F238E27FC236}">
                <a16:creationId xmlns:a16="http://schemas.microsoft.com/office/drawing/2014/main" id="{03209C03-873F-9064-2C30-69F84C4FE7B0}"/>
              </a:ext>
            </a:extLst>
          </p:cNvPr>
          <p:cNvSpPr/>
          <p:nvPr/>
        </p:nvSpPr>
        <p:spPr>
          <a:xfrm rot="20739421">
            <a:off x="2908984" y="1752160"/>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5-Point Star 45">
            <a:extLst>
              <a:ext uri="{FF2B5EF4-FFF2-40B4-BE49-F238E27FC236}">
                <a16:creationId xmlns:a16="http://schemas.microsoft.com/office/drawing/2014/main" id="{F61F6EA9-EA26-7B46-BBF3-A248732DBD03}"/>
              </a:ext>
            </a:extLst>
          </p:cNvPr>
          <p:cNvSpPr/>
          <p:nvPr/>
        </p:nvSpPr>
        <p:spPr>
          <a:xfrm rot="20739421">
            <a:off x="4676949" y="624308"/>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5-Point Star 46">
            <a:extLst>
              <a:ext uri="{FF2B5EF4-FFF2-40B4-BE49-F238E27FC236}">
                <a16:creationId xmlns:a16="http://schemas.microsoft.com/office/drawing/2014/main" id="{61FFE8A3-A93D-F1B1-51F4-D429D0433F61}"/>
              </a:ext>
            </a:extLst>
          </p:cNvPr>
          <p:cNvSpPr/>
          <p:nvPr/>
        </p:nvSpPr>
        <p:spPr>
          <a:xfrm rot="20739421">
            <a:off x="6683476" y="26552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5-Point Star 47">
            <a:extLst>
              <a:ext uri="{FF2B5EF4-FFF2-40B4-BE49-F238E27FC236}">
                <a16:creationId xmlns:a16="http://schemas.microsoft.com/office/drawing/2014/main" id="{8C605B4C-3C58-2046-931C-9FDF87FA70D2}"/>
              </a:ext>
            </a:extLst>
          </p:cNvPr>
          <p:cNvSpPr/>
          <p:nvPr/>
        </p:nvSpPr>
        <p:spPr>
          <a:xfrm rot="20739421">
            <a:off x="5040506" y="282327"/>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5-Point Star 48">
            <a:extLst>
              <a:ext uri="{FF2B5EF4-FFF2-40B4-BE49-F238E27FC236}">
                <a16:creationId xmlns:a16="http://schemas.microsoft.com/office/drawing/2014/main" id="{44C02A4D-AC76-88AE-22F5-E3D5EBE6F928}"/>
              </a:ext>
            </a:extLst>
          </p:cNvPr>
          <p:cNvSpPr/>
          <p:nvPr/>
        </p:nvSpPr>
        <p:spPr>
          <a:xfrm rot="20739421">
            <a:off x="6255339" y="66239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5-Point Star 49">
            <a:extLst>
              <a:ext uri="{FF2B5EF4-FFF2-40B4-BE49-F238E27FC236}">
                <a16:creationId xmlns:a16="http://schemas.microsoft.com/office/drawing/2014/main" id="{7F8C4E4B-344D-C320-EA37-0E561779DC48}"/>
              </a:ext>
            </a:extLst>
          </p:cNvPr>
          <p:cNvSpPr/>
          <p:nvPr/>
        </p:nvSpPr>
        <p:spPr>
          <a:xfrm rot="20739421">
            <a:off x="8163767" y="801169"/>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5-Point Star 50">
            <a:extLst>
              <a:ext uri="{FF2B5EF4-FFF2-40B4-BE49-F238E27FC236}">
                <a16:creationId xmlns:a16="http://schemas.microsoft.com/office/drawing/2014/main" id="{5EDEB842-2658-8B11-68F2-94840F88FC01}"/>
              </a:ext>
            </a:extLst>
          </p:cNvPr>
          <p:cNvSpPr/>
          <p:nvPr/>
        </p:nvSpPr>
        <p:spPr>
          <a:xfrm rot="20739421">
            <a:off x="9945553" y="66239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5-Point Star 51">
            <a:extLst>
              <a:ext uri="{FF2B5EF4-FFF2-40B4-BE49-F238E27FC236}">
                <a16:creationId xmlns:a16="http://schemas.microsoft.com/office/drawing/2014/main" id="{0799CA20-3DA6-62AB-65B3-926EF3981CE4}"/>
              </a:ext>
            </a:extLst>
          </p:cNvPr>
          <p:cNvSpPr/>
          <p:nvPr/>
        </p:nvSpPr>
        <p:spPr>
          <a:xfrm rot="21310741">
            <a:off x="9316313" y="110137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5-Point Star 52">
            <a:extLst>
              <a:ext uri="{FF2B5EF4-FFF2-40B4-BE49-F238E27FC236}">
                <a16:creationId xmlns:a16="http://schemas.microsoft.com/office/drawing/2014/main" id="{A8C9DAC1-1E80-0668-7DF3-CF8EAE54B6C3}"/>
              </a:ext>
            </a:extLst>
          </p:cNvPr>
          <p:cNvSpPr/>
          <p:nvPr/>
        </p:nvSpPr>
        <p:spPr>
          <a:xfrm rot="21310741">
            <a:off x="11960883" y="2112247"/>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5-Point Star 53">
            <a:extLst>
              <a:ext uri="{FF2B5EF4-FFF2-40B4-BE49-F238E27FC236}">
                <a16:creationId xmlns:a16="http://schemas.microsoft.com/office/drawing/2014/main" id="{9EB3ECD2-B9F1-FA55-1A77-C18872A83E0E}"/>
              </a:ext>
            </a:extLst>
          </p:cNvPr>
          <p:cNvSpPr/>
          <p:nvPr/>
        </p:nvSpPr>
        <p:spPr>
          <a:xfrm rot="21310741">
            <a:off x="7837427" y="2052277"/>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6" name="Picture 55">
            <a:extLst>
              <a:ext uri="{FF2B5EF4-FFF2-40B4-BE49-F238E27FC236}">
                <a16:creationId xmlns:a16="http://schemas.microsoft.com/office/drawing/2014/main" id="{57921AB5-C6B9-08D1-18E6-FE5530997C45}"/>
              </a:ext>
            </a:extLst>
          </p:cNvPr>
          <p:cNvPicPr>
            <a:picLocks noChangeAspect="1"/>
          </p:cNvPicPr>
          <p:nvPr/>
        </p:nvPicPr>
        <p:blipFill>
          <a:blip r:embed="rId4"/>
          <a:stretch>
            <a:fillRect/>
          </a:stretch>
        </p:blipFill>
        <p:spPr>
          <a:xfrm>
            <a:off x="265400" y="6121066"/>
            <a:ext cx="2084162" cy="533447"/>
          </a:xfrm>
          <a:prstGeom prst="rect">
            <a:avLst/>
          </a:prstGeom>
        </p:spPr>
      </p:pic>
      <p:pic>
        <p:nvPicPr>
          <p:cNvPr id="58" name="Picture 57">
            <a:extLst>
              <a:ext uri="{FF2B5EF4-FFF2-40B4-BE49-F238E27FC236}">
                <a16:creationId xmlns:a16="http://schemas.microsoft.com/office/drawing/2014/main" id="{F8CFE23C-0169-A9CC-C4B8-45755599C21C}"/>
              </a:ext>
            </a:extLst>
          </p:cNvPr>
          <p:cNvPicPr>
            <a:picLocks noChangeAspect="1"/>
          </p:cNvPicPr>
          <p:nvPr/>
        </p:nvPicPr>
        <p:blipFill>
          <a:blip r:embed="rId5"/>
          <a:stretch>
            <a:fillRect/>
          </a:stretch>
        </p:blipFill>
        <p:spPr>
          <a:xfrm>
            <a:off x="9793374" y="252222"/>
            <a:ext cx="2180326" cy="616803"/>
          </a:xfrm>
          <a:prstGeom prst="rect">
            <a:avLst/>
          </a:prstGeom>
        </p:spPr>
      </p:pic>
      <p:sp>
        <p:nvSpPr>
          <p:cNvPr id="4" name="TextBox 3">
            <a:extLst>
              <a:ext uri="{FF2B5EF4-FFF2-40B4-BE49-F238E27FC236}">
                <a16:creationId xmlns:a16="http://schemas.microsoft.com/office/drawing/2014/main" id="{CEF1ABC4-C1A0-C65D-97AF-A66D6A7610B8}"/>
              </a:ext>
            </a:extLst>
          </p:cNvPr>
          <p:cNvSpPr txBox="1"/>
          <p:nvPr/>
        </p:nvSpPr>
        <p:spPr>
          <a:xfrm>
            <a:off x="4689418" y="541017"/>
            <a:ext cx="5504612" cy="1200329"/>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600" b="1">
                <a:solidFill>
                  <a:schemeClr val="bg1"/>
                </a:solidFill>
                <a:latin typeface="Montserrat" pitchFamily="2" charset="77"/>
              </a:rPr>
              <a:t>Turn and </a:t>
            </a:r>
          </a:p>
          <a:p>
            <a:r>
              <a:rPr lang="en-US" sz="3600" b="1">
                <a:solidFill>
                  <a:schemeClr val="bg1"/>
                </a:solidFill>
                <a:latin typeface="Montserrat" pitchFamily="2" charset="77"/>
              </a:rPr>
              <a:t>TALK TIME</a:t>
            </a:r>
          </a:p>
        </p:txBody>
      </p:sp>
      <p:sp>
        <p:nvSpPr>
          <p:cNvPr id="6" name="5-Point Star 5">
            <a:extLst>
              <a:ext uri="{FF2B5EF4-FFF2-40B4-BE49-F238E27FC236}">
                <a16:creationId xmlns:a16="http://schemas.microsoft.com/office/drawing/2014/main" id="{64533CA6-FEB6-75DA-6143-A0857B29ACB2}"/>
              </a:ext>
            </a:extLst>
          </p:cNvPr>
          <p:cNvSpPr/>
          <p:nvPr/>
        </p:nvSpPr>
        <p:spPr>
          <a:xfrm>
            <a:off x="7675145" y="1511713"/>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cxnSp>
        <p:nvCxnSpPr>
          <p:cNvPr id="8" name="Straight Connector 7">
            <a:extLst>
              <a:ext uri="{FF2B5EF4-FFF2-40B4-BE49-F238E27FC236}">
                <a16:creationId xmlns:a16="http://schemas.microsoft.com/office/drawing/2014/main" id="{8A66220C-FAC7-9B46-DDE5-6E51325B99A7}"/>
              </a:ext>
            </a:extLst>
          </p:cNvPr>
          <p:cNvCxnSpPr>
            <a:cxnSpLocks/>
          </p:cNvCxnSpPr>
          <p:nvPr/>
        </p:nvCxnSpPr>
        <p:spPr>
          <a:xfrm flipV="1">
            <a:off x="4787633" y="1648529"/>
            <a:ext cx="2883242" cy="733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pic>
        <p:nvPicPr>
          <p:cNvPr id="9" name="Picture 8">
            <a:extLst>
              <a:ext uri="{FF2B5EF4-FFF2-40B4-BE49-F238E27FC236}">
                <a16:creationId xmlns:a16="http://schemas.microsoft.com/office/drawing/2014/main" id="{76003B93-2796-E1C7-2115-50EC23E8C181}"/>
              </a:ext>
            </a:extLst>
          </p:cNvPr>
          <p:cNvPicPr>
            <a:picLocks noChangeAspect="1"/>
          </p:cNvPicPr>
          <p:nvPr/>
        </p:nvPicPr>
        <p:blipFill>
          <a:blip r:embed="rId6"/>
          <a:srcRect l="14085" t="39978" r="53808" b="38994"/>
          <a:stretch>
            <a:fillRect/>
          </a:stretch>
        </p:blipFill>
        <p:spPr>
          <a:xfrm>
            <a:off x="3302711" y="456077"/>
            <a:ext cx="1600166" cy="1355015"/>
          </a:xfrm>
          <a:prstGeom prst="rect">
            <a:avLst/>
          </a:prstGeom>
        </p:spPr>
      </p:pic>
      <p:sp>
        <p:nvSpPr>
          <p:cNvPr id="7" name="Rounded Rectangle 6">
            <a:extLst>
              <a:ext uri="{FF2B5EF4-FFF2-40B4-BE49-F238E27FC236}">
                <a16:creationId xmlns:a16="http://schemas.microsoft.com/office/drawing/2014/main" id="{4C5A1E43-23B4-EBB2-FC91-9818797C8423}"/>
              </a:ext>
            </a:extLst>
          </p:cNvPr>
          <p:cNvSpPr/>
          <p:nvPr/>
        </p:nvSpPr>
        <p:spPr>
          <a:xfrm>
            <a:off x="2253189" y="2327935"/>
            <a:ext cx="7561910" cy="839097"/>
          </a:xfrm>
          <a:prstGeom prst="round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4551617A-ED68-F1F5-82E8-9787A812F30D}"/>
              </a:ext>
            </a:extLst>
          </p:cNvPr>
          <p:cNvSpPr txBox="1"/>
          <p:nvPr/>
        </p:nvSpPr>
        <p:spPr>
          <a:xfrm>
            <a:off x="2791854" y="2428359"/>
            <a:ext cx="7145122" cy="707886"/>
          </a:xfrm>
          <a:prstGeom prst="rect">
            <a:avLst/>
          </a:prstGeom>
          <a:noFill/>
        </p:spPr>
        <p:txBody>
          <a:bodyPr wrap="square" rtlCol="0">
            <a:spAutoFit/>
          </a:bodyPr>
          <a:lstStyle/>
          <a:p>
            <a:r>
              <a:rPr lang="en-US" sz="2000" b="1">
                <a:solidFill>
                  <a:srgbClr val="2E3192"/>
                </a:solidFill>
                <a:latin typeface="Montserrat" pitchFamily="2" charset="77"/>
              </a:rPr>
              <a:t>How did your smart textile behave </a:t>
            </a:r>
            <a:r>
              <a:rPr lang="en-US" sz="2000" b="1">
                <a:solidFill>
                  <a:srgbClr val="ED1C24"/>
                </a:solidFill>
                <a:latin typeface="Montserrat" pitchFamily="2" charset="77"/>
              </a:rPr>
              <a:t>differently</a:t>
            </a:r>
            <a:r>
              <a:rPr lang="en-US" sz="2000" b="1">
                <a:solidFill>
                  <a:srgbClr val="2E3192"/>
                </a:solidFill>
                <a:latin typeface="Montserrat" pitchFamily="2" charset="77"/>
              </a:rPr>
              <a:t> from regular clothing?</a:t>
            </a:r>
          </a:p>
        </p:txBody>
      </p:sp>
      <p:sp>
        <p:nvSpPr>
          <p:cNvPr id="62" name="5-Point Star 61">
            <a:extLst>
              <a:ext uri="{FF2B5EF4-FFF2-40B4-BE49-F238E27FC236}">
                <a16:creationId xmlns:a16="http://schemas.microsoft.com/office/drawing/2014/main" id="{DE743D6D-15DB-CC7B-4C65-D6BE1C120490}"/>
              </a:ext>
            </a:extLst>
          </p:cNvPr>
          <p:cNvSpPr/>
          <p:nvPr/>
        </p:nvSpPr>
        <p:spPr>
          <a:xfrm>
            <a:off x="2443862" y="2452083"/>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0" name="Rounded Rectangle 9">
            <a:extLst>
              <a:ext uri="{FF2B5EF4-FFF2-40B4-BE49-F238E27FC236}">
                <a16:creationId xmlns:a16="http://schemas.microsoft.com/office/drawing/2014/main" id="{3D8861DD-398B-6709-AD71-1B58F5985E16}"/>
              </a:ext>
            </a:extLst>
          </p:cNvPr>
          <p:cNvSpPr/>
          <p:nvPr/>
        </p:nvSpPr>
        <p:spPr>
          <a:xfrm>
            <a:off x="2253189" y="3297248"/>
            <a:ext cx="7561909" cy="696550"/>
          </a:xfrm>
          <a:prstGeom prst="round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8132CF65-C2E7-4740-6452-D9D77910CED6}"/>
              </a:ext>
            </a:extLst>
          </p:cNvPr>
          <p:cNvSpPr txBox="1"/>
          <p:nvPr/>
        </p:nvSpPr>
        <p:spPr>
          <a:xfrm>
            <a:off x="2759285" y="3333295"/>
            <a:ext cx="7047981" cy="707886"/>
          </a:xfrm>
          <a:prstGeom prst="rect">
            <a:avLst/>
          </a:prstGeom>
          <a:noFill/>
        </p:spPr>
        <p:txBody>
          <a:bodyPr wrap="square" rtlCol="0">
            <a:spAutoFit/>
          </a:bodyPr>
          <a:lstStyle/>
          <a:p>
            <a:r>
              <a:rPr lang="en-US" sz="2000" b="1">
                <a:solidFill>
                  <a:srgbClr val="2E3192"/>
                </a:solidFill>
                <a:latin typeface="Montserrat" pitchFamily="2" charset="77"/>
              </a:rPr>
              <a:t>Why might someone want to use smart </a:t>
            </a:r>
            <a:r>
              <a:rPr lang="en-US" sz="2000" b="1">
                <a:solidFill>
                  <a:srgbClr val="ED1C24"/>
                </a:solidFill>
                <a:latin typeface="Montserrat" pitchFamily="2" charset="77"/>
              </a:rPr>
              <a:t>materials</a:t>
            </a:r>
            <a:r>
              <a:rPr lang="en-US" sz="2000" b="1">
                <a:solidFill>
                  <a:srgbClr val="2E3192"/>
                </a:solidFill>
                <a:latin typeface="Montserrat" pitchFamily="2" charset="77"/>
              </a:rPr>
              <a:t>, like glow-in-the-dark paint?</a:t>
            </a:r>
          </a:p>
        </p:txBody>
      </p:sp>
      <p:sp>
        <p:nvSpPr>
          <p:cNvPr id="67" name="5-Point Star 66">
            <a:extLst>
              <a:ext uri="{FF2B5EF4-FFF2-40B4-BE49-F238E27FC236}">
                <a16:creationId xmlns:a16="http://schemas.microsoft.com/office/drawing/2014/main" id="{C4FB2E27-6B2E-9C31-14EF-0010E217CFA3}"/>
              </a:ext>
            </a:extLst>
          </p:cNvPr>
          <p:cNvSpPr/>
          <p:nvPr/>
        </p:nvSpPr>
        <p:spPr>
          <a:xfrm>
            <a:off x="2443862" y="3501836"/>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4" name="Rounded Rectangle 13">
            <a:extLst>
              <a:ext uri="{FF2B5EF4-FFF2-40B4-BE49-F238E27FC236}">
                <a16:creationId xmlns:a16="http://schemas.microsoft.com/office/drawing/2014/main" id="{3460FBF5-4964-89C4-6999-4C4368A89EDA}"/>
              </a:ext>
            </a:extLst>
          </p:cNvPr>
          <p:cNvSpPr/>
          <p:nvPr/>
        </p:nvSpPr>
        <p:spPr>
          <a:xfrm>
            <a:off x="2237096" y="4177404"/>
            <a:ext cx="7556278" cy="696550"/>
          </a:xfrm>
          <a:prstGeom prst="round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 name="5-Point Star 58">
            <a:extLst>
              <a:ext uri="{FF2B5EF4-FFF2-40B4-BE49-F238E27FC236}">
                <a16:creationId xmlns:a16="http://schemas.microsoft.com/office/drawing/2014/main" id="{F1342745-DFFF-0C42-C7A6-FD2F88388F53}"/>
              </a:ext>
            </a:extLst>
          </p:cNvPr>
          <p:cNvSpPr/>
          <p:nvPr/>
        </p:nvSpPr>
        <p:spPr>
          <a:xfrm>
            <a:off x="2427769" y="4370227"/>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63" name="TextBox 62">
            <a:extLst>
              <a:ext uri="{FF2B5EF4-FFF2-40B4-BE49-F238E27FC236}">
                <a16:creationId xmlns:a16="http://schemas.microsoft.com/office/drawing/2014/main" id="{E698D154-243B-19C8-B37A-5EB19563CE50}"/>
              </a:ext>
            </a:extLst>
          </p:cNvPr>
          <p:cNvSpPr txBox="1"/>
          <p:nvPr/>
        </p:nvSpPr>
        <p:spPr>
          <a:xfrm>
            <a:off x="2777676" y="4176961"/>
            <a:ext cx="6090281" cy="707886"/>
          </a:xfrm>
          <a:prstGeom prst="rect">
            <a:avLst/>
          </a:prstGeom>
          <a:noFill/>
        </p:spPr>
        <p:txBody>
          <a:bodyPr wrap="square" rtlCol="0">
            <a:spAutoFit/>
          </a:bodyPr>
          <a:lstStyle/>
          <a:p>
            <a:r>
              <a:rPr lang="en-US" sz="2000" b="1">
                <a:solidFill>
                  <a:srgbClr val="2E3192"/>
                </a:solidFill>
                <a:latin typeface="Montserrat" pitchFamily="2" charset="77"/>
                <a:cs typeface="Arial"/>
              </a:rPr>
              <a:t>How could glowing clothing help keep people </a:t>
            </a:r>
            <a:r>
              <a:rPr lang="en-US" sz="2000" b="1">
                <a:solidFill>
                  <a:srgbClr val="ED1C24"/>
                </a:solidFill>
                <a:latin typeface="Montserrat" pitchFamily="2" charset="77"/>
                <a:cs typeface="Arial"/>
              </a:rPr>
              <a:t>safe</a:t>
            </a:r>
            <a:r>
              <a:rPr lang="en-US" sz="2000" b="1">
                <a:solidFill>
                  <a:srgbClr val="2E3192"/>
                </a:solidFill>
                <a:latin typeface="Montserrat" pitchFamily="2" charset="77"/>
                <a:cs typeface="Arial"/>
              </a:rPr>
              <a:t>?</a:t>
            </a:r>
          </a:p>
        </p:txBody>
      </p:sp>
      <p:sp>
        <p:nvSpPr>
          <p:cNvPr id="64" name="Rounded Rectangle 63">
            <a:extLst>
              <a:ext uri="{FF2B5EF4-FFF2-40B4-BE49-F238E27FC236}">
                <a16:creationId xmlns:a16="http://schemas.microsoft.com/office/drawing/2014/main" id="{31748DE9-A9E5-18E4-886F-F85E11AE78A3}"/>
              </a:ext>
            </a:extLst>
          </p:cNvPr>
          <p:cNvSpPr/>
          <p:nvPr/>
        </p:nvSpPr>
        <p:spPr>
          <a:xfrm>
            <a:off x="2237096" y="5076539"/>
            <a:ext cx="7578001" cy="696550"/>
          </a:xfrm>
          <a:prstGeom prst="round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TextBox 64">
            <a:extLst>
              <a:ext uri="{FF2B5EF4-FFF2-40B4-BE49-F238E27FC236}">
                <a16:creationId xmlns:a16="http://schemas.microsoft.com/office/drawing/2014/main" id="{119AFECA-A319-ED86-E786-5F743FA34B1B}"/>
              </a:ext>
            </a:extLst>
          </p:cNvPr>
          <p:cNvSpPr txBox="1"/>
          <p:nvPr/>
        </p:nvSpPr>
        <p:spPr>
          <a:xfrm>
            <a:off x="2842658" y="5076539"/>
            <a:ext cx="6090281" cy="707886"/>
          </a:xfrm>
          <a:prstGeom prst="rect">
            <a:avLst/>
          </a:prstGeom>
          <a:noFill/>
        </p:spPr>
        <p:txBody>
          <a:bodyPr wrap="square" rtlCol="0">
            <a:spAutoFit/>
          </a:bodyPr>
          <a:lstStyle/>
          <a:p>
            <a:r>
              <a:rPr lang="en-US" sz="2000" b="1">
                <a:solidFill>
                  <a:srgbClr val="2E3192"/>
                </a:solidFill>
                <a:latin typeface="Montserrat" pitchFamily="2" charset="77"/>
              </a:rPr>
              <a:t>What other materials do you think could be added to clothing to make it “</a:t>
            </a:r>
            <a:r>
              <a:rPr lang="en-US" sz="2000" b="1">
                <a:solidFill>
                  <a:srgbClr val="ED1C24"/>
                </a:solidFill>
                <a:latin typeface="Montserrat" pitchFamily="2" charset="77"/>
              </a:rPr>
              <a:t>smart</a:t>
            </a:r>
            <a:r>
              <a:rPr lang="en-US" sz="2000" b="1">
                <a:solidFill>
                  <a:srgbClr val="2E3192"/>
                </a:solidFill>
                <a:latin typeface="Montserrat" pitchFamily="2" charset="77"/>
              </a:rPr>
              <a:t>”?</a:t>
            </a:r>
          </a:p>
        </p:txBody>
      </p:sp>
      <p:sp>
        <p:nvSpPr>
          <p:cNvPr id="66" name="5-Point Star 65">
            <a:extLst>
              <a:ext uri="{FF2B5EF4-FFF2-40B4-BE49-F238E27FC236}">
                <a16:creationId xmlns:a16="http://schemas.microsoft.com/office/drawing/2014/main" id="{F5C881D0-9776-6DDC-35A7-199232740454}"/>
              </a:ext>
            </a:extLst>
          </p:cNvPr>
          <p:cNvSpPr/>
          <p:nvPr/>
        </p:nvSpPr>
        <p:spPr>
          <a:xfrm>
            <a:off x="2510235" y="5289020"/>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1999850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CF82391B-4551-8BDD-589D-6DAA011A8D5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D0C2871-3DA6-91F0-F39C-5AC0812910BC}"/>
              </a:ext>
            </a:extLst>
          </p:cNvPr>
          <p:cNvSpPr>
            <a:spLocks noGrp="1"/>
          </p:cNvSpPr>
          <p:nvPr>
            <p:ph type="title" idx="4294967295"/>
          </p:nvPr>
        </p:nvSpPr>
        <p:spPr>
          <a:xfrm>
            <a:off x="1676400" y="150813"/>
            <a:ext cx="10515600" cy="1087437"/>
          </a:xfrm>
        </p:spPr>
        <p:txBody>
          <a:bodyPr>
            <a:normAutofit/>
          </a:bodyPr>
          <a:lstStyle/>
          <a:p>
            <a:pPr algn="l"/>
            <a:r>
              <a:rPr lang="en-US" sz="3200" b="1" dirty="0">
                <a:solidFill>
                  <a:schemeClr val="bg1"/>
                </a:solidFill>
                <a:latin typeface="Montserrat"/>
              </a:rPr>
              <a:t>What Careers Did We Explore Today?</a:t>
            </a:r>
            <a:endParaRPr lang="en-US" sz="3200" b="1" dirty="0">
              <a:solidFill>
                <a:schemeClr val="bg1"/>
              </a:solidFill>
            </a:endParaRPr>
          </a:p>
        </p:txBody>
      </p:sp>
      <p:pic>
        <p:nvPicPr>
          <p:cNvPr id="6" name="Picture 5">
            <a:extLst>
              <a:ext uri="{FF2B5EF4-FFF2-40B4-BE49-F238E27FC236}">
                <a16:creationId xmlns:a16="http://schemas.microsoft.com/office/drawing/2014/main" id="{AD1998F6-3014-A33C-563E-8B82306F6ED4}"/>
              </a:ext>
            </a:extLst>
          </p:cNvPr>
          <p:cNvPicPr>
            <a:picLocks noChangeAspect="1"/>
          </p:cNvPicPr>
          <p:nvPr/>
        </p:nvPicPr>
        <p:blipFill>
          <a:blip r:embed="rId4"/>
          <a:stretch>
            <a:fillRect/>
          </a:stretch>
        </p:blipFill>
        <p:spPr>
          <a:xfrm>
            <a:off x="100885" y="160991"/>
            <a:ext cx="985793" cy="761749"/>
          </a:xfrm>
          <a:prstGeom prst="rect">
            <a:avLst/>
          </a:prstGeom>
        </p:spPr>
      </p:pic>
      <p:pic>
        <p:nvPicPr>
          <p:cNvPr id="7" name="Picture 6">
            <a:extLst>
              <a:ext uri="{FF2B5EF4-FFF2-40B4-BE49-F238E27FC236}">
                <a16:creationId xmlns:a16="http://schemas.microsoft.com/office/drawing/2014/main" id="{7FDB4641-3F98-0616-B84B-9DF71D22F929}"/>
              </a:ext>
            </a:extLst>
          </p:cNvPr>
          <p:cNvPicPr>
            <a:picLocks noChangeAspect="1"/>
          </p:cNvPicPr>
          <p:nvPr/>
        </p:nvPicPr>
        <p:blipFill>
          <a:blip r:embed="rId5"/>
          <a:stretch>
            <a:fillRect/>
          </a:stretch>
        </p:blipFill>
        <p:spPr>
          <a:xfrm>
            <a:off x="10296970" y="274638"/>
            <a:ext cx="1659973" cy="469598"/>
          </a:xfrm>
          <a:prstGeom prst="rect">
            <a:avLst/>
          </a:prstGeom>
        </p:spPr>
      </p:pic>
      <p:pic>
        <p:nvPicPr>
          <p:cNvPr id="12" name="Picture 11">
            <a:extLst>
              <a:ext uri="{FF2B5EF4-FFF2-40B4-BE49-F238E27FC236}">
                <a16:creationId xmlns:a16="http://schemas.microsoft.com/office/drawing/2014/main" id="{3990ED7E-3AD1-2A05-81AE-BA20F8F2C9DB}"/>
              </a:ext>
            </a:extLst>
          </p:cNvPr>
          <p:cNvPicPr>
            <a:picLocks noChangeAspect="1"/>
          </p:cNvPicPr>
          <p:nvPr/>
        </p:nvPicPr>
        <p:blipFill>
          <a:blip r:embed="rId6"/>
          <a:stretch>
            <a:fillRect/>
          </a:stretch>
        </p:blipFill>
        <p:spPr>
          <a:xfrm>
            <a:off x="199390" y="6277145"/>
            <a:ext cx="2080127" cy="532414"/>
          </a:xfrm>
          <a:prstGeom prst="rect">
            <a:avLst/>
          </a:prstGeom>
        </p:spPr>
      </p:pic>
      <p:sp>
        <p:nvSpPr>
          <p:cNvPr id="2" name="Rectangle 1">
            <a:extLst>
              <a:ext uri="{FF2B5EF4-FFF2-40B4-BE49-F238E27FC236}">
                <a16:creationId xmlns:a16="http://schemas.microsoft.com/office/drawing/2014/main" id="{ABFFC6CD-63C2-7F28-A9E4-0CAFBAC6B51A}"/>
              </a:ext>
            </a:extLst>
          </p:cNvPr>
          <p:cNvSpPr>
            <a:spLocks noChangeArrowheads="1"/>
          </p:cNvSpPr>
          <p:nvPr/>
        </p:nvSpPr>
        <p:spPr bwMode="auto">
          <a:xfrm>
            <a:off x="838200" y="3625679"/>
            <a:ext cx="10791092"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800" b="0" i="0" u="none" strike="noStrike" cap="none" normalizeH="0" dirty="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4" name="Rectangle 1">
            <a:extLst>
              <a:ext uri="{FF2B5EF4-FFF2-40B4-BE49-F238E27FC236}">
                <a16:creationId xmlns:a16="http://schemas.microsoft.com/office/drawing/2014/main" id="{2F7F2B12-6BCB-D2D5-D9B9-9EAC571E2534}"/>
              </a:ext>
            </a:extLst>
          </p:cNvPr>
          <p:cNvSpPr>
            <a:spLocks noChangeArrowheads="1"/>
          </p:cNvSpPr>
          <p:nvPr/>
        </p:nvSpPr>
        <p:spPr bwMode="auto">
          <a:xfrm>
            <a:off x="1025768" y="3302514"/>
            <a:ext cx="10085505"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chemeClr val="bg1"/>
              </a:solidFill>
              <a:effectLst/>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8" name="5-Point Star 7">
            <a:extLst>
              <a:ext uri="{FF2B5EF4-FFF2-40B4-BE49-F238E27FC236}">
                <a16:creationId xmlns:a16="http://schemas.microsoft.com/office/drawing/2014/main" id="{D553F469-679F-BC3A-6E3A-9BA92C62C1EF}"/>
              </a:ext>
            </a:extLst>
          </p:cNvPr>
          <p:cNvSpPr/>
          <p:nvPr/>
        </p:nvSpPr>
        <p:spPr>
          <a:xfrm>
            <a:off x="9783021" y="829657"/>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cxnSp>
        <p:nvCxnSpPr>
          <p:cNvPr id="9" name="Straight Connector 8">
            <a:extLst>
              <a:ext uri="{FF2B5EF4-FFF2-40B4-BE49-F238E27FC236}">
                <a16:creationId xmlns:a16="http://schemas.microsoft.com/office/drawing/2014/main" id="{9AD695FF-46DF-75BF-D6F1-0D09ED2B8424}"/>
              </a:ext>
            </a:extLst>
          </p:cNvPr>
          <p:cNvCxnSpPr>
            <a:cxnSpLocks/>
          </p:cNvCxnSpPr>
          <p:nvPr/>
        </p:nvCxnSpPr>
        <p:spPr>
          <a:xfrm>
            <a:off x="1748597" y="1040676"/>
            <a:ext cx="8051183"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D3AD7327-A5AB-EA84-ABAC-18BD2C2C0DD4}"/>
              </a:ext>
            </a:extLst>
          </p:cNvPr>
          <p:cNvSpPr txBox="1"/>
          <p:nvPr/>
        </p:nvSpPr>
        <p:spPr>
          <a:xfrm>
            <a:off x="838201" y="1399024"/>
            <a:ext cx="5350530" cy="923330"/>
          </a:xfrm>
          <a:prstGeom prst="rect">
            <a:avLst/>
          </a:prstGeom>
          <a:noFill/>
        </p:spPr>
        <p:txBody>
          <a:bodyPr wrap="square" rtlCol="0">
            <a:spAutoFit/>
          </a:bodyPr>
          <a:lstStyle/>
          <a:p>
            <a:r>
              <a:rPr lang="en-US" b="1">
                <a:solidFill>
                  <a:schemeClr val="bg1"/>
                </a:solidFill>
                <a:latin typeface="Montserrat" pitchFamily="2" charset="77"/>
                <a:cs typeface="Arial"/>
              </a:rPr>
              <a:t>Clothing designers</a:t>
            </a:r>
            <a:r>
              <a:rPr lang="en-US">
                <a:solidFill>
                  <a:schemeClr val="bg1"/>
                </a:solidFill>
                <a:latin typeface="Montserrat" pitchFamily="2" charset="77"/>
                <a:cs typeface="Arial"/>
              </a:rPr>
              <a:t> sometimes choose smart materials that reduce sweat, increase airflow, glow in the dark, or even light up</a:t>
            </a:r>
          </a:p>
        </p:txBody>
      </p:sp>
      <p:sp>
        <p:nvSpPr>
          <p:cNvPr id="13" name="TextBox 12">
            <a:extLst>
              <a:ext uri="{FF2B5EF4-FFF2-40B4-BE49-F238E27FC236}">
                <a16:creationId xmlns:a16="http://schemas.microsoft.com/office/drawing/2014/main" id="{8E29D222-C5E2-2F1C-7A15-2BF33F9C5845}"/>
              </a:ext>
            </a:extLst>
          </p:cNvPr>
          <p:cNvSpPr txBox="1"/>
          <p:nvPr/>
        </p:nvSpPr>
        <p:spPr>
          <a:xfrm>
            <a:off x="838201" y="2367123"/>
            <a:ext cx="5350530" cy="1200329"/>
          </a:xfrm>
          <a:prstGeom prst="rect">
            <a:avLst/>
          </a:prstGeom>
          <a:noFill/>
        </p:spPr>
        <p:txBody>
          <a:bodyPr wrap="square" rtlCol="0">
            <a:spAutoFit/>
          </a:bodyPr>
          <a:lstStyle/>
          <a:p>
            <a:r>
              <a:rPr lang="en-US" b="1">
                <a:solidFill>
                  <a:schemeClr val="bg1"/>
                </a:solidFill>
                <a:latin typeface="Montserrat" pitchFamily="2" charset="77"/>
              </a:rPr>
              <a:t>Materials testers </a:t>
            </a:r>
            <a:r>
              <a:rPr lang="en-US">
                <a:solidFill>
                  <a:schemeClr val="bg1"/>
                </a:solidFill>
                <a:latin typeface="Montserrat" pitchFamily="2" charset="77"/>
              </a:rPr>
              <a:t>check materials to see how they react to things like light or movement. They test materials to make sure they work the way they should</a:t>
            </a:r>
          </a:p>
        </p:txBody>
      </p:sp>
      <p:sp>
        <p:nvSpPr>
          <p:cNvPr id="15" name="TextBox 14">
            <a:extLst>
              <a:ext uri="{FF2B5EF4-FFF2-40B4-BE49-F238E27FC236}">
                <a16:creationId xmlns:a16="http://schemas.microsoft.com/office/drawing/2014/main" id="{71F09912-96C5-8732-63C6-D8CC47737BF0}"/>
              </a:ext>
            </a:extLst>
          </p:cNvPr>
          <p:cNvSpPr txBox="1"/>
          <p:nvPr/>
        </p:nvSpPr>
        <p:spPr>
          <a:xfrm>
            <a:off x="838200" y="3643348"/>
            <a:ext cx="5350531" cy="1200329"/>
          </a:xfrm>
          <a:prstGeom prst="rect">
            <a:avLst/>
          </a:prstGeom>
          <a:noFill/>
        </p:spPr>
        <p:txBody>
          <a:bodyPr wrap="square" rtlCol="0">
            <a:spAutoFit/>
          </a:bodyPr>
          <a:lstStyle/>
          <a:p>
            <a:r>
              <a:rPr lang="en-US" b="1">
                <a:solidFill>
                  <a:schemeClr val="bg1"/>
                </a:solidFill>
                <a:latin typeface="Montserrat" pitchFamily="2" charset="77"/>
                <a:cs typeface="Arial"/>
              </a:rPr>
              <a:t>Technology designers</a:t>
            </a:r>
            <a:r>
              <a:rPr lang="en-US">
                <a:solidFill>
                  <a:schemeClr val="bg1"/>
                </a:solidFill>
                <a:latin typeface="Montserrat" pitchFamily="2" charset="77"/>
                <a:cs typeface="Arial"/>
              </a:rPr>
              <a:t> think about new ways to add special features to everyday items. They help decide when something should glow, shine, or stand out</a:t>
            </a:r>
          </a:p>
        </p:txBody>
      </p:sp>
      <p:sp>
        <p:nvSpPr>
          <p:cNvPr id="16" name="5-Point Star 15">
            <a:extLst>
              <a:ext uri="{FF2B5EF4-FFF2-40B4-BE49-F238E27FC236}">
                <a16:creationId xmlns:a16="http://schemas.microsoft.com/office/drawing/2014/main" id="{D3633318-CA16-96C5-36BD-56BA1C614AAD}"/>
              </a:ext>
            </a:extLst>
          </p:cNvPr>
          <p:cNvSpPr/>
          <p:nvPr/>
        </p:nvSpPr>
        <p:spPr>
          <a:xfrm>
            <a:off x="509033" y="1744004"/>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7" name="5-Point Star 16">
            <a:extLst>
              <a:ext uri="{FF2B5EF4-FFF2-40B4-BE49-F238E27FC236}">
                <a16:creationId xmlns:a16="http://schemas.microsoft.com/office/drawing/2014/main" id="{A98AC5E6-4D7E-2F6E-88B2-9588EEB8F89F}"/>
              </a:ext>
            </a:extLst>
          </p:cNvPr>
          <p:cNvSpPr/>
          <p:nvPr/>
        </p:nvSpPr>
        <p:spPr>
          <a:xfrm>
            <a:off x="509032" y="2695700"/>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8" name="5-Point Star 17">
            <a:extLst>
              <a:ext uri="{FF2B5EF4-FFF2-40B4-BE49-F238E27FC236}">
                <a16:creationId xmlns:a16="http://schemas.microsoft.com/office/drawing/2014/main" id="{3A3480FC-9274-5B5A-A042-A573F379F8AF}"/>
              </a:ext>
            </a:extLst>
          </p:cNvPr>
          <p:cNvSpPr/>
          <p:nvPr/>
        </p:nvSpPr>
        <p:spPr>
          <a:xfrm>
            <a:off x="548638" y="4100796"/>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9" name="TextBox 18">
            <a:extLst>
              <a:ext uri="{FF2B5EF4-FFF2-40B4-BE49-F238E27FC236}">
                <a16:creationId xmlns:a16="http://schemas.microsoft.com/office/drawing/2014/main" id="{2CCABF60-3DC0-7F7D-1880-83E6BB274636}"/>
              </a:ext>
            </a:extLst>
          </p:cNvPr>
          <p:cNvSpPr txBox="1"/>
          <p:nvPr/>
        </p:nvSpPr>
        <p:spPr>
          <a:xfrm>
            <a:off x="883215" y="4881522"/>
            <a:ext cx="5350531" cy="923330"/>
          </a:xfrm>
          <a:prstGeom prst="rect">
            <a:avLst/>
          </a:prstGeom>
          <a:noFill/>
        </p:spPr>
        <p:txBody>
          <a:bodyPr wrap="square" rtlCol="0">
            <a:spAutoFit/>
          </a:bodyPr>
          <a:lstStyle/>
          <a:p>
            <a:r>
              <a:rPr lang="en-US" b="1">
                <a:solidFill>
                  <a:schemeClr val="bg1"/>
                </a:solidFill>
                <a:latin typeface="Montserrat" pitchFamily="2" charset="77"/>
                <a:cs typeface="Arial"/>
              </a:rPr>
              <a:t>Factory workers</a:t>
            </a:r>
            <a:r>
              <a:rPr lang="en-US">
                <a:solidFill>
                  <a:schemeClr val="bg1"/>
                </a:solidFill>
                <a:latin typeface="Montserrat" pitchFamily="2" charset="77"/>
                <a:cs typeface="Arial"/>
              </a:rPr>
              <a:t> rely on smart materials that may reflect light, glow, or make sound to alert them to potential danger</a:t>
            </a:r>
          </a:p>
        </p:txBody>
      </p:sp>
      <p:sp>
        <p:nvSpPr>
          <p:cNvPr id="22" name="5-Point Star 21">
            <a:extLst>
              <a:ext uri="{FF2B5EF4-FFF2-40B4-BE49-F238E27FC236}">
                <a16:creationId xmlns:a16="http://schemas.microsoft.com/office/drawing/2014/main" id="{B8E0817B-20BF-30CE-E63B-8DFA86F29DCB}"/>
              </a:ext>
            </a:extLst>
          </p:cNvPr>
          <p:cNvSpPr/>
          <p:nvPr/>
        </p:nvSpPr>
        <p:spPr>
          <a:xfrm>
            <a:off x="525964" y="5108148"/>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pic>
        <p:nvPicPr>
          <p:cNvPr id="29" name="Picture 28">
            <a:extLst>
              <a:ext uri="{FF2B5EF4-FFF2-40B4-BE49-F238E27FC236}">
                <a16:creationId xmlns:a16="http://schemas.microsoft.com/office/drawing/2014/main" id="{5298BCE0-0EA0-0355-8648-29675E27B919}"/>
              </a:ext>
            </a:extLst>
          </p:cNvPr>
          <p:cNvPicPr>
            <a:picLocks noChangeAspect="1"/>
          </p:cNvPicPr>
          <p:nvPr/>
        </p:nvPicPr>
        <p:blipFill>
          <a:blip r:embed="rId7"/>
          <a:stretch>
            <a:fillRect/>
          </a:stretch>
        </p:blipFill>
        <p:spPr>
          <a:xfrm>
            <a:off x="6357490" y="4744050"/>
            <a:ext cx="2940267" cy="1962423"/>
          </a:xfrm>
          <a:prstGeom prst="roundRect">
            <a:avLst/>
          </a:prstGeom>
          <a:ln w="28575">
            <a:solidFill>
              <a:schemeClr val="bg1"/>
            </a:solidFill>
          </a:ln>
          <a:effectLst>
            <a:outerShdw blurRad="127000" dist="38100" dir="8100000" sx="102000" sy="102000" algn="tr" rotWithShape="0">
              <a:prstClr val="black">
                <a:alpha val="40000"/>
              </a:prstClr>
            </a:outerShdw>
          </a:effectLst>
        </p:spPr>
      </p:pic>
      <p:pic>
        <p:nvPicPr>
          <p:cNvPr id="31" name="Picture 30">
            <a:extLst>
              <a:ext uri="{FF2B5EF4-FFF2-40B4-BE49-F238E27FC236}">
                <a16:creationId xmlns:a16="http://schemas.microsoft.com/office/drawing/2014/main" id="{9866B672-C76D-5552-8819-3ADF256AA42D}"/>
              </a:ext>
            </a:extLst>
          </p:cNvPr>
          <p:cNvPicPr>
            <a:picLocks noChangeAspect="1"/>
          </p:cNvPicPr>
          <p:nvPr/>
        </p:nvPicPr>
        <p:blipFill>
          <a:blip r:embed="rId8"/>
          <a:stretch>
            <a:fillRect/>
          </a:stretch>
        </p:blipFill>
        <p:spPr>
          <a:xfrm>
            <a:off x="9145033" y="2741637"/>
            <a:ext cx="2897336" cy="1930625"/>
          </a:xfrm>
          <a:prstGeom prst="roundRect">
            <a:avLst/>
          </a:prstGeom>
          <a:ln w="28575">
            <a:solidFill>
              <a:schemeClr val="bg1"/>
            </a:solidFill>
          </a:ln>
          <a:effectLst>
            <a:outerShdw blurRad="127000" dist="38100" dir="8100000" sx="102000" sy="102000" algn="tr" rotWithShape="0">
              <a:prstClr val="black">
                <a:alpha val="40000"/>
              </a:prstClr>
            </a:outerShdw>
          </a:effectLst>
        </p:spPr>
      </p:pic>
      <p:pic>
        <p:nvPicPr>
          <p:cNvPr id="33" name="Picture 32">
            <a:extLst>
              <a:ext uri="{FF2B5EF4-FFF2-40B4-BE49-F238E27FC236}">
                <a16:creationId xmlns:a16="http://schemas.microsoft.com/office/drawing/2014/main" id="{BEA274E6-6CFA-F77E-2E76-805B3FD03399}"/>
              </a:ext>
            </a:extLst>
          </p:cNvPr>
          <p:cNvPicPr>
            <a:picLocks noChangeAspect="1"/>
          </p:cNvPicPr>
          <p:nvPr/>
        </p:nvPicPr>
        <p:blipFill>
          <a:blip r:embed="rId9"/>
          <a:stretch>
            <a:fillRect/>
          </a:stretch>
        </p:blipFill>
        <p:spPr>
          <a:xfrm>
            <a:off x="6357490" y="1214250"/>
            <a:ext cx="2738797" cy="1825864"/>
          </a:xfrm>
          <a:prstGeom prst="roundRect">
            <a:avLst/>
          </a:prstGeom>
          <a:ln w="28575">
            <a:solidFill>
              <a:schemeClr val="bg1"/>
            </a:solidFill>
          </a:ln>
          <a:effectLst>
            <a:outerShdw blurRad="127000" dist="38100" dir="8100000" sx="102000" sy="102000" algn="tr" rotWithShape="0">
              <a:prstClr val="black">
                <a:alpha val="40000"/>
              </a:prstClr>
            </a:outerShdw>
          </a:effectLst>
        </p:spPr>
      </p:pic>
    </p:spTree>
    <p:extLst>
      <p:ext uri="{BB962C8B-B14F-4D97-AF65-F5344CB8AC3E}">
        <p14:creationId xmlns:p14="http://schemas.microsoft.com/office/powerpoint/2010/main" val="234574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crubbed xmlns="1f6d1321-5d91-4f7a-ae77-7a79f5a80889">true</Scrubbed>
    <lcf76f155ced4ddcb4097134ff3c332f xmlns="1f6d1321-5d91-4f7a-ae77-7a79f5a80889">
      <Terms xmlns="http://schemas.microsoft.com/office/infopath/2007/PartnerControls"/>
    </lcf76f155ced4ddcb4097134ff3c332f>
    <SOWStatus xmlns="1f6d1321-5d91-4f7a-ae77-7a79f5a80889" xsi:nil="true"/>
    <TaxCatchAll xmlns="3de6ef40-c28e-4c33-ad84-c9037c327c85" xsi:nil="true"/>
    <ImagesAdded0 xmlns="1f6d1321-5d91-4f7a-ae77-7a79f5a80889" xsi:nil="true"/>
    <ImagesAdded xmlns="1f6d1321-5d91-4f7a-ae77-7a79f5a8088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446C951A69167489873FE8CAC4C2EA6" ma:contentTypeVersion="23" ma:contentTypeDescription="Create a new document." ma:contentTypeScope="" ma:versionID="b4f0f7d9022e5569520be853261881a0">
  <xsd:schema xmlns:xsd="http://www.w3.org/2001/XMLSchema" xmlns:xs="http://www.w3.org/2001/XMLSchema" xmlns:p="http://schemas.microsoft.com/office/2006/metadata/properties" xmlns:ns2="1f6d1321-5d91-4f7a-ae77-7a79f5a80889" xmlns:ns3="3de6ef40-c28e-4c33-ad84-c9037c327c85" targetNamespace="http://schemas.microsoft.com/office/2006/metadata/properties" ma:root="true" ma:fieldsID="eb275bea23504f0981b22e8754ddf98d" ns2:_="" ns3:_="">
    <xsd:import namespace="1f6d1321-5d91-4f7a-ae77-7a79f5a80889"/>
    <xsd:import namespace="3de6ef40-c28e-4c33-ad84-c9037c327c8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ObjectDetectorVersions" minOccurs="0"/>
                <xsd:element ref="ns2:Scrubbed"/>
                <xsd:element ref="ns2:MediaServiceDateTaken" minOccurs="0"/>
                <xsd:element ref="ns2:SOWStatus" minOccurs="0"/>
                <xsd:element ref="ns2:MediaServiceBillingMetadata" minOccurs="0"/>
                <xsd:element ref="ns2:MediaLengthInSeconds" minOccurs="0"/>
                <xsd:element ref="ns2:MediaServiceLocation" minOccurs="0"/>
                <xsd:element ref="ns2:ImagesAdded" minOccurs="0"/>
                <xsd:element ref="ns2:ImagesAdded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f6d1321-5d91-4f7a-ae77-7a79f5a8088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d5c7b656-8f26-4d42-9765-5028eeecbe23"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Scrubbed" ma:index="22" ma:displayName="Edited" ma:default="0" ma:format="Dropdown" ma:internalName="Scrubbed">
      <xsd:simpleType>
        <xsd:restriction base="dms:Boolean"/>
      </xsd:simpleType>
    </xsd:element>
    <xsd:element name="MediaServiceDateTaken" ma:index="23" nillable="true" ma:displayName="MediaServiceDateTaken" ma:hidden="true" ma:indexed="true" ma:internalName="MediaServiceDateTaken" ma:readOnly="true">
      <xsd:simpleType>
        <xsd:restriction base="dms:Text"/>
      </xsd:simpleType>
    </xsd:element>
    <xsd:element name="SOWStatus" ma:index="24" nillable="true" ma:displayName="SOW Status" ma:format="Dropdown" ma:internalName="SOWStatus">
      <xsd:simpleType>
        <xsd:restriction base="dms:Choice">
          <xsd:enumeration value="Inital SOW - WF Review"/>
          <xsd:enumeration value="SOW Being Reviewed by Site"/>
          <xsd:enumeration value="SOW Done - With Program Management"/>
          <xsd:enumeration value="SOW Done - Sent to Lori/Nathan"/>
          <xsd:enumeration value="SOW Done - Sent to Catherine"/>
          <xsd:enumeration value="SOW FINAL - Sent to Erin"/>
          <xsd:enumeration value="SOW FINAL - Sent to Site in Contract"/>
          <xsd:enumeration value="SOW - ON HOLD"/>
          <xsd:enumeration value="Need Budget - SOW DONE"/>
        </xsd:restriction>
      </xsd:simpleType>
    </xsd:element>
    <xsd:element name="MediaServiceBillingMetadata" ma:index="25" nillable="true" ma:displayName="MediaServiceBillingMetadata" ma:hidden="true" ma:internalName="MediaServiceBillingMetadata" ma:readOnly="true">
      <xsd:simpleType>
        <xsd:restriction base="dms:Note"/>
      </xsd:simpleType>
    </xsd:element>
    <xsd:element name="MediaLengthInSeconds" ma:index="26" nillable="true" ma:displayName="MediaLengthInSeconds" ma:hidden="true" ma:internalName="MediaLengthInSeconds" ma:readOnly="true">
      <xsd:simpleType>
        <xsd:restriction base="dms:Unknown"/>
      </xsd:simpleType>
    </xsd:element>
    <xsd:element name="MediaServiceLocation" ma:index="27" nillable="true" ma:displayName="Location" ma:indexed="true" ma:internalName="MediaServiceLocation" ma:readOnly="true">
      <xsd:simpleType>
        <xsd:restriction base="dms:Text"/>
      </xsd:simpleType>
    </xsd:element>
    <xsd:element name="ImagesAdded" ma:index="28" nillable="true" ma:displayName="Images Added" ma:description="Images added in lessons and also pictures notated with same text." ma:format="Dropdown" ma:internalName="ImagesAdded">
      <xsd:simpleType>
        <xsd:restriction base="dms:Text">
          <xsd:maxLength value="255"/>
        </xsd:restriction>
      </xsd:simpleType>
    </xsd:element>
    <xsd:element name="ImagesAdded0" ma:index="29" nillable="true" ma:displayName="Images Added" ma:description="Images added in lessons and also pictures notated with same text." ma:format="Dropdown" ma:internalName="ImagesAdded0">
      <xsd:simpleType>
        <xsd:restriction base="dms:Choice">
          <xsd:enumeration value="Images Added"/>
          <xsd:enumeration value="Choice 2"/>
          <xsd:enumeration value="Choice 3"/>
        </xsd:restriction>
      </xsd:simpleType>
    </xsd:element>
  </xsd:schema>
  <xsd:schema xmlns:xsd="http://www.w3.org/2001/XMLSchema" xmlns:xs="http://www.w3.org/2001/XMLSchema" xmlns:dms="http://schemas.microsoft.com/office/2006/documentManagement/types" xmlns:pc="http://schemas.microsoft.com/office/infopath/2007/PartnerControls" targetNamespace="3de6ef40-c28e-4c33-ad84-c9037c327c8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23cba9fb-0e14-4e31-91c0-4d753f42dbed}" ma:internalName="TaxCatchAll" ma:showField="CatchAllData" ma:web="3de6ef40-c28e-4c33-ad84-c9037c327c8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AAB8A5B-6605-4F13-B144-3F83376A8991}">
  <ds:schemaRefs>
    <ds:schemaRef ds:uri="http://schemas.microsoft.com/office/2006/documentManagement/types"/>
    <ds:schemaRef ds:uri="http://purl.org/dc/terms/"/>
    <ds:schemaRef ds:uri="http://schemas.openxmlformats.org/package/2006/metadata/core-properties"/>
    <ds:schemaRef ds:uri="3de6ef40-c28e-4c33-ad84-c9037c327c85"/>
    <ds:schemaRef ds:uri="http://purl.org/dc/dcmitype/"/>
    <ds:schemaRef ds:uri="http://purl.org/dc/elements/1.1/"/>
    <ds:schemaRef ds:uri="http://www.w3.org/XML/1998/namespace"/>
    <ds:schemaRef ds:uri="http://schemas.microsoft.com/office/infopath/2007/PartnerControls"/>
    <ds:schemaRef ds:uri="1f6d1321-5d91-4f7a-ae77-7a79f5a80889"/>
    <ds:schemaRef ds:uri="http://schemas.microsoft.com/office/2006/metadata/properties"/>
  </ds:schemaRefs>
</ds:datastoreItem>
</file>

<file path=customXml/itemProps2.xml><?xml version="1.0" encoding="utf-8"?>
<ds:datastoreItem xmlns:ds="http://schemas.openxmlformats.org/officeDocument/2006/customXml" ds:itemID="{99CBF920-68B8-4000-978D-B63ED842DB41}">
  <ds:schemaRefs>
    <ds:schemaRef ds:uri="http://schemas.microsoft.com/sharepoint/v3/contenttype/forms"/>
  </ds:schemaRefs>
</ds:datastoreItem>
</file>

<file path=customXml/itemProps3.xml><?xml version="1.0" encoding="utf-8"?>
<ds:datastoreItem xmlns:ds="http://schemas.openxmlformats.org/officeDocument/2006/customXml" ds:itemID="{43950FA4-0B16-4F55-979C-A300E795EC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f6d1321-5d91-4f7a-ae77-7a79f5a80889"/>
    <ds:schemaRef ds:uri="3de6ef40-c28e-4c33-ad84-c9037c327c8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27601</TotalTime>
  <Words>1465</Words>
  <Application>Microsoft Macintosh PowerPoint</Application>
  <PresentationFormat>Widescreen</PresentationFormat>
  <Paragraphs>106</Paragraphs>
  <Slides>11</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Aptos</vt:lpstr>
      <vt:lpstr>Arial</vt:lpstr>
      <vt:lpstr>Calibri</vt:lpstr>
      <vt:lpstr>Montserrat</vt:lpstr>
      <vt:lpstr>Segoe UI</vt:lpstr>
      <vt:lpstr>Wingdings</vt:lpstr>
      <vt:lpstr>Office Theme</vt:lpstr>
      <vt:lpstr>PowerPoint Presentation</vt:lpstr>
      <vt:lpstr>Smart Textiles</vt:lpstr>
      <vt:lpstr>Smart Textiles: Designed to Respond</vt:lpstr>
      <vt:lpstr>Smart Textiles: Designed to Respond</vt:lpstr>
      <vt:lpstr>  </vt:lpstr>
      <vt:lpstr>Today’s Materials</vt:lpstr>
      <vt:lpstr>Step 1</vt:lpstr>
      <vt:lpstr>Step 2</vt:lpstr>
      <vt:lpstr>Step 3</vt:lpstr>
      <vt:lpstr>  </vt:lpstr>
      <vt:lpstr>What Careers Did We Explore Today?</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Shelby Bledsoe</cp:lastModifiedBy>
  <cp:revision>11</cp:revision>
  <dcterms:created xsi:type="dcterms:W3CDTF">2013-01-27T09:14:16Z</dcterms:created>
  <dcterms:modified xsi:type="dcterms:W3CDTF">2026-08-05T14:52:50Z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0x0101009446C951A69167489873FE8CAC4C2EA6</vt:lpwstr>
  </property>
  <property fmtid="{D5CDD505-2E9C-101B-9397-08002B2CF9AE}" pid="3" name="MediaServiceImageTags">
    <vt:lpwstr/>
  </property>
</Properties>
</file>