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84" r:id="rId5"/>
    <p:sldId id="6928" r:id="rId6"/>
    <p:sldId id="6946" r:id="rId7"/>
    <p:sldId id="6955" r:id="rId8"/>
    <p:sldId id="6956" r:id="rId9"/>
    <p:sldId id="6957" r:id="rId10"/>
    <p:sldId id="6958" r:id="rId11"/>
    <p:sldId id="6959" r:id="rId12"/>
    <p:sldId id="6960" r:id="rId13"/>
    <p:sldId id="267" r:id="rId14"/>
    <p:sldId id="6965" r:id="rId15"/>
    <p:sldId id="694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97A0E3-D5DD-C8DA-71ED-E7EAA1092841}" name="Crystal Bentley" initials="CB" userId="S::cbentley@iacmi.org::bb9e5ed0-0fac-4efc-b5ed-e1831b331c9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1C24"/>
    <a:srgbClr val="2E3192"/>
    <a:srgbClr val="23183B"/>
    <a:srgbClr val="C17EB6"/>
    <a:srgbClr val="3F3889"/>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22C0B8-4EAE-0C47-8FBA-E21F2E48DC76}" v="95" dt="2026-08-05T15:11:43.7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839"/>
    <p:restoredTop sz="76712"/>
  </p:normalViewPr>
  <p:slideViewPr>
    <p:cSldViewPr snapToGrid="0">
      <p:cViewPr>
        <p:scale>
          <a:sx n="69" d="100"/>
          <a:sy n="69" d="100"/>
        </p:scale>
        <p:origin x="1048" y="7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elby Bledsoe" userId="c9738545-4c56-4193-a6fa-33fe679ebc37" providerId="ADAL" clId="{D1069CD9-D04A-50C0-9BB8-0A004E678B39}"/>
    <pc:docChg chg="undo custSel modSld">
      <pc:chgData name="Shelby Bledsoe" userId="c9738545-4c56-4193-a6fa-33fe679ebc37" providerId="ADAL" clId="{D1069CD9-D04A-50C0-9BB8-0A004E678B39}" dt="2026-08-05T15:12:20.515" v="237" actId="1076"/>
      <pc:docMkLst>
        <pc:docMk/>
      </pc:docMkLst>
      <pc:sldChg chg="addSp delSp modSp mod">
        <pc:chgData name="Shelby Bledsoe" userId="c9738545-4c56-4193-a6fa-33fe679ebc37" providerId="ADAL" clId="{D1069CD9-D04A-50C0-9BB8-0A004E678B39}" dt="2026-08-05T15:12:11.357" v="236" actId="1076"/>
        <pc:sldMkLst>
          <pc:docMk/>
          <pc:sldMk cId="0" sldId="267"/>
        </pc:sldMkLst>
        <pc:spChg chg="mod">
          <ac:chgData name="Shelby Bledsoe" userId="c9738545-4c56-4193-a6fa-33fe679ebc37" providerId="ADAL" clId="{D1069CD9-D04A-50C0-9BB8-0A004E678B39}" dt="2026-08-05T15:12:06.544" v="233" actId="1076"/>
          <ac:spMkLst>
            <pc:docMk/>
            <pc:sldMk cId="0" sldId="267"/>
            <ac:spMk id="2" creationId="{00000000-0000-0000-0000-000000000000}"/>
          </ac:spMkLst>
        </pc:spChg>
        <pc:spChg chg="mod">
          <ac:chgData name="Shelby Bledsoe" userId="c9738545-4c56-4193-a6fa-33fe679ebc37" providerId="ADAL" clId="{D1069CD9-D04A-50C0-9BB8-0A004E678B39}" dt="2026-08-05T15:11:49.691" v="226" actId="14100"/>
          <ac:spMkLst>
            <pc:docMk/>
            <pc:sldMk cId="0" sldId="267"/>
            <ac:spMk id="10" creationId="{12BEE624-251B-D34A-F736-CF806E28868D}"/>
          </ac:spMkLst>
        </pc:spChg>
        <pc:picChg chg="mod modCrop">
          <ac:chgData name="Shelby Bledsoe" userId="c9738545-4c56-4193-a6fa-33fe679ebc37" providerId="ADAL" clId="{D1069CD9-D04A-50C0-9BB8-0A004E678B39}" dt="2026-08-05T15:12:09.714" v="235" actId="1076"/>
          <ac:picMkLst>
            <pc:docMk/>
            <pc:sldMk cId="0" sldId="267"/>
            <ac:picMk id="3" creationId="{B873C14F-1A59-A50A-1E90-7F56146C1E09}"/>
          </ac:picMkLst>
        </pc:picChg>
        <pc:picChg chg="add mod">
          <ac:chgData name="Shelby Bledsoe" userId="c9738545-4c56-4193-a6fa-33fe679ebc37" providerId="ADAL" clId="{D1069CD9-D04A-50C0-9BB8-0A004E678B39}" dt="2026-08-05T15:12:11.357" v="236" actId="1076"/>
          <ac:picMkLst>
            <pc:docMk/>
            <pc:sldMk cId="0" sldId="267"/>
            <ac:picMk id="6" creationId="{FE7757A2-3040-3A88-61B6-5AE9A7065A80}"/>
          </ac:picMkLst>
        </pc:picChg>
        <pc:picChg chg="del">
          <ac:chgData name="Shelby Bledsoe" userId="c9738545-4c56-4193-a6fa-33fe679ebc37" providerId="ADAL" clId="{D1069CD9-D04A-50C0-9BB8-0A004E678B39}" dt="2026-08-05T15:03:25.684" v="107" actId="478"/>
          <ac:picMkLst>
            <pc:docMk/>
            <pc:sldMk cId="0" sldId="267"/>
            <ac:picMk id="7" creationId="{7256A9B2-61B6-BAA5-0AC7-9CD55BE8DB3B}"/>
          </ac:picMkLst>
        </pc:picChg>
        <pc:picChg chg="del">
          <ac:chgData name="Shelby Bledsoe" userId="c9738545-4c56-4193-a6fa-33fe679ebc37" providerId="ADAL" clId="{D1069CD9-D04A-50C0-9BB8-0A004E678B39}" dt="2026-08-05T15:03:23.851" v="106" actId="478"/>
          <ac:picMkLst>
            <pc:docMk/>
            <pc:sldMk cId="0" sldId="267"/>
            <ac:picMk id="18" creationId="{5896CB95-9750-F98B-B3A4-4072BC60D619}"/>
          </ac:picMkLst>
        </pc:picChg>
      </pc:sldChg>
      <pc:sldChg chg="modSp mod">
        <pc:chgData name="Shelby Bledsoe" userId="c9738545-4c56-4193-a6fa-33fe679ebc37" providerId="ADAL" clId="{D1069CD9-D04A-50C0-9BB8-0A004E678B39}" dt="2026-08-05T15:09:38.281" v="218" actId="20577"/>
        <pc:sldMkLst>
          <pc:docMk/>
          <pc:sldMk cId="2783090172" sldId="284"/>
        </pc:sldMkLst>
        <pc:spChg chg="mod">
          <ac:chgData name="Shelby Bledsoe" userId="c9738545-4c56-4193-a6fa-33fe679ebc37" providerId="ADAL" clId="{D1069CD9-D04A-50C0-9BB8-0A004E678B39}" dt="2026-08-05T15:09:38.281" v="218" actId="20577"/>
          <ac:spMkLst>
            <pc:docMk/>
            <pc:sldMk cId="2783090172" sldId="284"/>
            <ac:spMk id="65" creationId="{123F62CE-6078-28F3-A129-54615E50A2CB}"/>
          </ac:spMkLst>
        </pc:spChg>
      </pc:sldChg>
      <pc:sldChg chg="addSp delSp modSp mod setBg">
        <pc:chgData name="Shelby Bledsoe" userId="c9738545-4c56-4193-a6fa-33fe679ebc37" providerId="ADAL" clId="{D1069CD9-D04A-50C0-9BB8-0A004E678B39}" dt="2026-08-05T15:12:20.515" v="237" actId="1076"/>
        <pc:sldMkLst>
          <pc:docMk/>
          <pc:sldMk cId="2960108082" sldId="6928"/>
        </pc:sldMkLst>
        <pc:spChg chg="add del mod">
          <ac:chgData name="Shelby Bledsoe" userId="c9738545-4c56-4193-a6fa-33fe679ebc37" providerId="ADAL" clId="{D1069CD9-D04A-50C0-9BB8-0A004E678B39}" dt="2026-08-05T15:01:05.188" v="10"/>
          <ac:spMkLst>
            <pc:docMk/>
            <pc:sldMk cId="2960108082" sldId="6928"/>
            <ac:spMk id="2" creationId="{0FC0840A-E200-A25E-6413-3DBE8882D17C}"/>
          </ac:spMkLst>
        </pc:spChg>
        <pc:spChg chg="mod">
          <ac:chgData name="Shelby Bledsoe" userId="c9738545-4c56-4193-a6fa-33fe679ebc37" providerId="ADAL" clId="{D1069CD9-D04A-50C0-9BB8-0A004E678B39}" dt="2026-08-05T15:01:27.910" v="24" actId="1076"/>
          <ac:spMkLst>
            <pc:docMk/>
            <pc:sldMk cId="2960108082" sldId="6928"/>
            <ac:spMk id="3" creationId="{FDA8F8DE-CCB7-0CD1-B976-36B21FBE93FE}"/>
          </ac:spMkLst>
        </pc:spChg>
        <pc:spChg chg="add del mod">
          <ac:chgData name="Shelby Bledsoe" userId="c9738545-4c56-4193-a6fa-33fe679ebc37" providerId="ADAL" clId="{D1069CD9-D04A-50C0-9BB8-0A004E678B39}" dt="2026-08-05T15:01:04.662" v="8"/>
          <ac:spMkLst>
            <pc:docMk/>
            <pc:sldMk cId="2960108082" sldId="6928"/>
            <ac:spMk id="4" creationId="{02A8E5A2-4B7A-EBA6-8381-A196B810828A}"/>
          </ac:spMkLst>
        </pc:spChg>
        <pc:spChg chg="del mod">
          <ac:chgData name="Shelby Bledsoe" userId="c9738545-4c56-4193-a6fa-33fe679ebc37" providerId="ADAL" clId="{D1069CD9-D04A-50C0-9BB8-0A004E678B39}" dt="2026-08-05T15:00:58.109" v="3" actId="478"/>
          <ac:spMkLst>
            <pc:docMk/>
            <pc:sldMk cId="2960108082" sldId="6928"/>
            <ac:spMk id="14" creationId="{34E1C27F-1E5D-E6A9-7D30-101454F7FCB9}"/>
          </ac:spMkLst>
        </pc:spChg>
        <pc:picChg chg="mod modCrop">
          <ac:chgData name="Shelby Bledsoe" userId="c9738545-4c56-4193-a6fa-33fe679ebc37" providerId="ADAL" clId="{D1069CD9-D04A-50C0-9BB8-0A004E678B39}" dt="2026-08-05T15:11:35.171" v="223" actId="1076"/>
          <ac:picMkLst>
            <pc:docMk/>
            <pc:sldMk cId="2960108082" sldId="6928"/>
            <ac:picMk id="5" creationId="{F5BEC2F9-879B-2504-56D5-532CEBEAEEFA}"/>
          </ac:picMkLst>
        </pc:picChg>
        <pc:picChg chg="add mod">
          <ac:chgData name="Shelby Bledsoe" userId="c9738545-4c56-4193-a6fa-33fe679ebc37" providerId="ADAL" clId="{D1069CD9-D04A-50C0-9BB8-0A004E678B39}" dt="2026-08-05T15:12:20.515" v="237" actId="1076"/>
          <ac:picMkLst>
            <pc:docMk/>
            <pc:sldMk cId="2960108082" sldId="6928"/>
            <ac:picMk id="9" creationId="{1D7D7942-4FDB-FB38-455B-2ECBBAC09F1F}"/>
          </ac:picMkLst>
        </pc:picChg>
      </pc:sldChg>
      <pc:sldChg chg="delSp modSp mod setBg">
        <pc:chgData name="Shelby Bledsoe" userId="c9738545-4c56-4193-a6fa-33fe679ebc37" providerId="ADAL" clId="{D1069CD9-D04A-50C0-9BB8-0A004E678B39}" dt="2026-08-05T15:04:19.910" v="132" actId="1076"/>
        <pc:sldMkLst>
          <pc:docMk/>
          <pc:sldMk cId="966159521" sldId="6941"/>
        </pc:sldMkLst>
        <pc:spChg chg="mod">
          <ac:chgData name="Shelby Bledsoe" userId="c9738545-4c56-4193-a6fa-33fe679ebc37" providerId="ADAL" clId="{D1069CD9-D04A-50C0-9BB8-0A004E678B39}" dt="2026-08-05T15:04:11.238" v="130" actId="403"/>
          <ac:spMkLst>
            <pc:docMk/>
            <pc:sldMk cId="966159521" sldId="6941"/>
            <ac:spMk id="11" creationId="{D3AD7327-A5AB-EA84-ABAC-18BD2C2C0DD4}"/>
          </ac:spMkLst>
        </pc:spChg>
        <pc:spChg chg="mod">
          <ac:chgData name="Shelby Bledsoe" userId="c9738545-4c56-4193-a6fa-33fe679ebc37" providerId="ADAL" clId="{D1069CD9-D04A-50C0-9BB8-0A004E678B39}" dt="2026-08-05T15:04:19.910" v="132" actId="1076"/>
          <ac:spMkLst>
            <pc:docMk/>
            <pc:sldMk cId="966159521" sldId="6941"/>
            <ac:spMk id="13" creationId="{8E29D222-C5E2-2F1C-7A15-2BF33F9C5845}"/>
          </ac:spMkLst>
        </pc:spChg>
        <pc:spChg chg="del">
          <ac:chgData name="Shelby Bledsoe" userId="c9738545-4c56-4193-a6fa-33fe679ebc37" providerId="ADAL" clId="{D1069CD9-D04A-50C0-9BB8-0A004E678B39}" dt="2026-08-05T15:03:38.388" v="111" actId="478"/>
          <ac:spMkLst>
            <pc:docMk/>
            <pc:sldMk cId="966159521" sldId="6941"/>
            <ac:spMk id="14" creationId="{F461EC66-CC9D-83AB-3AB1-5D8C605BC8E5}"/>
          </ac:spMkLst>
        </pc:spChg>
        <pc:spChg chg="mod">
          <ac:chgData name="Shelby Bledsoe" userId="c9738545-4c56-4193-a6fa-33fe679ebc37" providerId="ADAL" clId="{D1069CD9-D04A-50C0-9BB8-0A004E678B39}" dt="2026-08-05T15:04:16.781" v="131" actId="1076"/>
          <ac:spMkLst>
            <pc:docMk/>
            <pc:sldMk cId="966159521" sldId="6941"/>
            <ac:spMk id="15" creationId="{71F09912-96C5-8732-63C6-D8CC47737BF0}"/>
          </ac:spMkLst>
        </pc:spChg>
        <pc:spChg chg="mod">
          <ac:chgData name="Shelby Bledsoe" userId="c9738545-4c56-4193-a6fa-33fe679ebc37" providerId="ADAL" clId="{D1069CD9-D04A-50C0-9BB8-0A004E678B39}" dt="2026-08-05T15:04:19.910" v="132" actId="1076"/>
          <ac:spMkLst>
            <pc:docMk/>
            <pc:sldMk cId="966159521" sldId="6941"/>
            <ac:spMk id="17" creationId="{A98AC5E6-4D7E-2F6E-88B2-9588EEB8F89F}"/>
          </ac:spMkLst>
        </pc:spChg>
        <pc:spChg chg="mod">
          <ac:chgData name="Shelby Bledsoe" userId="c9738545-4c56-4193-a6fa-33fe679ebc37" providerId="ADAL" clId="{D1069CD9-D04A-50C0-9BB8-0A004E678B39}" dt="2026-08-05T15:04:16.781" v="131" actId="1076"/>
          <ac:spMkLst>
            <pc:docMk/>
            <pc:sldMk cId="966159521" sldId="6941"/>
            <ac:spMk id="18" creationId="{3A3480FC-9274-5B5A-A042-A573F379F8AF}"/>
          </ac:spMkLst>
        </pc:spChg>
        <pc:picChg chg="mod">
          <ac:chgData name="Shelby Bledsoe" userId="c9738545-4c56-4193-a6fa-33fe679ebc37" providerId="ADAL" clId="{D1069CD9-D04A-50C0-9BB8-0A004E678B39}" dt="2026-08-05T15:04:04.942" v="128" actId="1076"/>
          <ac:picMkLst>
            <pc:docMk/>
            <pc:sldMk cId="966159521" sldId="6941"/>
            <ac:picMk id="23" creationId="{453AC7FC-F046-AB10-E208-D56E2CCB5C22}"/>
          </ac:picMkLst>
        </pc:picChg>
        <pc:picChg chg="mod">
          <ac:chgData name="Shelby Bledsoe" userId="c9738545-4c56-4193-a6fa-33fe679ebc37" providerId="ADAL" clId="{D1069CD9-D04A-50C0-9BB8-0A004E678B39}" dt="2026-08-05T15:04:06.503" v="129" actId="1076"/>
          <ac:picMkLst>
            <pc:docMk/>
            <pc:sldMk cId="966159521" sldId="6941"/>
            <ac:picMk id="25" creationId="{0F80F37B-F78A-9219-675B-0460EB9B8EBE}"/>
          </ac:picMkLst>
        </pc:picChg>
        <pc:picChg chg="mod">
          <ac:chgData name="Shelby Bledsoe" userId="c9738545-4c56-4193-a6fa-33fe679ebc37" providerId="ADAL" clId="{D1069CD9-D04A-50C0-9BB8-0A004E678B39}" dt="2026-08-05T15:04:03.958" v="127" actId="1076"/>
          <ac:picMkLst>
            <pc:docMk/>
            <pc:sldMk cId="966159521" sldId="6941"/>
            <ac:picMk id="27" creationId="{7010920C-9EDE-E8E6-2B0A-AE6BFE5F24B6}"/>
          </ac:picMkLst>
        </pc:picChg>
        <pc:cxnChg chg="del">
          <ac:chgData name="Shelby Bledsoe" userId="c9738545-4c56-4193-a6fa-33fe679ebc37" providerId="ADAL" clId="{D1069CD9-D04A-50C0-9BB8-0A004E678B39}" dt="2026-08-05T15:03:36.005" v="110" actId="478"/>
          <ac:cxnSpMkLst>
            <pc:docMk/>
            <pc:sldMk cId="966159521" sldId="6941"/>
            <ac:cxnSpMk id="20" creationId="{6527EC7B-A3EE-8177-3525-476FE0E0F859}"/>
          </ac:cxnSpMkLst>
        </pc:cxnChg>
        <pc:cxnChg chg="del">
          <ac:chgData name="Shelby Bledsoe" userId="c9738545-4c56-4193-a6fa-33fe679ebc37" providerId="ADAL" clId="{D1069CD9-D04A-50C0-9BB8-0A004E678B39}" dt="2026-08-05T15:03:34.366" v="109" actId="478"/>
          <ac:cxnSpMkLst>
            <pc:docMk/>
            <pc:sldMk cId="966159521" sldId="6941"/>
            <ac:cxnSpMk id="21" creationId="{2F19343F-968F-EA77-23DD-6B4299BB48D3}"/>
          </ac:cxnSpMkLst>
        </pc:cxnChg>
      </pc:sldChg>
      <pc:sldChg chg="delSp modSp mod setBg">
        <pc:chgData name="Shelby Bledsoe" userId="c9738545-4c56-4193-a6fa-33fe679ebc37" providerId="ADAL" clId="{D1069CD9-D04A-50C0-9BB8-0A004E678B39}" dt="2026-08-05T15:02:05.987" v="38"/>
        <pc:sldMkLst>
          <pc:docMk/>
          <pc:sldMk cId="1654160726" sldId="6946"/>
        </pc:sldMkLst>
        <pc:spChg chg="del">
          <ac:chgData name="Shelby Bledsoe" userId="c9738545-4c56-4193-a6fa-33fe679ebc37" providerId="ADAL" clId="{D1069CD9-D04A-50C0-9BB8-0A004E678B39}" dt="2026-08-05T15:02:00.168" v="27" actId="478"/>
          <ac:spMkLst>
            <pc:docMk/>
            <pc:sldMk cId="1654160726" sldId="6946"/>
            <ac:spMk id="21" creationId="{478A5D6C-5B63-9D1F-9FA5-CECF0AD8B9F2}"/>
          </ac:spMkLst>
        </pc:spChg>
        <pc:spChg chg="mod">
          <ac:chgData name="Shelby Bledsoe" userId="c9738545-4c56-4193-a6fa-33fe679ebc37" providerId="ADAL" clId="{D1069CD9-D04A-50C0-9BB8-0A004E678B39}" dt="2026-08-05T15:01:36.372" v="25" actId="207"/>
          <ac:spMkLst>
            <pc:docMk/>
            <pc:sldMk cId="1654160726" sldId="6946"/>
            <ac:spMk id="24" creationId="{159F26A0-E022-77E4-1E7A-4DFC5C77ABCB}"/>
          </ac:spMkLst>
        </pc:spChg>
        <pc:spChg chg="mod">
          <ac:chgData name="Shelby Bledsoe" userId="c9738545-4c56-4193-a6fa-33fe679ebc37" providerId="ADAL" clId="{D1069CD9-D04A-50C0-9BB8-0A004E678B39}" dt="2026-08-05T15:01:46.294" v="26" actId="207"/>
          <ac:spMkLst>
            <pc:docMk/>
            <pc:sldMk cId="1654160726" sldId="6946"/>
            <ac:spMk id="31" creationId="{7EC5F850-3C71-76BE-9F1F-8837444A9C5D}"/>
          </ac:spMkLst>
        </pc:spChg>
      </pc:sldChg>
      <pc:sldChg chg="delSp modSp mod setBg">
        <pc:chgData name="Shelby Bledsoe" userId="c9738545-4c56-4193-a6fa-33fe679ebc37" providerId="ADAL" clId="{D1069CD9-D04A-50C0-9BB8-0A004E678B39}" dt="2026-08-05T15:09:17.240" v="201" actId="1076"/>
        <pc:sldMkLst>
          <pc:docMk/>
          <pc:sldMk cId="2180171980" sldId="6955"/>
        </pc:sldMkLst>
        <pc:spChg chg="del mod">
          <ac:chgData name="Shelby Bledsoe" userId="c9738545-4c56-4193-a6fa-33fe679ebc37" providerId="ADAL" clId="{D1069CD9-D04A-50C0-9BB8-0A004E678B39}" dt="2026-08-05T15:02:35.800" v="54" actId="478"/>
          <ac:spMkLst>
            <pc:docMk/>
            <pc:sldMk cId="2180171980" sldId="6955"/>
            <ac:spMk id="3" creationId="{A1D284D0-CAD9-292F-568D-CE7709E33E17}"/>
          </ac:spMkLst>
        </pc:spChg>
        <pc:spChg chg="mod">
          <ac:chgData name="Shelby Bledsoe" userId="c9738545-4c56-4193-a6fa-33fe679ebc37" providerId="ADAL" clId="{D1069CD9-D04A-50C0-9BB8-0A004E678B39}" dt="2026-08-05T15:09:17.240" v="201" actId="1076"/>
          <ac:spMkLst>
            <pc:docMk/>
            <pc:sldMk cId="2180171980" sldId="6955"/>
            <ac:spMk id="4" creationId="{B5FBB350-3FF4-55D7-A11D-2934C0A1878E}"/>
          </ac:spMkLst>
        </pc:spChg>
        <pc:spChg chg="mod">
          <ac:chgData name="Shelby Bledsoe" userId="c9738545-4c56-4193-a6fa-33fe679ebc37" providerId="ADAL" clId="{D1069CD9-D04A-50C0-9BB8-0A004E678B39}" dt="2026-08-05T15:09:17.240" v="201" actId="1076"/>
          <ac:spMkLst>
            <pc:docMk/>
            <pc:sldMk cId="2180171980" sldId="6955"/>
            <ac:spMk id="5" creationId="{3B877976-F1F3-9AB9-3B35-49A0C24BD556}"/>
          </ac:spMkLst>
        </pc:spChg>
        <pc:spChg chg="mod">
          <ac:chgData name="Shelby Bledsoe" userId="c9738545-4c56-4193-a6fa-33fe679ebc37" providerId="ADAL" clId="{D1069CD9-D04A-50C0-9BB8-0A004E678B39}" dt="2026-08-05T15:08:35.707" v="187" actId="1076"/>
          <ac:spMkLst>
            <pc:docMk/>
            <pc:sldMk cId="2180171980" sldId="6955"/>
            <ac:spMk id="6" creationId="{688AA96F-8F1A-BA32-DBBD-C3DDB6E988B1}"/>
          </ac:spMkLst>
        </pc:spChg>
        <pc:spChg chg="del mod">
          <ac:chgData name="Shelby Bledsoe" userId="c9738545-4c56-4193-a6fa-33fe679ebc37" providerId="ADAL" clId="{D1069CD9-D04A-50C0-9BB8-0A004E678B39}" dt="2026-08-05T15:09:05.437" v="199" actId="478"/>
          <ac:spMkLst>
            <pc:docMk/>
            <pc:sldMk cId="2180171980" sldId="6955"/>
            <ac:spMk id="29" creationId="{1C1D69C5-18F0-5F57-D1FB-31A29C544577}"/>
          </ac:spMkLst>
        </pc:spChg>
        <pc:spChg chg="mod">
          <ac:chgData name="Shelby Bledsoe" userId="c9738545-4c56-4193-a6fa-33fe679ebc37" providerId="ADAL" clId="{D1069CD9-D04A-50C0-9BB8-0A004E678B39}" dt="2026-08-05T15:09:17.240" v="201" actId="1076"/>
          <ac:spMkLst>
            <pc:docMk/>
            <pc:sldMk cId="2180171980" sldId="6955"/>
            <ac:spMk id="60" creationId="{4E966763-D2C8-D64C-8395-BFD0492267B1}"/>
          </ac:spMkLst>
        </pc:spChg>
        <pc:spChg chg="mod">
          <ac:chgData name="Shelby Bledsoe" userId="c9738545-4c56-4193-a6fa-33fe679ebc37" providerId="ADAL" clId="{D1069CD9-D04A-50C0-9BB8-0A004E678B39}" dt="2026-08-05T15:09:17.240" v="201" actId="1076"/>
          <ac:spMkLst>
            <pc:docMk/>
            <pc:sldMk cId="2180171980" sldId="6955"/>
            <ac:spMk id="61" creationId="{77B3082D-A1B5-29FF-27A7-43D60BE12185}"/>
          </ac:spMkLst>
        </pc:spChg>
        <pc:spChg chg="mod">
          <ac:chgData name="Shelby Bledsoe" userId="c9738545-4c56-4193-a6fa-33fe679ebc37" providerId="ADAL" clId="{D1069CD9-D04A-50C0-9BB8-0A004E678B39}" dt="2026-08-05T15:09:17.240" v="201" actId="1076"/>
          <ac:spMkLst>
            <pc:docMk/>
            <pc:sldMk cId="2180171980" sldId="6955"/>
            <ac:spMk id="63" creationId="{4E632F49-0F8A-7AE1-B66B-82F6B6563F53}"/>
          </ac:spMkLst>
        </pc:spChg>
        <pc:spChg chg="mod">
          <ac:chgData name="Shelby Bledsoe" userId="c9738545-4c56-4193-a6fa-33fe679ebc37" providerId="ADAL" clId="{D1069CD9-D04A-50C0-9BB8-0A004E678B39}" dt="2026-08-05T15:09:17.240" v="201" actId="1076"/>
          <ac:spMkLst>
            <pc:docMk/>
            <pc:sldMk cId="2180171980" sldId="6955"/>
            <ac:spMk id="64" creationId="{A83B301E-F196-A1F1-324A-652ADAC1D8B4}"/>
          </ac:spMkLst>
        </pc:spChg>
        <pc:spChg chg="mod">
          <ac:chgData name="Shelby Bledsoe" userId="c9738545-4c56-4193-a6fa-33fe679ebc37" providerId="ADAL" clId="{D1069CD9-D04A-50C0-9BB8-0A004E678B39}" dt="2026-08-05T15:09:17.240" v="201" actId="1076"/>
          <ac:spMkLst>
            <pc:docMk/>
            <pc:sldMk cId="2180171980" sldId="6955"/>
            <ac:spMk id="66" creationId="{F1F7701E-34CA-2977-74DF-0E4FA3CAD442}"/>
          </ac:spMkLst>
        </pc:spChg>
        <pc:spChg chg="mod">
          <ac:chgData name="Shelby Bledsoe" userId="c9738545-4c56-4193-a6fa-33fe679ebc37" providerId="ADAL" clId="{D1069CD9-D04A-50C0-9BB8-0A004E678B39}" dt="2026-08-05T15:09:17.240" v="201" actId="1076"/>
          <ac:spMkLst>
            <pc:docMk/>
            <pc:sldMk cId="2180171980" sldId="6955"/>
            <ac:spMk id="67" creationId="{9067A55A-3B90-7CF1-9E30-457FF0E54D89}"/>
          </ac:spMkLst>
        </pc:spChg>
        <pc:spChg chg="mod">
          <ac:chgData name="Shelby Bledsoe" userId="c9738545-4c56-4193-a6fa-33fe679ebc37" providerId="ADAL" clId="{D1069CD9-D04A-50C0-9BB8-0A004E678B39}" dt="2026-08-05T15:09:17.240" v="201" actId="1076"/>
          <ac:spMkLst>
            <pc:docMk/>
            <pc:sldMk cId="2180171980" sldId="6955"/>
            <ac:spMk id="80" creationId="{68E4AFC8-1061-ED7C-4108-62DB57F7CE1E}"/>
          </ac:spMkLst>
        </pc:spChg>
        <pc:spChg chg="mod">
          <ac:chgData name="Shelby Bledsoe" userId="c9738545-4c56-4193-a6fa-33fe679ebc37" providerId="ADAL" clId="{D1069CD9-D04A-50C0-9BB8-0A004E678B39}" dt="2026-08-05T15:09:17.240" v="201" actId="1076"/>
          <ac:spMkLst>
            <pc:docMk/>
            <pc:sldMk cId="2180171980" sldId="6955"/>
            <ac:spMk id="81" creationId="{EC1C284F-7139-436D-F84D-06C46B3E7020}"/>
          </ac:spMkLst>
        </pc:spChg>
        <pc:spChg chg="mod">
          <ac:chgData name="Shelby Bledsoe" userId="c9738545-4c56-4193-a6fa-33fe679ebc37" providerId="ADAL" clId="{D1069CD9-D04A-50C0-9BB8-0A004E678B39}" dt="2026-08-05T15:08:35.707" v="187" actId="1076"/>
          <ac:spMkLst>
            <pc:docMk/>
            <pc:sldMk cId="2180171980" sldId="6955"/>
            <ac:spMk id="82" creationId="{17D8B551-CEE9-6602-8BF4-F053A0BDCCB5}"/>
          </ac:spMkLst>
        </pc:spChg>
        <pc:spChg chg="mod">
          <ac:chgData name="Shelby Bledsoe" userId="c9738545-4c56-4193-a6fa-33fe679ebc37" providerId="ADAL" clId="{D1069CD9-D04A-50C0-9BB8-0A004E678B39}" dt="2026-08-05T15:08:31.195" v="186" actId="1076"/>
          <ac:spMkLst>
            <pc:docMk/>
            <pc:sldMk cId="2180171980" sldId="6955"/>
            <ac:spMk id="84" creationId="{98684A04-9900-58A9-A280-DA296AFD6A0F}"/>
          </ac:spMkLst>
        </pc:spChg>
        <pc:cxnChg chg="del">
          <ac:chgData name="Shelby Bledsoe" userId="c9738545-4c56-4193-a6fa-33fe679ebc37" providerId="ADAL" clId="{D1069CD9-D04A-50C0-9BB8-0A004E678B39}" dt="2026-08-05T15:08:24.561" v="183" actId="478"/>
          <ac:cxnSpMkLst>
            <pc:docMk/>
            <pc:sldMk cId="2180171980" sldId="6955"/>
            <ac:cxnSpMk id="62" creationId="{158155C3-EA42-60FA-DBFD-C79D9122FF11}"/>
          </ac:cxnSpMkLst>
        </pc:cxnChg>
        <pc:cxnChg chg="del">
          <ac:chgData name="Shelby Bledsoe" userId="c9738545-4c56-4193-a6fa-33fe679ebc37" providerId="ADAL" clId="{D1069CD9-D04A-50C0-9BB8-0A004E678B39}" dt="2026-08-05T15:08:25.666" v="184" actId="478"/>
          <ac:cxnSpMkLst>
            <pc:docMk/>
            <pc:sldMk cId="2180171980" sldId="6955"/>
            <ac:cxnSpMk id="76" creationId="{56E3D8A8-3995-2740-CD1A-6DE3DE81AFAA}"/>
          </ac:cxnSpMkLst>
        </pc:cxnChg>
        <pc:cxnChg chg="del">
          <ac:chgData name="Shelby Bledsoe" userId="c9738545-4c56-4193-a6fa-33fe679ebc37" providerId="ADAL" clId="{D1069CD9-D04A-50C0-9BB8-0A004E678B39}" dt="2026-08-05T15:08:26.685" v="185" actId="478"/>
          <ac:cxnSpMkLst>
            <pc:docMk/>
            <pc:sldMk cId="2180171980" sldId="6955"/>
            <ac:cxnSpMk id="77" creationId="{59A4C719-444D-CFD1-AEAC-378976E831F6}"/>
          </ac:cxnSpMkLst>
        </pc:cxnChg>
      </pc:sldChg>
      <pc:sldChg chg="delSp modSp mod setBg">
        <pc:chgData name="Shelby Bledsoe" userId="c9738545-4c56-4193-a6fa-33fe679ebc37" providerId="ADAL" clId="{D1069CD9-D04A-50C0-9BB8-0A004E678B39}" dt="2026-08-05T15:02:23.151" v="52" actId="1076"/>
        <pc:sldMkLst>
          <pc:docMk/>
          <pc:sldMk cId="1303299428" sldId="6956"/>
        </pc:sldMkLst>
        <pc:spChg chg="del">
          <ac:chgData name="Shelby Bledsoe" userId="c9738545-4c56-4193-a6fa-33fe679ebc37" providerId="ADAL" clId="{D1069CD9-D04A-50C0-9BB8-0A004E678B39}" dt="2026-08-05T15:02:09.196" v="39" actId="478"/>
          <ac:spMkLst>
            <pc:docMk/>
            <pc:sldMk cId="1303299428" sldId="6956"/>
            <ac:spMk id="21" creationId="{1DDEC7A3-937E-8744-D516-6F5A2D29894C}"/>
          </ac:spMkLst>
        </pc:spChg>
        <pc:spChg chg="mod">
          <ac:chgData name="Shelby Bledsoe" userId="c9738545-4c56-4193-a6fa-33fe679ebc37" providerId="ADAL" clId="{D1069CD9-D04A-50C0-9BB8-0A004E678B39}" dt="2026-08-05T15:02:21.470" v="51" actId="1076"/>
          <ac:spMkLst>
            <pc:docMk/>
            <pc:sldMk cId="1303299428" sldId="6956"/>
            <ac:spMk id="22" creationId="{82795D2B-400D-22D5-B04F-777F2850B4CD}"/>
          </ac:spMkLst>
        </pc:spChg>
        <pc:spChg chg="mod">
          <ac:chgData name="Shelby Bledsoe" userId="c9738545-4c56-4193-a6fa-33fe679ebc37" providerId="ADAL" clId="{D1069CD9-D04A-50C0-9BB8-0A004E678B39}" dt="2026-08-05T15:02:23.151" v="52" actId="1076"/>
          <ac:spMkLst>
            <pc:docMk/>
            <pc:sldMk cId="1303299428" sldId="6956"/>
            <ac:spMk id="24" creationId="{3AB0A6E0-5A46-8BFA-E092-F1E2CA28CC97}"/>
          </ac:spMkLst>
        </pc:spChg>
      </pc:sldChg>
      <pc:sldChg chg="delSp modSp mod setBg">
        <pc:chgData name="Shelby Bledsoe" userId="c9738545-4c56-4193-a6fa-33fe679ebc37" providerId="ADAL" clId="{D1069CD9-D04A-50C0-9BB8-0A004E678B39}" dt="2026-08-05T15:08:15.113" v="182" actId="403"/>
        <pc:sldMkLst>
          <pc:docMk/>
          <pc:sldMk cId="675254901" sldId="6957"/>
        </pc:sldMkLst>
        <pc:spChg chg="mod">
          <ac:chgData name="Shelby Bledsoe" userId="c9738545-4c56-4193-a6fa-33fe679ebc37" providerId="ADAL" clId="{D1069CD9-D04A-50C0-9BB8-0A004E678B39}" dt="2026-08-05T15:08:15.113" v="182" actId="403"/>
          <ac:spMkLst>
            <pc:docMk/>
            <pc:sldMk cId="675254901" sldId="6957"/>
            <ac:spMk id="10" creationId="{59FB5CE7-4C3B-3211-456B-16DE4C4BC625}"/>
          </ac:spMkLst>
        </pc:spChg>
        <pc:spChg chg="mod">
          <ac:chgData name="Shelby Bledsoe" userId="c9738545-4c56-4193-a6fa-33fe679ebc37" providerId="ADAL" clId="{D1069CD9-D04A-50C0-9BB8-0A004E678B39}" dt="2026-08-05T15:08:03.238" v="177" actId="1076"/>
          <ac:spMkLst>
            <pc:docMk/>
            <pc:sldMk cId="675254901" sldId="6957"/>
            <ac:spMk id="11" creationId="{E3987084-8031-8BF5-6010-F6238AAA2E99}"/>
          </ac:spMkLst>
        </pc:spChg>
        <pc:spChg chg="mod">
          <ac:chgData name="Shelby Bledsoe" userId="c9738545-4c56-4193-a6fa-33fe679ebc37" providerId="ADAL" clId="{D1069CD9-D04A-50C0-9BB8-0A004E678B39}" dt="2026-08-05T15:08:03.238" v="177" actId="1076"/>
          <ac:spMkLst>
            <pc:docMk/>
            <pc:sldMk cId="675254901" sldId="6957"/>
            <ac:spMk id="12" creationId="{D8092059-7CF9-D50C-7A18-6E5D846065FB}"/>
          </ac:spMkLst>
        </pc:spChg>
        <pc:spChg chg="mod">
          <ac:chgData name="Shelby Bledsoe" userId="c9738545-4c56-4193-a6fa-33fe679ebc37" providerId="ADAL" clId="{D1069CD9-D04A-50C0-9BB8-0A004E678B39}" dt="2026-08-05T15:08:15.113" v="182" actId="403"/>
          <ac:spMkLst>
            <pc:docMk/>
            <pc:sldMk cId="675254901" sldId="6957"/>
            <ac:spMk id="14" creationId="{381CA310-1B14-801E-62BE-FF43212BBBCD}"/>
          </ac:spMkLst>
        </pc:spChg>
        <pc:spChg chg="mod">
          <ac:chgData name="Shelby Bledsoe" userId="c9738545-4c56-4193-a6fa-33fe679ebc37" providerId="ADAL" clId="{D1069CD9-D04A-50C0-9BB8-0A004E678B39}" dt="2026-08-05T15:08:03.238" v="177" actId="1076"/>
          <ac:spMkLst>
            <pc:docMk/>
            <pc:sldMk cId="675254901" sldId="6957"/>
            <ac:spMk id="16" creationId="{4DB5FB63-D49C-F8DE-6876-9A42A0EC4320}"/>
          </ac:spMkLst>
        </pc:spChg>
        <pc:spChg chg="mod">
          <ac:chgData name="Shelby Bledsoe" userId="c9738545-4c56-4193-a6fa-33fe679ebc37" providerId="ADAL" clId="{D1069CD9-D04A-50C0-9BB8-0A004E678B39}" dt="2026-08-05T15:08:03.238" v="177" actId="1076"/>
          <ac:spMkLst>
            <pc:docMk/>
            <pc:sldMk cId="675254901" sldId="6957"/>
            <ac:spMk id="17" creationId="{48DC311A-60DB-99C6-2142-EF32269E61CC}"/>
          </ac:spMkLst>
        </pc:spChg>
        <pc:spChg chg="mod">
          <ac:chgData name="Shelby Bledsoe" userId="c9738545-4c56-4193-a6fa-33fe679ebc37" providerId="ADAL" clId="{D1069CD9-D04A-50C0-9BB8-0A004E678B39}" dt="2026-08-05T15:08:15.113" v="182" actId="403"/>
          <ac:spMkLst>
            <pc:docMk/>
            <pc:sldMk cId="675254901" sldId="6957"/>
            <ac:spMk id="18" creationId="{B227ED96-ECCE-847B-C8C5-3B704B5D7BDD}"/>
          </ac:spMkLst>
        </pc:spChg>
        <pc:spChg chg="del">
          <ac:chgData name="Shelby Bledsoe" userId="c9738545-4c56-4193-a6fa-33fe679ebc37" providerId="ADAL" clId="{D1069CD9-D04A-50C0-9BB8-0A004E678B39}" dt="2026-08-05T15:02:43.391" v="58" actId="478"/>
          <ac:spMkLst>
            <pc:docMk/>
            <pc:sldMk cId="675254901" sldId="6957"/>
            <ac:spMk id="21" creationId="{DB3C53F0-6767-93BC-FC9E-4ACF5985BF3A}"/>
          </ac:spMkLst>
        </pc:spChg>
        <pc:spChg chg="mod">
          <ac:chgData name="Shelby Bledsoe" userId="c9738545-4c56-4193-a6fa-33fe679ebc37" providerId="ADAL" clId="{D1069CD9-D04A-50C0-9BB8-0A004E678B39}" dt="2026-08-05T15:08:03.238" v="177" actId="1076"/>
          <ac:spMkLst>
            <pc:docMk/>
            <pc:sldMk cId="675254901" sldId="6957"/>
            <ac:spMk id="42" creationId="{6F6CF0A5-5577-92D8-7631-2EBD03297078}"/>
          </ac:spMkLst>
        </pc:spChg>
        <pc:spChg chg="mod">
          <ac:chgData name="Shelby Bledsoe" userId="c9738545-4c56-4193-a6fa-33fe679ebc37" providerId="ADAL" clId="{D1069CD9-D04A-50C0-9BB8-0A004E678B39}" dt="2026-08-05T15:08:03.238" v="177" actId="1076"/>
          <ac:spMkLst>
            <pc:docMk/>
            <pc:sldMk cId="675254901" sldId="6957"/>
            <ac:spMk id="43" creationId="{AC933D47-DC0D-0DAA-9640-51AF2EC67F75}"/>
          </ac:spMkLst>
        </pc:spChg>
        <pc:picChg chg="mod">
          <ac:chgData name="Shelby Bledsoe" userId="c9738545-4c56-4193-a6fa-33fe679ebc37" providerId="ADAL" clId="{D1069CD9-D04A-50C0-9BB8-0A004E678B39}" dt="2026-08-05T15:08:11.806" v="180" actId="1076"/>
          <ac:picMkLst>
            <pc:docMk/>
            <pc:sldMk cId="675254901" sldId="6957"/>
            <ac:picMk id="24" creationId="{11B72774-C295-6D72-0793-437AF21A353B}"/>
          </ac:picMkLst>
        </pc:picChg>
      </pc:sldChg>
      <pc:sldChg chg="addSp delSp modSp mod setBg">
        <pc:chgData name="Shelby Bledsoe" userId="c9738545-4c56-4193-a6fa-33fe679ebc37" providerId="ADAL" clId="{D1069CD9-D04A-50C0-9BB8-0A004E678B39}" dt="2026-08-05T15:06:58.047" v="176" actId="1076"/>
        <pc:sldMkLst>
          <pc:docMk/>
          <pc:sldMk cId="1134729322" sldId="6958"/>
        </pc:sldMkLst>
        <pc:spChg chg="mod">
          <ac:chgData name="Shelby Bledsoe" userId="c9738545-4c56-4193-a6fa-33fe679ebc37" providerId="ADAL" clId="{D1069CD9-D04A-50C0-9BB8-0A004E678B39}" dt="2026-08-05T15:06:58.047" v="176" actId="1076"/>
          <ac:spMkLst>
            <pc:docMk/>
            <pc:sldMk cId="1134729322" sldId="6958"/>
            <ac:spMk id="10" creationId="{3D42F7ED-243B-FC39-1AC7-4EC289142969}"/>
          </ac:spMkLst>
        </pc:spChg>
        <pc:spChg chg="mod">
          <ac:chgData name="Shelby Bledsoe" userId="c9738545-4c56-4193-a6fa-33fe679ebc37" providerId="ADAL" clId="{D1069CD9-D04A-50C0-9BB8-0A004E678B39}" dt="2026-08-05T15:06:13.690" v="169" actId="1076"/>
          <ac:spMkLst>
            <pc:docMk/>
            <pc:sldMk cId="1134729322" sldId="6958"/>
            <ac:spMk id="11" creationId="{65CBDD89-CD12-BB09-4179-8B5621841619}"/>
          </ac:spMkLst>
        </pc:spChg>
        <pc:spChg chg="mod">
          <ac:chgData name="Shelby Bledsoe" userId="c9738545-4c56-4193-a6fa-33fe679ebc37" providerId="ADAL" clId="{D1069CD9-D04A-50C0-9BB8-0A004E678B39}" dt="2026-08-05T15:06:13.690" v="169" actId="1076"/>
          <ac:spMkLst>
            <pc:docMk/>
            <pc:sldMk cId="1134729322" sldId="6958"/>
            <ac:spMk id="12" creationId="{F8ADC475-70AF-98B7-F88F-D6B17292172D}"/>
          </ac:spMkLst>
        </pc:spChg>
        <pc:spChg chg="mod">
          <ac:chgData name="Shelby Bledsoe" userId="c9738545-4c56-4193-a6fa-33fe679ebc37" providerId="ADAL" clId="{D1069CD9-D04A-50C0-9BB8-0A004E678B39}" dt="2026-08-05T15:05:55.096" v="167" actId="403"/>
          <ac:spMkLst>
            <pc:docMk/>
            <pc:sldMk cId="1134729322" sldId="6958"/>
            <ac:spMk id="13" creationId="{163377A0-10AC-D1B5-D3BD-08B5E5E4E3F2}"/>
          </ac:spMkLst>
        </pc:spChg>
        <pc:spChg chg="mod">
          <ac:chgData name="Shelby Bledsoe" userId="c9738545-4c56-4193-a6fa-33fe679ebc37" providerId="ADAL" clId="{D1069CD9-D04A-50C0-9BB8-0A004E678B39}" dt="2026-08-05T15:05:55.096" v="167" actId="403"/>
          <ac:spMkLst>
            <pc:docMk/>
            <pc:sldMk cId="1134729322" sldId="6958"/>
            <ac:spMk id="14" creationId="{F291B00C-558B-8DE3-583F-3D5EDE7A43EC}"/>
          </ac:spMkLst>
        </pc:spChg>
        <pc:spChg chg="mod">
          <ac:chgData name="Shelby Bledsoe" userId="c9738545-4c56-4193-a6fa-33fe679ebc37" providerId="ADAL" clId="{D1069CD9-D04A-50C0-9BB8-0A004E678B39}" dt="2026-08-05T15:05:51.049" v="165" actId="1076"/>
          <ac:spMkLst>
            <pc:docMk/>
            <pc:sldMk cId="1134729322" sldId="6958"/>
            <ac:spMk id="16" creationId="{C2CF82F3-CF58-CF59-026A-8F0296B96CB3}"/>
          </ac:spMkLst>
        </pc:spChg>
        <pc:spChg chg="mod">
          <ac:chgData name="Shelby Bledsoe" userId="c9738545-4c56-4193-a6fa-33fe679ebc37" providerId="ADAL" clId="{D1069CD9-D04A-50C0-9BB8-0A004E678B39}" dt="2026-08-05T15:05:51.049" v="165" actId="1076"/>
          <ac:spMkLst>
            <pc:docMk/>
            <pc:sldMk cId="1134729322" sldId="6958"/>
            <ac:spMk id="17" creationId="{38099EEE-9771-7609-C5FB-530386FAC01A}"/>
          </ac:spMkLst>
        </pc:spChg>
        <pc:spChg chg="mod">
          <ac:chgData name="Shelby Bledsoe" userId="c9738545-4c56-4193-a6fa-33fe679ebc37" providerId="ADAL" clId="{D1069CD9-D04A-50C0-9BB8-0A004E678B39}" dt="2026-08-05T15:06:45.592" v="173" actId="14100"/>
          <ac:spMkLst>
            <pc:docMk/>
            <pc:sldMk cId="1134729322" sldId="6958"/>
            <ac:spMk id="18" creationId="{9248C746-B6CF-6BA2-54BF-500B90EB6937}"/>
          </ac:spMkLst>
        </pc:spChg>
        <pc:spChg chg="del">
          <ac:chgData name="Shelby Bledsoe" userId="c9738545-4c56-4193-a6fa-33fe679ebc37" providerId="ADAL" clId="{D1069CD9-D04A-50C0-9BB8-0A004E678B39}" dt="2026-08-05T15:02:52.369" v="70" actId="478"/>
          <ac:spMkLst>
            <pc:docMk/>
            <pc:sldMk cId="1134729322" sldId="6958"/>
            <ac:spMk id="21" creationId="{0E804976-6CCC-9A4D-C8C7-4B8DD09E221A}"/>
          </ac:spMkLst>
        </pc:spChg>
        <pc:spChg chg="mod">
          <ac:chgData name="Shelby Bledsoe" userId="c9738545-4c56-4193-a6fa-33fe679ebc37" providerId="ADAL" clId="{D1069CD9-D04A-50C0-9BB8-0A004E678B39}" dt="2026-08-05T15:06:03.502" v="168" actId="1076"/>
          <ac:spMkLst>
            <pc:docMk/>
            <pc:sldMk cId="1134729322" sldId="6958"/>
            <ac:spMk id="42" creationId="{C80D46B8-1332-0998-1E13-D0705B57595A}"/>
          </ac:spMkLst>
        </pc:spChg>
        <pc:spChg chg="mod">
          <ac:chgData name="Shelby Bledsoe" userId="c9738545-4c56-4193-a6fa-33fe679ebc37" providerId="ADAL" clId="{D1069CD9-D04A-50C0-9BB8-0A004E678B39}" dt="2026-08-05T15:06:03.502" v="168" actId="1076"/>
          <ac:spMkLst>
            <pc:docMk/>
            <pc:sldMk cId="1134729322" sldId="6958"/>
            <ac:spMk id="43" creationId="{1AF41B0A-AD43-8E8F-C967-D315583B0DBE}"/>
          </ac:spMkLst>
        </pc:spChg>
        <pc:cxnChg chg="add mod">
          <ac:chgData name="Shelby Bledsoe" userId="c9738545-4c56-4193-a6fa-33fe679ebc37" providerId="ADAL" clId="{D1069CD9-D04A-50C0-9BB8-0A004E678B39}" dt="2026-08-05T15:06:51.788" v="175" actId="208"/>
          <ac:cxnSpMkLst>
            <pc:docMk/>
            <pc:sldMk cId="1134729322" sldId="6958"/>
            <ac:cxnSpMk id="22" creationId="{B203027A-5045-059C-5599-B252E080F597}"/>
          </ac:cxnSpMkLst>
        </pc:cxnChg>
      </pc:sldChg>
      <pc:sldChg chg="delSp modSp mod setBg">
        <pc:chgData name="Shelby Bledsoe" userId="c9738545-4c56-4193-a6fa-33fe679ebc37" providerId="ADAL" clId="{D1069CD9-D04A-50C0-9BB8-0A004E678B39}" dt="2026-08-05T15:05:38.366" v="163" actId="1076"/>
        <pc:sldMkLst>
          <pc:docMk/>
          <pc:sldMk cId="884452875" sldId="6959"/>
        </pc:sldMkLst>
        <pc:spChg chg="mod">
          <ac:chgData name="Shelby Bledsoe" userId="c9738545-4c56-4193-a6fa-33fe679ebc37" providerId="ADAL" clId="{D1069CD9-D04A-50C0-9BB8-0A004E678B39}" dt="2026-08-05T15:05:38.366" v="163" actId="1076"/>
          <ac:spMkLst>
            <pc:docMk/>
            <pc:sldMk cId="884452875" sldId="6959"/>
            <ac:spMk id="18" creationId="{D53700B4-F18C-4646-0BE9-C581AC5055B1}"/>
          </ac:spMkLst>
        </pc:spChg>
        <pc:spChg chg="del">
          <ac:chgData name="Shelby Bledsoe" userId="c9738545-4c56-4193-a6fa-33fe679ebc37" providerId="ADAL" clId="{D1069CD9-D04A-50C0-9BB8-0A004E678B39}" dt="2026-08-05T15:03:03.790" v="82" actId="478"/>
          <ac:spMkLst>
            <pc:docMk/>
            <pc:sldMk cId="884452875" sldId="6959"/>
            <ac:spMk id="21" creationId="{A4682DA0-4926-A4E9-4EA8-FBC7FF6DBD99}"/>
          </ac:spMkLst>
        </pc:spChg>
        <pc:spChg chg="mod">
          <ac:chgData name="Shelby Bledsoe" userId="c9738545-4c56-4193-a6fa-33fe679ebc37" providerId="ADAL" clId="{D1069CD9-D04A-50C0-9BB8-0A004E678B39}" dt="2026-08-05T15:05:35.434" v="162" actId="1076"/>
          <ac:spMkLst>
            <pc:docMk/>
            <pc:sldMk cId="884452875" sldId="6959"/>
            <ac:spMk id="42" creationId="{40C39A2C-F601-C979-9C53-A7B37A48065D}"/>
          </ac:spMkLst>
        </pc:spChg>
        <pc:spChg chg="mod">
          <ac:chgData name="Shelby Bledsoe" userId="c9738545-4c56-4193-a6fa-33fe679ebc37" providerId="ADAL" clId="{D1069CD9-D04A-50C0-9BB8-0A004E678B39}" dt="2026-08-05T15:05:35.434" v="162" actId="1076"/>
          <ac:spMkLst>
            <pc:docMk/>
            <pc:sldMk cId="884452875" sldId="6959"/>
            <ac:spMk id="43" creationId="{5A8A0EB1-5C81-3525-4531-CF851C7A5E62}"/>
          </ac:spMkLst>
        </pc:spChg>
      </pc:sldChg>
      <pc:sldChg chg="addSp delSp modSp mod setBg">
        <pc:chgData name="Shelby Bledsoe" userId="c9738545-4c56-4193-a6fa-33fe679ebc37" providerId="ADAL" clId="{D1069CD9-D04A-50C0-9BB8-0A004E678B39}" dt="2026-08-05T15:05:13.353" v="152"/>
        <pc:sldMkLst>
          <pc:docMk/>
          <pc:sldMk cId="133878549" sldId="6960"/>
        </pc:sldMkLst>
        <pc:spChg chg="add del">
          <ac:chgData name="Shelby Bledsoe" userId="c9738545-4c56-4193-a6fa-33fe679ebc37" providerId="ADAL" clId="{D1069CD9-D04A-50C0-9BB8-0A004E678B39}" dt="2026-08-05T15:04:44.448" v="140" actId="22"/>
          <ac:spMkLst>
            <pc:docMk/>
            <pc:sldMk cId="133878549" sldId="6960"/>
            <ac:spMk id="9" creationId="{C1BC1112-2CA6-35D5-2B8F-326B57F02FEC}"/>
          </ac:spMkLst>
        </pc:spChg>
        <pc:spChg chg="mod">
          <ac:chgData name="Shelby Bledsoe" userId="c9738545-4c56-4193-a6fa-33fe679ebc37" providerId="ADAL" clId="{D1069CD9-D04A-50C0-9BB8-0A004E678B39}" dt="2026-08-05T15:05:05.701" v="149" actId="14100"/>
          <ac:spMkLst>
            <pc:docMk/>
            <pc:sldMk cId="133878549" sldId="6960"/>
            <ac:spMk id="17" creationId="{2461B600-A679-D043-9769-9CF2A19342F0}"/>
          </ac:spMkLst>
        </pc:spChg>
        <pc:spChg chg="del mod">
          <ac:chgData name="Shelby Bledsoe" userId="c9738545-4c56-4193-a6fa-33fe679ebc37" providerId="ADAL" clId="{D1069CD9-D04A-50C0-9BB8-0A004E678B39}" dt="2026-08-05T15:05:13.353" v="152"/>
          <ac:spMkLst>
            <pc:docMk/>
            <pc:sldMk cId="133878549" sldId="6960"/>
            <ac:spMk id="18" creationId="{1137FDA5-7D76-D7EA-A20F-9EBCFD7F8B13}"/>
          </ac:spMkLst>
        </pc:spChg>
        <pc:spChg chg="mod">
          <ac:chgData name="Shelby Bledsoe" userId="c9738545-4c56-4193-a6fa-33fe679ebc37" providerId="ADAL" clId="{D1069CD9-D04A-50C0-9BB8-0A004E678B39}" dt="2026-08-05T15:05:09.865" v="150" actId="404"/>
          <ac:spMkLst>
            <pc:docMk/>
            <pc:sldMk cId="133878549" sldId="6960"/>
            <ac:spMk id="20" creationId="{6FC4F779-0521-8E2C-BF9B-690106CA09F8}"/>
          </ac:spMkLst>
        </pc:spChg>
        <pc:spChg chg="del">
          <ac:chgData name="Shelby Bledsoe" userId="c9738545-4c56-4193-a6fa-33fe679ebc37" providerId="ADAL" clId="{D1069CD9-D04A-50C0-9BB8-0A004E678B39}" dt="2026-08-05T15:03:14.168" v="94" actId="478"/>
          <ac:spMkLst>
            <pc:docMk/>
            <pc:sldMk cId="133878549" sldId="6960"/>
            <ac:spMk id="21" creationId="{63519735-789E-5830-F00B-DDCA78AC0C8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E193D0-20F3-2F4B-BCCA-2E3F7898E8DF}" type="datetimeFigureOut">
              <a:rPr lang="en-US" smtClean="0"/>
              <a:t>8/5/26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B9DE4C-BFBE-0A4C-B2BC-852F4F936737}" type="slidenum">
              <a:rPr lang="en-US" smtClean="0"/>
              <a:t>‹#›</a:t>
            </a:fld>
            <a:endParaRPr lang="en-US"/>
          </a:p>
        </p:txBody>
      </p:sp>
    </p:spTree>
    <p:extLst>
      <p:ext uri="{BB962C8B-B14F-4D97-AF65-F5344CB8AC3E}">
        <p14:creationId xmlns:p14="http://schemas.microsoft.com/office/powerpoint/2010/main" val="3770166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a:t>
            </a:fld>
            <a:endParaRPr lang="en-US"/>
          </a:p>
        </p:txBody>
      </p:sp>
    </p:spTree>
    <p:extLst>
      <p:ext uri="{BB962C8B-B14F-4D97-AF65-F5344CB8AC3E}">
        <p14:creationId xmlns:p14="http://schemas.microsoft.com/office/powerpoint/2010/main" val="18713893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863557-D366-4D3F-BC0C-F3272CC15D5F}" type="slidenum">
              <a:rPr lang="en-US" smtClean="0"/>
              <a:t>2</a:t>
            </a:fld>
            <a:endParaRPr lang="en-US"/>
          </a:p>
        </p:txBody>
      </p:sp>
    </p:spTree>
    <p:extLst>
      <p:ext uri="{BB962C8B-B14F-4D97-AF65-F5344CB8AC3E}">
        <p14:creationId xmlns:p14="http://schemas.microsoft.com/office/powerpoint/2010/main" val="3073310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sz="1200">
                <a:solidFill>
                  <a:schemeClr val="bg1"/>
                </a:solidFill>
              </a:rPr>
              <a:t>Have you ever built something fall and watched it fall over? Some structures stand up easily, and others need to be changed to stay standing.  </a:t>
            </a:r>
          </a:p>
          <a:p>
            <a:r>
              <a:rPr lang="en-US" sz="1200">
                <a:solidFill>
                  <a:schemeClr val="bg1"/>
                </a:solidFill>
              </a:rPr>
              <a:t> </a:t>
            </a:r>
          </a:p>
          <a:p>
            <a:r>
              <a:rPr lang="en-US" sz="1200">
                <a:solidFill>
                  <a:schemeClr val="bg1"/>
                </a:solidFill>
              </a:rPr>
              <a:t>Builders use shapes to make structures, like towers and bridges. Flat shapes can be connected and built upward to make structures that have height. How shapes are stacked and connected can help a structure stay standing.  </a:t>
            </a:r>
          </a:p>
          <a:p>
            <a:r>
              <a:rPr lang="en-US" sz="1200">
                <a:solidFill>
                  <a:schemeClr val="bg1"/>
                </a:solidFill>
              </a:rPr>
              <a:t> </a:t>
            </a:r>
          </a:p>
          <a:p>
            <a:r>
              <a:rPr lang="en-US" sz="1200">
                <a:solidFill>
                  <a:schemeClr val="bg1"/>
                </a:solidFill>
              </a:rPr>
              <a:t>Materials matter, too. Some materials are soft and squishy, and other materials are more firm, and hold their shape. In this activity, you will build using pom-poms and play dough to see how different materials affect the balance and strength of your structure.  </a:t>
            </a:r>
          </a:p>
          <a:p>
            <a:r>
              <a:rPr lang="en-US" sz="1200">
                <a:solidFill>
                  <a:schemeClr val="bg1"/>
                </a:solidFill>
              </a:rPr>
              <a:t> </a:t>
            </a:r>
          </a:p>
          <a:p>
            <a:r>
              <a:rPr lang="en-US" sz="1200">
                <a:solidFill>
                  <a:schemeClr val="bg1"/>
                </a:solidFill>
              </a:rPr>
              <a:t>As you build, test, and make changes, you will notice which shapes and materials help your structure stand up better. Builders and engineers do the same thing when they design and improve real structures.  </a:t>
            </a:r>
          </a:p>
          <a:p>
            <a:endParaRPr lang="en-US"/>
          </a:p>
        </p:txBody>
      </p:sp>
      <p:sp>
        <p:nvSpPr>
          <p:cNvPr id="4" name="Slide Number Placeholder 3"/>
          <p:cNvSpPr>
            <a:spLocks noGrp="1"/>
          </p:cNvSpPr>
          <p:nvPr>
            <p:ph type="sldNum" sz="quarter" idx="5"/>
          </p:nvPr>
        </p:nvSpPr>
        <p:spPr/>
        <p:txBody>
          <a:bodyPr/>
          <a:lstStyle/>
          <a:p>
            <a:fld id="{53A1E88B-61F8-314F-BB87-E84ADBA74B87}" type="slidenum">
              <a:rPr lang="en-US" smtClean="0"/>
              <a:t>3</a:t>
            </a:fld>
            <a:endParaRPr lang="en-US"/>
          </a:p>
        </p:txBody>
      </p:sp>
    </p:spTree>
    <p:extLst>
      <p:ext uri="{BB962C8B-B14F-4D97-AF65-F5344CB8AC3E}">
        <p14:creationId xmlns:p14="http://schemas.microsoft.com/office/powerpoint/2010/main" val="2411858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a:solidFill>
                  <a:schemeClr val="bg1"/>
                </a:solidFill>
              </a:rPr>
              <a:t>Structure</a:t>
            </a:r>
            <a:r>
              <a:rPr lang="en-US" sz="1600">
                <a:solidFill>
                  <a:schemeClr val="bg1"/>
                </a:solidFill>
              </a:rPr>
              <a:t> - Something that is built or put together using different parts, like a tower or bridge </a:t>
            </a:r>
          </a:p>
          <a:p>
            <a:r>
              <a:rPr lang="en-US" sz="1600" b="1">
                <a:solidFill>
                  <a:schemeClr val="bg1"/>
                </a:solidFill>
              </a:rPr>
              <a:t>Shapes</a:t>
            </a:r>
            <a:r>
              <a:rPr lang="en-US" sz="1600">
                <a:solidFill>
                  <a:schemeClr val="bg1"/>
                </a:solidFill>
              </a:rPr>
              <a:t> – The form of something, such as a triangle or square </a:t>
            </a:r>
          </a:p>
          <a:p>
            <a:r>
              <a:rPr lang="en-US" sz="1600" b="1">
                <a:solidFill>
                  <a:schemeClr val="bg1"/>
                </a:solidFill>
              </a:rPr>
              <a:t>Balance</a:t>
            </a:r>
            <a:r>
              <a:rPr lang="en-US" sz="1600">
                <a:solidFill>
                  <a:schemeClr val="bg1"/>
                </a:solidFill>
              </a:rPr>
              <a:t> – How something stays steady without tipping or falling </a:t>
            </a:r>
          </a:p>
          <a:p>
            <a:r>
              <a:rPr lang="en-US" sz="1600" b="1">
                <a:solidFill>
                  <a:schemeClr val="bg1"/>
                </a:solidFill>
              </a:rPr>
              <a:t>Corner</a:t>
            </a:r>
            <a:r>
              <a:rPr lang="en-US" sz="1600">
                <a:solidFill>
                  <a:schemeClr val="bg1"/>
                </a:solidFill>
              </a:rPr>
              <a:t> – A place where two or more parts meet </a:t>
            </a:r>
          </a:p>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4</a:t>
            </a:fld>
            <a:endParaRPr lang="en-US"/>
          </a:p>
        </p:txBody>
      </p:sp>
    </p:spTree>
    <p:extLst>
      <p:ext uri="{BB962C8B-B14F-4D97-AF65-F5344CB8AC3E}">
        <p14:creationId xmlns:p14="http://schemas.microsoft.com/office/powerpoint/2010/main" val="369177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462A2D-6E73-08F5-0605-181E7EFD3D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0C0F54-89EA-8A11-165A-1338F5DB8A0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C8359F9-E2E2-45EF-7B20-44950FB17375}"/>
              </a:ext>
            </a:extLst>
          </p:cNvPr>
          <p:cNvSpPr>
            <a:spLocks noGrp="1"/>
          </p:cNvSpPr>
          <p:nvPr>
            <p:ph type="body" idx="1"/>
          </p:nvPr>
        </p:nvSpPr>
        <p:spPr/>
        <p:txBody>
          <a:bodyPr/>
          <a:lstStyle/>
          <a:p>
            <a:pPr fontAlgn="base"/>
            <a:r>
              <a:rPr lang="en-US" dirty="0">
                <a:solidFill>
                  <a:schemeClr val="bg1"/>
                </a:solidFill>
              </a:rPr>
              <a:t>Up to 40 toothpicks </a:t>
            </a:r>
          </a:p>
          <a:p>
            <a:pPr fontAlgn="base"/>
            <a:r>
              <a:rPr lang="en-US" dirty="0">
                <a:solidFill>
                  <a:schemeClr val="bg1"/>
                </a:solidFill>
              </a:rPr>
              <a:t>Up to 40 pom-poms </a:t>
            </a:r>
          </a:p>
          <a:p>
            <a:pPr fontAlgn="base"/>
            <a:r>
              <a:rPr lang="en-US" dirty="0">
                <a:solidFill>
                  <a:schemeClr val="bg1"/>
                </a:solidFill>
              </a:rPr>
              <a:t> </a:t>
            </a:r>
          </a:p>
          <a:p>
            <a:pPr fontAlgn="base"/>
            <a:r>
              <a:rPr lang="en-US" b="1" dirty="0">
                <a:solidFill>
                  <a:schemeClr val="bg1"/>
                </a:solidFill>
              </a:rPr>
              <a:t>Materials Supplied (for sharing)</a:t>
            </a:r>
            <a:r>
              <a:rPr lang="en-US" dirty="0">
                <a:solidFill>
                  <a:schemeClr val="bg1"/>
                </a:solidFill>
              </a:rPr>
              <a:t> </a:t>
            </a:r>
          </a:p>
          <a:p>
            <a:pPr fontAlgn="base"/>
            <a:r>
              <a:rPr lang="en-US" dirty="0">
                <a:solidFill>
                  <a:schemeClr val="bg1"/>
                </a:solidFill>
              </a:rPr>
              <a:t>Play dough (for rolling into small dough balls) </a:t>
            </a:r>
          </a:p>
          <a:p>
            <a:endParaRPr lang="en-US" dirty="0"/>
          </a:p>
        </p:txBody>
      </p:sp>
      <p:sp>
        <p:nvSpPr>
          <p:cNvPr id="4" name="Slide Number Placeholder 3">
            <a:extLst>
              <a:ext uri="{FF2B5EF4-FFF2-40B4-BE49-F238E27FC236}">
                <a16:creationId xmlns:a16="http://schemas.microsoft.com/office/drawing/2014/main" id="{186A724D-9FF8-2DEE-99E1-743B72DE6E36}"/>
              </a:ext>
            </a:extLst>
          </p:cNvPr>
          <p:cNvSpPr>
            <a:spLocks noGrp="1"/>
          </p:cNvSpPr>
          <p:nvPr>
            <p:ph type="sldNum" sz="quarter" idx="5"/>
          </p:nvPr>
        </p:nvSpPr>
        <p:spPr/>
        <p:txBody>
          <a:bodyPr/>
          <a:lstStyle/>
          <a:p>
            <a:fld id="{53A1E88B-61F8-314F-BB87-E84ADBA74B87}" type="slidenum">
              <a:rPr lang="en-US" smtClean="0"/>
              <a:t>5</a:t>
            </a:fld>
            <a:endParaRPr lang="en-US"/>
          </a:p>
        </p:txBody>
      </p:sp>
    </p:spTree>
    <p:extLst>
      <p:ext uri="{BB962C8B-B14F-4D97-AF65-F5344CB8AC3E}">
        <p14:creationId xmlns:p14="http://schemas.microsoft.com/office/powerpoint/2010/main" val="16786074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2F62B-879C-7147-279A-9870C95A5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E03EF1-4322-CBF3-007D-7F88D3840D4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4BC315-D307-2502-2C64-9AFEAB682845}"/>
              </a:ext>
            </a:extLst>
          </p:cNvPr>
          <p:cNvSpPr>
            <a:spLocks noGrp="1"/>
          </p:cNvSpPr>
          <p:nvPr>
            <p:ph type="body" idx="1"/>
          </p:nvPr>
        </p:nvSpPr>
        <p:spPr/>
        <p:txBody>
          <a:bodyPr/>
          <a:lstStyle/>
          <a:p>
            <a:r>
              <a:rPr lang="en-US" sz="1200">
                <a:solidFill>
                  <a:schemeClr val="bg1"/>
                </a:solidFill>
              </a:rPr>
              <a:t>Make the Base </a:t>
            </a:r>
          </a:p>
          <a:p>
            <a:r>
              <a:rPr lang="en-US" sz="1200">
                <a:solidFill>
                  <a:schemeClr val="bg1"/>
                </a:solidFill>
              </a:rPr>
              <a:t>Give each student three pom-poms (or three small play dough balls) and three toothpicks </a:t>
            </a:r>
          </a:p>
          <a:p>
            <a:r>
              <a:rPr lang="en-US" sz="1200">
                <a:solidFill>
                  <a:schemeClr val="bg1"/>
                </a:solidFill>
              </a:rPr>
              <a:t>Place the three pom-poms or play dough balls on the table in a triangle shape </a:t>
            </a:r>
          </a:p>
          <a:p>
            <a:r>
              <a:rPr lang="en-US" sz="1200">
                <a:solidFill>
                  <a:schemeClr val="bg1"/>
                </a:solidFill>
              </a:rPr>
              <a:t>Push one toothpick between each pair of pom-poms or play dough balls to connect them </a:t>
            </a:r>
          </a:p>
          <a:p>
            <a:endParaRPr lang="en-US"/>
          </a:p>
        </p:txBody>
      </p:sp>
      <p:sp>
        <p:nvSpPr>
          <p:cNvPr id="4" name="Slide Number Placeholder 3">
            <a:extLst>
              <a:ext uri="{FF2B5EF4-FFF2-40B4-BE49-F238E27FC236}">
                <a16:creationId xmlns:a16="http://schemas.microsoft.com/office/drawing/2014/main" id="{1EDC8758-6AA2-1664-7495-940BEEB2B290}"/>
              </a:ext>
            </a:extLst>
          </p:cNvPr>
          <p:cNvSpPr>
            <a:spLocks noGrp="1"/>
          </p:cNvSpPr>
          <p:nvPr>
            <p:ph type="sldNum" sz="quarter" idx="5"/>
          </p:nvPr>
        </p:nvSpPr>
        <p:spPr/>
        <p:txBody>
          <a:bodyPr/>
          <a:lstStyle/>
          <a:p>
            <a:fld id="{53A1E88B-61F8-314F-BB87-E84ADBA74B87}" type="slidenum">
              <a:rPr lang="en-US" smtClean="0"/>
              <a:t>6</a:t>
            </a:fld>
            <a:endParaRPr lang="en-US"/>
          </a:p>
        </p:txBody>
      </p:sp>
    </p:spTree>
    <p:extLst>
      <p:ext uri="{BB962C8B-B14F-4D97-AF65-F5344CB8AC3E}">
        <p14:creationId xmlns:p14="http://schemas.microsoft.com/office/powerpoint/2010/main" val="2734740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5D5DA-DBDA-AADC-6DDA-B2AEEEC1ED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1E63C-4A2A-19AA-156A-DCCE23FC777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63D887F-2593-FB92-30EA-6E8D91D194E0}"/>
              </a:ext>
            </a:extLst>
          </p:cNvPr>
          <p:cNvSpPr>
            <a:spLocks noGrp="1"/>
          </p:cNvSpPr>
          <p:nvPr>
            <p:ph type="body" idx="1"/>
          </p:nvPr>
        </p:nvSpPr>
        <p:spPr/>
        <p:txBody>
          <a:bodyPr/>
          <a:lstStyle/>
          <a:p>
            <a:r>
              <a:rPr lang="en-US" sz="1200">
                <a:solidFill>
                  <a:schemeClr val="bg1"/>
                </a:solidFill>
              </a:rPr>
              <a:t>Add Height </a:t>
            </a:r>
          </a:p>
          <a:p>
            <a:r>
              <a:rPr lang="en-US" sz="1200">
                <a:solidFill>
                  <a:schemeClr val="bg1"/>
                </a:solidFill>
              </a:rPr>
              <a:t>Give students three more pom-poms or play dough balls and six more toothpicks </a:t>
            </a:r>
          </a:p>
          <a:p>
            <a:r>
              <a:rPr lang="en-US" sz="1200">
                <a:solidFill>
                  <a:schemeClr val="bg1"/>
                </a:solidFill>
              </a:rPr>
              <a:t>Push a toothpick upwards out of each pom-pom or play dough corner of the base </a:t>
            </a:r>
          </a:p>
          <a:p>
            <a:r>
              <a:rPr lang="en-US" sz="1200">
                <a:solidFill>
                  <a:schemeClr val="bg1"/>
                </a:solidFill>
              </a:rPr>
              <a:t>Push a pom-pom or play dough ball into the top of each vertical toothpick </a:t>
            </a:r>
          </a:p>
          <a:p>
            <a:r>
              <a:rPr lang="en-US" sz="1200">
                <a:solidFill>
                  <a:schemeClr val="bg1"/>
                </a:solidFill>
              </a:rPr>
              <a:t>Connect the new layer of pom-poms or play dough balls by pushing toothpicks between each of them </a:t>
            </a:r>
          </a:p>
          <a:p>
            <a:endParaRPr lang="en-US"/>
          </a:p>
        </p:txBody>
      </p:sp>
      <p:sp>
        <p:nvSpPr>
          <p:cNvPr id="4" name="Slide Number Placeholder 3">
            <a:extLst>
              <a:ext uri="{FF2B5EF4-FFF2-40B4-BE49-F238E27FC236}">
                <a16:creationId xmlns:a16="http://schemas.microsoft.com/office/drawing/2014/main" id="{972BF9A8-E31D-BDE0-A927-D576B226B817}"/>
              </a:ext>
            </a:extLst>
          </p:cNvPr>
          <p:cNvSpPr>
            <a:spLocks noGrp="1"/>
          </p:cNvSpPr>
          <p:nvPr>
            <p:ph type="sldNum" sz="quarter" idx="5"/>
          </p:nvPr>
        </p:nvSpPr>
        <p:spPr/>
        <p:txBody>
          <a:bodyPr/>
          <a:lstStyle/>
          <a:p>
            <a:fld id="{53A1E88B-61F8-314F-BB87-E84ADBA74B87}" type="slidenum">
              <a:rPr lang="en-US" smtClean="0"/>
              <a:t>7</a:t>
            </a:fld>
            <a:endParaRPr lang="en-US"/>
          </a:p>
        </p:txBody>
      </p:sp>
    </p:spTree>
    <p:extLst>
      <p:ext uri="{BB962C8B-B14F-4D97-AF65-F5344CB8AC3E}">
        <p14:creationId xmlns:p14="http://schemas.microsoft.com/office/powerpoint/2010/main" val="38155884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BD98F-ADE9-DA62-C741-D57F0D3ABA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A49476-08A6-EA88-0C92-FBDC5E076F3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870649E-5247-7B8F-B1F5-F675491873D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cap="none" normalizeH="0" baseline="0">
                <a:ln>
                  <a:noFill/>
                </a:ln>
                <a:solidFill>
                  <a:schemeClr val="bg1"/>
                </a:solidFill>
                <a:effectLst/>
                <a:latin typeface="Aptos" panose="020B0004020202020204" pitchFamily="34" charset="0"/>
              </a:rPr>
              <a:t> </a:t>
            </a:r>
            <a:r>
              <a:rPr lang="en-US" sz="1200">
                <a:solidFill>
                  <a:schemeClr val="bg1"/>
                </a:solidFill>
              </a:rPr>
              <a:t>Repeat Step 2 to make the structure taller</a:t>
            </a:r>
            <a:endParaRPr kumimoji="0" lang="en-US" altLang="en-US" sz="1200" b="0" i="0" u="none" strike="noStrike" cap="none" normalizeH="0" baseline="0">
              <a:ln>
                <a:noFill/>
              </a:ln>
              <a:solidFill>
                <a:schemeClr val="bg1"/>
              </a:solidFill>
              <a:effectLst/>
              <a:latin typeface="Arial" panose="020B0604020202020204" pitchFamily="34" charset="0"/>
            </a:endParaRPr>
          </a:p>
          <a:p>
            <a:endParaRPr lang="en-US"/>
          </a:p>
        </p:txBody>
      </p:sp>
      <p:sp>
        <p:nvSpPr>
          <p:cNvPr id="4" name="Slide Number Placeholder 3">
            <a:extLst>
              <a:ext uri="{FF2B5EF4-FFF2-40B4-BE49-F238E27FC236}">
                <a16:creationId xmlns:a16="http://schemas.microsoft.com/office/drawing/2014/main" id="{5D9C92C3-2316-7A84-E4B4-4D88819F4742}"/>
              </a:ext>
            </a:extLst>
          </p:cNvPr>
          <p:cNvSpPr>
            <a:spLocks noGrp="1"/>
          </p:cNvSpPr>
          <p:nvPr>
            <p:ph type="sldNum" sz="quarter" idx="5"/>
          </p:nvPr>
        </p:nvSpPr>
        <p:spPr/>
        <p:txBody>
          <a:bodyPr/>
          <a:lstStyle/>
          <a:p>
            <a:fld id="{53A1E88B-61F8-314F-BB87-E84ADBA74B87}" type="slidenum">
              <a:rPr lang="en-US" smtClean="0"/>
              <a:t>8</a:t>
            </a:fld>
            <a:endParaRPr lang="en-US"/>
          </a:p>
        </p:txBody>
      </p:sp>
    </p:spTree>
    <p:extLst>
      <p:ext uri="{BB962C8B-B14F-4D97-AF65-F5344CB8AC3E}">
        <p14:creationId xmlns:p14="http://schemas.microsoft.com/office/powerpoint/2010/main" val="33396471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017E6-911F-5B3B-8A46-7161A9CC7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8D7A82-A2AD-A232-C3BE-63DED03E2B4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464B761-BC01-AAED-1A71-D0E49B3FBCEF}"/>
              </a:ext>
            </a:extLst>
          </p:cNvPr>
          <p:cNvSpPr>
            <a:spLocks noGrp="1"/>
          </p:cNvSpPr>
          <p:nvPr>
            <p:ph type="body" idx="1"/>
          </p:nvPr>
        </p:nvSpPr>
        <p:spPr/>
        <p:txBody>
          <a:bodyPr/>
          <a:lstStyle/>
          <a:p>
            <a:r>
              <a:rPr lang="en-US" sz="1200">
                <a:solidFill>
                  <a:schemeClr val="bg1"/>
                </a:solidFill>
              </a:rPr>
              <a:t> </a:t>
            </a:r>
            <a:r>
              <a:rPr lang="en-US" sz="1200" u="sng">
                <a:solidFill>
                  <a:schemeClr val="bg1"/>
                </a:solidFill>
              </a:rPr>
              <a:t>Free Build</a:t>
            </a:r>
            <a:r>
              <a:rPr lang="en-US" sz="1200">
                <a:solidFill>
                  <a:schemeClr val="bg1"/>
                </a:solidFill>
              </a:rPr>
              <a:t> </a:t>
            </a:r>
          </a:p>
          <a:p>
            <a:r>
              <a:rPr lang="en-US" sz="1200">
                <a:solidFill>
                  <a:schemeClr val="bg1"/>
                </a:solidFill>
              </a:rPr>
              <a:t>Now that students have the basics of making a 3-dimensional structure using corners and connectors down, it is their turn to design their own structures. Their structure should stand on its own and have connected pieces. </a:t>
            </a:r>
          </a:p>
          <a:p>
            <a:endParaRPr lang="en-US"/>
          </a:p>
        </p:txBody>
      </p:sp>
      <p:sp>
        <p:nvSpPr>
          <p:cNvPr id="4" name="Slide Number Placeholder 3">
            <a:extLst>
              <a:ext uri="{FF2B5EF4-FFF2-40B4-BE49-F238E27FC236}">
                <a16:creationId xmlns:a16="http://schemas.microsoft.com/office/drawing/2014/main" id="{E19C889E-756B-CA6C-4EA9-2C3BC565AD75}"/>
              </a:ext>
            </a:extLst>
          </p:cNvPr>
          <p:cNvSpPr>
            <a:spLocks noGrp="1"/>
          </p:cNvSpPr>
          <p:nvPr>
            <p:ph type="sldNum" sz="quarter" idx="5"/>
          </p:nvPr>
        </p:nvSpPr>
        <p:spPr/>
        <p:txBody>
          <a:bodyPr/>
          <a:lstStyle/>
          <a:p>
            <a:fld id="{53A1E88B-61F8-314F-BB87-E84ADBA74B87}" type="slidenum">
              <a:rPr lang="en-US" smtClean="0"/>
              <a:t>9</a:t>
            </a:fld>
            <a:endParaRPr lang="en-US"/>
          </a:p>
        </p:txBody>
      </p:sp>
    </p:spTree>
    <p:extLst>
      <p:ext uri="{BB962C8B-B14F-4D97-AF65-F5344CB8AC3E}">
        <p14:creationId xmlns:p14="http://schemas.microsoft.com/office/powerpoint/2010/main" val="16647525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DB9DE4C-BFBE-0A4C-B2BC-852F4F936737}" type="slidenum">
              <a:rPr lang="en-US" smtClean="0"/>
              <a:t>10</a:t>
            </a:fld>
            <a:endParaRPr lang="en-US"/>
          </a:p>
        </p:txBody>
      </p:sp>
    </p:spTree>
    <p:extLst>
      <p:ext uri="{BB962C8B-B14F-4D97-AF65-F5344CB8AC3E}">
        <p14:creationId xmlns:p14="http://schemas.microsoft.com/office/powerpoint/2010/main" val="12116663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22823C-1EE6-E472-7566-007E387BF2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99693-8079-4A6D-756D-A3DA74930F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765E92-0811-2B76-D946-9A77CCFDC41B}"/>
              </a:ext>
            </a:extLst>
          </p:cNvPr>
          <p:cNvSpPr>
            <a:spLocks noGrp="1"/>
          </p:cNvSpPr>
          <p:nvPr>
            <p:ph type="body" idx="1"/>
          </p:nvPr>
        </p:nvSpPr>
        <p:spPr/>
        <p:txBody>
          <a:bodyPr/>
          <a:lstStyle/>
          <a:p>
            <a:r>
              <a:rPr lang="en-US" sz="1200">
                <a:solidFill>
                  <a:schemeClr val="bg1"/>
                </a:solidFill>
              </a:rPr>
              <a:t>What did you build? </a:t>
            </a:r>
          </a:p>
          <a:p>
            <a:r>
              <a:rPr lang="en-US" sz="1200">
                <a:solidFill>
                  <a:schemeClr val="bg1"/>
                </a:solidFill>
              </a:rPr>
              <a:t>What helped your structure stay standing?  </a:t>
            </a:r>
          </a:p>
          <a:p>
            <a:r>
              <a:rPr lang="en-US" sz="1200">
                <a:solidFill>
                  <a:schemeClr val="bg1"/>
                </a:solidFill>
              </a:rPr>
              <a:t>Was there anything that made your structure fall or lean? </a:t>
            </a:r>
          </a:p>
          <a:p>
            <a:r>
              <a:rPr lang="en-US" sz="1200">
                <a:solidFill>
                  <a:schemeClr val="bg1"/>
                </a:solidFill>
              </a:rPr>
              <a:t>Which shapes did you use to build your structure? </a:t>
            </a:r>
          </a:p>
          <a:p>
            <a:endParaRPr lang="en-US"/>
          </a:p>
        </p:txBody>
      </p:sp>
      <p:sp>
        <p:nvSpPr>
          <p:cNvPr id="4" name="Slide Number Placeholder 3">
            <a:extLst>
              <a:ext uri="{FF2B5EF4-FFF2-40B4-BE49-F238E27FC236}">
                <a16:creationId xmlns:a16="http://schemas.microsoft.com/office/drawing/2014/main" id="{0D990239-B6E5-1369-7CFD-23D6F0B1A597}"/>
              </a:ext>
            </a:extLst>
          </p:cNvPr>
          <p:cNvSpPr>
            <a:spLocks noGrp="1"/>
          </p:cNvSpPr>
          <p:nvPr>
            <p:ph type="sldNum" sz="quarter" idx="5"/>
          </p:nvPr>
        </p:nvSpPr>
        <p:spPr/>
        <p:txBody>
          <a:bodyPr/>
          <a:lstStyle/>
          <a:p>
            <a:fld id="{DDB9DE4C-BFBE-0A4C-B2BC-852F4F936737}" type="slidenum">
              <a:rPr lang="en-US" smtClean="0"/>
              <a:t>11</a:t>
            </a:fld>
            <a:endParaRPr lang="en-US"/>
          </a:p>
        </p:txBody>
      </p:sp>
    </p:spTree>
    <p:extLst>
      <p:ext uri="{BB962C8B-B14F-4D97-AF65-F5344CB8AC3E}">
        <p14:creationId xmlns:p14="http://schemas.microsoft.com/office/powerpoint/2010/main" val="9532253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B58D1-82C7-E6D0-B4C4-D61E61D0C8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49A715-650D-21F4-0988-A0C25FD855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F49BEF-188E-898A-8204-A547C4EE6124}"/>
              </a:ext>
            </a:extLst>
          </p:cNvPr>
          <p:cNvSpPr>
            <a:spLocks noGrp="1"/>
          </p:cNvSpPr>
          <p:nvPr>
            <p:ph type="body" idx="1"/>
          </p:nvPr>
        </p:nvSpPr>
        <p:spPr/>
        <p:txBody>
          <a:bodyPr/>
          <a:lstStyle/>
          <a:p>
            <a:r>
              <a:rPr lang="en-US" sz="1200">
                <a:solidFill>
                  <a:schemeClr val="bg1"/>
                </a:solidFill>
              </a:rPr>
              <a:t>Builders and construction workers connect pieces together to make sure buildings do not fall over. They pay attention to corners and how parts are joined </a:t>
            </a:r>
          </a:p>
          <a:p>
            <a:r>
              <a:rPr lang="en-US" sz="1200">
                <a:solidFill>
                  <a:schemeClr val="bg1"/>
                </a:solidFill>
              </a:rPr>
              <a:t>Designers and engineers decide what shapes to use when building things. They test their ideas and change them if something tips or falls </a:t>
            </a:r>
          </a:p>
          <a:p>
            <a:r>
              <a:rPr lang="en-US" sz="1200">
                <a:solidFill>
                  <a:schemeClr val="bg1"/>
                </a:solidFill>
              </a:rPr>
              <a:t>Woodworkers build things out of wood, and carefully consider corners, connections, and balance when making things </a:t>
            </a:r>
          </a:p>
          <a:p>
            <a:endParaRPr lang="en-US"/>
          </a:p>
        </p:txBody>
      </p:sp>
      <p:sp>
        <p:nvSpPr>
          <p:cNvPr id="4" name="Slide Number Placeholder 3">
            <a:extLst>
              <a:ext uri="{FF2B5EF4-FFF2-40B4-BE49-F238E27FC236}">
                <a16:creationId xmlns:a16="http://schemas.microsoft.com/office/drawing/2014/main" id="{6B603AB1-988E-D721-B940-209F66EE841F}"/>
              </a:ext>
            </a:extLst>
          </p:cNvPr>
          <p:cNvSpPr>
            <a:spLocks noGrp="1"/>
          </p:cNvSpPr>
          <p:nvPr>
            <p:ph type="sldNum" sz="quarter" idx="5"/>
          </p:nvPr>
        </p:nvSpPr>
        <p:spPr/>
        <p:txBody>
          <a:bodyPr/>
          <a:lstStyle/>
          <a:p>
            <a:fld id="{5D863557-D366-4D3F-BC0C-F3272CC15D5F}" type="slidenum">
              <a:rPr lang="en-US" smtClean="0"/>
              <a:t>12</a:t>
            </a:fld>
            <a:endParaRPr lang="en-US"/>
          </a:p>
        </p:txBody>
      </p:sp>
    </p:spTree>
    <p:extLst>
      <p:ext uri="{BB962C8B-B14F-4D97-AF65-F5344CB8AC3E}">
        <p14:creationId xmlns:p14="http://schemas.microsoft.com/office/powerpoint/2010/main" val="1942579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8/5/26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8/5/26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8/5/26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8/5/26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8/5/26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58DD67E-BC89-93FA-9554-925EDEF329A3}"/>
              </a:ext>
            </a:extLst>
          </p:cNvPr>
          <p:cNvSpPr/>
          <p:nvPr userDrawn="1"/>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
            </a:endParaRPr>
          </a:p>
        </p:txBody>
      </p:sp>
      <p:sp>
        <p:nvSpPr>
          <p:cNvPr id="3" name="Content Placeholder 2">
            <a:extLst>
              <a:ext uri="{FF2B5EF4-FFF2-40B4-BE49-F238E27FC236}">
                <a16:creationId xmlns:a16="http://schemas.microsoft.com/office/drawing/2014/main" id="{8F616484-2568-850B-1A82-7F000C04755A}"/>
              </a:ext>
            </a:extLst>
          </p:cNvPr>
          <p:cNvSpPr>
            <a:spLocks noGrp="1"/>
          </p:cNvSpPr>
          <p:nvPr>
            <p:ph idx="1"/>
          </p:nvPr>
        </p:nvSpPr>
        <p:spPr>
          <a:xfrm>
            <a:off x="838200" y="1382751"/>
            <a:ext cx="10515600" cy="4839973"/>
          </a:xfrm>
        </p:spPr>
        <p:txBody>
          <a:bodyPr/>
          <a:lstStyle>
            <a:lvl1pPr marL="228600" indent="-228600">
              <a:buClr>
                <a:schemeClr val="accent2"/>
              </a:buClr>
              <a:buFont typeface="Wingdings" pitchFamily="2" charset="2"/>
              <a:buChar char="§"/>
              <a:defRPr b="1">
                <a:solidFill>
                  <a:schemeClr val="bg1"/>
                </a:solidFill>
                <a:latin typeface="Montserrat" pitchFamily="2" charset="77"/>
              </a:defRPr>
            </a:lvl1pPr>
            <a:lvl2pPr marL="685800" indent="-228600">
              <a:buClr>
                <a:schemeClr val="accent2"/>
              </a:buClr>
              <a:buFont typeface="Wingdings" pitchFamily="2" charset="2"/>
              <a:buChar char="§"/>
              <a:defRPr b="1">
                <a:solidFill>
                  <a:schemeClr val="bg1"/>
                </a:solidFill>
                <a:latin typeface="Montserrat" pitchFamily="2" charset="77"/>
              </a:defRPr>
            </a:lvl2pPr>
            <a:lvl3pPr marL="1143000" indent="-228600">
              <a:buClr>
                <a:schemeClr val="accent2"/>
              </a:buClr>
              <a:buFont typeface="Wingdings" pitchFamily="2" charset="2"/>
              <a:buChar char="§"/>
              <a:defRPr b="1">
                <a:solidFill>
                  <a:schemeClr val="bg1"/>
                </a:solidFill>
                <a:latin typeface="Montserrat" pitchFamily="2" charset="77"/>
              </a:defRPr>
            </a:lvl3pPr>
            <a:lvl4pPr marL="1600200" indent="-228600">
              <a:buClr>
                <a:schemeClr val="accent2"/>
              </a:buClr>
              <a:buFont typeface="Wingdings" pitchFamily="2" charset="2"/>
              <a:buChar char="§"/>
              <a:defRPr b="1">
                <a:solidFill>
                  <a:schemeClr val="bg1"/>
                </a:solidFill>
                <a:latin typeface="Montserrat" pitchFamily="2" charset="77"/>
              </a:defRPr>
            </a:lvl4pPr>
            <a:lvl5pPr marL="2057400" indent="-228600">
              <a:buClr>
                <a:schemeClr val="accent2"/>
              </a:buClr>
              <a:buFont typeface="Wingdings" pitchFamily="2" charset="2"/>
              <a:buChar char="§"/>
              <a:defRPr b="1">
                <a:solidFill>
                  <a:schemeClr val="bg1"/>
                </a:solidFill>
                <a:latin typeface="Montserra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black and white logo&#10;&#10;AI-generated content may be incorrect.">
            <a:extLst>
              <a:ext uri="{FF2B5EF4-FFF2-40B4-BE49-F238E27FC236}">
                <a16:creationId xmlns:a16="http://schemas.microsoft.com/office/drawing/2014/main" id="{B4738BF2-0807-DE76-C570-68E32287CA0F}"/>
              </a:ext>
            </a:extLst>
          </p:cNvPr>
          <p:cNvPicPr>
            <a:picLocks noChangeAspect="1"/>
          </p:cNvPicPr>
          <p:nvPr userDrawn="1"/>
        </p:nvPicPr>
        <p:blipFill>
          <a:blip r:embed="rId2"/>
          <a:stretch>
            <a:fillRect/>
          </a:stretch>
        </p:blipFill>
        <p:spPr>
          <a:xfrm>
            <a:off x="47357" y="124204"/>
            <a:ext cx="1084730" cy="838200"/>
          </a:xfrm>
          <a:prstGeom prst="rect">
            <a:avLst/>
          </a:prstGeom>
        </p:spPr>
      </p:pic>
      <p:sp>
        <p:nvSpPr>
          <p:cNvPr id="12" name="Title 11">
            <a:extLst>
              <a:ext uri="{FF2B5EF4-FFF2-40B4-BE49-F238E27FC236}">
                <a16:creationId xmlns:a16="http://schemas.microsoft.com/office/drawing/2014/main" id="{8828A0FF-9626-E204-39F9-485984B8EE23}"/>
              </a:ext>
            </a:extLst>
          </p:cNvPr>
          <p:cNvSpPr>
            <a:spLocks noGrp="1"/>
          </p:cNvSpPr>
          <p:nvPr>
            <p:ph type="title"/>
          </p:nvPr>
        </p:nvSpPr>
        <p:spPr>
          <a:xfrm>
            <a:off x="1086678" y="22190"/>
            <a:ext cx="10515600" cy="1086506"/>
          </a:xfrm>
          <a:prstGeom prst="rect">
            <a:avLst/>
          </a:prstGeom>
        </p:spPr>
        <p:txBody>
          <a:bodyPr/>
          <a:lstStyle>
            <a:lvl1pPr>
              <a:defRPr b="1">
                <a:latin typeface="Montserrat" pitchFamily="2" charset="77"/>
              </a:defRPr>
            </a:lvl1pPr>
          </a:lstStyle>
          <a:p>
            <a:r>
              <a:rPr lang="en-US"/>
              <a:t>Click to edit Master title style</a:t>
            </a:r>
          </a:p>
        </p:txBody>
      </p:sp>
      <p:pic>
        <p:nvPicPr>
          <p:cNvPr id="2" name="Picture 1" descr="A logo with colorful circles and text&#10;&#10;AI-generated content may be incorrect.">
            <a:extLst>
              <a:ext uri="{FF2B5EF4-FFF2-40B4-BE49-F238E27FC236}">
                <a16:creationId xmlns:a16="http://schemas.microsoft.com/office/drawing/2014/main" id="{14589EAD-18C6-A7FD-5879-E91349D55F3D}"/>
              </a:ext>
            </a:extLst>
          </p:cNvPr>
          <p:cNvPicPr>
            <a:picLocks noChangeAspect="1"/>
          </p:cNvPicPr>
          <p:nvPr userDrawn="1"/>
        </p:nvPicPr>
        <p:blipFill>
          <a:blip r:embed="rId3"/>
          <a:stretch>
            <a:fillRect/>
          </a:stretch>
        </p:blipFill>
        <p:spPr>
          <a:xfrm>
            <a:off x="9682843" y="6179648"/>
            <a:ext cx="2509157" cy="634262"/>
          </a:xfrm>
          <a:prstGeom prst="rect">
            <a:avLst/>
          </a:prstGeom>
          <a:noFill/>
        </p:spPr>
      </p:pic>
    </p:spTree>
    <p:extLst>
      <p:ext uri="{BB962C8B-B14F-4D97-AF65-F5344CB8AC3E}">
        <p14:creationId xmlns:p14="http://schemas.microsoft.com/office/powerpoint/2010/main" val="1642504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8/5/26</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sv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1.svg"/><Relationship Id="rId7"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10" Type="http://schemas.openxmlformats.org/officeDocument/2006/relationships/image" Target="../media/image15.png"/><Relationship Id="rId4" Type="http://schemas.openxmlformats.org/officeDocument/2006/relationships/image" Target="../media/image1.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7.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1.sv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svg"/><Relationship Id="rId7"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8.sv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2.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7.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openxmlformats.org/officeDocument/2006/relationships/image" Target="../media/image26.jpeg"/><Relationship Id="rId3" Type="http://schemas.openxmlformats.org/officeDocument/2006/relationships/image" Target="../media/image24.svg"/><Relationship Id="rId7"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1.png"/><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44">
            <a:extLst>
              <a:ext uri="{FF2B5EF4-FFF2-40B4-BE49-F238E27FC236}">
                <a16:creationId xmlns:a16="http://schemas.microsoft.com/office/drawing/2014/main" id="{C9ECC5B3-0CED-C082-AC17-2D5D01CF26A9}"/>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717E8E90-6514-6CB6-8DF9-168AACE5B166}"/>
              </a:ext>
            </a:extLst>
          </p:cNvPr>
          <p:cNvPicPr>
            <a:picLocks noChangeAspect="1"/>
          </p:cNvPicPr>
          <p:nvPr/>
        </p:nvPicPr>
        <p:blipFill>
          <a:blip r:embed="rId3"/>
          <a:stretch>
            <a:fillRect/>
          </a:stretch>
        </p:blipFill>
        <p:spPr>
          <a:xfrm>
            <a:off x="4189354" y="859636"/>
            <a:ext cx="3498900" cy="659577"/>
          </a:xfrm>
          <a:prstGeom prst="rect">
            <a:avLst/>
          </a:prstGeom>
        </p:spPr>
      </p:pic>
      <p:sp>
        <p:nvSpPr>
          <p:cNvPr id="58" name="Rectangle 57">
            <a:extLst>
              <a:ext uri="{FF2B5EF4-FFF2-40B4-BE49-F238E27FC236}">
                <a16:creationId xmlns:a16="http://schemas.microsoft.com/office/drawing/2014/main" id="{78807C62-9DAA-A39F-3F13-24DA51632155}"/>
              </a:ext>
            </a:extLst>
          </p:cNvPr>
          <p:cNvSpPr/>
          <p:nvPr/>
        </p:nvSpPr>
        <p:spPr>
          <a:xfrm>
            <a:off x="51706" y="2262298"/>
            <a:ext cx="12192000" cy="1830145"/>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A93D99B6-247C-7F40-5B52-4EA37476D839}"/>
              </a:ext>
            </a:extLst>
          </p:cNvPr>
          <p:cNvPicPr>
            <a:picLocks noChangeAspect="1"/>
          </p:cNvPicPr>
          <p:nvPr/>
        </p:nvPicPr>
        <p:blipFill>
          <a:blip r:embed="rId4"/>
          <a:stretch>
            <a:fillRect/>
          </a:stretch>
        </p:blipFill>
        <p:spPr>
          <a:xfrm>
            <a:off x="10087082" y="418140"/>
            <a:ext cx="1966499" cy="6061684"/>
          </a:xfrm>
          <a:prstGeom prst="rect">
            <a:avLst/>
          </a:prstGeom>
        </p:spPr>
      </p:pic>
      <p:sp>
        <p:nvSpPr>
          <p:cNvPr id="8" name="5-Point Star 7">
            <a:extLst>
              <a:ext uri="{FF2B5EF4-FFF2-40B4-BE49-F238E27FC236}">
                <a16:creationId xmlns:a16="http://schemas.microsoft.com/office/drawing/2014/main" id="{BA9C3B94-1F1C-2796-5A94-35C1804B35DA}"/>
              </a:ext>
            </a:extLst>
          </p:cNvPr>
          <p:cNvSpPr/>
          <p:nvPr/>
        </p:nvSpPr>
        <p:spPr>
          <a:xfrm>
            <a:off x="388764" y="551529"/>
            <a:ext cx="325924" cy="325924"/>
          </a:xfrm>
          <a:prstGeom prst="star5">
            <a:avLst>
              <a:gd name="adj" fmla="val 15886"/>
              <a:gd name="hf" fmla="val 105146"/>
              <a:gd name="vf" fmla="val 110557"/>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5-Point Star 8">
            <a:extLst>
              <a:ext uri="{FF2B5EF4-FFF2-40B4-BE49-F238E27FC236}">
                <a16:creationId xmlns:a16="http://schemas.microsoft.com/office/drawing/2014/main" id="{AB5CFDCB-D37B-4DDD-73A0-25F920DDD5C1}"/>
              </a:ext>
            </a:extLst>
          </p:cNvPr>
          <p:cNvSpPr/>
          <p:nvPr/>
        </p:nvSpPr>
        <p:spPr>
          <a:xfrm>
            <a:off x="4353360" y="1709410"/>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5-Point Star 9">
            <a:extLst>
              <a:ext uri="{FF2B5EF4-FFF2-40B4-BE49-F238E27FC236}">
                <a16:creationId xmlns:a16="http://schemas.microsoft.com/office/drawing/2014/main" id="{26E450CC-61F8-2659-6381-A5C5F04C74AD}"/>
              </a:ext>
            </a:extLst>
          </p:cNvPr>
          <p:cNvSpPr/>
          <p:nvPr/>
        </p:nvSpPr>
        <p:spPr>
          <a:xfrm rot="902708">
            <a:off x="7693798" y="22560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5-Point Star 10">
            <a:extLst>
              <a:ext uri="{FF2B5EF4-FFF2-40B4-BE49-F238E27FC236}">
                <a16:creationId xmlns:a16="http://schemas.microsoft.com/office/drawing/2014/main" id="{41BAE186-B67C-3592-D411-A65D0DEE9BA7}"/>
              </a:ext>
            </a:extLst>
          </p:cNvPr>
          <p:cNvSpPr/>
          <p:nvPr/>
        </p:nvSpPr>
        <p:spPr>
          <a:xfrm rot="20307316">
            <a:off x="1671983" y="338725"/>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5-Point Star 11">
            <a:extLst>
              <a:ext uri="{FF2B5EF4-FFF2-40B4-BE49-F238E27FC236}">
                <a16:creationId xmlns:a16="http://schemas.microsoft.com/office/drawing/2014/main" id="{C9E93AA8-62C0-C578-CD39-64DC355AA078}"/>
              </a:ext>
            </a:extLst>
          </p:cNvPr>
          <p:cNvSpPr/>
          <p:nvPr/>
        </p:nvSpPr>
        <p:spPr>
          <a:xfrm rot="2148141">
            <a:off x="6772780" y="1741064"/>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DAE76AE9-8E80-3F8D-AE98-7E319CC4D6AA}"/>
              </a:ext>
            </a:extLst>
          </p:cNvPr>
          <p:cNvSpPr/>
          <p:nvPr/>
        </p:nvSpPr>
        <p:spPr>
          <a:xfrm>
            <a:off x="2712588" y="46666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5-Point Star 13">
            <a:extLst>
              <a:ext uri="{FF2B5EF4-FFF2-40B4-BE49-F238E27FC236}">
                <a16:creationId xmlns:a16="http://schemas.microsoft.com/office/drawing/2014/main" id="{04130F70-8E79-4B78-0DF3-4BE3FCB56FD2}"/>
              </a:ext>
            </a:extLst>
          </p:cNvPr>
          <p:cNvSpPr/>
          <p:nvPr/>
        </p:nvSpPr>
        <p:spPr>
          <a:xfrm>
            <a:off x="4052185" y="286327"/>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499019DD-F2D6-5E70-B50F-2C9C914E08F3}"/>
              </a:ext>
            </a:extLst>
          </p:cNvPr>
          <p:cNvSpPr/>
          <p:nvPr/>
        </p:nvSpPr>
        <p:spPr>
          <a:xfrm rot="902708">
            <a:off x="11648778" y="1289183"/>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768DE1BF-3150-354A-1C5B-FD5C94D50BEC}"/>
              </a:ext>
            </a:extLst>
          </p:cNvPr>
          <p:cNvSpPr/>
          <p:nvPr/>
        </p:nvSpPr>
        <p:spPr>
          <a:xfrm rot="20335936">
            <a:off x="10414343" y="211351"/>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F241931A-3114-4EE7-A4D4-2743269C5C37}"/>
              </a:ext>
            </a:extLst>
          </p:cNvPr>
          <p:cNvSpPr/>
          <p:nvPr/>
        </p:nvSpPr>
        <p:spPr>
          <a:xfrm>
            <a:off x="8721088" y="1728412"/>
            <a:ext cx="325924" cy="32592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CFADC267-77AA-B162-D3D7-442AEDB5641F}"/>
              </a:ext>
            </a:extLst>
          </p:cNvPr>
          <p:cNvPicPr>
            <a:picLocks noChangeAspect="1"/>
          </p:cNvPicPr>
          <p:nvPr/>
        </p:nvPicPr>
        <p:blipFill>
          <a:blip r:embed="rId5"/>
          <a:stretch>
            <a:fillRect/>
          </a:stretch>
        </p:blipFill>
        <p:spPr>
          <a:xfrm>
            <a:off x="91720" y="5925596"/>
            <a:ext cx="985793" cy="761749"/>
          </a:xfrm>
          <a:prstGeom prst="rect">
            <a:avLst/>
          </a:prstGeom>
        </p:spPr>
      </p:pic>
      <p:sp>
        <p:nvSpPr>
          <p:cNvPr id="24" name="5-Point Star 23">
            <a:extLst>
              <a:ext uri="{FF2B5EF4-FFF2-40B4-BE49-F238E27FC236}">
                <a16:creationId xmlns:a16="http://schemas.microsoft.com/office/drawing/2014/main" id="{08A4F9EA-BD54-8A76-1F77-FD6280A0EB26}"/>
              </a:ext>
            </a:extLst>
          </p:cNvPr>
          <p:cNvSpPr/>
          <p:nvPr/>
        </p:nvSpPr>
        <p:spPr>
          <a:xfrm>
            <a:off x="1668915" y="153322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ECBBD424-549F-540C-C3B0-F27D55132553}"/>
              </a:ext>
            </a:extLst>
          </p:cNvPr>
          <p:cNvSpPr/>
          <p:nvPr/>
        </p:nvSpPr>
        <p:spPr>
          <a:xfrm>
            <a:off x="347412" y="125246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1F9AEB78-2E98-86DA-0618-96EABDC085D1}"/>
              </a:ext>
            </a:extLst>
          </p:cNvPr>
          <p:cNvSpPr/>
          <p:nvPr/>
        </p:nvSpPr>
        <p:spPr>
          <a:xfrm>
            <a:off x="5656784" y="1624980"/>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B5C21F75-14C8-832D-1568-ABFD1DFF2909}"/>
              </a:ext>
            </a:extLst>
          </p:cNvPr>
          <p:cNvSpPr/>
          <p:nvPr/>
        </p:nvSpPr>
        <p:spPr>
          <a:xfrm>
            <a:off x="3203425" y="151363"/>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0C629C08-1294-27A4-9777-87B066DB7297}"/>
              </a:ext>
            </a:extLst>
          </p:cNvPr>
          <p:cNvSpPr/>
          <p:nvPr/>
        </p:nvSpPr>
        <p:spPr>
          <a:xfrm>
            <a:off x="8639005" y="967248"/>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CCBF6FD5-C751-647B-812B-698B5772FA3C}"/>
              </a:ext>
            </a:extLst>
          </p:cNvPr>
          <p:cNvSpPr/>
          <p:nvPr/>
        </p:nvSpPr>
        <p:spPr>
          <a:xfrm>
            <a:off x="11593589" y="518897"/>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7E25052E-8234-8290-FBFA-3D0E54C37173}"/>
              </a:ext>
            </a:extLst>
          </p:cNvPr>
          <p:cNvSpPr/>
          <p:nvPr/>
        </p:nvSpPr>
        <p:spPr>
          <a:xfrm rot="19955312">
            <a:off x="9536608" y="1881241"/>
            <a:ext cx="237204" cy="237204"/>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3976D5CE-F371-37DC-79CE-052F37F09E6E}"/>
              </a:ext>
            </a:extLst>
          </p:cNvPr>
          <p:cNvSpPr/>
          <p:nvPr/>
        </p:nvSpPr>
        <p:spPr>
          <a:xfrm rot="19955312">
            <a:off x="11312334"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F57FAB9-1EE3-E1E9-89FE-A04764C1FD75}"/>
              </a:ext>
            </a:extLst>
          </p:cNvPr>
          <p:cNvSpPr/>
          <p:nvPr/>
        </p:nvSpPr>
        <p:spPr>
          <a:xfrm rot="21310741">
            <a:off x="11702801" y="187500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6BFA1513-9217-EE78-D49C-1BFDACEA6645}"/>
              </a:ext>
            </a:extLst>
          </p:cNvPr>
          <p:cNvSpPr/>
          <p:nvPr/>
        </p:nvSpPr>
        <p:spPr>
          <a:xfrm rot="21310741">
            <a:off x="10168825" y="118811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31A0943C-37E6-4239-E86C-07FA21CB69CD}"/>
              </a:ext>
            </a:extLst>
          </p:cNvPr>
          <p:cNvSpPr/>
          <p:nvPr/>
        </p:nvSpPr>
        <p:spPr>
          <a:xfrm rot="21310741">
            <a:off x="9990342" y="28426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168CB79C-59EB-FCCB-9E92-F65ACB0BEE86}"/>
              </a:ext>
            </a:extLst>
          </p:cNvPr>
          <p:cNvSpPr/>
          <p:nvPr/>
        </p:nvSpPr>
        <p:spPr>
          <a:xfrm rot="1366578">
            <a:off x="11312333" y="1565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AD46E7F3-16C8-A7D7-8E9D-8FFACD2436CC}"/>
              </a:ext>
            </a:extLst>
          </p:cNvPr>
          <p:cNvSpPr/>
          <p:nvPr/>
        </p:nvSpPr>
        <p:spPr>
          <a:xfrm rot="20739421">
            <a:off x="8997704" y="42334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B8641C70-12FD-39AB-F5DA-F10974B54D31}"/>
              </a:ext>
            </a:extLst>
          </p:cNvPr>
          <p:cNvSpPr/>
          <p:nvPr/>
        </p:nvSpPr>
        <p:spPr>
          <a:xfrm rot="20739421">
            <a:off x="7137190" y="57991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D5D2A92-CF09-F70F-B7B7-59F4097E262A}"/>
              </a:ext>
            </a:extLst>
          </p:cNvPr>
          <p:cNvSpPr/>
          <p:nvPr/>
        </p:nvSpPr>
        <p:spPr>
          <a:xfrm rot="20739421">
            <a:off x="5751355" y="284261"/>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4923EB9-BB9B-8B61-8BC7-9D88D25444A4}"/>
              </a:ext>
            </a:extLst>
          </p:cNvPr>
          <p:cNvSpPr/>
          <p:nvPr/>
        </p:nvSpPr>
        <p:spPr>
          <a:xfrm rot="20739421">
            <a:off x="3080196" y="112971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29CD7CC1-5FAC-FB9C-1AC6-79E44DE8668D}"/>
              </a:ext>
            </a:extLst>
          </p:cNvPr>
          <p:cNvSpPr/>
          <p:nvPr/>
        </p:nvSpPr>
        <p:spPr>
          <a:xfrm rot="20739421">
            <a:off x="1253568" y="1040305"/>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E93CEB-CEF1-505E-D3FC-D4A43050F3FD}"/>
              </a:ext>
            </a:extLst>
          </p:cNvPr>
          <p:cNvSpPr/>
          <p:nvPr/>
        </p:nvSpPr>
        <p:spPr>
          <a:xfrm rot="20739421">
            <a:off x="2114281" y="2043522"/>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6EAA9B5B-CF3D-C377-DEBB-1415413D8148}"/>
              </a:ext>
            </a:extLst>
          </p:cNvPr>
          <p:cNvSpPr/>
          <p:nvPr/>
        </p:nvSpPr>
        <p:spPr>
          <a:xfrm rot="20739421">
            <a:off x="246132" y="2033963"/>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DF339C9D-AFF6-A7C9-9EEE-A0CF9374670E}"/>
              </a:ext>
            </a:extLst>
          </p:cNvPr>
          <p:cNvSpPr/>
          <p:nvPr/>
        </p:nvSpPr>
        <p:spPr>
          <a:xfrm rot="20739421">
            <a:off x="3668187" y="1985108"/>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A16D065-17D3-EB79-BF57-D0E02B71E9DB}"/>
              </a:ext>
            </a:extLst>
          </p:cNvPr>
          <p:cNvSpPr/>
          <p:nvPr/>
        </p:nvSpPr>
        <p:spPr>
          <a:xfrm rot="20739421">
            <a:off x="1072523" y="16826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E34F9FF-CD39-FCAE-5215-C73DF1D42210}"/>
              </a:ext>
            </a:extLst>
          </p:cNvPr>
          <p:cNvSpPr/>
          <p:nvPr/>
        </p:nvSpPr>
        <p:spPr>
          <a:xfrm rot="20739421">
            <a:off x="2261766" y="1067531"/>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ADC7BBC4-D4B7-41A1-FD32-A247E415416D}"/>
              </a:ext>
            </a:extLst>
          </p:cNvPr>
          <p:cNvSpPr/>
          <p:nvPr/>
        </p:nvSpPr>
        <p:spPr>
          <a:xfrm rot="20739421">
            <a:off x="2908984" y="1752160"/>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1FD64866-4CDF-6DCA-3925-F7B77E2FDA3A}"/>
              </a:ext>
            </a:extLst>
          </p:cNvPr>
          <p:cNvSpPr/>
          <p:nvPr/>
        </p:nvSpPr>
        <p:spPr>
          <a:xfrm rot="20739421">
            <a:off x="4676949" y="624308"/>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B10A4B0E-E010-A3A2-628B-3FE12C54D8CD}"/>
              </a:ext>
            </a:extLst>
          </p:cNvPr>
          <p:cNvSpPr/>
          <p:nvPr/>
        </p:nvSpPr>
        <p:spPr>
          <a:xfrm rot="20739421">
            <a:off x="6683476" y="26552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BED3DD10-73B0-0622-02F6-567B338E56FB}"/>
              </a:ext>
            </a:extLst>
          </p:cNvPr>
          <p:cNvSpPr/>
          <p:nvPr/>
        </p:nvSpPr>
        <p:spPr>
          <a:xfrm rot="20739421">
            <a:off x="5040506" y="282327"/>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3CE53589-3669-528C-1227-00B5D19D7656}"/>
              </a:ext>
            </a:extLst>
          </p:cNvPr>
          <p:cNvSpPr/>
          <p:nvPr/>
        </p:nvSpPr>
        <p:spPr>
          <a:xfrm rot="20739421">
            <a:off x="6255339"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4F278538-C320-AAC0-C9B0-3584AC6DE09F}"/>
              </a:ext>
            </a:extLst>
          </p:cNvPr>
          <p:cNvSpPr/>
          <p:nvPr/>
        </p:nvSpPr>
        <p:spPr>
          <a:xfrm rot="20739421">
            <a:off x="8163767" y="801169"/>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D7C39DF8-B1C8-D95B-ED95-E52D8D07842D}"/>
              </a:ext>
            </a:extLst>
          </p:cNvPr>
          <p:cNvSpPr/>
          <p:nvPr/>
        </p:nvSpPr>
        <p:spPr>
          <a:xfrm rot="20739421">
            <a:off x="9945553" y="662395"/>
            <a:ext cx="79217" cy="7921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5" name="5-Point Star 54">
            <a:extLst>
              <a:ext uri="{FF2B5EF4-FFF2-40B4-BE49-F238E27FC236}">
                <a16:creationId xmlns:a16="http://schemas.microsoft.com/office/drawing/2014/main" id="{64E3DD8E-BE56-1674-55E6-80B308D370F1}"/>
              </a:ext>
            </a:extLst>
          </p:cNvPr>
          <p:cNvSpPr/>
          <p:nvPr/>
        </p:nvSpPr>
        <p:spPr>
          <a:xfrm rot="21310741">
            <a:off x="9316313" y="1101370"/>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5-Point Star 55">
            <a:extLst>
              <a:ext uri="{FF2B5EF4-FFF2-40B4-BE49-F238E27FC236}">
                <a16:creationId xmlns:a16="http://schemas.microsoft.com/office/drawing/2014/main" id="{B7CB6DB2-1008-AA6B-D8DA-A7ABAC7ABE74}"/>
              </a:ext>
            </a:extLst>
          </p:cNvPr>
          <p:cNvSpPr/>
          <p:nvPr/>
        </p:nvSpPr>
        <p:spPr>
          <a:xfrm rot="21310741">
            <a:off x="11960883" y="211224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5-Point Star 56">
            <a:extLst>
              <a:ext uri="{FF2B5EF4-FFF2-40B4-BE49-F238E27FC236}">
                <a16:creationId xmlns:a16="http://schemas.microsoft.com/office/drawing/2014/main" id="{F237E039-2044-0D12-1DE3-4B88C1000F85}"/>
              </a:ext>
            </a:extLst>
          </p:cNvPr>
          <p:cNvSpPr/>
          <p:nvPr/>
        </p:nvSpPr>
        <p:spPr>
          <a:xfrm rot="21310741">
            <a:off x="7837427" y="2052277"/>
            <a:ext cx="128697" cy="128697"/>
          </a:xfrm>
          <a:prstGeom prst="star5">
            <a:avLst/>
          </a:prstGeom>
          <a:solidFill>
            <a:schemeClr val="bg1">
              <a:alpha val="32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23F62CE-6078-28F3-A129-54615E50A2CB}"/>
              </a:ext>
            </a:extLst>
          </p:cNvPr>
          <p:cNvSpPr txBox="1"/>
          <p:nvPr/>
        </p:nvSpPr>
        <p:spPr>
          <a:xfrm>
            <a:off x="2728503" y="4288496"/>
            <a:ext cx="6147706" cy="1569660"/>
          </a:xfrm>
          <a:prstGeom prst="rect">
            <a:avLst/>
          </a:prstGeom>
          <a:noFill/>
        </p:spPr>
        <p:txBody>
          <a:bodyPr wrap="square">
            <a:spAutoFit/>
          </a:bodyPr>
          <a:lstStyle/>
          <a:p>
            <a:pPr algn="ctr"/>
            <a:r>
              <a:rPr lang="en-US" sz="4800" b="1" dirty="0">
                <a:solidFill>
                  <a:schemeClr val="bg1"/>
                </a:solidFill>
                <a:latin typeface="Montserrat" pitchFamily="2" charset="77"/>
              </a:rPr>
              <a:t>Activity Overview</a:t>
            </a:r>
          </a:p>
          <a:p>
            <a:pPr algn="ctr"/>
            <a:r>
              <a:rPr lang="en-US" sz="4800" b="1" dirty="0">
                <a:solidFill>
                  <a:schemeClr val="bg1"/>
                </a:solidFill>
                <a:latin typeface="Montserrat" pitchFamily="2" charset="77"/>
              </a:rPr>
              <a:t>Stick Structures</a:t>
            </a:r>
            <a:endParaRPr lang="en-US" sz="4000" b="1" dirty="0">
              <a:solidFill>
                <a:schemeClr val="bg1"/>
              </a:solidFill>
              <a:latin typeface="Montserrat" pitchFamily="2" charset="77"/>
            </a:endParaRPr>
          </a:p>
        </p:txBody>
      </p:sp>
      <p:pic>
        <p:nvPicPr>
          <p:cNvPr id="6" name="Picture 5">
            <a:extLst>
              <a:ext uri="{FF2B5EF4-FFF2-40B4-BE49-F238E27FC236}">
                <a16:creationId xmlns:a16="http://schemas.microsoft.com/office/drawing/2014/main" id="{D373D653-65EA-56FA-CF0F-57576545DD2D}"/>
              </a:ext>
            </a:extLst>
          </p:cNvPr>
          <p:cNvPicPr>
            <a:picLocks noChangeAspect="1"/>
          </p:cNvPicPr>
          <p:nvPr/>
        </p:nvPicPr>
        <p:blipFill>
          <a:blip r:embed="rId6"/>
          <a:stretch>
            <a:fillRect/>
          </a:stretch>
        </p:blipFill>
        <p:spPr>
          <a:xfrm>
            <a:off x="2724973" y="2491864"/>
            <a:ext cx="6128304" cy="1542100"/>
          </a:xfrm>
          <a:prstGeom prst="rect">
            <a:avLst/>
          </a:prstGeom>
        </p:spPr>
      </p:pic>
    </p:spTree>
    <p:extLst>
      <p:ext uri="{BB962C8B-B14F-4D97-AF65-F5344CB8AC3E}">
        <p14:creationId xmlns:p14="http://schemas.microsoft.com/office/powerpoint/2010/main" val="27830901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A8F8DE-CCB7-0CD1-B976-36B21FBE93FE}"/>
              </a:ext>
            </a:extLst>
          </p:cNvPr>
          <p:cNvSpPr>
            <a:spLocks noGrp="1"/>
          </p:cNvSpPr>
          <p:nvPr>
            <p:ph type="title"/>
          </p:nvPr>
        </p:nvSpPr>
        <p:spPr>
          <a:xfrm>
            <a:off x="611356" y="127115"/>
            <a:ext cx="10515600" cy="1086506"/>
          </a:xfrm>
        </p:spPr>
        <p:txBody>
          <a:bodyPr>
            <a:normAutofit/>
          </a:bodyPr>
          <a:lstStyle/>
          <a:p>
            <a:r>
              <a:rPr lang="en-US" sz="4000" dirty="0">
                <a:solidFill>
                  <a:schemeClr val="bg1"/>
                </a:solidFill>
                <a:latin typeface="Montserrat"/>
              </a:rPr>
              <a:t>Stick Structures</a:t>
            </a:r>
            <a:endParaRPr lang="en-US" sz="4000" dirty="0">
              <a:solidFill>
                <a:schemeClr val="bg1"/>
              </a:solidFill>
            </a:endParaRPr>
          </a:p>
        </p:txBody>
      </p:sp>
      <p:pic>
        <p:nvPicPr>
          <p:cNvPr id="6" name="Picture 5">
            <a:extLst>
              <a:ext uri="{FF2B5EF4-FFF2-40B4-BE49-F238E27FC236}">
                <a16:creationId xmlns:a16="http://schemas.microsoft.com/office/drawing/2014/main" id="{64AEF7AC-FA8A-CE88-8383-4D9E9AC856FF}"/>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8951F22D-D604-5F70-6E4D-705629504890}"/>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6F342714-C70C-D69E-9888-BBF1DC935050}"/>
              </a:ext>
            </a:extLst>
          </p:cNvPr>
          <p:cNvPicPr>
            <a:picLocks noChangeAspect="1"/>
          </p:cNvPicPr>
          <p:nvPr/>
        </p:nvPicPr>
        <p:blipFill>
          <a:blip r:embed="rId6"/>
          <a:stretch>
            <a:fillRect/>
          </a:stretch>
        </p:blipFill>
        <p:spPr>
          <a:xfrm>
            <a:off x="252255" y="6085416"/>
            <a:ext cx="2080127" cy="532414"/>
          </a:xfrm>
          <a:prstGeom prst="rect">
            <a:avLst/>
          </a:prstGeom>
        </p:spPr>
      </p:pic>
      <p:pic>
        <p:nvPicPr>
          <p:cNvPr id="5" name="Picture 4">
            <a:extLst>
              <a:ext uri="{FF2B5EF4-FFF2-40B4-BE49-F238E27FC236}">
                <a16:creationId xmlns:a16="http://schemas.microsoft.com/office/drawing/2014/main" id="{F5BEC2F9-879B-2504-56D5-532CEBEAEEFA}"/>
              </a:ext>
            </a:extLst>
          </p:cNvPr>
          <p:cNvPicPr>
            <a:picLocks noChangeAspect="1"/>
          </p:cNvPicPr>
          <p:nvPr/>
        </p:nvPicPr>
        <p:blipFill>
          <a:blip r:embed="rId7"/>
          <a:srcRect l="13177" t="10424" r="29923" b="63955"/>
          <a:stretch>
            <a:fillRect/>
          </a:stretch>
        </p:blipFill>
        <p:spPr>
          <a:xfrm>
            <a:off x="6287663" y="2031254"/>
            <a:ext cx="5669280" cy="3300731"/>
          </a:xfrm>
          <a:prstGeom prst="rect">
            <a:avLst/>
          </a:prstGeom>
        </p:spPr>
      </p:pic>
      <p:pic>
        <p:nvPicPr>
          <p:cNvPr id="9" name="Picture 8">
            <a:extLst>
              <a:ext uri="{FF2B5EF4-FFF2-40B4-BE49-F238E27FC236}">
                <a16:creationId xmlns:a16="http://schemas.microsoft.com/office/drawing/2014/main" id="{1D7D7942-4FDB-FB38-455B-2ECBBAC09F1F}"/>
              </a:ext>
            </a:extLst>
          </p:cNvPr>
          <p:cNvPicPr>
            <a:picLocks noChangeAspect="1"/>
          </p:cNvPicPr>
          <p:nvPr/>
        </p:nvPicPr>
        <p:blipFill>
          <a:blip r:embed="rId8"/>
          <a:stretch>
            <a:fillRect/>
          </a:stretch>
        </p:blipFill>
        <p:spPr>
          <a:xfrm>
            <a:off x="593781" y="1213621"/>
            <a:ext cx="6182264" cy="4868247"/>
          </a:xfrm>
          <a:prstGeom prst="rect">
            <a:avLst/>
          </a:prstGeom>
        </p:spPr>
      </p:pic>
    </p:spTree>
    <p:extLst>
      <p:ext uri="{BB962C8B-B14F-4D97-AF65-F5344CB8AC3E}">
        <p14:creationId xmlns:p14="http://schemas.microsoft.com/office/powerpoint/2010/main" val="2960108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FE7E07E-BF3D-BF29-E1CE-7C7D2232CAEA}"/>
              </a:ext>
            </a:extLst>
          </p:cNvPr>
          <p:cNvSpPr>
            <a:spLocks noGrp="1"/>
          </p:cNvSpPr>
          <p:nvPr>
            <p:ph type="title"/>
          </p:nvPr>
        </p:nvSpPr>
        <p:spPr>
          <a:xfrm>
            <a:off x="1904118" y="147485"/>
            <a:ext cx="4049787" cy="859429"/>
          </a:xfrm>
        </p:spPr>
        <p:txBody>
          <a:bodyPr>
            <a:normAutofit/>
          </a:bodyPr>
          <a:lstStyle/>
          <a:p>
            <a:pPr algn="l"/>
            <a:r>
              <a:rPr lang="en-US" sz="3200" b="1">
                <a:solidFill>
                  <a:schemeClr val="bg1"/>
                </a:solidFill>
                <a:latin typeface="Montserrat"/>
              </a:rPr>
              <a:t>Materials Matter!</a:t>
            </a:r>
            <a:endParaRPr lang="en-US" sz="32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853C6600-860B-B207-0B9E-3383C72C2BA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DB99A8FE-D85F-19F3-881F-8EC8BED94E3B}"/>
              </a:ext>
            </a:extLst>
          </p:cNvPr>
          <p:cNvPicPr>
            <a:picLocks noChangeAspect="1"/>
          </p:cNvPicPr>
          <p:nvPr/>
        </p:nvPicPr>
        <p:blipFill>
          <a:blip r:embed="rId5"/>
          <a:stretch>
            <a:fillRect/>
          </a:stretch>
        </p:blipFill>
        <p:spPr>
          <a:xfrm>
            <a:off x="5902836" y="124373"/>
            <a:ext cx="1659973" cy="469598"/>
          </a:xfrm>
          <a:prstGeom prst="rect">
            <a:avLst/>
          </a:prstGeom>
        </p:spPr>
      </p:pic>
      <p:pic>
        <p:nvPicPr>
          <p:cNvPr id="19" name="Picture 18">
            <a:extLst>
              <a:ext uri="{FF2B5EF4-FFF2-40B4-BE49-F238E27FC236}">
                <a16:creationId xmlns:a16="http://schemas.microsoft.com/office/drawing/2014/main" id="{96C9A1E2-D295-C9BB-1EA2-FE97D8302731}"/>
              </a:ext>
            </a:extLst>
          </p:cNvPr>
          <p:cNvPicPr>
            <a:picLocks noChangeAspect="1"/>
          </p:cNvPicPr>
          <p:nvPr/>
        </p:nvPicPr>
        <p:blipFill>
          <a:blip r:embed="rId6"/>
          <a:stretch>
            <a:fillRect/>
          </a:stretch>
        </p:blipFill>
        <p:spPr>
          <a:xfrm>
            <a:off x="174023" y="6244876"/>
            <a:ext cx="2158360" cy="552438"/>
          </a:xfrm>
          <a:prstGeom prst="rect">
            <a:avLst/>
          </a:prstGeom>
        </p:spPr>
      </p:pic>
      <p:sp>
        <p:nvSpPr>
          <p:cNvPr id="3" name="Rectangle 1">
            <a:extLst>
              <a:ext uri="{FF2B5EF4-FFF2-40B4-BE49-F238E27FC236}">
                <a16:creationId xmlns:a16="http://schemas.microsoft.com/office/drawing/2014/main" id="{317F4F12-DEEA-93EE-FFC1-37840148E591}"/>
              </a:ext>
            </a:extLst>
          </p:cNvPr>
          <p:cNvSpPr>
            <a:spLocks noChangeArrowheads="1"/>
          </p:cNvSpPr>
          <p:nvPr/>
        </p:nvSpPr>
        <p:spPr bwMode="auto">
          <a:xfrm>
            <a:off x="468085" y="2203123"/>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pic>
        <p:nvPicPr>
          <p:cNvPr id="15" name="Picture 14">
            <a:extLst>
              <a:ext uri="{FF2B5EF4-FFF2-40B4-BE49-F238E27FC236}">
                <a16:creationId xmlns:a16="http://schemas.microsoft.com/office/drawing/2014/main" id="{EB088596-A9D1-62A9-C8E3-F580B9ABA7A7}"/>
              </a:ext>
            </a:extLst>
          </p:cNvPr>
          <p:cNvPicPr>
            <a:picLocks noChangeAspect="1"/>
          </p:cNvPicPr>
          <p:nvPr/>
        </p:nvPicPr>
        <p:blipFill>
          <a:blip r:embed="rId7"/>
          <a:srcRect l="22074"/>
          <a:stretch>
            <a:fillRect/>
          </a:stretch>
        </p:blipFill>
        <p:spPr>
          <a:xfrm>
            <a:off x="-1" y="1068881"/>
            <a:ext cx="10049140" cy="4692260"/>
          </a:xfrm>
          <a:prstGeom prst="rect">
            <a:avLst/>
          </a:prstGeom>
          <a:ln>
            <a:noFill/>
          </a:ln>
          <a:effectLst>
            <a:outerShdw blurRad="292100" dist="139700" dir="2700000" algn="tl" rotWithShape="0">
              <a:srgbClr val="333333">
                <a:alpha val="65000"/>
              </a:srgbClr>
            </a:outerShdw>
            <a:softEdge rad="69725"/>
          </a:effectLst>
        </p:spPr>
      </p:pic>
      <p:sp>
        <p:nvSpPr>
          <p:cNvPr id="17" name="TextBox 16">
            <a:extLst>
              <a:ext uri="{FF2B5EF4-FFF2-40B4-BE49-F238E27FC236}">
                <a16:creationId xmlns:a16="http://schemas.microsoft.com/office/drawing/2014/main" id="{8E83AF43-262D-2671-F1A0-D40B2170D144}"/>
              </a:ext>
            </a:extLst>
          </p:cNvPr>
          <p:cNvSpPr txBox="1"/>
          <p:nvPr/>
        </p:nvSpPr>
        <p:spPr>
          <a:xfrm>
            <a:off x="516906" y="1503805"/>
            <a:ext cx="6498843" cy="923330"/>
          </a:xfrm>
          <a:prstGeom prst="rect">
            <a:avLst/>
          </a:prstGeom>
          <a:noFill/>
        </p:spPr>
        <p:txBody>
          <a:bodyPr wrap="square" rtlCol="0">
            <a:spAutoFit/>
          </a:bodyPr>
          <a:lstStyle/>
          <a:p>
            <a:pPr algn="ctr"/>
            <a:r>
              <a:rPr lang="en-US" b="1">
                <a:solidFill>
                  <a:srgbClr val="2E3192"/>
                </a:solidFill>
                <a:latin typeface="Montserrat" pitchFamily="2" charset="77"/>
              </a:rPr>
              <a:t>Have you ever </a:t>
            </a:r>
            <a:r>
              <a:rPr lang="en-US" b="1">
                <a:solidFill>
                  <a:srgbClr val="ED1C24"/>
                </a:solidFill>
                <a:latin typeface="Montserrat" pitchFamily="2" charset="77"/>
              </a:rPr>
              <a:t>built</a:t>
            </a:r>
            <a:r>
              <a:rPr lang="en-US" b="1">
                <a:solidFill>
                  <a:srgbClr val="2E3192"/>
                </a:solidFill>
                <a:latin typeface="Montserrat" pitchFamily="2" charset="77"/>
              </a:rPr>
              <a:t> something fall and watched it fall over? Some </a:t>
            </a:r>
            <a:r>
              <a:rPr lang="en-US" b="1">
                <a:solidFill>
                  <a:srgbClr val="ED1C24"/>
                </a:solidFill>
                <a:latin typeface="Montserrat" pitchFamily="2" charset="77"/>
              </a:rPr>
              <a:t>structures</a:t>
            </a:r>
            <a:r>
              <a:rPr lang="en-US" b="1">
                <a:solidFill>
                  <a:srgbClr val="2E3192"/>
                </a:solidFill>
                <a:latin typeface="Montserrat" pitchFamily="2" charset="77"/>
              </a:rPr>
              <a:t> stand up easily, and others need to be changed to stay standing.  </a:t>
            </a:r>
            <a:endParaRPr lang="en-US" b="1" dirty="0">
              <a:solidFill>
                <a:srgbClr val="2E3192"/>
              </a:solidFill>
              <a:latin typeface="Montserrat" pitchFamily="2" charset="77"/>
            </a:endParaRPr>
          </a:p>
        </p:txBody>
      </p:sp>
      <p:sp>
        <p:nvSpPr>
          <p:cNvPr id="18" name="Rounded Rectangle 17">
            <a:extLst>
              <a:ext uri="{FF2B5EF4-FFF2-40B4-BE49-F238E27FC236}">
                <a16:creationId xmlns:a16="http://schemas.microsoft.com/office/drawing/2014/main" id="{C713FAD9-BA1E-9F49-A158-B38D75BF9698}"/>
              </a:ext>
            </a:extLst>
          </p:cNvPr>
          <p:cNvSpPr/>
          <p:nvPr/>
        </p:nvSpPr>
        <p:spPr>
          <a:xfrm>
            <a:off x="516906" y="1456786"/>
            <a:ext cx="6491163" cy="1049569"/>
          </a:xfrm>
          <a:prstGeom prst="roundRect">
            <a:avLst/>
          </a:prstGeom>
          <a:noFill/>
          <a:ln w="38100">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D1C24"/>
              </a:solidFill>
            </a:endParaRPr>
          </a:p>
        </p:txBody>
      </p:sp>
      <p:sp>
        <p:nvSpPr>
          <p:cNvPr id="22" name="TextBox 21">
            <a:extLst>
              <a:ext uri="{FF2B5EF4-FFF2-40B4-BE49-F238E27FC236}">
                <a16:creationId xmlns:a16="http://schemas.microsoft.com/office/drawing/2014/main" id="{31B13298-82DB-916B-F7F7-15C5DF1020DB}"/>
              </a:ext>
            </a:extLst>
          </p:cNvPr>
          <p:cNvSpPr txBox="1"/>
          <p:nvPr/>
        </p:nvSpPr>
        <p:spPr>
          <a:xfrm>
            <a:off x="1010136" y="2903242"/>
            <a:ext cx="5780268" cy="1754326"/>
          </a:xfrm>
          <a:prstGeom prst="rect">
            <a:avLst/>
          </a:prstGeom>
          <a:noFill/>
        </p:spPr>
        <p:txBody>
          <a:bodyPr wrap="square" rtlCol="0">
            <a:spAutoFit/>
          </a:bodyPr>
          <a:lstStyle/>
          <a:p>
            <a:r>
              <a:rPr lang="en-US">
                <a:solidFill>
                  <a:srgbClr val="2E3192"/>
                </a:solidFill>
                <a:latin typeface="Montserrat" pitchFamily="2" charset="77"/>
              </a:rPr>
              <a:t>Builders use shapes to make structures, like towers and bridges. Flat shapes can be </a:t>
            </a:r>
            <a:r>
              <a:rPr lang="en-US" b="1">
                <a:solidFill>
                  <a:srgbClr val="ED1C24"/>
                </a:solidFill>
                <a:latin typeface="Montserrat" pitchFamily="2" charset="77"/>
              </a:rPr>
              <a:t>connected</a:t>
            </a:r>
            <a:r>
              <a:rPr lang="en-US">
                <a:solidFill>
                  <a:srgbClr val="2E3192"/>
                </a:solidFill>
                <a:latin typeface="Montserrat" pitchFamily="2" charset="77"/>
              </a:rPr>
              <a:t> and built upward to make structures that have </a:t>
            </a:r>
            <a:r>
              <a:rPr lang="en-US" b="1">
                <a:solidFill>
                  <a:srgbClr val="ED1C24"/>
                </a:solidFill>
                <a:latin typeface="Montserrat" pitchFamily="2" charset="77"/>
              </a:rPr>
              <a:t>height</a:t>
            </a:r>
            <a:r>
              <a:rPr lang="en-US">
                <a:solidFill>
                  <a:srgbClr val="2E3192"/>
                </a:solidFill>
                <a:latin typeface="Montserrat" pitchFamily="2" charset="77"/>
              </a:rPr>
              <a:t>. How shapes are stacked and connected can help a structure stay standing.  </a:t>
            </a:r>
          </a:p>
          <a:p>
            <a:endParaRPr lang="en-US"/>
          </a:p>
        </p:txBody>
      </p:sp>
      <p:sp>
        <p:nvSpPr>
          <p:cNvPr id="24" name="Rounded Rectangle 23">
            <a:extLst>
              <a:ext uri="{FF2B5EF4-FFF2-40B4-BE49-F238E27FC236}">
                <a16:creationId xmlns:a16="http://schemas.microsoft.com/office/drawing/2014/main" id="{159F26A0-E022-77E4-1E7A-4DFC5C77ABCB}"/>
              </a:ext>
            </a:extLst>
          </p:cNvPr>
          <p:cNvSpPr/>
          <p:nvPr/>
        </p:nvSpPr>
        <p:spPr>
          <a:xfrm>
            <a:off x="3115842" y="5832884"/>
            <a:ext cx="8765850" cy="913843"/>
          </a:xfrm>
          <a:prstGeom prst="roundRect">
            <a:avLst/>
          </a:prstGeom>
          <a:noFill/>
          <a:ln w="19050">
            <a:solidFill>
              <a:schemeClr val="bg1"/>
            </a:solidFill>
          </a:ln>
          <a:effectLst>
            <a:outerShdw blurRad="2159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5" name="TextBox 24">
            <a:extLst>
              <a:ext uri="{FF2B5EF4-FFF2-40B4-BE49-F238E27FC236}">
                <a16:creationId xmlns:a16="http://schemas.microsoft.com/office/drawing/2014/main" id="{B8A38AE1-A90E-5B3E-3F1D-758141E32150}"/>
              </a:ext>
            </a:extLst>
          </p:cNvPr>
          <p:cNvSpPr txBox="1"/>
          <p:nvPr/>
        </p:nvSpPr>
        <p:spPr>
          <a:xfrm>
            <a:off x="3400901" y="5896703"/>
            <a:ext cx="8617076" cy="830997"/>
          </a:xfrm>
          <a:prstGeom prst="rect">
            <a:avLst/>
          </a:prstGeom>
          <a:noFill/>
        </p:spPr>
        <p:txBody>
          <a:bodyPr wrap="square">
            <a:spAutoFit/>
          </a:bodyPr>
          <a:lstStyle/>
          <a:p>
            <a:r>
              <a:rPr lang="en-US" sz="1600">
                <a:solidFill>
                  <a:schemeClr val="bg1"/>
                </a:solidFill>
                <a:latin typeface="Montserrat" pitchFamily="2" charset="77"/>
              </a:rPr>
              <a:t>As you build, test, and make changes, you will notice which shapes and materials help your structure stand up better. Builders and engineers do the same thing when they design and improve real structures.  </a:t>
            </a:r>
          </a:p>
        </p:txBody>
      </p:sp>
      <p:cxnSp>
        <p:nvCxnSpPr>
          <p:cNvPr id="4" name="Straight Connector 3">
            <a:extLst>
              <a:ext uri="{FF2B5EF4-FFF2-40B4-BE49-F238E27FC236}">
                <a16:creationId xmlns:a16="http://schemas.microsoft.com/office/drawing/2014/main" id="{57BCED5D-743E-0EFD-3A1A-5D316654CFFF}"/>
              </a:ext>
            </a:extLst>
          </p:cNvPr>
          <p:cNvCxnSpPr>
            <a:cxnSpLocks/>
          </p:cNvCxnSpPr>
          <p:nvPr/>
        </p:nvCxnSpPr>
        <p:spPr>
          <a:xfrm>
            <a:off x="1629909" y="854612"/>
            <a:ext cx="4540722"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7" name="5-Point Star 6">
            <a:extLst>
              <a:ext uri="{FF2B5EF4-FFF2-40B4-BE49-F238E27FC236}">
                <a16:creationId xmlns:a16="http://schemas.microsoft.com/office/drawing/2014/main" id="{CB778E79-0EDD-65CE-E4FE-D608E6B643AD}"/>
              </a:ext>
            </a:extLst>
          </p:cNvPr>
          <p:cNvSpPr/>
          <p:nvPr/>
        </p:nvSpPr>
        <p:spPr>
          <a:xfrm>
            <a:off x="6255533" y="72349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CC2F650-48EC-46A2-B7C2-D71EE01FCAFB}"/>
              </a:ext>
            </a:extLst>
          </p:cNvPr>
          <p:cNvSpPr txBox="1"/>
          <p:nvPr/>
        </p:nvSpPr>
        <p:spPr>
          <a:xfrm>
            <a:off x="985966" y="4446924"/>
            <a:ext cx="5477226" cy="923330"/>
          </a:xfrm>
          <a:prstGeom prst="rect">
            <a:avLst/>
          </a:prstGeom>
          <a:noFill/>
        </p:spPr>
        <p:txBody>
          <a:bodyPr wrap="square" rtlCol="0">
            <a:spAutoFit/>
          </a:bodyPr>
          <a:lstStyle/>
          <a:p>
            <a:r>
              <a:rPr lang="en-US" dirty="0">
                <a:solidFill>
                  <a:srgbClr val="2E3192"/>
                </a:solidFill>
                <a:latin typeface="Montserrat" pitchFamily="2" charset="77"/>
              </a:rPr>
              <a:t>Materials matter, too. Some materials are soft and squishy, and other materials are more firm, and hold their shape.</a:t>
            </a:r>
            <a:endParaRPr lang="en-US" dirty="0"/>
          </a:p>
        </p:txBody>
      </p:sp>
      <p:cxnSp>
        <p:nvCxnSpPr>
          <p:cNvPr id="11" name="Straight Connector 10">
            <a:extLst>
              <a:ext uri="{FF2B5EF4-FFF2-40B4-BE49-F238E27FC236}">
                <a16:creationId xmlns:a16="http://schemas.microsoft.com/office/drawing/2014/main" id="{311F85E1-CD91-50CE-08B4-F7D83C65B1C8}"/>
              </a:ext>
            </a:extLst>
          </p:cNvPr>
          <p:cNvCxnSpPr>
            <a:cxnSpLocks/>
          </p:cNvCxnSpPr>
          <p:nvPr/>
        </p:nvCxnSpPr>
        <p:spPr>
          <a:xfrm>
            <a:off x="1075302" y="4390888"/>
            <a:ext cx="5707421" cy="0"/>
          </a:xfrm>
          <a:prstGeom prst="line">
            <a:avLst/>
          </a:prstGeom>
          <a:ln>
            <a:solidFill>
              <a:srgbClr val="ED1C24"/>
            </a:solidFill>
            <a:prstDash val="sysDot"/>
          </a:ln>
        </p:spPr>
        <p:style>
          <a:lnRef idx="2">
            <a:schemeClr val="accent1"/>
          </a:lnRef>
          <a:fillRef idx="0">
            <a:schemeClr val="accent1"/>
          </a:fillRef>
          <a:effectRef idx="1">
            <a:schemeClr val="accent1"/>
          </a:effectRef>
          <a:fontRef idx="minor">
            <a:schemeClr val="tx1"/>
          </a:fontRef>
        </p:style>
      </p:cxnSp>
      <p:pic>
        <p:nvPicPr>
          <p:cNvPr id="14" name="Picture 13">
            <a:extLst>
              <a:ext uri="{FF2B5EF4-FFF2-40B4-BE49-F238E27FC236}">
                <a16:creationId xmlns:a16="http://schemas.microsoft.com/office/drawing/2014/main" id="{4C8D143C-8CBD-057B-4DF1-FBA36C0B1E2B}"/>
              </a:ext>
            </a:extLst>
          </p:cNvPr>
          <p:cNvPicPr>
            <a:picLocks noChangeAspect="1"/>
          </p:cNvPicPr>
          <p:nvPr/>
        </p:nvPicPr>
        <p:blipFill>
          <a:blip r:embed="rId8"/>
          <a:stretch>
            <a:fillRect/>
          </a:stretch>
        </p:blipFill>
        <p:spPr>
          <a:xfrm>
            <a:off x="6587731" y="1193766"/>
            <a:ext cx="2693020" cy="3620126"/>
          </a:xfrm>
          <a:prstGeom prst="rect">
            <a:avLst/>
          </a:prstGeom>
          <a:effectLst>
            <a:outerShdw blurRad="101600" dist="38100" dir="8100000" sx="101000" sy="101000" algn="tr" rotWithShape="0">
              <a:prstClr val="black">
                <a:alpha val="40000"/>
              </a:prstClr>
            </a:outerShdw>
          </a:effectLst>
        </p:spPr>
      </p:pic>
      <p:pic>
        <p:nvPicPr>
          <p:cNvPr id="27" name="Picture 26">
            <a:extLst>
              <a:ext uri="{FF2B5EF4-FFF2-40B4-BE49-F238E27FC236}">
                <a16:creationId xmlns:a16="http://schemas.microsoft.com/office/drawing/2014/main" id="{A102BA21-3203-90FC-31F8-E08DF7319731}"/>
              </a:ext>
            </a:extLst>
          </p:cNvPr>
          <p:cNvPicPr>
            <a:picLocks noChangeAspect="1"/>
          </p:cNvPicPr>
          <p:nvPr/>
        </p:nvPicPr>
        <p:blipFill>
          <a:blip r:embed="rId9"/>
          <a:srcRect l="29882" t="6049" r="42791" b="47534"/>
          <a:stretch>
            <a:fillRect/>
          </a:stretch>
        </p:blipFill>
        <p:spPr>
          <a:xfrm>
            <a:off x="74901" y="4442964"/>
            <a:ext cx="969852" cy="926651"/>
          </a:xfrm>
          <a:prstGeom prst="rect">
            <a:avLst/>
          </a:prstGeom>
          <a:effectLst>
            <a:outerShdw blurRad="127000" dist="38100" dir="8100000" sx="103000" sy="103000" algn="tr" rotWithShape="0">
              <a:prstClr val="black">
                <a:alpha val="40000"/>
              </a:prstClr>
            </a:outerShdw>
          </a:effectLst>
        </p:spPr>
      </p:pic>
      <p:pic>
        <p:nvPicPr>
          <p:cNvPr id="29" name="Picture 28">
            <a:extLst>
              <a:ext uri="{FF2B5EF4-FFF2-40B4-BE49-F238E27FC236}">
                <a16:creationId xmlns:a16="http://schemas.microsoft.com/office/drawing/2014/main" id="{FC1626CA-84A6-AB45-0684-57EEEBE42F91}"/>
              </a:ext>
            </a:extLst>
          </p:cNvPr>
          <p:cNvPicPr>
            <a:picLocks noChangeAspect="1"/>
          </p:cNvPicPr>
          <p:nvPr/>
        </p:nvPicPr>
        <p:blipFill>
          <a:blip r:embed="rId9"/>
          <a:srcRect t="4824" r="69573" b="47178"/>
          <a:stretch>
            <a:fillRect/>
          </a:stretch>
        </p:blipFill>
        <p:spPr>
          <a:xfrm>
            <a:off x="-47384" y="3022488"/>
            <a:ext cx="1095835" cy="972416"/>
          </a:xfrm>
          <a:prstGeom prst="rect">
            <a:avLst/>
          </a:prstGeom>
          <a:effectLst>
            <a:outerShdw blurRad="127000" dist="38100" dir="8100000" sx="103000" sy="103000" algn="tr" rotWithShape="0">
              <a:prstClr val="black">
                <a:alpha val="40000"/>
              </a:prstClr>
            </a:outerShdw>
          </a:effectLst>
        </p:spPr>
      </p:pic>
      <p:sp>
        <p:nvSpPr>
          <p:cNvPr id="32" name="Rounded Rectangle 31">
            <a:extLst>
              <a:ext uri="{FF2B5EF4-FFF2-40B4-BE49-F238E27FC236}">
                <a16:creationId xmlns:a16="http://schemas.microsoft.com/office/drawing/2014/main" id="{993DA938-9CE2-8E2B-5451-832B7F6F895D}"/>
              </a:ext>
            </a:extLst>
          </p:cNvPr>
          <p:cNvSpPr/>
          <p:nvPr/>
        </p:nvSpPr>
        <p:spPr>
          <a:xfrm>
            <a:off x="9324957" y="2871291"/>
            <a:ext cx="2693020" cy="2104442"/>
          </a:xfrm>
          <a:prstGeom prst="roundRect">
            <a:avLst/>
          </a:prstGeom>
          <a:noFill/>
          <a:ln w="38100">
            <a:solidFill>
              <a:srgbClr val="ED1C2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ED1C24"/>
              </a:solidFill>
            </a:endParaRPr>
          </a:p>
        </p:txBody>
      </p:sp>
      <p:pic>
        <p:nvPicPr>
          <p:cNvPr id="26" name="Picture 25">
            <a:extLst>
              <a:ext uri="{FF2B5EF4-FFF2-40B4-BE49-F238E27FC236}">
                <a16:creationId xmlns:a16="http://schemas.microsoft.com/office/drawing/2014/main" id="{95071D0F-2EB0-13DF-1831-9970F02E46E0}"/>
              </a:ext>
            </a:extLst>
          </p:cNvPr>
          <p:cNvPicPr>
            <a:picLocks noChangeAspect="1"/>
          </p:cNvPicPr>
          <p:nvPr/>
        </p:nvPicPr>
        <p:blipFill>
          <a:blip r:embed="rId9"/>
          <a:srcRect l="57794" t="6127" r="14075" b="48336"/>
          <a:stretch>
            <a:fillRect/>
          </a:stretch>
        </p:blipFill>
        <p:spPr>
          <a:xfrm>
            <a:off x="9093438" y="2229489"/>
            <a:ext cx="913061" cy="831422"/>
          </a:xfrm>
          <a:prstGeom prst="rect">
            <a:avLst/>
          </a:prstGeom>
          <a:effectLst>
            <a:outerShdw blurRad="127000" dist="38100" dir="8100000" sx="103000" sy="103000" algn="tr" rotWithShape="0">
              <a:prstClr val="black">
                <a:alpha val="40000"/>
              </a:prstClr>
            </a:outerShdw>
          </a:effectLst>
        </p:spPr>
      </p:pic>
      <p:sp>
        <p:nvSpPr>
          <p:cNvPr id="31" name="TextBox 30">
            <a:extLst>
              <a:ext uri="{FF2B5EF4-FFF2-40B4-BE49-F238E27FC236}">
                <a16:creationId xmlns:a16="http://schemas.microsoft.com/office/drawing/2014/main" id="{7EC5F850-3C71-76BE-9F1F-8837444A9C5D}"/>
              </a:ext>
            </a:extLst>
          </p:cNvPr>
          <p:cNvSpPr txBox="1"/>
          <p:nvPr/>
        </p:nvSpPr>
        <p:spPr>
          <a:xfrm>
            <a:off x="9440395" y="3003829"/>
            <a:ext cx="2535401" cy="2369880"/>
          </a:xfrm>
          <a:prstGeom prst="rect">
            <a:avLst/>
          </a:prstGeom>
          <a:noFill/>
        </p:spPr>
        <p:txBody>
          <a:bodyPr wrap="square" rtlCol="0">
            <a:spAutoFit/>
          </a:bodyPr>
          <a:lstStyle/>
          <a:p>
            <a:r>
              <a:rPr lang="en-US" sz="1600" dirty="0">
                <a:solidFill>
                  <a:schemeClr val="bg1"/>
                </a:solidFill>
                <a:latin typeface="Montserrat" pitchFamily="2" charset="77"/>
              </a:rPr>
              <a:t>In this activity, you will build using </a:t>
            </a:r>
            <a:r>
              <a:rPr lang="en-US" sz="1600" b="1" dirty="0">
                <a:solidFill>
                  <a:schemeClr val="bg1"/>
                </a:solidFill>
                <a:latin typeface="Montserrat" pitchFamily="2" charset="77"/>
              </a:rPr>
              <a:t>pom-poms</a:t>
            </a:r>
            <a:r>
              <a:rPr lang="en-US" sz="1600" dirty="0">
                <a:solidFill>
                  <a:schemeClr val="bg1"/>
                </a:solidFill>
                <a:latin typeface="Montserrat" pitchFamily="2" charset="77"/>
              </a:rPr>
              <a:t> and </a:t>
            </a:r>
            <a:r>
              <a:rPr lang="en-US" sz="1600" b="1" dirty="0">
                <a:solidFill>
                  <a:schemeClr val="bg1"/>
                </a:solidFill>
                <a:latin typeface="Montserrat" pitchFamily="2" charset="77"/>
              </a:rPr>
              <a:t>play dough</a:t>
            </a:r>
            <a:r>
              <a:rPr lang="en-US" sz="1600" dirty="0">
                <a:solidFill>
                  <a:schemeClr val="bg1"/>
                </a:solidFill>
                <a:latin typeface="Montserrat" pitchFamily="2" charset="77"/>
              </a:rPr>
              <a:t> to see how different materials affect the balance and strength</a:t>
            </a:r>
          </a:p>
          <a:p>
            <a:r>
              <a:rPr lang="en-US" sz="1600" dirty="0">
                <a:solidFill>
                  <a:schemeClr val="bg1"/>
                </a:solidFill>
                <a:latin typeface="Montserrat" pitchFamily="2" charset="77"/>
              </a:rPr>
              <a:t>of your structure.  </a:t>
            </a:r>
          </a:p>
          <a:p>
            <a:r>
              <a:rPr lang="en-US" dirty="0">
                <a:solidFill>
                  <a:schemeClr val="bg1"/>
                </a:solidFill>
                <a:latin typeface="Montserrat" pitchFamily="2" charset="77"/>
              </a:rPr>
              <a:t> </a:t>
            </a:r>
          </a:p>
          <a:p>
            <a:endParaRPr lang="en-US" dirty="0"/>
          </a:p>
        </p:txBody>
      </p:sp>
      <p:pic>
        <p:nvPicPr>
          <p:cNvPr id="34" name="Picture 33">
            <a:extLst>
              <a:ext uri="{FF2B5EF4-FFF2-40B4-BE49-F238E27FC236}">
                <a16:creationId xmlns:a16="http://schemas.microsoft.com/office/drawing/2014/main" id="{90AD929A-C654-599F-16F1-AAA98DB5F270}"/>
              </a:ext>
            </a:extLst>
          </p:cNvPr>
          <p:cNvPicPr>
            <a:picLocks noChangeAspect="1"/>
          </p:cNvPicPr>
          <p:nvPr/>
        </p:nvPicPr>
        <p:blipFill>
          <a:blip r:embed="rId10"/>
          <a:srcRect l="16547" t="48359" r="51177" b="3792"/>
          <a:stretch>
            <a:fillRect/>
          </a:stretch>
        </p:blipFill>
        <p:spPr>
          <a:xfrm>
            <a:off x="2351981" y="5770427"/>
            <a:ext cx="1255151" cy="1046694"/>
          </a:xfrm>
          <a:prstGeom prst="ellipse">
            <a:avLst/>
          </a:prstGeom>
          <a:effectLst>
            <a:outerShdw blurRad="165100" dist="38100" dir="8100000" sx="102000" sy="102000" algn="tr" rotWithShape="0">
              <a:prstClr val="black">
                <a:alpha val="40000"/>
              </a:prstClr>
            </a:outerShdw>
          </a:effectLst>
        </p:spPr>
      </p:pic>
    </p:spTree>
    <p:extLst>
      <p:ext uri="{BB962C8B-B14F-4D97-AF65-F5344CB8AC3E}">
        <p14:creationId xmlns:p14="http://schemas.microsoft.com/office/powerpoint/2010/main" val="1654160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a:stretch>
        </a:blipFill>
        <a:effectLst/>
      </p:bgPr>
    </p:bg>
    <p:spTree>
      <p:nvGrpSpPr>
        <p:cNvPr id="1" name="">
          <a:extLst>
            <a:ext uri="{FF2B5EF4-FFF2-40B4-BE49-F238E27FC236}">
              <a16:creationId xmlns:a16="http://schemas.microsoft.com/office/drawing/2014/main" id="{6D85E939-515D-0C25-D1C7-187C549FBF1D}"/>
            </a:ext>
          </a:extLst>
        </p:cNvPr>
        <p:cNvGrpSpPr/>
        <p:nvPr/>
      </p:nvGrpSpPr>
      <p:grpSpPr>
        <a:xfrm>
          <a:off x="0" y="0"/>
          <a:ext cx="0" cy="0"/>
          <a:chOff x="0" y="0"/>
          <a:chExt cx="0" cy="0"/>
        </a:xfrm>
      </p:grpSpPr>
      <p:pic>
        <p:nvPicPr>
          <p:cNvPr id="57" name="Picture 56">
            <a:extLst>
              <a:ext uri="{FF2B5EF4-FFF2-40B4-BE49-F238E27FC236}">
                <a16:creationId xmlns:a16="http://schemas.microsoft.com/office/drawing/2014/main" id="{E3C24F74-CB17-9BF2-7C04-7726FE0674E7}"/>
              </a:ext>
            </a:extLst>
          </p:cNvPr>
          <p:cNvPicPr>
            <a:picLocks noChangeAspect="1"/>
          </p:cNvPicPr>
          <p:nvPr/>
        </p:nvPicPr>
        <p:blipFill>
          <a:blip r:embed="rId4"/>
          <a:stretch>
            <a:fillRect/>
          </a:stretch>
        </p:blipFill>
        <p:spPr>
          <a:xfrm>
            <a:off x="11323891" y="6013311"/>
            <a:ext cx="915816" cy="707676"/>
          </a:xfrm>
          <a:prstGeom prst="rect">
            <a:avLst/>
          </a:prstGeom>
        </p:spPr>
      </p:pic>
      <p:sp>
        <p:nvSpPr>
          <p:cNvPr id="12" name="5-Point Star 11">
            <a:extLst>
              <a:ext uri="{FF2B5EF4-FFF2-40B4-BE49-F238E27FC236}">
                <a16:creationId xmlns:a16="http://schemas.microsoft.com/office/drawing/2014/main" id="{259A4FD0-FC45-28C2-91EA-D0D12EEFA95F}"/>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E2311098-2F79-0781-F840-B36D0C72D752}"/>
              </a:ext>
            </a:extLst>
          </p:cNvPr>
          <p:cNvSpPr/>
          <p:nvPr/>
        </p:nvSpPr>
        <p:spPr>
          <a:xfrm>
            <a:off x="8887738" y="93711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74EFCD6F-A889-86DB-E548-52C067172ED5}"/>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5DB4DEEA-19BE-1D36-71E3-ACD61D1B7BD4}"/>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DE7F18AD-0CDA-BA44-9A09-3268E4AB3A0F}"/>
              </a:ext>
            </a:extLst>
          </p:cNvPr>
          <p:cNvSpPr/>
          <p:nvPr/>
        </p:nvSpPr>
        <p:spPr>
          <a:xfrm rot="2148141">
            <a:off x="11307158" y="96876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952FF669-3045-D1FD-E7A5-CE1C1C182A29}"/>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34A31639-A57C-80E0-3C04-9A89019D65F5}"/>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19D47A7D-69A6-B7F1-2E89-B8D11E0C64A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E11B7FC1-EAA9-3DB3-D66C-8260646873F8}"/>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7423881-966F-8C43-8BC1-969D74F971F3}"/>
              </a:ext>
            </a:extLst>
          </p:cNvPr>
          <p:cNvSpPr/>
          <p:nvPr/>
        </p:nvSpPr>
        <p:spPr>
          <a:xfrm>
            <a:off x="10598876" y="140183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7886F478-7CD7-D92D-1756-A36D082275FC}"/>
              </a:ext>
            </a:extLst>
          </p:cNvPr>
          <p:cNvSpPr/>
          <p:nvPr/>
        </p:nvSpPr>
        <p:spPr>
          <a:xfrm>
            <a:off x="2278515" y="9033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98FE63DE-9A33-D24C-E2D3-DBACA872993F}"/>
              </a:ext>
            </a:extLst>
          </p:cNvPr>
          <p:cNvSpPr/>
          <p:nvPr/>
        </p:nvSpPr>
        <p:spPr>
          <a:xfrm>
            <a:off x="957012" y="62254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1DDC6679-0BC2-2170-77DF-9BA1E89679CD}"/>
              </a:ext>
            </a:extLst>
          </p:cNvPr>
          <p:cNvSpPr/>
          <p:nvPr/>
        </p:nvSpPr>
        <p:spPr>
          <a:xfrm>
            <a:off x="10191162" y="85268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4973FAF4-FE32-37E4-C287-A73CBFDE9E21}"/>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6C9271BB-2E86-E992-597C-5D6A07DB8374}"/>
              </a:ext>
            </a:extLst>
          </p:cNvPr>
          <p:cNvSpPr/>
          <p:nvPr/>
        </p:nvSpPr>
        <p:spPr>
          <a:xfrm>
            <a:off x="9422778" y="54270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4DA8C694-B6AB-2B7A-014F-2C4D5F7E2125}"/>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CE1BBAFC-D505-8BB8-BFA1-A3A062E93EBB}"/>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D228456A-805F-63B1-83A8-3CFA39B64AB4}"/>
              </a:ext>
            </a:extLst>
          </p:cNvPr>
          <p:cNvSpPr/>
          <p:nvPr/>
        </p:nvSpPr>
        <p:spPr>
          <a:xfrm rot="21310741">
            <a:off x="11702801" y="17606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3210BFB6-2F7E-33ED-FB1F-2211E3395F28}"/>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287E4AEC-38B6-A483-CF04-6D49FB19D106}"/>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8E249C16-C682-223A-5EAA-0ADB3302918A}"/>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B01921CE-854C-ED5B-9238-461C9C9465D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5C9B6A4F-448E-EB47-7235-96065191D138}"/>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74EACCCF-3D4B-807B-C625-C0FB1CE6D265}"/>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8C91C4DF-07AB-5FCC-B126-DFBF163FF2B9}"/>
              </a:ext>
            </a:extLst>
          </p:cNvPr>
          <p:cNvSpPr/>
          <p:nvPr/>
        </p:nvSpPr>
        <p:spPr>
          <a:xfrm rot="20739421">
            <a:off x="3689796" y="49979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56A43BB3-5454-F872-FB19-C6DB26A391B4}"/>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6F0971E-55E3-0984-9187-16C5AE582B04}"/>
              </a:ext>
            </a:extLst>
          </p:cNvPr>
          <p:cNvSpPr/>
          <p:nvPr/>
        </p:nvSpPr>
        <p:spPr>
          <a:xfrm rot="20739421">
            <a:off x="2215872" y="1328359"/>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261734AA-4C8C-7B30-03D9-C4586B3BBD8E}"/>
              </a:ext>
            </a:extLst>
          </p:cNvPr>
          <p:cNvSpPr/>
          <p:nvPr/>
        </p:nvSpPr>
        <p:spPr>
          <a:xfrm rot="20739421">
            <a:off x="347723" y="13188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48D516BD-6947-E9AC-534E-566FD22901C3}"/>
              </a:ext>
            </a:extLst>
          </p:cNvPr>
          <p:cNvSpPr/>
          <p:nvPr/>
        </p:nvSpPr>
        <p:spPr>
          <a:xfrm rot="20739421">
            <a:off x="4277787" y="135518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587F94EB-D0BB-FF4F-B4E2-E40429ED1822}"/>
              </a:ext>
            </a:extLst>
          </p:cNvPr>
          <p:cNvSpPr/>
          <p:nvPr/>
        </p:nvSpPr>
        <p:spPr>
          <a:xfrm rot="20739421">
            <a:off x="1682123" y="10527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53209615-0A0F-667F-D592-64D025BB19B4}"/>
              </a:ext>
            </a:extLst>
          </p:cNvPr>
          <p:cNvSpPr/>
          <p:nvPr/>
        </p:nvSpPr>
        <p:spPr>
          <a:xfrm rot="20739421">
            <a:off x="2871366" y="43761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32394DDA-8150-39FD-41E6-7ABC53ED6379}"/>
              </a:ext>
            </a:extLst>
          </p:cNvPr>
          <p:cNvSpPr/>
          <p:nvPr/>
        </p:nvSpPr>
        <p:spPr>
          <a:xfrm rot="20739421">
            <a:off x="3518584" y="112224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A2024F50-AB01-135E-4DFA-7802E8E9B616}"/>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B03FB995-FBCF-9347-3B41-EE15A35E92CD}"/>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FA282CD7-3705-7482-2045-2EBA36A4BF2C}"/>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71F212D0-2F46-6B3F-A520-9F2858E532EE}"/>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464F775D-2E2A-B1C4-78A7-511BEB0D7210}"/>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6001B87C-1AB3-7D22-9242-A4E41B61AD9A}"/>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761DA914-01EB-882D-38F6-E920F0A5E88A}"/>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E7E51439-AC1C-1170-7A3F-EAD12645BEB0}"/>
              </a:ext>
            </a:extLst>
          </p:cNvPr>
          <p:cNvSpPr/>
          <p:nvPr/>
        </p:nvSpPr>
        <p:spPr>
          <a:xfrm rot="21310741">
            <a:off x="12243959" y="21439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1FD3D59-6528-1C02-1E3B-C0A17E266434}"/>
              </a:ext>
            </a:extLst>
          </p:cNvPr>
          <p:cNvSpPr/>
          <p:nvPr/>
        </p:nvSpPr>
        <p:spPr>
          <a:xfrm rot="21310741">
            <a:off x="9697100" y="24058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8" name="Picture 57">
            <a:extLst>
              <a:ext uri="{FF2B5EF4-FFF2-40B4-BE49-F238E27FC236}">
                <a16:creationId xmlns:a16="http://schemas.microsoft.com/office/drawing/2014/main" id="{B61B59CF-3CFC-6C03-44D8-1E83F233B099}"/>
              </a:ext>
            </a:extLst>
          </p:cNvPr>
          <p:cNvPicPr>
            <a:picLocks noChangeAspect="1"/>
          </p:cNvPicPr>
          <p:nvPr/>
        </p:nvPicPr>
        <p:blipFill>
          <a:blip r:embed="rId5"/>
          <a:stretch>
            <a:fillRect/>
          </a:stretch>
        </p:blipFill>
        <p:spPr>
          <a:xfrm>
            <a:off x="10662556" y="97830"/>
            <a:ext cx="1349737" cy="381834"/>
          </a:xfrm>
          <a:prstGeom prst="rect">
            <a:avLst/>
          </a:prstGeom>
        </p:spPr>
      </p:pic>
      <p:sp>
        <p:nvSpPr>
          <p:cNvPr id="5" name="Rectangle 1">
            <a:extLst>
              <a:ext uri="{FF2B5EF4-FFF2-40B4-BE49-F238E27FC236}">
                <a16:creationId xmlns:a16="http://schemas.microsoft.com/office/drawing/2014/main" id="{3B877976-F1F3-9AB9-3B35-49A0C24BD556}"/>
              </a:ext>
            </a:extLst>
          </p:cNvPr>
          <p:cNvSpPr>
            <a:spLocks noChangeArrowheads="1"/>
          </p:cNvSpPr>
          <p:nvPr/>
        </p:nvSpPr>
        <p:spPr bwMode="auto">
          <a:xfrm>
            <a:off x="3354877" y="3619090"/>
            <a:ext cx="65"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7" name="TextBox 5">
            <a:extLst>
              <a:ext uri="{FF2B5EF4-FFF2-40B4-BE49-F238E27FC236}">
                <a16:creationId xmlns:a16="http://schemas.microsoft.com/office/drawing/2014/main" id="{E077F1BB-1D7E-37B8-6E4F-AF0C66DFF35B}"/>
              </a:ext>
            </a:extLst>
          </p:cNvPr>
          <p:cNvSpPr txBox="1"/>
          <p:nvPr/>
        </p:nvSpPr>
        <p:spPr>
          <a:xfrm>
            <a:off x="3682855" y="948990"/>
            <a:ext cx="4658477" cy="600164"/>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300" b="1">
                <a:solidFill>
                  <a:schemeClr val="bg1"/>
                </a:solidFill>
                <a:latin typeface="Montserrat" pitchFamily="2" charset="77"/>
              </a:rPr>
              <a:t>Key Words to Know</a:t>
            </a:r>
          </a:p>
        </p:txBody>
      </p:sp>
      <p:cxnSp>
        <p:nvCxnSpPr>
          <p:cNvPr id="8" name="Straight Connector 7">
            <a:extLst>
              <a:ext uri="{FF2B5EF4-FFF2-40B4-BE49-F238E27FC236}">
                <a16:creationId xmlns:a16="http://schemas.microsoft.com/office/drawing/2014/main" id="{23787C28-9DAC-6A2D-1103-C4DC347AFBCD}"/>
              </a:ext>
            </a:extLst>
          </p:cNvPr>
          <p:cNvCxnSpPr>
            <a:cxnSpLocks/>
          </p:cNvCxnSpPr>
          <p:nvPr/>
        </p:nvCxnSpPr>
        <p:spPr>
          <a:xfrm>
            <a:off x="3675860" y="1591814"/>
            <a:ext cx="4646077" cy="10581"/>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9" name="5-Point Star 8">
            <a:extLst>
              <a:ext uri="{FF2B5EF4-FFF2-40B4-BE49-F238E27FC236}">
                <a16:creationId xmlns:a16="http://schemas.microsoft.com/office/drawing/2014/main" id="{F29FAB7E-044C-F58D-522A-22B9D96BDB16}"/>
              </a:ext>
            </a:extLst>
          </p:cNvPr>
          <p:cNvSpPr/>
          <p:nvPr/>
        </p:nvSpPr>
        <p:spPr>
          <a:xfrm>
            <a:off x="8331279" y="1476016"/>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0" name="TextBox 69">
            <a:extLst>
              <a:ext uri="{FF2B5EF4-FFF2-40B4-BE49-F238E27FC236}">
                <a16:creationId xmlns:a16="http://schemas.microsoft.com/office/drawing/2014/main" id="{4E966763-D2C8-D64C-8395-BFD0492267B1}"/>
              </a:ext>
            </a:extLst>
          </p:cNvPr>
          <p:cNvSpPr txBox="1"/>
          <p:nvPr/>
        </p:nvSpPr>
        <p:spPr>
          <a:xfrm>
            <a:off x="3510006" y="2076180"/>
            <a:ext cx="7710684"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Something that is built or put together using different parts, like a tower or bridge </a:t>
            </a:r>
          </a:p>
        </p:txBody>
      </p:sp>
      <p:sp>
        <p:nvSpPr>
          <p:cNvPr id="61" name="TextBox 70">
            <a:extLst>
              <a:ext uri="{FF2B5EF4-FFF2-40B4-BE49-F238E27FC236}">
                <a16:creationId xmlns:a16="http://schemas.microsoft.com/office/drawing/2014/main" id="{77B3082D-A1B5-29FF-27A7-43D60BE12185}"/>
              </a:ext>
            </a:extLst>
          </p:cNvPr>
          <p:cNvSpPr txBox="1"/>
          <p:nvPr/>
        </p:nvSpPr>
        <p:spPr>
          <a:xfrm>
            <a:off x="948506" y="2243234"/>
            <a:ext cx="2176219"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STRUCTURE</a:t>
            </a:r>
          </a:p>
        </p:txBody>
      </p:sp>
      <p:sp>
        <p:nvSpPr>
          <p:cNvPr id="63" name="TextBox 72">
            <a:extLst>
              <a:ext uri="{FF2B5EF4-FFF2-40B4-BE49-F238E27FC236}">
                <a16:creationId xmlns:a16="http://schemas.microsoft.com/office/drawing/2014/main" id="{4E632F49-0F8A-7AE1-B66B-82F6B6563F53}"/>
              </a:ext>
            </a:extLst>
          </p:cNvPr>
          <p:cNvSpPr txBox="1"/>
          <p:nvPr/>
        </p:nvSpPr>
        <p:spPr>
          <a:xfrm>
            <a:off x="3468807" y="3179336"/>
            <a:ext cx="6026255"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dirty="0">
                <a:solidFill>
                  <a:schemeClr val="bg1"/>
                </a:solidFill>
                <a:latin typeface="Montserrat" pitchFamily="2" charset="77"/>
              </a:rPr>
              <a:t>The form of something, such as a triangle or square </a:t>
            </a:r>
          </a:p>
        </p:txBody>
      </p:sp>
      <p:sp>
        <p:nvSpPr>
          <p:cNvPr id="64" name="TextBox 73">
            <a:extLst>
              <a:ext uri="{FF2B5EF4-FFF2-40B4-BE49-F238E27FC236}">
                <a16:creationId xmlns:a16="http://schemas.microsoft.com/office/drawing/2014/main" id="{A83B301E-F196-A1F1-324A-652ADAC1D8B4}"/>
              </a:ext>
            </a:extLst>
          </p:cNvPr>
          <p:cNvSpPr txBox="1"/>
          <p:nvPr/>
        </p:nvSpPr>
        <p:spPr>
          <a:xfrm>
            <a:off x="915715" y="3294205"/>
            <a:ext cx="1503396"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SHAPES</a:t>
            </a:r>
          </a:p>
        </p:txBody>
      </p:sp>
      <p:sp>
        <p:nvSpPr>
          <p:cNvPr id="66" name="TextBox 75">
            <a:extLst>
              <a:ext uri="{FF2B5EF4-FFF2-40B4-BE49-F238E27FC236}">
                <a16:creationId xmlns:a16="http://schemas.microsoft.com/office/drawing/2014/main" id="{F1F7701E-34CA-2977-74DF-0E4FA3CAD442}"/>
              </a:ext>
            </a:extLst>
          </p:cNvPr>
          <p:cNvSpPr txBox="1"/>
          <p:nvPr/>
        </p:nvSpPr>
        <p:spPr>
          <a:xfrm>
            <a:off x="3440629" y="5719049"/>
            <a:ext cx="8522161" cy="46166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A place where two or more parts meet </a:t>
            </a:r>
          </a:p>
        </p:txBody>
      </p:sp>
      <p:sp>
        <p:nvSpPr>
          <p:cNvPr id="67" name="TextBox 76">
            <a:extLst>
              <a:ext uri="{FF2B5EF4-FFF2-40B4-BE49-F238E27FC236}">
                <a16:creationId xmlns:a16="http://schemas.microsoft.com/office/drawing/2014/main" id="{9067A55A-3B90-7CF1-9E30-457FF0E54D89}"/>
              </a:ext>
            </a:extLst>
          </p:cNvPr>
          <p:cNvSpPr txBox="1"/>
          <p:nvPr/>
        </p:nvSpPr>
        <p:spPr>
          <a:xfrm>
            <a:off x="796670" y="5680052"/>
            <a:ext cx="1747757"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2400" b="1">
                <a:solidFill>
                  <a:schemeClr val="bg1"/>
                </a:solidFill>
                <a:latin typeface="Montserrat" pitchFamily="2" charset="77"/>
              </a:rPr>
              <a:t>CORNER</a:t>
            </a:r>
          </a:p>
        </p:txBody>
      </p:sp>
      <p:sp>
        <p:nvSpPr>
          <p:cNvPr id="88" name="Rectangle 87">
            <a:extLst>
              <a:ext uri="{FF2B5EF4-FFF2-40B4-BE49-F238E27FC236}">
                <a16:creationId xmlns:a16="http://schemas.microsoft.com/office/drawing/2014/main" id="{1B9428F5-7C66-3C66-AAF7-CC6B895DA9C4}"/>
              </a:ext>
            </a:extLst>
          </p:cNvPr>
          <p:cNvSpPr/>
          <p:nvPr/>
        </p:nvSpPr>
        <p:spPr>
          <a:xfrm>
            <a:off x="-2616" y="-14864"/>
            <a:ext cx="4154943" cy="718934"/>
          </a:xfrm>
          <a:prstGeom prst="rect">
            <a:avLst/>
          </a:prstGeom>
          <a:gradFill>
            <a:gsLst>
              <a:gs pos="73000">
                <a:schemeClr val="bg1"/>
              </a:gs>
              <a:gs pos="87000">
                <a:schemeClr val="bg1">
                  <a:alpha val="0"/>
                </a:schemeClr>
              </a:gs>
            </a:gsLst>
            <a:lin ang="21594000" scaled="0"/>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9" name="Picture 88">
            <a:extLst>
              <a:ext uri="{FF2B5EF4-FFF2-40B4-BE49-F238E27FC236}">
                <a16:creationId xmlns:a16="http://schemas.microsoft.com/office/drawing/2014/main" id="{1E33818F-F0C4-E3B8-0B03-9D49F72ED6E7}"/>
              </a:ext>
            </a:extLst>
          </p:cNvPr>
          <p:cNvPicPr>
            <a:picLocks noChangeAspect="1"/>
          </p:cNvPicPr>
          <p:nvPr/>
        </p:nvPicPr>
        <p:blipFill>
          <a:blip r:embed="rId6"/>
          <a:stretch>
            <a:fillRect/>
          </a:stretch>
        </p:blipFill>
        <p:spPr>
          <a:xfrm>
            <a:off x="198426" y="70368"/>
            <a:ext cx="2407377" cy="605782"/>
          </a:xfrm>
          <a:prstGeom prst="rect">
            <a:avLst/>
          </a:prstGeom>
        </p:spPr>
      </p:pic>
      <p:sp>
        <p:nvSpPr>
          <p:cNvPr id="4" name="TextBox 78">
            <a:extLst>
              <a:ext uri="{FF2B5EF4-FFF2-40B4-BE49-F238E27FC236}">
                <a16:creationId xmlns:a16="http://schemas.microsoft.com/office/drawing/2014/main" id="{B5FBB350-3FF4-55D7-A11D-2934C0A1878E}"/>
              </a:ext>
            </a:extLst>
          </p:cNvPr>
          <p:cNvSpPr txBox="1"/>
          <p:nvPr/>
        </p:nvSpPr>
        <p:spPr>
          <a:xfrm>
            <a:off x="3463856" y="4439028"/>
            <a:ext cx="5864798" cy="830997"/>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a:solidFill>
                  <a:schemeClr val="bg1"/>
                </a:solidFill>
                <a:latin typeface="Montserrat" pitchFamily="2" charset="77"/>
              </a:rPr>
              <a:t>How something stays steady without tipping or falling </a:t>
            </a:r>
          </a:p>
        </p:txBody>
      </p:sp>
      <p:sp>
        <p:nvSpPr>
          <p:cNvPr id="6" name="TextBox 79">
            <a:extLst>
              <a:ext uri="{FF2B5EF4-FFF2-40B4-BE49-F238E27FC236}">
                <a16:creationId xmlns:a16="http://schemas.microsoft.com/office/drawing/2014/main" id="{688AA96F-8F1A-BA32-DBBD-C3DDB6E988B1}"/>
              </a:ext>
            </a:extLst>
          </p:cNvPr>
          <p:cNvSpPr txBox="1"/>
          <p:nvPr/>
        </p:nvSpPr>
        <p:spPr>
          <a:xfrm>
            <a:off x="889150" y="4527057"/>
            <a:ext cx="3003155" cy="46166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400" b="1">
                <a:solidFill>
                  <a:schemeClr val="bg1"/>
                </a:solidFill>
                <a:latin typeface="Montserrat" pitchFamily="2" charset="77"/>
              </a:rPr>
              <a:t>BALANCE</a:t>
            </a:r>
          </a:p>
        </p:txBody>
      </p:sp>
      <p:sp>
        <p:nvSpPr>
          <p:cNvPr id="80" name="5-Point Star 79">
            <a:extLst>
              <a:ext uri="{FF2B5EF4-FFF2-40B4-BE49-F238E27FC236}">
                <a16:creationId xmlns:a16="http://schemas.microsoft.com/office/drawing/2014/main" id="{68E4AFC8-1061-ED7C-4108-62DB57F7CE1E}"/>
              </a:ext>
            </a:extLst>
          </p:cNvPr>
          <p:cNvSpPr/>
          <p:nvPr/>
        </p:nvSpPr>
        <p:spPr>
          <a:xfrm>
            <a:off x="718074" y="2349485"/>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1" name="5-Point Star 80">
            <a:extLst>
              <a:ext uri="{FF2B5EF4-FFF2-40B4-BE49-F238E27FC236}">
                <a16:creationId xmlns:a16="http://schemas.microsoft.com/office/drawing/2014/main" id="{EC1C284F-7139-436D-F84D-06C46B3E7020}"/>
              </a:ext>
            </a:extLst>
          </p:cNvPr>
          <p:cNvSpPr/>
          <p:nvPr/>
        </p:nvSpPr>
        <p:spPr>
          <a:xfrm>
            <a:off x="702611" y="3386703"/>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2" name="5-Point Star 81">
            <a:extLst>
              <a:ext uri="{FF2B5EF4-FFF2-40B4-BE49-F238E27FC236}">
                <a16:creationId xmlns:a16="http://schemas.microsoft.com/office/drawing/2014/main" id="{17D8B551-CEE9-6602-8BF4-F053A0BDCCB5}"/>
              </a:ext>
            </a:extLst>
          </p:cNvPr>
          <p:cNvSpPr/>
          <p:nvPr/>
        </p:nvSpPr>
        <p:spPr>
          <a:xfrm>
            <a:off x="683372" y="4621925"/>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84" name="5-Point Star 83">
            <a:extLst>
              <a:ext uri="{FF2B5EF4-FFF2-40B4-BE49-F238E27FC236}">
                <a16:creationId xmlns:a16="http://schemas.microsoft.com/office/drawing/2014/main" id="{98684A04-9900-58A9-A280-DA296AFD6A0F}"/>
              </a:ext>
            </a:extLst>
          </p:cNvPr>
          <p:cNvSpPr/>
          <p:nvPr/>
        </p:nvSpPr>
        <p:spPr>
          <a:xfrm>
            <a:off x="675385" y="5763061"/>
            <a:ext cx="237204" cy="231596"/>
          </a:xfrm>
          <a:prstGeom prst="star5">
            <a:avLst/>
          </a:prstGeom>
          <a:solidFill>
            <a:srgbClr val="ED1C24"/>
          </a:solidFill>
          <a:ln>
            <a:noFill/>
          </a:ln>
          <a:effectLst>
            <a:outerShdw blurRad="127000" dist="38100" dir="8100000" sx="102000" sy="102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2180171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5B9FE3C4-5E0E-F3DD-026C-9487B5C1F11F}"/>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1234AE07-DBFE-E11C-9262-6C5EE1697844}"/>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9C5B1C92-D689-D5EA-FFF6-1D11979FD7DA}"/>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6F645C1-627E-459A-EE82-2CF662CF99C5}"/>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20E1AC60-E1B8-2B4B-40FD-202940D84AF4}"/>
              </a:ext>
            </a:extLst>
          </p:cNvPr>
          <p:cNvSpPr>
            <a:spLocks noChangeArrowheads="1"/>
          </p:cNvSpPr>
          <p:nvPr/>
        </p:nvSpPr>
        <p:spPr bwMode="auto">
          <a:xfrm>
            <a:off x="551106" y="2547007"/>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13" name="Rectangle 12">
            <a:extLst>
              <a:ext uri="{FF2B5EF4-FFF2-40B4-BE49-F238E27FC236}">
                <a16:creationId xmlns:a16="http://schemas.microsoft.com/office/drawing/2014/main" id="{87E61B36-366D-6214-3613-8EB2DAA92F20}"/>
              </a:ext>
            </a:extLst>
          </p:cNvPr>
          <p:cNvSpPr>
            <a:spLocks noChangeArrowheads="1"/>
          </p:cNvSpPr>
          <p:nvPr/>
        </p:nvSpPr>
        <p:spPr bwMode="auto">
          <a:xfrm>
            <a:off x="2305926" y="2391213"/>
            <a:ext cx="301351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9" name="Title 1">
            <a:extLst>
              <a:ext uri="{FF2B5EF4-FFF2-40B4-BE49-F238E27FC236}">
                <a16:creationId xmlns:a16="http://schemas.microsoft.com/office/drawing/2014/main" id="{BC2D118F-E621-1345-2BF6-C85460E79CB4}"/>
              </a:ext>
            </a:extLst>
          </p:cNvPr>
          <p:cNvSpPr>
            <a:spLocks noGrp="1"/>
          </p:cNvSpPr>
          <p:nvPr>
            <p:ph type="title"/>
          </p:nvPr>
        </p:nvSpPr>
        <p:spPr>
          <a:xfrm>
            <a:off x="3950853" y="197774"/>
            <a:ext cx="3651450" cy="859429"/>
          </a:xfrm>
        </p:spPr>
        <p:txBody>
          <a:bodyPr>
            <a:normAutofit/>
          </a:bodyPr>
          <a:lstStyle/>
          <a:p>
            <a:pPr algn="l"/>
            <a:r>
              <a:rPr lang="en-US" sz="2800" b="1" dirty="0">
                <a:solidFill>
                  <a:schemeClr val="bg1"/>
                </a:solidFill>
                <a:latin typeface="Montserrat" pitchFamily="2" charset="77"/>
              </a:rPr>
              <a:t>Today’s Materials</a:t>
            </a:r>
          </a:p>
        </p:txBody>
      </p:sp>
      <p:sp>
        <p:nvSpPr>
          <p:cNvPr id="18" name="5-Point Star 17">
            <a:extLst>
              <a:ext uri="{FF2B5EF4-FFF2-40B4-BE49-F238E27FC236}">
                <a16:creationId xmlns:a16="http://schemas.microsoft.com/office/drawing/2014/main" id="{9AEE106D-3586-F1EC-8D00-D0AF64944549}"/>
              </a:ext>
            </a:extLst>
          </p:cNvPr>
          <p:cNvSpPr/>
          <p:nvPr/>
        </p:nvSpPr>
        <p:spPr>
          <a:xfrm>
            <a:off x="7406640" y="73324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Rounded Rectangle 19">
            <a:extLst>
              <a:ext uri="{FF2B5EF4-FFF2-40B4-BE49-F238E27FC236}">
                <a16:creationId xmlns:a16="http://schemas.microsoft.com/office/drawing/2014/main" id="{6FC7C65A-21D9-DCAF-0C79-C50016EAAE9D}"/>
              </a:ext>
            </a:extLst>
          </p:cNvPr>
          <p:cNvSpPr/>
          <p:nvPr/>
        </p:nvSpPr>
        <p:spPr>
          <a:xfrm>
            <a:off x="2108117" y="1546042"/>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TextBox 113">
            <a:extLst>
              <a:ext uri="{FF2B5EF4-FFF2-40B4-BE49-F238E27FC236}">
                <a16:creationId xmlns:a16="http://schemas.microsoft.com/office/drawing/2014/main" id="{82795D2B-400D-22D5-B04F-777F2850B4CD}"/>
              </a:ext>
            </a:extLst>
          </p:cNvPr>
          <p:cNvSpPr txBox="1"/>
          <p:nvPr/>
        </p:nvSpPr>
        <p:spPr>
          <a:xfrm>
            <a:off x="3028284" y="1785624"/>
            <a:ext cx="2489537"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a:solidFill>
                  <a:srgbClr val="2E3192"/>
                </a:solidFill>
                <a:latin typeface="Montserrat" pitchFamily="2" charset="77"/>
              </a:rPr>
              <a:t>40 Toothpicks</a:t>
            </a:r>
          </a:p>
        </p:txBody>
      </p:sp>
      <p:sp>
        <p:nvSpPr>
          <p:cNvPr id="23" name="Rounded Rectangle 22">
            <a:extLst>
              <a:ext uri="{FF2B5EF4-FFF2-40B4-BE49-F238E27FC236}">
                <a16:creationId xmlns:a16="http://schemas.microsoft.com/office/drawing/2014/main" id="{0BB00CE4-C94D-19DC-51E6-E9679B50CABD}"/>
              </a:ext>
            </a:extLst>
          </p:cNvPr>
          <p:cNvSpPr/>
          <p:nvPr/>
        </p:nvSpPr>
        <p:spPr>
          <a:xfrm>
            <a:off x="6200805" y="1501429"/>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TextBox 113">
            <a:extLst>
              <a:ext uri="{FF2B5EF4-FFF2-40B4-BE49-F238E27FC236}">
                <a16:creationId xmlns:a16="http://schemas.microsoft.com/office/drawing/2014/main" id="{3AB0A6E0-5A46-8BFA-E092-F1E2CA28CC97}"/>
              </a:ext>
            </a:extLst>
          </p:cNvPr>
          <p:cNvSpPr txBox="1"/>
          <p:nvPr/>
        </p:nvSpPr>
        <p:spPr>
          <a:xfrm>
            <a:off x="7370489" y="1730495"/>
            <a:ext cx="2303625"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dirty="0">
                <a:solidFill>
                  <a:srgbClr val="2E3192"/>
                </a:solidFill>
                <a:latin typeface="Montserrat" pitchFamily="2" charset="77"/>
              </a:rPr>
              <a:t>40 Pom-Poms</a:t>
            </a:r>
          </a:p>
        </p:txBody>
      </p:sp>
      <p:sp>
        <p:nvSpPr>
          <p:cNvPr id="27" name="Rounded Rectangle 26">
            <a:extLst>
              <a:ext uri="{FF2B5EF4-FFF2-40B4-BE49-F238E27FC236}">
                <a16:creationId xmlns:a16="http://schemas.microsoft.com/office/drawing/2014/main" id="{61EC9C1F-24A4-1759-A922-3CC480B71D50}"/>
              </a:ext>
            </a:extLst>
          </p:cNvPr>
          <p:cNvSpPr/>
          <p:nvPr/>
        </p:nvSpPr>
        <p:spPr>
          <a:xfrm>
            <a:off x="4025414" y="2620372"/>
            <a:ext cx="3576889" cy="894842"/>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8" name="TextBox 113">
            <a:extLst>
              <a:ext uri="{FF2B5EF4-FFF2-40B4-BE49-F238E27FC236}">
                <a16:creationId xmlns:a16="http://schemas.microsoft.com/office/drawing/2014/main" id="{B469D0FC-18DC-0485-20DF-486F8F7F19E7}"/>
              </a:ext>
            </a:extLst>
          </p:cNvPr>
          <p:cNvSpPr txBox="1"/>
          <p:nvPr/>
        </p:nvSpPr>
        <p:spPr>
          <a:xfrm>
            <a:off x="5335652" y="2860226"/>
            <a:ext cx="1860998" cy="430887"/>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r>
              <a:rPr lang="en-US" sz="2200" b="1" dirty="0">
                <a:solidFill>
                  <a:srgbClr val="2E3192"/>
                </a:solidFill>
                <a:latin typeface="Montserrat" pitchFamily="2" charset="77"/>
              </a:rPr>
              <a:t>Playdough</a:t>
            </a:r>
          </a:p>
        </p:txBody>
      </p:sp>
      <p:pic>
        <p:nvPicPr>
          <p:cNvPr id="8" name="Picture 7">
            <a:extLst>
              <a:ext uri="{FF2B5EF4-FFF2-40B4-BE49-F238E27FC236}">
                <a16:creationId xmlns:a16="http://schemas.microsoft.com/office/drawing/2014/main" id="{F19CFC98-B8A1-731D-732A-100A84FBD09F}"/>
              </a:ext>
            </a:extLst>
          </p:cNvPr>
          <p:cNvPicPr>
            <a:picLocks noChangeAspect="1"/>
          </p:cNvPicPr>
          <p:nvPr/>
        </p:nvPicPr>
        <p:blipFill>
          <a:blip r:embed="rId7"/>
          <a:srcRect l="56626" t="4524" b="49147"/>
          <a:stretch>
            <a:fillRect/>
          </a:stretch>
        </p:blipFill>
        <p:spPr>
          <a:xfrm>
            <a:off x="3578113" y="2503455"/>
            <a:ext cx="1976515" cy="1187562"/>
          </a:xfrm>
          <a:prstGeom prst="rect">
            <a:avLst/>
          </a:prstGeom>
          <a:effectLst>
            <a:outerShdw blurRad="139700" dist="38100" dir="8100000" sx="102000" sy="102000" algn="tr" rotWithShape="0">
              <a:prstClr val="black">
                <a:alpha val="40000"/>
              </a:prstClr>
            </a:outerShdw>
          </a:effectLst>
        </p:spPr>
      </p:pic>
      <p:pic>
        <p:nvPicPr>
          <p:cNvPr id="10" name="Picture 9">
            <a:extLst>
              <a:ext uri="{FF2B5EF4-FFF2-40B4-BE49-F238E27FC236}">
                <a16:creationId xmlns:a16="http://schemas.microsoft.com/office/drawing/2014/main" id="{FE1833E8-5084-072A-265A-A329C83630BA}"/>
              </a:ext>
            </a:extLst>
          </p:cNvPr>
          <p:cNvPicPr>
            <a:picLocks noChangeAspect="1"/>
          </p:cNvPicPr>
          <p:nvPr/>
        </p:nvPicPr>
        <p:blipFill>
          <a:blip r:embed="rId8"/>
          <a:srcRect t="53475" b="7334"/>
          <a:stretch>
            <a:fillRect/>
          </a:stretch>
        </p:blipFill>
        <p:spPr>
          <a:xfrm>
            <a:off x="3635056" y="3681964"/>
            <a:ext cx="5964297" cy="3022349"/>
          </a:xfrm>
          <a:prstGeom prst="rect">
            <a:avLst/>
          </a:prstGeom>
        </p:spPr>
      </p:pic>
      <p:pic>
        <p:nvPicPr>
          <p:cNvPr id="11" name="Picture 10">
            <a:extLst>
              <a:ext uri="{FF2B5EF4-FFF2-40B4-BE49-F238E27FC236}">
                <a16:creationId xmlns:a16="http://schemas.microsoft.com/office/drawing/2014/main" id="{50833F54-85F2-1D54-294B-6A002B38D4B2}"/>
              </a:ext>
            </a:extLst>
          </p:cNvPr>
          <p:cNvPicPr>
            <a:picLocks noChangeAspect="1"/>
          </p:cNvPicPr>
          <p:nvPr/>
        </p:nvPicPr>
        <p:blipFill>
          <a:blip r:embed="rId7"/>
          <a:srcRect l="30392" r="43529" b="49147"/>
          <a:stretch>
            <a:fillRect/>
          </a:stretch>
        </p:blipFill>
        <p:spPr>
          <a:xfrm>
            <a:off x="5968455" y="1214811"/>
            <a:ext cx="1191081" cy="1306481"/>
          </a:xfrm>
          <a:prstGeom prst="ellipse">
            <a:avLst/>
          </a:prstGeom>
          <a:effectLst>
            <a:outerShdw blurRad="139700" dist="38100" dir="8100000" sx="102000" sy="102000" algn="tr" rotWithShape="0">
              <a:prstClr val="black">
                <a:alpha val="40000"/>
              </a:prstClr>
            </a:outerShdw>
          </a:effectLst>
        </p:spPr>
      </p:pic>
      <p:pic>
        <p:nvPicPr>
          <p:cNvPr id="12" name="Picture 11">
            <a:extLst>
              <a:ext uri="{FF2B5EF4-FFF2-40B4-BE49-F238E27FC236}">
                <a16:creationId xmlns:a16="http://schemas.microsoft.com/office/drawing/2014/main" id="{D054C0B3-9614-A821-3C11-F7EB406335C6}"/>
              </a:ext>
            </a:extLst>
          </p:cNvPr>
          <p:cNvPicPr>
            <a:picLocks noChangeAspect="1"/>
          </p:cNvPicPr>
          <p:nvPr/>
        </p:nvPicPr>
        <p:blipFill>
          <a:blip r:embed="rId7"/>
          <a:srcRect r="68627" b="49147"/>
          <a:stretch>
            <a:fillRect/>
          </a:stretch>
        </p:blipFill>
        <p:spPr>
          <a:xfrm>
            <a:off x="1531093" y="1299494"/>
            <a:ext cx="1432881" cy="1306482"/>
          </a:xfrm>
          <a:prstGeom prst="ellipse">
            <a:avLst/>
          </a:prstGeom>
          <a:effectLst>
            <a:outerShdw blurRad="139700" dist="38100" dir="8100000" sx="102000" sy="102000" algn="tr" rotWithShape="0">
              <a:prstClr val="black">
                <a:alpha val="40000"/>
              </a:prstClr>
            </a:outerShdw>
          </a:effectLst>
        </p:spPr>
      </p:pic>
      <p:cxnSp>
        <p:nvCxnSpPr>
          <p:cNvPr id="14" name="Straight Connector 13">
            <a:extLst>
              <a:ext uri="{FF2B5EF4-FFF2-40B4-BE49-F238E27FC236}">
                <a16:creationId xmlns:a16="http://schemas.microsoft.com/office/drawing/2014/main" id="{1D444839-A774-B437-EBB9-06D6C250B166}"/>
              </a:ext>
            </a:extLst>
          </p:cNvPr>
          <p:cNvCxnSpPr>
            <a:cxnSpLocks/>
          </p:cNvCxnSpPr>
          <p:nvPr/>
        </p:nvCxnSpPr>
        <p:spPr>
          <a:xfrm>
            <a:off x="3950853" y="875615"/>
            <a:ext cx="3455787"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03299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38A03646-3EEA-CF10-2BA1-4496AE4102CF}"/>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6B4249B7-88E8-909B-7E2E-626BE37ACBF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1</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F99E7557-3C60-3F89-8332-383E1E10079B}"/>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266CD03B-731D-A432-0AA2-5F180C06E5BE}"/>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30FA3199-3141-3BE9-A4D3-B58184AD9AE7}"/>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5F7CC6C7-4184-7584-A878-A11BA0FFC9CC}"/>
              </a:ext>
            </a:extLst>
          </p:cNvPr>
          <p:cNvSpPr>
            <a:spLocks noChangeArrowheads="1"/>
          </p:cNvSpPr>
          <p:nvPr/>
        </p:nvSpPr>
        <p:spPr bwMode="auto">
          <a:xfrm>
            <a:off x="174023" y="208531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443E642B-760C-86CE-45BF-01F8A9FAA08F}"/>
              </a:ext>
            </a:extLst>
          </p:cNvPr>
          <p:cNvSpPr txBox="1">
            <a:spLocks/>
          </p:cNvSpPr>
          <p:nvPr/>
        </p:nvSpPr>
        <p:spPr>
          <a:xfrm>
            <a:off x="4143698" y="181358"/>
            <a:ext cx="3608008"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Make the Base</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244E37FF-9C6C-F26B-8E56-830E96F3D218}"/>
              </a:ext>
            </a:extLst>
          </p:cNvPr>
          <p:cNvCxnSpPr>
            <a:cxnSpLocks/>
          </p:cNvCxnSpPr>
          <p:nvPr/>
        </p:nvCxnSpPr>
        <p:spPr>
          <a:xfrm>
            <a:off x="4224280" y="926387"/>
            <a:ext cx="3195164"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79B35B6-BC39-4563-9CE3-134A8228183C}"/>
              </a:ext>
            </a:extLst>
          </p:cNvPr>
          <p:cNvSpPr/>
          <p:nvPr/>
        </p:nvSpPr>
        <p:spPr>
          <a:xfrm>
            <a:off x="7462959" y="76622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B227ED96-ECCE-847B-C8C5-3B704B5D7BDD}"/>
              </a:ext>
            </a:extLst>
          </p:cNvPr>
          <p:cNvSpPr txBox="1"/>
          <p:nvPr/>
        </p:nvSpPr>
        <p:spPr>
          <a:xfrm>
            <a:off x="1085089" y="1582682"/>
            <a:ext cx="8581426" cy="13849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solidFill>
                  <a:schemeClr val="bg1"/>
                </a:solidFill>
                <a:latin typeface="Montserrat" pitchFamily="2" charset="77"/>
              </a:rPr>
              <a:t>Give each student three pom-poms (or three small play dough balls) and three toothpicks </a:t>
            </a:r>
          </a:p>
          <a:p>
            <a:pPr fontAlgn="base"/>
            <a:r>
              <a:rPr lang="en-US" sz="2800">
                <a:solidFill>
                  <a:schemeClr val="bg1"/>
                </a:solidFill>
                <a:latin typeface="Montserrat" pitchFamily="2" charset="77"/>
              </a:rPr>
              <a:t> </a:t>
            </a:r>
          </a:p>
        </p:txBody>
      </p:sp>
      <p:sp>
        <p:nvSpPr>
          <p:cNvPr id="42" name="Oval 41">
            <a:extLst>
              <a:ext uri="{FF2B5EF4-FFF2-40B4-BE49-F238E27FC236}">
                <a16:creationId xmlns:a16="http://schemas.microsoft.com/office/drawing/2014/main" id="{6F6CF0A5-5577-92D8-7631-2EBD03297078}"/>
              </a:ext>
            </a:extLst>
          </p:cNvPr>
          <p:cNvSpPr/>
          <p:nvPr/>
        </p:nvSpPr>
        <p:spPr>
          <a:xfrm>
            <a:off x="570165" y="1972407"/>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AC933D47-DC0D-0DAA-9640-51AF2EC67F75}"/>
              </a:ext>
            </a:extLst>
          </p:cNvPr>
          <p:cNvSpPr txBox="1"/>
          <p:nvPr/>
        </p:nvSpPr>
        <p:spPr>
          <a:xfrm>
            <a:off x="627665" y="2020262"/>
            <a:ext cx="320634" cy="369332"/>
          </a:xfrm>
          <a:prstGeom prst="rect">
            <a:avLst/>
          </a:prstGeom>
          <a:noFill/>
        </p:spPr>
        <p:txBody>
          <a:bodyPr wrap="square" rtlCol="0">
            <a:spAutoFit/>
          </a:bodyPr>
          <a:lstStyle/>
          <a:p>
            <a:r>
              <a:rPr lang="en-US" b="1">
                <a:solidFill>
                  <a:schemeClr val="bg1"/>
                </a:solidFill>
                <a:latin typeface="Montserrat" pitchFamily="2" charset="77"/>
              </a:rPr>
              <a:t>1</a:t>
            </a:r>
          </a:p>
        </p:txBody>
      </p:sp>
      <p:sp>
        <p:nvSpPr>
          <p:cNvPr id="10" name="TextBox 113">
            <a:extLst>
              <a:ext uri="{FF2B5EF4-FFF2-40B4-BE49-F238E27FC236}">
                <a16:creationId xmlns:a16="http://schemas.microsoft.com/office/drawing/2014/main" id="{59FB5CE7-4C3B-3211-456B-16DE4C4BC625}"/>
              </a:ext>
            </a:extLst>
          </p:cNvPr>
          <p:cNvSpPr txBox="1"/>
          <p:nvPr/>
        </p:nvSpPr>
        <p:spPr>
          <a:xfrm>
            <a:off x="1085088" y="2906121"/>
            <a:ext cx="8581426" cy="1384995"/>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solidFill>
                  <a:schemeClr val="bg1"/>
                </a:solidFill>
                <a:latin typeface="Montserrat" pitchFamily="2" charset="77"/>
              </a:rPr>
              <a:t>Place the three pom-poms or play dough balls on the table in a triangle shape </a:t>
            </a:r>
          </a:p>
          <a:p>
            <a:pPr fontAlgn="base"/>
            <a:r>
              <a:rPr lang="en-US" sz="2800">
                <a:solidFill>
                  <a:schemeClr val="bg1"/>
                </a:solidFill>
                <a:latin typeface="Montserrat" pitchFamily="2" charset="77"/>
              </a:rPr>
              <a:t> </a:t>
            </a:r>
          </a:p>
        </p:txBody>
      </p:sp>
      <p:sp>
        <p:nvSpPr>
          <p:cNvPr id="11" name="Oval 10">
            <a:extLst>
              <a:ext uri="{FF2B5EF4-FFF2-40B4-BE49-F238E27FC236}">
                <a16:creationId xmlns:a16="http://schemas.microsoft.com/office/drawing/2014/main" id="{E3987084-8031-8BF5-6010-F6238AAA2E99}"/>
              </a:ext>
            </a:extLst>
          </p:cNvPr>
          <p:cNvSpPr/>
          <p:nvPr/>
        </p:nvSpPr>
        <p:spPr>
          <a:xfrm>
            <a:off x="570165" y="307132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8092059-7CF9-D50C-7A18-6E5D846065FB}"/>
              </a:ext>
            </a:extLst>
          </p:cNvPr>
          <p:cNvSpPr txBox="1"/>
          <p:nvPr/>
        </p:nvSpPr>
        <p:spPr>
          <a:xfrm>
            <a:off x="627665" y="3119175"/>
            <a:ext cx="320634" cy="369332"/>
          </a:xfrm>
          <a:prstGeom prst="rect">
            <a:avLst/>
          </a:prstGeom>
          <a:noFill/>
        </p:spPr>
        <p:txBody>
          <a:bodyPr wrap="square" rtlCol="0">
            <a:spAutoFit/>
          </a:bodyPr>
          <a:lstStyle/>
          <a:p>
            <a:r>
              <a:rPr lang="en-US" b="1">
                <a:solidFill>
                  <a:schemeClr val="bg1"/>
                </a:solidFill>
                <a:latin typeface="Montserrat" pitchFamily="2" charset="77"/>
              </a:rPr>
              <a:t>2</a:t>
            </a:r>
          </a:p>
        </p:txBody>
      </p:sp>
      <p:sp>
        <p:nvSpPr>
          <p:cNvPr id="14" name="TextBox 113">
            <a:extLst>
              <a:ext uri="{FF2B5EF4-FFF2-40B4-BE49-F238E27FC236}">
                <a16:creationId xmlns:a16="http://schemas.microsoft.com/office/drawing/2014/main" id="{381CA310-1B14-801E-62BE-FF43212BBBCD}"/>
              </a:ext>
            </a:extLst>
          </p:cNvPr>
          <p:cNvSpPr txBox="1"/>
          <p:nvPr/>
        </p:nvSpPr>
        <p:spPr>
          <a:xfrm>
            <a:off x="1085087" y="4116055"/>
            <a:ext cx="8581426" cy="181588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Push one toothpick between each pair of pom-poms or play dough balls to connect them </a:t>
            </a:r>
          </a:p>
          <a:p>
            <a:pPr fontAlgn="base"/>
            <a:r>
              <a:rPr lang="en-US" sz="2800" dirty="0">
                <a:solidFill>
                  <a:schemeClr val="bg1"/>
                </a:solidFill>
                <a:latin typeface="Montserrat" pitchFamily="2" charset="77"/>
              </a:rPr>
              <a:t> </a:t>
            </a:r>
          </a:p>
        </p:txBody>
      </p:sp>
      <p:sp>
        <p:nvSpPr>
          <p:cNvPr id="16" name="Oval 15">
            <a:extLst>
              <a:ext uri="{FF2B5EF4-FFF2-40B4-BE49-F238E27FC236}">
                <a16:creationId xmlns:a16="http://schemas.microsoft.com/office/drawing/2014/main" id="{4DB5FB63-D49C-F8DE-6876-9A42A0EC4320}"/>
              </a:ext>
            </a:extLst>
          </p:cNvPr>
          <p:cNvSpPr/>
          <p:nvPr/>
        </p:nvSpPr>
        <p:spPr>
          <a:xfrm>
            <a:off x="600645" y="422956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48DC311A-60DB-99C6-2142-EF32269E61CC}"/>
              </a:ext>
            </a:extLst>
          </p:cNvPr>
          <p:cNvSpPr txBox="1"/>
          <p:nvPr/>
        </p:nvSpPr>
        <p:spPr>
          <a:xfrm>
            <a:off x="658145" y="4277415"/>
            <a:ext cx="320634" cy="369332"/>
          </a:xfrm>
          <a:prstGeom prst="rect">
            <a:avLst/>
          </a:prstGeom>
          <a:noFill/>
        </p:spPr>
        <p:txBody>
          <a:bodyPr wrap="square" rtlCol="0">
            <a:spAutoFit/>
          </a:bodyPr>
          <a:lstStyle/>
          <a:p>
            <a:r>
              <a:rPr lang="en-US" b="1">
                <a:solidFill>
                  <a:schemeClr val="bg1"/>
                </a:solidFill>
                <a:latin typeface="Montserrat" pitchFamily="2" charset="77"/>
              </a:rPr>
              <a:t>3</a:t>
            </a:r>
          </a:p>
        </p:txBody>
      </p:sp>
      <p:pic>
        <p:nvPicPr>
          <p:cNvPr id="23" name="Picture 22">
            <a:extLst>
              <a:ext uri="{FF2B5EF4-FFF2-40B4-BE49-F238E27FC236}">
                <a16:creationId xmlns:a16="http://schemas.microsoft.com/office/drawing/2014/main" id="{7530246E-8BFC-BBC6-C8D8-87F1A73DEEF3}"/>
              </a:ext>
            </a:extLst>
          </p:cNvPr>
          <p:cNvPicPr>
            <a:picLocks noChangeAspect="1"/>
          </p:cNvPicPr>
          <p:nvPr/>
        </p:nvPicPr>
        <p:blipFill>
          <a:blip r:embed="rId7"/>
          <a:srcRect r="69259" b="52919"/>
          <a:stretch>
            <a:fillRect/>
          </a:stretch>
        </p:blipFill>
        <p:spPr>
          <a:xfrm>
            <a:off x="8748631" y="2475091"/>
            <a:ext cx="3176757" cy="2736749"/>
          </a:xfrm>
          <a:prstGeom prst="rect">
            <a:avLst/>
          </a:prstGeom>
        </p:spPr>
      </p:pic>
      <p:pic>
        <p:nvPicPr>
          <p:cNvPr id="24" name="Picture 23">
            <a:extLst>
              <a:ext uri="{FF2B5EF4-FFF2-40B4-BE49-F238E27FC236}">
                <a16:creationId xmlns:a16="http://schemas.microsoft.com/office/drawing/2014/main" id="{11B72774-C295-6D72-0793-437AF21A353B}"/>
              </a:ext>
            </a:extLst>
          </p:cNvPr>
          <p:cNvPicPr>
            <a:picLocks noChangeAspect="1"/>
          </p:cNvPicPr>
          <p:nvPr/>
        </p:nvPicPr>
        <p:blipFill>
          <a:blip r:embed="rId7"/>
          <a:srcRect l="26359" r="45294" b="56404"/>
          <a:stretch>
            <a:fillRect/>
          </a:stretch>
        </p:blipFill>
        <p:spPr>
          <a:xfrm>
            <a:off x="8914080" y="641318"/>
            <a:ext cx="2929296" cy="2534125"/>
          </a:xfrm>
          <a:prstGeom prst="rect">
            <a:avLst/>
          </a:prstGeom>
        </p:spPr>
      </p:pic>
    </p:spTree>
    <p:extLst>
      <p:ext uri="{BB962C8B-B14F-4D97-AF65-F5344CB8AC3E}">
        <p14:creationId xmlns:p14="http://schemas.microsoft.com/office/powerpoint/2010/main" val="675254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AEE5842-8C19-7A9B-513C-F262E38D9DEB}"/>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52745B5F-470C-5865-AA4D-132499E7DC4F}"/>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2</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40963F78-82A8-9BD3-FBC0-64EE7B84B416}"/>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6CD0D2A0-AB97-BB7C-77D4-8B46AEDCBAB5}"/>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40EDD368-081F-F947-3A3E-9A9BAB54DDAE}"/>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BA04D9AE-390F-2FE2-0609-E30835FD2FBB}"/>
              </a:ext>
            </a:extLst>
          </p:cNvPr>
          <p:cNvSpPr>
            <a:spLocks noChangeArrowheads="1"/>
          </p:cNvSpPr>
          <p:nvPr/>
        </p:nvSpPr>
        <p:spPr bwMode="auto">
          <a:xfrm>
            <a:off x="174023" y="208531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79FC7F3F-8BE8-B913-8014-2144ED33B5A2}"/>
              </a:ext>
            </a:extLst>
          </p:cNvPr>
          <p:cNvSpPr txBox="1">
            <a:spLocks/>
          </p:cNvSpPr>
          <p:nvPr/>
        </p:nvSpPr>
        <p:spPr>
          <a:xfrm>
            <a:off x="4143698" y="181358"/>
            <a:ext cx="3608008"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Add Height</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6EA0AFE2-77BE-6F05-1265-704FD81228FD}"/>
              </a:ext>
            </a:extLst>
          </p:cNvPr>
          <p:cNvCxnSpPr>
            <a:cxnSpLocks/>
          </p:cNvCxnSpPr>
          <p:nvPr/>
        </p:nvCxnSpPr>
        <p:spPr>
          <a:xfrm>
            <a:off x="4224280" y="926387"/>
            <a:ext cx="228320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7191B16-7026-7139-03CB-E12428F409F1}"/>
              </a:ext>
            </a:extLst>
          </p:cNvPr>
          <p:cNvSpPr/>
          <p:nvPr/>
        </p:nvSpPr>
        <p:spPr>
          <a:xfrm>
            <a:off x="6532705" y="778277"/>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9248C746-B6CF-6BA2-54BF-500B90EB6937}"/>
              </a:ext>
            </a:extLst>
          </p:cNvPr>
          <p:cNvSpPr txBox="1"/>
          <p:nvPr/>
        </p:nvSpPr>
        <p:spPr>
          <a:xfrm>
            <a:off x="1437975" y="1685230"/>
            <a:ext cx="4458288" cy="181588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Give students three more pom-poms or play dough balls and six more toothpicks </a:t>
            </a:r>
          </a:p>
        </p:txBody>
      </p:sp>
      <p:sp>
        <p:nvSpPr>
          <p:cNvPr id="42" name="Oval 41">
            <a:extLst>
              <a:ext uri="{FF2B5EF4-FFF2-40B4-BE49-F238E27FC236}">
                <a16:creationId xmlns:a16="http://schemas.microsoft.com/office/drawing/2014/main" id="{C80D46B8-1332-0998-1E13-D0705B57595A}"/>
              </a:ext>
            </a:extLst>
          </p:cNvPr>
          <p:cNvSpPr/>
          <p:nvPr/>
        </p:nvSpPr>
        <p:spPr>
          <a:xfrm>
            <a:off x="756788" y="1843730"/>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AF41B0A-AD43-8E8F-C967-D315583B0DBE}"/>
              </a:ext>
            </a:extLst>
          </p:cNvPr>
          <p:cNvSpPr txBox="1"/>
          <p:nvPr/>
        </p:nvSpPr>
        <p:spPr>
          <a:xfrm>
            <a:off x="783808" y="1891585"/>
            <a:ext cx="320634" cy="369332"/>
          </a:xfrm>
          <a:prstGeom prst="rect">
            <a:avLst/>
          </a:prstGeom>
          <a:noFill/>
        </p:spPr>
        <p:txBody>
          <a:bodyPr wrap="square" rtlCol="0">
            <a:spAutoFit/>
          </a:bodyPr>
          <a:lstStyle/>
          <a:p>
            <a:r>
              <a:rPr lang="en-US" b="1">
                <a:solidFill>
                  <a:schemeClr val="bg1"/>
                </a:solidFill>
                <a:latin typeface="Montserrat" pitchFamily="2" charset="77"/>
              </a:rPr>
              <a:t>4</a:t>
            </a:r>
          </a:p>
        </p:txBody>
      </p:sp>
      <p:sp>
        <p:nvSpPr>
          <p:cNvPr id="10" name="TextBox 113">
            <a:extLst>
              <a:ext uri="{FF2B5EF4-FFF2-40B4-BE49-F238E27FC236}">
                <a16:creationId xmlns:a16="http://schemas.microsoft.com/office/drawing/2014/main" id="{3D42F7ED-243B-FC39-1AC7-4EC289142969}"/>
              </a:ext>
            </a:extLst>
          </p:cNvPr>
          <p:cNvSpPr txBox="1"/>
          <p:nvPr/>
        </p:nvSpPr>
        <p:spPr>
          <a:xfrm>
            <a:off x="1275421" y="3846099"/>
            <a:ext cx="4684503" cy="181588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dirty="0">
                <a:solidFill>
                  <a:schemeClr val="bg1"/>
                </a:solidFill>
                <a:latin typeface="Montserrat" pitchFamily="2" charset="77"/>
              </a:rPr>
              <a:t>Push a toothpick upwards out of each pom-pom or play dough corner of the base  </a:t>
            </a:r>
          </a:p>
        </p:txBody>
      </p:sp>
      <p:sp>
        <p:nvSpPr>
          <p:cNvPr id="11" name="Oval 10">
            <a:extLst>
              <a:ext uri="{FF2B5EF4-FFF2-40B4-BE49-F238E27FC236}">
                <a16:creationId xmlns:a16="http://schemas.microsoft.com/office/drawing/2014/main" id="{65CBDD89-CD12-BB09-4179-8B5621841619}"/>
              </a:ext>
            </a:extLst>
          </p:cNvPr>
          <p:cNvSpPr/>
          <p:nvPr/>
        </p:nvSpPr>
        <p:spPr>
          <a:xfrm>
            <a:off x="752838" y="402758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F8ADC475-70AF-98B7-F88F-D6B17292172D}"/>
              </a:ext>
            </a:extLst>
          </p:cNvPr>
          <p:cNvSpPr txBox="1"/>
          <p:nvPr/>
        </p:nvSpPr>
        <p:spPr>
          <a:xfrm>
            <a:off x="810338" y="4075443"/>
            <a:ext cx="320634" cy="369332"/>
          </a:xfrm>
          <a:prstGeom prst="rect">
            <a:avLst/>
          </a:prstGeom>
          <a:noFill/>
        </p:spPr>
        <p:txBody>
          <a:bodyPr wrap="square" rtlCol="0">
            <a:spAutoFit/>
          </a:bodyPr>
          <a:lstStyle/>
          <a:p>
            <a:r>
              <a:rPr lang="en-US" b="1">
                <a:solidFill>
                  <a:schemeClr val="bg1"/>
                </a:solidFill>
                <a:latin typeface="Montserrat" pitchFamily="2" charset="77"/>
              </a:rPr>
              <a:t>5</a:t>
            </a:r>
          </a:p>
        </p:txBody>
      </p:sp>
      <p:sp>
        <p:nvSpPr>
          <p:cNvPr id="14" name="TextBox 113">
            <a:extLst>
              <a:ext uri="{FF2B5EF4-FFF2-40B4-BE49-F238E27FC236}">
                <a16:creationId xmlns:a16="http://schemas.microsoft.com/office/drawing/2014/main" id="{F291B00C-558B-8DE3-583F-3D5EDE7A43EC}"/>
              </a:ext>
            </a:extLst>
          </p:cNvPr>
          <p:cNvSpPr txBox="1"/>
          <p:nvPr/>
        </p:nvSpPr>
        <p:spPr>
          <a:xfrm>
            <a:off x="7030063" y="3828586"/>
            <a:ext cx="4684503" cy="224676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solidFill>
                  <a:schemeClr val="bg1"/>
                </a:solidFill>
                <a:latin typeface="Montserrat" pitchFamily="2" charset="77"/>
              </a:rPr>
              <a:t>Connect the new layer of pom-poms or play dough balls by pushing toothpicks between each of them </a:t>
            </a:r>
          </a:p>
        </p:txBody>
      </p:sp>
      <p:sp>
        <p:nvSpPr>
          <p:cNvPr id="16" name="Oval 15">
            <a:extLst>
              <a:ext uri="{FF2B5EF4-FFF2-40B4-BE49-F238E27FC236}">
                <a16:creationId xmlns:a16="http://schemas.microsoft.com/office/drawing/2014/main" id="{C2CF82F3-CF58-CF59-026A-8F0296B96CB3}"/>
              </a:ext>
            </a:extLst>
          </p:cNvPr>
          <p:cNvSpPr/>
          <p:nvPr/>
        </p:nvSpPr>
        <p:spPr>
          <a:xfrm>
            <a:off x="6507480" y="4003904"/>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38099EEE-9771-7609-C5FB-530386FAC01A}"/>
              </a:ext>
            </a:extLst>
          </p:cNvPr>
          <p:cNvSpPr txBox="1"/>
          <p:nvPr/>
        </p:nvSpPr>
        <p:spPr>
          <a:xfrm>
            <a:off x="6549740" y="4066999"/>
            <a:ext cx="320634" cy="369332"/>
          </a:xfrm>
          <a:prstGeom prst="rect">
            <a:avLst/>
          </a:prstGeom>
          <a:noFill/>
        </p:spPr>
        <p:txBody>
          <a:bodyPr wrap="square" rtlCol="0">
            <a:spAutoFit/>
          </a:bodyPr>
          <a:lstStyle/>
          <a:p>
            <a:r>
              <a:rPr lang="en-US" b="1">
                <a:solidFill>
                  <a:schemeClr val="bg1"/>
                </a:solidFill>
                <a:latin typeface="Montserrat" pitchFamily="2" charset="77"/>
              </a:rPr>
              <a:t>7</a:t>
            </a:r>
          </a:p>
        </p:txBody>
      </p:sp>
      <p:sp>
        <p:nvSpPr>
          <p:cNvPr id="13" name="TextBox 113">
            <a:extLst>
              <a:ext uri="{FF2B5EF4-FFF2-40B4-BE49-F238E27FC236}">
                <a16:creationId xmlns:a16="http://schemas.microsoft.com/office/drawing/2014/main" id="{163377A0-10AC-D1B5-D3BD-08B5E5E4E3F2}"/>
              </a:ext>
            </a:extLst>
          </p:cNvPr>
          <p:cNvSpPr txBox="1"/>
          <p:nvPr/>
        </p:nvSpPr>
        <p:spPr>
          <a:xfrm>
            <a:off x="7047468" y="1679817"/>
            <a:ext cx="4684503" cy="1815882"/>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800">
                <a:solidFill>
                  <a:schemeClr val="bg1"/>
                </a:solidFill>
                <a:latin typeface="Montserrat" pitchFamily="2" charset="77"/>
              </a:rPr>
              <a:t>Push a pom-pom or play dough ball into the top of each vertical toothpick  </a:t>
            </a:r>
          </a:p>
        </p:txBody>
      </p:sp>
      <p:sp>
        <p:nvSpPr>
          <p:cNvPr id="15" name="Oval 14">
            <a:extLst>
              <a:ext uri="{FF2B5EF4-FFF2-40B4-BE49-F238E27FC236}">
                <a16:creationId xmlns:a16="http://schemas.microsoft.com/office/drawing/2014/main" id="{326F2C80-588E-2190-D866-EE6D2C707255}"/>
              </a:ext>
            </a:extLst>
          </p:cNvPr>
          <p:cNvSpPr/>
          <p:nvPr/>
        </p:nvSpPr>
        <p:spPr>
          <a:xfrm>
            <a:off x="6524885" y="1855135"/>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A1F3CF55-844B-3AEB-7DFA-564C405AC913}"/>
              </a:ext>
            </a:extLst>
          </p:cNvPr>
          <p:cNvSpPr txBox="1"/>
          <p:nvPr/>
        </p:nvSpPr>
        <p:spPr>
          <a:xfrm>
            <a:off x="6551905" y="1902990"/>
            <a:ext cx="320634" cy="369332"/>
          </a:xfrm>
          <a:prstGeom prst="rect">
            <a:avLst/>
          </a:prstGeom>
          <a:noFill/>
        </p:spPr>
        <p:txBody>
          <a:bodyPr wrap="square" rtlCol="0">
            <a:spAutoFit/>
          </a:bodyPr>
          <a:lstStyle/>
          <a:p>
            <a:r>
              <a:rPr lang="en-US" b="1">
                <a:solidFill>
                  <a:schemeClr val="bg1"/>
                </a:solidFill>
                <a:latin typeface="Montserrat" pitchFamily="2" charset="77"/>
              </a:rPr>
              <a:t>6</a:t>
            </a:r>
          </a:p>
        </p:txBody>
      </p:sp>
      <p:cxnSp>
        <p:nvCxnSpPr>
          <p:cNvPr id="22" name="Straight Connector 21">
            <a:extLst>
              <a:ext uri="{FF2B5EF4-FFF2-40B4-BE49-F238E27FC236}">
                <a16:creationId xmlns:a16="http://schemas.microsoft.com/office/drawing/2014/main" id="{B203027A-5045-059C-5599-B252E080F597}"/>
              </a:ext>
            </a:extLst>
          </p:cNvPr>
          <p:cNvCxnSpPr/>
          <p:nvPr/>
        </p:nvCxnSpPr>
        <p:spPr>
          <a:xfrm>
            <a:off x="6122477" y="1455576"/>
            <a:ext cx="0" cy="4717584"/>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4729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0C8FAED4-936D-10C0-088E-D1DF8D7E46F2}"/>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F87EC241-4F74-5AC7-1F85-A67694396015}"/>
              </a:ext>
            </a:extLst>
          </p:cNvPr>
          <p:cNvSpPr>
            <a:spLocks noGrp="1"/>
          </p:cNvSpPr>
          <p:nvPr>
            <p:ph type="title"/>
          </p:nvPr>
        </p:nvSpPr>
        <p:spPr>
          <a:xfrm>
            <a:off x="1085088" y="164707"/>
            <a:ext cx="1518481" cy="859429"/>
          </a:xfrm>
        </p:spPr>
        <p:txBody>
          <a:bodyPr>
            <a:normAutofit/>
          </a:bodyPr>
          <a:lstStyle/>
          <a:p>
            <a:pPr algn="l"/>
            <a:r>
              <a:rPr lang="en-US" sz="2800" b="1">
                <a:solidFill>
                  <a:schemeClr val="bg1"/>
                </a:solidFill>
                <a:latin typeface="Montserrat" pitchFamily="2" charset="77"/>
              </a:rPr>
              <a:t>Step 3</a:t>
            </a:r>
            <a:endParaRPr lang="en-US" sz="2800" b="1" dirty="0">
              <a:solidFill>
                <a:schemeClr val="bg1"/>
              </a:solidFill>
              <a:latin typeface="Montserrat" pitchFamily="2" charset="77"/>
            </a:endParaRPr>
          </a:p>
        </p:txBody>
      </p:sp>
      <p:pic>
        <p:nvPicPr>
          <p:cNvPr id="6" name="Picture 5" descr="A black and white logo&#10;&#10;AI-generated content may be incorrect.">
            <a:extLst>
              <a:ext uri="{FF2B5EF4-FFF2-40B4-BE49-F238E27FC236}">
                <a16:creationId xmlns:a16="http://schemas.microsoft.com/office/drawing/2014/main" id="{5B25F10F-C434-A627-FB30-1FD717AC125A}"/>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A0DD1CBB-B7EF-FC87-CF3E-52D54CA14294}"/>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EF3B9351-80E6-FD27-4531-EF62DEC0DFDC}"/>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13EE98B9-8D8D-2BF1-5FCB-B6EC68F9544F}"/>
              </a:ext>
            </a:extLst>
          </p:cNvPr>
          <p:cNvSpPr>
            <a:spLocks noChangeArrowheads="1"/>
          </p:cNvSpPr>
          <p:nvPr/>
        </p:nvSpPr>
        <p:spPr bwMode="auto">
          <a:xfrm>
            <a:off x="174023" y="208531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51481604-619E-E5EF-0559-6A6C78E938D5}"/>
              </a:ext>
            </a:extLst>
          </p:cNvPr>
          <p:cNvSpPr txBox="1">
            <a:spLocks/>
          </p:cNvSpPr>
          <p:nvPr/>
        </p:nvSpPr>
        <p:spPr>
          <a:xfrm>
            <a:off x="5115959" y="149297"/>
            <a:ext cx="3608008"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Go Higher!</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7DF11669-39FF-3644-5A5E-308E6699FD6F}"/>
              </a:ext>
            </a:extLst>
          </p:cNvPr>
          <p:cNvCxnSpPr>
            <a:cxnSpLocks/>
          </p:cNvCxnSpPr>
          <p:nvPr/>
        </p:nvCxnSpPr>
        <p:spPr>
          <a:xfrm>
            <a:off x="5063604" y="879642"/>
            <a:ext cx="2283200"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BA1960A4-8295-55CA-DC72-81CA325C98DC}"/>
              </a:ext>
            </a:extLst>
          </p:cNvPr>
          <p:cNvSpPr/>
          <p:nvPr/>
        </p:nvSpPr>
        <p:spPr>
          <a:xfrm>
            <a:off x="7372029" y="731532"/>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TextBox 113">
            <a:extLst>
              <a:ext uri="{FF2B5EF4-FFF2-40B4-BE49-F238E27FC236}">
                <a16:creationId xmlns:a16="http://schemas.microsoft.com/office/drawing/2014/main" id="{D53700B4-F18C-4646-0BE9-C581AC5055B1}"/>
              </a:ext>
            </a:extLst>
          </p:cNvPr>
          <p:cNvSpPr txBox="1"/>
          <p:nvPr/>
        </p:nvSpPr>
        <p:spPr>
          <a:xfrm>
            <a:off x="1310398" y="1415385"/>
            <a:ext cx="10406743" cy="646331"/>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lvl="0" defTabSz="914400"/>
            <a:r>
              <a:rPr lang="en-US" sz="3600" dirty="0">
                <a:solidFill>
                  <a:schemeClr val="bg1"/>
                </a:solidFill>
                <a:latin typeface="Montserrat" pitchFamily="2" charset="77"/>
              </a:rPr>
              <a:t>Repeat Step 2 to make the structure taller</a:t>
            </a:r>
            <a:endParaRPr lang="en-US" altLang="en-US" sz="3600" dirty="0">
              <a:solidFill>
                <a:schemeClr val="bg1"/>
              </a:solidFill>
              <a:latin typeface="Montserrat" pitchFamily="2" charset="77"/>
            </a:endParaRPr>
          </a:p>
        </p:txBody>
      </p:sp>
      <p:sp>
        <p:nvSpPr>
          <p:cNvPr id="42" name="Oval 41">
            <a:extLst>
              <a:ext uri="{FF2B5EF4-FFF2-40B4-BE49-F238E27FC236}">
                <a16:creationId xmlns:a16="http://schemas.microsoft.com/office/drawing/2014/main" id="{40C39A2C-F601-C979-9C53-A7B37A48065D}"/>
              </a:ext>
            </a:extLst>
          </p:cNvPr>
          <p:cNvSpPr/>
          <p:nvPr/>
        </p:nvSpPr>
        <p:spPr>
          <a:xfrm>
            <a:off x="503179" y="1555558"/>
            <a:ext cx="394463" cy="440871"/>
          </a:xfrm>
          <a:prstGeom prst="ellipse">
            <a:avLst/>
          </a:prstGeom>
          <a:solidFill>
            <a:srgbClr val="ED1C24"/>
          </a:solidFill>
          <a:ln w="19050">
            <a:solidFill>
              <a:schemeClr val="bg1"/>
            </a:solidFill>
          </a:ln>
          <a:effectLst>
            <a:outerShdw blurRad="50800" dist="38100" dir="8100000" algn="t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A8A0EB1-5C81-3525-4531-CF851C7A5E62}"/>
              </a:ext>
            </a:extLst>
          </p:cNvPr>
          <p:cNvSpPr txBox="1"/>
          <p:nvPr/>
        </p:nvSpPr>
        <p:spPr>
          <a:xfrm>
            <a:off x="530199" y="1603413"/>
            <a:ext cx="320634" cy="369332"/>
          </a:xfrm>
          <a:prstGeom prst="rect">
            <a:avLst/>
          </a:prstGeom>
          <a:noFill/>
        </p:spPr>
        <p:txBody>
          <a:bodyPr wrap="square" rtlCol="0">
            <a:spAutoFit/>
          </a:bodyPr>
          <a:lstStyle/>
          <a:p>
            <a:r>
              <a:rPr lang="en-US" b="1">
                <a:solidFill>
                  <a:schemeClr val="bg1"/>
                </a:solidFill>
                <a:latin typeface="Montserrat" pitchFamily="2" charset="77"/>
              </a:rPr>
              <a:t>8</a:t>
            </a:r>
          </a:p>
        </p:txBody>
      </p:sp>
      <p:sp>
        <p:nvSpPr>
          <p:cNvPr id="9" name="Up Arrow 8">
            <a:extLst>
              <a:ext uri="{FF2B5EF4-FFF2-40B4-BE49-F238E27FC236}">
                <a16:creationId xmlns:a16="http://schemas.microsoft.com/office/drawing/2014/main" id="{E44F9ED5-6618-888C-C4D8-A16BCC6361C4}"/>
              </a:ext>
            </a:extLst>
          </p:cNvPr>
          <p:cNvSpPr/>
          <p:nvPr/>
        </p:nvSpPr>
        <p:spPr>
          <a:xfrm>
            <a:off x="7019825" y="3429000"/>
            <a:ext cx="653958" cy="1782857"/>
          </a:xfrm>
          <a:prstGeom prst="upArrow">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3" name="Picture 22">
            <a:extLst>
              <a:ext uri="{FF2B5EF4-FFF2-40B4-BE49-F238E27FC236}">
                <a16:creationId xmlns:a16="http://schemas.microsoft.com/office/drawing/2014/main" id="{6CC77B91-6136-FB42-AD19-B2DF18E37079}"/>
              </a:ext>
            </a:extLst>
          </p:cNvPr>
          <p:cNvPicPr>
            <a:picLocks noChangeAspect="1"/>
          </p:cNvPicPr>
          <p:nvPr/>
        </p:nvPicPr>
        <p:blipFill>
          <a:blip r:embed="rId7">
            <a:duotone>
              <a:schemeClr val="bg2">
                <a:shade val="45000"/>
                <a:satMod val="135000"/>
              </a:schemeClr>
              <a:prstClr val="white"/>
            </a:duotone>
            <a:extLst>
              <a:ext uri="{BEBA8EAE-BF5A-486C-A8C5-ECC9F3942E4B}">
                <a14:imgProps xmlns:a14="http://schemas.microsoft.com/office/drawing/2010/main">
                  <a14:imgLayer r:embed="rId8">
                    <a14:imgEffect>
                      <a14:artisticPhotocopy/>
                    </a14:imgEffect>
                  </a14:imgLayer>
                </a14:imgProps>
              </a:ext>
            </a:extLst>
          </a:blip>
          <a:srcRect l="49973" t="12682" r="23478"/>
          <a:stretch>
            <a:fillRect/>
          </a:stretch>
        </p:blipFill>
        <p:spPr>
          <a:xfrm>
            <a:off x="4856476" y="2204098"/>
            <a:ext cx="2063487" cy="4520557"/>
          </a:xfrm>
          <a:prstGeom prst="rect">
            <a:avLst/>
          </a:prstGeom>
          <a:effectLst>
            <a:outerShdw blurRad="127000" dist="38100" dir="8100000" sx="102000" sy="102000" algn="tr" rotWithShape="0">
              <a:prstClr val="black">
                <a:alpha val="40000"/>
              </a:prstClr>
            </a:outerShdw>
          </a:effectLst>
        </p:spPr>
      </p:pic>
    </p:spTree>
    <p:extLst>
      <p:ext uri="{BB962C8B-B14F-4D97-AF65-F5344CB8AC3E}">
        <p14:creationId xmlns:p14="http://schemas.microsoft.com/office/powerpoint/2010/main" val="884452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E833A45C-75FB-33AA-52EE-C30CE159FB33}"/>
            </a:ext>
          </a:extLst>
        </p:cNvPr>
        <p:cNvGrpSpPr/>
        <p:nvPr/>
      </p:nvGrpSpPr>
      <p:grpSpPr>
        <a:xfrm>
          <a:off x="0" y="0"/>
          <a:ext cx="0" cy="0"/>
          <a:chOff x="0" y="0"/>
          <a:chExt cx="0" cy="0"/>
        </a:xfrm>
      </p:grpSpPr>
      <p:pic>
        <p:nvPicPr>
          <p:cNvPr id="6" name="Picture 5" descr="A black and white logo&#10;&#10;AI-generated content may be incorrect.">
            <a:extLst>
              <a:ext uri="{FF2B5EF4-FFF2-40B4-BE49-F238E27FC236}">
                <a16:creationId xmlns:a16="http://schemas.microsoft.com/office/drawing/2014/main" id="{A368CFC3-EF29-4CF5-E229-CA7B16804A5E}"/>
              </a:ext>
            </a:extLst>
          </p:cNvPr>
          <p:cNvPicPr>
            <a:picLocks noChangeAspect="1"/>
          </p:cNvPicPr>
          <p:nvPr/>
        </p:nvPicPr>
        <p:blipFill>
          <a:blip r:embed="rId4"/>
          <a:stretch>
            <a:fillRect/>
          </a:stretch>
        </p:blipFill>
        <p:spPr>
          <a:xfrm>
            <a:off x="15361" y="182119"/>
            <a:ext cx="1069727" cy="826607"/>
          </a:xfrm>
          <a:prstGeom prst="rect">
            <a:avLst/>
          </a:prstGeom>
        </p:spPr>
      </p:pic>
      <p:pic>
        <p:nvPicPr>
          <p:cNvPr id="2" name="Picture 1">
            <a:extLst>
              <a:ext uri="{FF2B5EF4-FFF2-40B4-BE49-F238E27FC236}">
                <a16:creationId xmlns:a16="http://schemas.microsoft.com/office/drawing/2014/main" id="{F3DB7C47-479B-E26B-6E11-1F88073670C8}"/>
              </a:ext>
            </a:extLst>
          </p:cNvPr>
          <p:cNvPicPr>
            <a:picLocks noChangeAspect="1"/>
          </p:cNvPicPr>
          <p:nvPr/>
        </p:nvPicPr>
        <p:blipFill>
          <a:blip r:embed="rId5"/>
          <a:stretch>
            <a:fillRect/>
          </a:stretch>
        </p:blipFill>
        <p:spPr>
          <a:xfrm>
            <a:off x="10276925" y="186891"/>
            <a:ext cx="1659973" cy="469598"/>
          </a:xfrm>
          <a:prstGeom prst="rect">
            <a:avLst/>
          </a:prstGeom>
        </p:spPr>
      </p:pic>
      <p:pic>
        <p:nvPicPr>
          <p:cNvPr id="19" name="Picture 18">
            <a:extLst>
              <a:ext uri="{FF2B5EF4-FFF2-40B4-BE49-F238E27FC236}">
                <a16:creationId xmlns:a16="http://schemas.microsoft.com/office/drawing/2014/main" id="{86023DC4-819A-AEB4-639B-81EE9FB27F1E}"/>
              </a:ext>
            </a:extLst>
          </p:cNvPr>
          <p:cNvPicPr>
            <a:picLocks noChangeAspect="1"/>
          </p:cNvPicPr>
          <p:nvPr/>
        </p:nvPicPr>
        <p:blipFill>
          <a:blip r:embed="rId6"/>
          <a:stretch>
            <a:fillRect/>
          </a:stretch>
        </p:blipFill>
        <p:spPr>
          <a:xfrm>
            <a:off x="174023" y="6173160"/>
            <a:ext cx="2158360" cy="552438"/>
          </a:xfrm>
          <a:prstGeom prst="rect">
            <a:avLst/>
          </a:prstGeom>
        </p:spPr>
      </p:pic>
      <p:sp>
        <p:nvSpPr>
          <p:cNvPr id="3" name="Rectangle 1">
            <a:extLst>
              <a:ext uri="{FF2B5EF4-FFF2-40B4-BE49-F238E27FC236}">
                <a16:creationId xmlns:a16="http://schemas.microsoft.com/office/drawing/2014/main" id="{97676F78-E432-50E8-806F-3804F16D8B3F}"/>
              </a:ext>
            </a:extLst>
          </p:cNvPr>
          <p:cNvSpPr>
            <a:spLocks noChangeArrowheads="1"/>
          </p:cNvSpPr>
          <p:nvPr/>
        </p:nvSpPr>
        <p:spPr bwMode="auto">
          <a:xfrm>
            <a:off x="174023" y="2085319"/>
            <a:ext cx="1040674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chemeClr val="bg1"/>
              </a:solidFill>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bg1"/>
              </a:solidFill>
              <a:effectLst/>
              <a:latin typeface="Arial" panose="020B0604020202020204" pitchFamily="34" charset="0"/>
            </a:endParaRPr>
          </a:p>
        </p:txBody>
      </p:sp>
      <p:sp>
        <p:nvSpPr>
          <p:cNvPr id="4" name="Title 1">
            <a:extLst>
              <a:ext uri="{FF2B5EF4-FFF2-40B4-BE49-F238E27FC236}">
                <a16:creationId xmlns:a16="http://schemas.microsoft.com/office/drawing/2014/main" id="{701BA6A7-31F5-7FE4-B9F1-19A61A8C7EDD}"/>
              </a:ext>
            </a:extLst>
          </p:cNvPr>
          <p:cNvSpPr txBox="1">
            <a:spLocks/>
          </p:cNvSpPr>
          <p:nvPr/>
        </p:nvSpPr>
        <p:spPr>
          <a:xfrm>
            <a:off x="4052379" y="161604"/>
            <a:ext cx="3608008" cy="859429"/>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b="1">
                <a:solidFill>
                  <a:schemeClr val="bg1"/>
                </a:solidFill>
                <a:latin typeface="Montserrat" pitchFamily="2" charset="77"/>
              </a:rPr>
              <a:t>Free Build Time!</a:t>
            </a:r>
            <a:endParaRPr lang="en-US" sz="2800" b="1" dirty="0">
              <a:solidFill>
                <a:schemeClr val="bg1"/>
              </a:solidFill>
              <a:latin typeface="Montserrat" pitchFamily="2" charset="77"/>
            </a:endParaRPr>
          </a:p>
        </p:txBody>
      </p:sp>
      <p:cxnSp>
        <p:nvCxnSpPr>
          <p:cNvPr id="7" name="Straight Connector 6">
            <a:extLst>
              <a:ext uri="{FF2B5EF4-FFF2-40B4-BE49-F238E27FC236}">
                <a16:creationId xmlns:a16="http://schemas.microsoft.com/office/drawing/2014/main" id="{E92D4925-D94B-2096-C80D-C42C81B4715C}"/>
              </a:ext>
            </a:extLst>
          </p:cNvPr>
          <p:cNvCxnSpPr>
            <a:cxnSpLocks/>
          </p:cNvCxnSpPr>
          <p:nvPr/>
        </p:nvCxnSpPr>
        <p:spPr>
          <a:xfrm>
            <a:off x="4067619" y="850187"/>
            <a:ext cx="3085281"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8" name="5-Point Star 7">
            <a:extLst>
              <a:ext uri="{FF2B5EF4-FFF2-40B4-BE49-F238E27FC236}">
                <a16:creationId xmlns:a16="http://schemas.microsoft.com/office/drawing/2014/main" id="{58CBCF99-3474-88AF-9BE2-58D2DA2C90BC}"/>
              </a:ext>
            </a:extLst>
          </p:cNvPr>
          <p:cNvSpPr/>
          <p:nvPr/>
        </p:nvSpPr>
        <p:spPr>
          <a:xfrm>
            <a:off x="7181211" y="694791"/>
            <a:ext cx="237204" cy="231596"/>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15" name="Picture 14">
            <a:extLst>
              <a:ext uri="{FF2B5EF4-FFF2-40B4-BE49-F238E27FC236}">
                <a16:creationId xmlns:a16="http://schemas.microsoft.com/office/drawing/2014/main" id="{DAE7A8EF-B97D-8401-8348-A455B84873B6}"/>
              </a:ext>
            </a:extLst>
          </p:cNvPr>
          <p:cNvPicPr>
            <a:picLocks noChangeAspect="1"/>
          </p:cNvPicPr>
          <p:nvPr/>
        </p:nvPicPr>
        <p:blipFill>
          <a:blip r:embed="rId7"/>
          <a:srcRect l="56863" b="41743"/>
          <a:stretch>
            <a:fillRect/>
          </a:stretch>
        </p:blipFill>
        <p:spPr>
          <a:xfrm>
            <a:off x="1359883" y="3703883"/>
            <a:ext cx="1767708" cy="1342855"/>
          </a:xfrm>
          <a:prstGeom prst="rect">
            <a:avLst/>
          </a:prstGeom>
          <a:effectLst>
            <a:outerShdw blurRad="139700" dist="38100" dir="8100000" sx="102000" sy="102000" algn="tr" rotWithShape="0">
              <a:prstClr val="black">
                <a:alpha val="40000"/>
              </a:prstClr>
            </a:outerShdw>
          </a:effectLst>
        </p:spPr>
      </p:pic>
      <p:pic>
        <p:nvPicPr>
          <p:cNvPr id="16" name="Picture 15">
            <a:extLst>
              <a:ext uri="{FF2B5EF4-FFF2-40B4-BE49-F238E27FC236}">
                <a16:creationId xmlns:a16="http://schemas.microsoft.com/office/drawing/2014/main" id="{CBEA02AF-6FB1-4DDB-D242-2F906D65F163}"/>
              </a:ext>
            </a:extLst>
          </p:cNvPr>
          <p:cNvPicPr>
            <a:picLocks noChangeAspect="1"/>
          </p:cNvPicPr>
          <p:nvPr/>
        </p:nvPicPr>
        <p:blipFill>
          <a:blip r:embed="rId7"/>
          <a:srcRect l="13726" t="44211" r="49823"/>
          <a:stretch>
            <a:fillRect/>
          </a:stretch>
        </p:blipFill>
        <p:spPr>
          <a:xfrm>
            <a:off x="1268443" y="1860316"/>
            <a:ext cx="1559845" cy="1342855"/>
          </a:xfrm>
          <a:prstGeom prst="rect">
            <a:avLst/>
          </a:prstGeom>
          <a:effectLst>
            <a:outerShdw blurRad="139700" dist="38100" dir="8100000" sx="102000" sy="102000" algn="tr" rotWithShape="0">
              <a:prstClr val="black">
                <a:alpha val="40000"/>
              </a:prstClr>
            </a:outerShdw>
          </a:effectLst>
        </p:spPr>
      </p:pic>
      <p:sp>
        <p:nvSpPr>
          <p:cNvPr id="17" name="Rounded Rectangle 16">
            <a:extLst>
              <a:ext uri="{FF2B5EF4-FFF2-40B4-BE49-F238E27FC236}">
                <a16:creationId xmlns:a16="http://schemas.microsoft.com/office/drawing/2014/main" id="{2461B600-A679-D043-9769-9CF2A19342F0}"/>
              </a:ext>
            </a:extLst>
          </p:cNvPr>
          <p:cNvSpPr/>
          <p:nvPr/>
        </p:nvSpPr>
        <p:spPr>
          <a:xfrm>
            <a:off x="2632578" y="1310550"/>
            <a:ext cx="7672186" cy="1971497"/>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800" dirty="0">
                <a:solidFill>
                  <a:srgbClr val="2E3192"/>
                </a:solidFill>
                <a:latin typeface="Montserrat" pitchFamily="2" charset="77"/>
              </a:rPr>
              <a:t>Now that students have the basics of making a 3-dimensional structure using corners and connectors down, it is their turn to design their own structures.</a:t>
            </a:r>
          </a:p>
        </p:txBody>
      </p:sp>
      <p:sp>
        <p:nvSpPr>
          <p:cNvPr id="20" name="Rounded Rectangle 19">
            <a:extLst>
              <a:ext uri="{FF2B5EF4-FFF2-40B4-BE49-F238E27FC236}">
                <a16:creationId xmlns:a16="http://schemas.microsoft.com/office/drawing/2014/main" id="{6FC4F779-0521-8E2C-BF9B-690106CA09F8}"/>
              </a:ext>
            </a:extLst>
          </p:cNvPr>
          <p:cNvSpPr/>
          <p:nvPr/>
        </p:nvSpPr>
        <p:spPr>
          <a:xfrm>
            <a:off x="2633185" y="3949009"/>
            <a:ext cx="7672186" cy="1598441"/>
          </a:xfrm>
          <a:prstGeom prst="roundRect">
            <a:avLst/>
          </a:prstGeom>
          <a:solidFill>
            <a:schemeClr val="bg1"/>
          </a:solidFill>
          <a:effectLst>
            <a:outerShdw blurRad="330902" dist="38100" dir="2700000" sx="103750" sy="103750" algn="tl" rotWithShape="0">
              <a:schemeClr val="bg1">
                <a:alpha val="40000"/>
              </a:schemeClr>
            </a:outerShdw>
          </a:effectLst>
        </p:spPr>
        <p:style>
          <a:lnRef idx="0">
            <a:schemeClr val="accent1"/>
          </a:lnRef>
          <a:fillRef idx="3">
            <a:schemeClr val="accent1"/>
          </a:fillRef>
          <a:effectRef idx="3">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r>
              <a:rPr lang="en-US" sz="2800" dirty="0">
                <a:solidFill>
                  <a:srgbClr val="2E3192"/>
                </a:solidFill>
                <a:latin typeface="Montserrat" pitchFamily="2" charset="77"/>
              </a:rPr>
              <a:t>Their structure should stand on its own and have connected pieces. </a:t>
            </a:r>
          </a:p>
        </p:txBody>
      </p:sp>
    </p:spTree>
    <p:extLst>
      <p:ext uri="{BB962C8B-B14F-4D97-AF65-F5344CB8AC3E}">
        <p14:creationId xmlns:p14="http://schemas.microsoft.com/office/powerpoint/2010/main" val="1338785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8D97AF1-932B-6B25-E0EC-8E8D243A92EF}"/>
              </a:ext>
            </a:extLst>
          </p:cNvPr>
          <p:cNvSpPr>
            <a:spLocks/>
          </p:cNvSpPr>
          <p:nvPr/>
        </p:nvSpPr>
        <p:spPr>
          <a:xfrm>
            <a:off x="0" y="0"/>
            <a:ext cx="12192000" cy="6858000"/>
          </a:xfrm>
          <a:prstGeom prst="rect">
            <a:avLst/>
          </a:prstGeom>
          <a:gradFill>
            <a:gsLst>
              <a:gs pos="68000">
                <a:srgbClr val="23183B"/>
              </a:gs>
              <a:gs pos="0">
                <a:srgbClr val="ED1C24"/>
              </a:gs>
              <a:gs pos="30000">
                <a:srgbClr val="2E3192"/>
              </a:gs>
            </a:gsLst>
            <a:lin ang="168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12BEE624-251B-D34A-F736-CF806E28868D}"/>
              </a:ext>
            </a:extLst>
          </p:cNvPr>
          <p:cNvSpPr/>
          <p:nvPr/>
        </p:nvSpPr>
        <p:spPr>
          <a:xfrm>
            <a:off x="6643396" y="-29301"/>
            <a:ext cx="5548604" cy="6858000"/>
          </a:xfrm>
          <a:prstGeom prst="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7006611" y="464885"/>
            <a:ext cx="4954823" cy="1143000"/>
          </a:xfrm>
        </p:spPr>
        <p:txBody>
          <a:bodyPr>
            <a:normAutofit/>
          </a:bodyPr>
          <a:lstStyle/>
          <a:p>
            <a:r>
              <a:rPr lang="en-US" sz="2800" b="1" dirty="0">
                <a:solidFill>
                  <a:srgbClr val="ED1C24"/>
                </a:solidFill>
                <a:latin typeface="Montserrat" pitchFamily="2" charset="77"/>
              </a:rPr>
              <a:t>You just created a stick structure!</a:t>
            </a:r>
            <a:endParaRPr lang="en-US" sz="2000" b="1" dirty="0">
              <a:solidFill>
                <a:srgbClr val="ED1C24"/>
              </a:solidFill>
              <a:latin typeface="Montserrat" pitchFamily="2" charset="77"/>
            </a:endParaRPr>
          </a:p>
        </p:txBody>
      </p:sp>
      <p:pic>
        <p:nvPicPr>
          <p:cNvPr id="5" name="Picture 4">
            <a:extLst>
              <a:ext uri="{FF2B5EF4-FFF2-40B4-BE49-F238E27FC236}">
                <a16:creationId xmlns:a16="http://schemas.microsoft.com/office/drawing/2014/main" id="{59BF36E4-1200-71DD-3362-A823F0C5CC37}"/>
              </a:ext>
            </a:extLst>
          </p:cNvPr>
          <p:cNvPicPr>
            <a:picLocks noChangeAspect="1"/>
          </p:cNvPicPr>
          <p:nvPr/>
        </p:nvPicPr>
        <p:blipFill>
          <a:blip r:embed="rId3"/>
          <a:stretch>
            <a:fillRect/>
          </a:stretch>
        </p:blipFill>
        <p:spPr>
          <a:xfrm>
            <a:off x="201370" y="84011"/>
            <a:ext cx="985793" cy="761749"/>
          </a:xfrm>
          <a:prstGeom prst="rect">
            <a:avLst/>
          </a:prstGeom>
        </p:spPr>
      </p:pic>
      <p:pic>
        <p:nvPicPr>
          <p:cNvPr id="19" name="Picture 18">
            <a:extLst>
              <a:ext uri="{FF2B5EF4-FFF2-40B4-BE49-F238E27FC236}">
                <a16:creationId xmlns:a16="http://schemas.microsoft.com/office/drawing/2014/main" id="{76B28D94-95C9-6901-78E6-81B524106436}"/>
              </a:ext>
            </a:extLst>
          </p:cNvPr>
          <p:cNvPicPr>
            <a:picLocks noChangeAspect="1"/>
          </p:cNvPicPr>
          <p:nvPr/>
        </p:nvPicPr>
        <p:blipFill>
          <a:blip r:embed="rId4"/>
          <a:stretch>
            <a:fillRect/>
          </a:stretch>
        </p:blipFill>
        <p:spPr>
          <a:xfrm>
            <a:off x="9839204" y="6103310"/>
            <a:ext cx="2058288" cy="517939"/>
          </a:xfrm>
          <a:prstGeom prst="rect">
            <a:avLst/>
          </a:prstGeom>
        </p:spPr>
      </p:pic>
      <p:pic>
        <p:nvPicPr>
          <p:cNvPr id="3" name="Picture 2">
            <a:extLst>
              <a:ext uri="{FF2B5EF4-FFF2-40B4-BE49-F238E27FC236}">
                <a16:creationId xmlns:a16="http://schemas.microsoft.com/office/drawing/2014/main" id="{B873C14F-1A59-A50A-1E90-7F56146C1E09}"/>
              </a:ext>
            </a:extLst>
          </p:cNvPr>
          <p:cNvPicPr>
            <a:picLocks noChangeAspect="1"/>
          </p:cNvPicPr>
          <p:nvPr/>
        </p:nvPicPr>
        <p:blipFill>
          <a:blip r:embed="rId5"/>
          <a:srcRect l="23915" t="24502" r="21635" b="19955"/>
          <a:stretch>
            <a:fillRect/>
          </a:stretch>
        </p:blipFill>
        <p:spPr>
          <a:xfrm>
            <a:off x="7119228" y="1993064"/>
            <a:ext cx="4842206" cy="3292907"/>
          </a:xfrm>
          <a:prstGeom prst="rect">
            <a:avLst/>
          </a:prstGeom>
        </p:spPr>
      </p:pic>
      <p:pic>
        <p:nvPicPr>
          <p:cNvPr id="6" name="Picture 5">
            <a:extLst>
              <a:ext uri="{FF2B5EF4-FFF2-40B4-BE49-F238E27FC236}">
                <a16:creationId xmlns:a16="http://schemas.microsoft.com/office/drawing/2014/main" id="{FE7757A2-3040-3A88-61B6-5AE9A7065A80}"/>
              </a:ext>
            </a:extLst>
          </p:cNvPr>
          <p:cNvPicPr>
            <a:picLocks noChangeAspect="1"/>
          </p:cNvPicPr>
          <p:nvPr/>
        </p:nvPicPr>
        <p:blipFill>
          <a:blip r:embed="rId6"/>
          <a:stretch>
            <a:fillRect/>
          </a:stretch>
        </p:blipFill>
        <p:spPr>
          <a:xfrm>
            <a:off x="223216" y="1205393"/>
            <a:ext cx="6182264" cy="486824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FE201-4F5E-D019-5158-6017C018E14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B865A3-9080-60A3-5B1E-8EB8B0B4D19F}"/>
              </a:ext>
            </a:extLst>
          </p:cNvPr>
          <p:cNvSpPr>
            <a:spLocks/>
          </p:cNvSpPr>
          <p:nvPr/>
        </p:nvSpPr>
        <p:spPr>
          <a:xfrm>
            <a:off x="0" y="0"/>
            <a:ext cx="12192000" cy="6858000"/>
          </a:xfrm>
          <a:prstGeom prst="rect">
            <a:avLst/>
          </a:prstGeom>
          <a:gradFill>
            <a:gsLst>
              <a:gs pos="75000">
                <a:srgbClr val="23183B"/>
              </a:gs>
              <a:gs pos="0">
                <a:srgbClr val="2E3192"/>
              </a:gs>
            </a:gsLst>
            <a:lin ang="16200000" scaled="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7" name="Picture 56">
            <a:extLst>
              <a:ext uri="{FF2B5EF4-FFF2-40B4-BE49-F238E27FC236}">
                <a16:creationId xmlns:a16="http://schemas.microsoft.com/office/drawing/2014/main" id="{29BE1656-CBDE-317D-029B-F3BB151DD6CF}"/>
              </a:ext>
            </a:extLst>
          </p:cNvPr>
          <p:cNvPicPr>
            <a:picLocks noChangeAspect="1"/>
          </p:cNvPicPr>
          <p:nvPr/>
        </p:nvPicPr>
        <p:blipFill>
          <a:blip r:embed="rId3"/>
          <a:stretch>
            <a:fillRect/>
          </a:stretch>
        </p:blipFill>
        <p:spPr>
          <a:xfrm>
            <a:off x="11135681" y="5985265"/>
            <a:ext cx="915816" cy="707676"/>
          </a:xfrm>
          <a:prstGeom prst="rect">
            <a:avLst/>
          </a:prstGeom>
        </p:spPr>
      </p:pic>
      <p:sp>
        <p:nvSpPr>
          <p:cNvPr id="2" name="Title 1">
            <a:extLst>
              <a:ext uri="{FF2B5EF4-FFF2-40B4-BE49-F238E27FC236}">
                <a16:creationId xmlns:a16="http://schemas.microsoft.com/office/drawing/2014/main" id="{AF66A535-CAAB-6E6B-CB2C-E864B25DB1A1}"/>
              </a:ext>
            </a:extLst>
          </p:cNvPr>
          <p:cNvSpPr>
            <a:spLocks noGrp="1"/>
          </p:cNvSpPr>
          <p:nvPr>
            <p:ph type="title"/>
          </p:nvPr>
        </p:nvSpPr>
        <p:spPr>
          <a:xfrm>
            <a:off x="800476" y="2805933"/>
            <a:ext cx="10972800" cy="1143000"/>
          </a:xfrm>
          <a:effectLst>
            <a:outerShdw blurRad="50800" dist="38100" dir="5400000" sx="102000" sy="102000" algn="t" rotWithShape="0">
              <a:prstClr val="black">
                <a:alpha val="40000"/>
              </a:prstClr>
            </a:outerShdw>
          </a:effectLst>
        </p:spPr>
        <p:txBody>
          <a:bodyPr>
            <a:noAutofit/>
          </a:bodyPr>
          <a:lstStyle/>
          <a:p>
            <a:br>
              <a:rPr lang="en-US" altLang="en-US" b="1" dirty="0">
                <a:solidFill>
                  <a:srgbClr val="C17EB6"/>
                </a:solidFill>
                <a:latin typeface="Montserrat" pitchFamily="2" charset="77"/>
              </a:rPr>
            </a:br>
            <a:br>
              <a:rPr lang="en-US" altLang="en-US" b="1" dirty="0">
                <a:solidFill>
                  <a:srgbClr val="C17EB6"/>
                </a:solidFill>
                <a:latin typeface="Montserrat" pitchFamily="2" charset="77"/>
              </a:rPr>
            </a:br>
            <a:endParaRPr b="1" dirty="0">
              <a:solidFill>
                <a:srgbClr val="C17EB6"/>
              </a:solidFill>
              <a:latin typeface="Montserrat" pitchFamily="2" charset="77"/>
            </a:endParaRPr>
          </a:p>
        </p:txBody>
      </p:sp>
      <p:sp>
        <p:nvSpPr>
          <p:cNvPr id="12" name="5-Point Star 11">
            <a:extLst>
              <a:ext uri="{FF2B5EF4-FFF2-40B4-BE49-F238E27FC236}">
                <a16:creationId xmlns:a16="http://schemas.microsoft.com/office/drawing/2014/main" id="{3333B8F1-0A68-6DD9-C5D6-1E48B2912446}"/>
              </a:ext>
            </a:extLst>
          </p:cNvPr>
          <p:cNvSpPr/>
          <p:nvPr/>
        </p:nvSpPr>
        <p:spPr>
          <a:xfrm>
            <a:off x="707439" y="362232"/>
            <a:ext cx="325924" cy="325924"/>
          </a:xfrm>
          <a:prstGeom prst="star5">
            <a:avLst>
              <a:gd name="adj" fmla="val 15886"/>
              <a:gd name="hf" fmla="val 105146"/>
              <a:gd name="vf" fmla="val 110557"/>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5-Point Star 12">
            <a:extLst>
              <a:ext uri="{FF2B5EF4-FFF2-40B4-BE49-F238E27FC236}">
                <a16:creationId xmlns:a16="http://schemas.microsoft.com/office/drawing/2014/main" id="{3FEB46E7-FB57-FCB7-F63E-DB7DFB0E7281}"/>
              </a:ext>
            </a:extLst>
          </p:cNvPr>
          <p:cNvSpPr/>
          <p:nvPr/>
        </p:nvSpPr>
        <p:spPr>
          <a:xfrm>
            <a:off x="4353360" y="170941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5-Point Star 14">
            <a:extLst>
              <a:ext uri="{FF2B5EF4-FFF2-40B4-BE49-F238E27FC236}">
                <a16:creationId xmlns:a16="http://schemas.microsoft.com/office/drawing/2014/main" id="{0CD6D566-9FB6-1B6A-4F35-F98249E9D127}"/>
              </a:ext>
            </a:extLst>
          </p:cNvPr>
          <p:cNvSpPr/>
          <p:nvPr/>
        </p:nvSpPr>
        <p:spPr>
          <a:xfrm rot="902708">
            <a:off x="7693798" y="225605"/>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5-Point Star 15">
            <a:extLst>
              <a:ext uri="{FF2B5EF4-FFF2-40B4-BE49-F238E27FC236}">
                <a16:creationId xmlns:a16="http://schemas.microsoft.com/office/drawing/2014/main" id="{87DF6EA4-2FF1-C500-1D59-6F3FAE75675F}"/>
              </a:ext>
            </a:extLst>
          </p:cNvPr>
          <p:cNvSpPr/>
          <p:nvPr/>
        </p:nvSpPr>
        <p:spPr>
          <a:xfrm rot="20307316">
            <a:off x="1963369" y="302670"/>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5-Point Star 16">
            <a:extLst>
              <a:ext uri="{FF2B5EF4-FFF2-40B4-BE49-F238E27FC236}">
                <a16:creationId xmlns:a16="http://schemas.microsoft.com/office/drawing/2014/main" id="{C2C910EE-D09C-95DA-EC89-83C807DD082C}"/>
              </a:ext>
            </a:extLst>
          </p:cNvPr>
          <p:cNvSpPr/>
          <p:nvPr/>
        </p:nvSpPr>
        <p:spPr>
          <a:xfrm rot="2148141">
            <a:off x="6772780" y="1741064"/>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5-Point Star 17">
            <a:extLst>
              <a:ext uri="{FF2B5EF4-FFF2-40B4-BE49-F238E27FC236}">
                <a16:creationId xmlns:a16="http://schemas.microsoft.com/office/drawing/2014/main" id="{1514982A-9F7E-0325-BAB9-E283C27E3F64}"/>
              </a:ext>
            </a:extLst>
          </p:cNvPr>
          <p:cNvSpPr/>
          <p:nvPr/>
        </p:nvSpPr>
        <p:spPr>
          <a:xfrm>
            <a:off x="2712588" y="46666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5-Point Star 18">
            <a:extLst>
              <a:ext uri="{FF2B5EF4-FFF2-40B4-BE49-F238E27FC236}">
                <a16:creationId xmlns:a16="http://schemas.microsoft.com/office/drawing/2014/main" id="{BD6A1D0C-D499-C13E-4F09-3AF130A82376}"/>
              </a:ext>
            </a:extLst>
          </p:cNvPr>
          <p:cNvSpPr/>
          <p:nvPr/>
        </p:nvSpPr>
        <p:spPr>
          <a:xfrm>
            <a:off x="4052185" y="286327"/>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5-Point Star 19">
            <a:extLst>
              <a:ext uri="{FF2B5EF4-FFF2-40B4-BE49-F238E27FC236}">
                <a16:creationId xmlns:a16="http://schemas.microsoft.com/office/drawing/2014/main" id="{EEB537A0-0758-BF0E-C560-4702AD51373F}"/>
              </a:ext>
            </a:extLst>
          </p:cNvPr>
          <p:cNvSpPr/>
          <p:nvPr/>
        </p:nvSpPr>
        <p:spPr>
          <a:xfrm rot="902708">
            <a:off x="11648778" y="1289183"/>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5-Point Star 20">
            <a:extLst>
              <a:ext uri="{FF2B5EF4-FFF2-40B4-BE49-F238E27FC236}">
                <a16:creationId xmlns:a16="http://schemas.microsoft.com/office/drawing/2014/main" id="{F9EB0829-3A3F-57F2-A87D-07CB3B2136EC}"/>
              </a:ext>
            </a:extLst>
          </p:cNvPr>
          <p:cNvSpPr/>
          <p:nvPr/>
        </p:nvSpPr>
        <p:spPr>
          <a:xfrm rot="20335936">
            <a:off x="10414343" y="211351"/>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5-Point Star 21">
            <a:extLst>
              <a:ext uri="{FF2B5EF4-FFF2-40B4-BE49-F238E27FC236}">
                <a16:creationId xmlns:a16="http://schemas.microsoft.com/office/drawing/2014/main" id="{EF9E3D85-551B-DCE8-7764-B5EB906C1A47}"/>
              </a:ext>
            </a:extLst>
          </p:cNvPr>
          <p:cNvSpPr/>
          <p:nvPr/>
        </p:nvSpPr>
        <p:spPr>
          <a:xfrm>
            <a:off x="8721088" y="1728412"/>
            <a:ext cx="325924" cy="32592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5-Point Star 22">
            <a:extLst>
              <a:ext uri="{FF2B5EF4-FFF2-40B4-BE49-F238E27FC236}">
                <a16:creationId xmlns:a16="http://schemas.microsoft.com/office/drawing/2014/main" id="{B6699644-6E83-80C2-E103-4F8FBB9E05EB}"/>
              </a:ext>
            </a:extLst>
          </p:cNvPr>
          <p:cNvSpPr/>
          <p:nvPr/>
        </p:nvSpPr>
        <p:spPr>
          <a:xfrm>
            <a:off x="1668915" y="153322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5-Point Star 23">
            <a:extLst>
              <a:ext uri="{FF2B5EF4-FFF2-40B4-BE49-F238E27FC236}">
                <a16:creationId xmlns:a16="http://schemas.microsoft.com/office/drawing/2014/main" id="{B40C780D-4F8F-4E9A-FCC6-71EE3E84B794}"/>
              </a:ext>
            </a:extLst>
          </p:cNvPr>
          <p:cNvSpPr/>
          <p:nvPr/>
        </p:nvSpPr>
        <p:spPr>
          <a:xfrm>
            <a:off x="347412" y="125246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5-Point Star 24">
            <a:extLst>
              <a:ext uri="{FF2B5EF4-FFF2-40B4-BE49-F238E27FC236}">
                <a16:creationId xmlns:a16="http://schemas.microsoft.com/office/drawing/2014/main" id="{F2416D87-4890-13A2-441A-156018D32B3F}"/>
              </a:ext>
            </a:extLst>
          </p:cNvPr>
          <p:cNvSpPr/>
          <p:nvPr/>
        </p:nvSpPr>
        <p:spPr>
          <a:xfrm>
            <a:off x="5656784" y="1624980"/>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5-Point Star 25">
            <a:extLst>
              <a:ext uri="{FF2B5EF4-FFF2-40B4-BE49-F238E27FC236}">
                <a16:creationId xmlns:a16="http://schemas.microsoft.com/office/drawing/2014/main" id="{8EBCA1B1-FC49-72C9-A058-01D7648241D4}"/>
              </a:ext>
            </a:extLst>
          </p:cNvPr>
          <p:cNvSpPr/>
          <p:nvPr/>
        </p:nvSpPr>
        <p:spPr>
          <a:xfrm>
            <a:off x="3203425" y="151363"/>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5-Point Star 26">
            <a:extLst>
              <a:ext uri="{FF2B5EF4-FFF2-40B4-BE49-F238E27FC236}">
                <a16:creationId xmlns:a16="http://schemas.microsoft.com/office/drawing/2014/main" id="{2E16AD89-3D29-7F2A-17AC-13379214F7A4}"/>
              </a:ext>
            </a:extLst>
          </p:cNvPr>
          <p:cNvSpPr/>
          <p:nvPr/>
        </p:nvSpPr>
        <p:spPr>
          <a:xfrm>
            <a:off x="8639005" y="967248"/>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5-Point Star 27">
            <a:extLst>
              <a:ext uri="{FF2B5EF4-FFF2-40B4-BE49-F238E27FC236}">
                <a16:creationId xmlns:a16="http://schemas.microsoft.com/office/drawing/2014/main" id="{5CC1E4D6-2981-BCD1-202D-255341A23209}"/>
              </a:ext>
            </a:extLst>
          </p:cNvPr>
          <p:cNvSpPr/>
          <p:nvPr/>
        </p:nvSpPr>
        <p:spPr>
          <a:xfrm>
            <a:off x="11593589" y="518897"/>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5-Point Star 28">
            <a:extLst>
              <a:ext uri="{FF2B5EF4-FFF2-40B4-BE49-F238E27FC236}">
                <a16:creationId xmlns:a16="http://schemas.microsoft.com/office/drawing/2014/main" id="{9CF41E31-4E08-C2D5-561C-1FD99C2E4CE1}"/>
              </a:ext>
            </a:extLst>
          </p:cNvPr>
          <p:cNvSpPr/>
          <p:nvPr/>
        </p:nvSpPr>
        <p:spPr>
          <a:xfrm rot="19955312">
            <a:off x="9536608" y="1881241"/>
            <a:ext cx="237204" cy="237204"/>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5-Point Star 29">
            <a:extLst>
              <a:ext uri="{FF2B5EF4-FFF2-40B4-BE49-F238E27FC236}">
                <a16:creationId xmlns:a16="http://schemas.microsoft.com/office/drawing/2014/main" id="{3E90BD17-F3D9-8DA6-E69A-13B34FE6BE02}"/>
              </a:ext>
            </a:extLst>
          </p:cNvPr>
          <p:cNvSpPr/>
          <p:nvPr/>
        </p:nvSpPr>
        <p:spPr>
          <a:xfrm rot="19955312">
            <a:off x="11312334"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5-Point Star 30">
            <a:extLst>
              <a:ext uri="{FF2B5EF4-FFF2-40B4-BE49-F238E27FC236}">
                <a16:creationId xmlns:a16="http://schemas.microsoft.com/office/drawing/2014/main" id="{72597499-D193-9F02-C257-FFC34AD11B99}"/>
              </a:ext>
            </a:extLst>
          </p:cNvPr>
          <p:cNvSpPr/>
          <p:nvPr/>
        </p:nvSpPr>
        <p:spPr>
          <a:xfrm rot="21310741">
            <a:off x="11702801" y="187500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5-Point Star 31">
            <a:extLst>
              <a:ext uri="{FF2B5EF4-FFF2-40B4-BE49-F238E27FC236}">
                <a16:creationId xmlns:a16="http://schemas.microsoft.com/office/drawing/2014/main" id="{A9525DAF-6E72-90B8-97F0-AE9FDD799207}"/>
              </a:ext>
            </a:extLst>
          </p:cNvPr>
          <p:cNvSpPr/>
          <p:nvPr/>
        </p:nvSpPr>
        <p:spPr>
          <a:xfrm rot="21310741">
            <a:off x="10168825" y="118811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5-Point Star 32">
            <a:extLst>
              <a:ext uri="{FF2B5EF4-FFF2-40B4-BE49-F238E27FC236}">
                <a16:creationId xmlns:a16="http://schemas.microsoft.com/office/drawing/2014/main" id="{3096A6D3-68A2-63FB-8B15-855544A3F674}"/>
              </a:ext>
            </a:extLst>
          </p:cNvPr>
          <p:cNvSpPr/>
          <p:nvPr/>
        </p:nvSpPr>
        <p:spPr>
          <a:xfrm rot="21310741">
            <a:off x="9990342" y="28426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5-Point Star 33">
            <a:extLst>
              <a:ext uri="{FF2B5EF4-FFF2-40B4-BE49-F238E27FC236}">
                <a16:creationId xmlns:a16="http://schemas.microsoft.com/office/drawing/2014/main" id="{07BE8FC1-4FBE-71F5-AEE7-58B55A1BF48B}"/>
              </a:ext>
            </a:extLst>
          </p:cNvPr>
          <p:cNvSpPr/>
          <p:nvPr/>
        </p:nvSpPr>
        <p:spPr>
          <a:xfrm rot="1366578">
            <a:off x="11312333" y="1565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5-Point Star 34">
            <a:extLst>
              <a:ext uri="{FF2B5EF4-FFF2-40B4-BE49-F238E27FC236}">
                <a16:creationId xmlns:a16="http://schemas.microsoft.com/office/drawing/2014/main" id="{794504A8-78F8-4793-DD33-3E8A9E1B737A}"/>
              </a:ext>
            </a:extLst>
          </p:cNvPr>
          <p:cNvSpPr/>
          <p:nvPr/>
        </p:nvSpPr>
        <p:spPr>
          <a:xfrm rot="20739421">
            <a:off x="8997704" y="42334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5-Point Star 35">
            <a:extLst>
              <a:ext uri="{FF2B5EF4-FFF2-40B4-BE49-F238E27FC236}">
                <a16:creationId xmlns:a16="http://schemas.microsoft.com/office/drawing/2014/main" id="{7595C639-7F77-C24D-7E80-EB57F887ED46}"/>
              </a:ext>
            </a:extLst>
          </p:cNvPr>
          <p:cNvSpPr/>
          <p:nvPr/>
        </p:nvSpPr>
        <p:spPr>
          <a:xfrm rot="20739421">
            <a:off x="7137190" y="57991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5-Point Star 36">
            <a:extLst>
              <a:ext uri="{FF2B5EF4-FFF2-40B4-BE49-F238E27FC236}">
                <a16:creationId xmlns:a16="http://schemas.microsoft.com/office/drawing/2014/main" id="{A6EFF976-BE10-4D47-1BEF-5C784C6A649D}"/>
              </a:ext>
            </a:extLst>
          </p:cNvPr>
          <p:cNvSpPr/>
          <p:nvPr/>
        </p:nvSpPr>
        <p:spPr>
          <a:xfrm rot="20739421">
            <a:off x="5751355" y="284261"/>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5-Point Star 37">
            <a:extLst>
              <a:ext uri="{FF2B5EF4-FFF2-40B4-BE49-F238E27FC236}">
                <a16:creationId xmlns:a16="http://schemas.microsoft.com/office/drawing/2014/main" id="{1A1CB9B0-1F3B-BD80-8605-0581E09D8604}"/>
              </a:ext>
            </a:extLst>
          </p:cNvPr>
          <p:cNvSpPr/>
          <p:nvPr/>
        </p:nvSpPr>
        <p:spPr>
          <a:xfrm rot="20739421">
            <a:off x="3080196" y="112971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5-Point Star 38">
            <a:extLst>
              <a:ext uri="{FF2B5EF4-FFF2-40B4-BE49-F238E27FC236}">
                <a16:creationId xmlns:a16="http://schemas.microsoft.com/office/drawing/2014/main" id="{73A78A48-E91F-D459-528A-6FA13F53CDF9}"/>
              </a:ext>
            </a:extLst>
          </p:cNvPr>
          <p:cNvSpPr/>
          <p:nvPr/>
        </p:nvSpPr>
        <p:spPr>
          <a:xfrm rot="20739421">
            <a:off x="1253568" y="1040305"/>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5-Point Star 39">
            <a:extLst>
              <a:ext uri="{FF2B5EF4-FFF2-40B4-BE49-F238E27FC236}">
                <a16:creationId xmlns:a16="http://schemas.microsoft.com/office/drawing/2014/main" id="{A5164C90-004C-9A8E-AE6B-39945833F9BA}"/>
              </a:ext>
            </a:extLst>
          </p:cNvPr>
          <p:cNvSpPr/>
          <p:nvPr/>
        </p:nvSpPr>
        <p:spPr>
          <a:xfrm rot="20739421">
            <a:off x="2114281" y="2043522"/>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5-Point Star 40">
            <a:extLst>
              <a:ext uri="{FF2B5EF4-FFF2-40B4-BE49-F238E27FC236}">
                <a16:creationId xmlns:a16="http://schemas.microsoft.com/office/drawing/2014/main" id="{66A8E1FD-9D62-5BEE-3C57-990BD0711008}"/>
              </a:ext>
            </a:extLst>
          </p:cNvPr>
          <p:cNvSpPr/>
          <p:nvPr/>
        </p:nvSpPr>
        <p:spPr>
          <a:xfrm rot="20739421">
            <a:off x="246132" y="2033963"/>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5-Point Star 41">
            <a:extLst>
              <a:ext uri="{FF2B5EF4-FFF2-40B4-BE49-F238E27FC236}">
                <a16:creationId xmlns:a16="http://schemas.microsoft.com/office/drawing/2014/main" id="{0035B12A-D7FB-0748-D8F7-D14999456D6B}"/>
              </a:ext>
            </a:extLst>
          </p:cNvPr>
          <p:cNvSpPr/>
          <p:nvPr/>
        </p:nvSpPr>
        <p:spPr>
          <a:xfrm rot="20739421">
            <a:off x="3668187" y="1985108"/>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5-Point Star 42">
            <a:extLst>
              <a:ext uri="{FF2B5EF4-FFF2-40B4-BE49-F238E27FC236}">
                <a16:creationId xmlns:a16="http://schemas.microsoft.com/office/drawing/2014/main" id="{4D0F3DB4-1FAC-098A-342F-8688F1EE4C80}"/>
              </a:ext>
            </a:extLst>
          </p:cNvPr>
          <p:cNvSpPr/>
          <p:nvPr/>
        </p:nvSpPr>
        <p:spPr>
          <a:xfrm rot="20739421">
            <a:off x="1072523" y="16826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5-Point Star 43">
            <a:extLst>
              <a:ext uri="{FF2B5EF4-FFF2-40B4-BE49-F238E27FC236}">
                <a16:creationId xmlns:a16="http://schemas.microsoft.com/office/drawing/2014/main" id="{2CAD7BE3-31AD-C792-E3F6-624FF3FE2665}"/>
              </a:ext>
            </a:extLst>
          </p:cNvPr>
          <p:cNvSpPr/>
          <p:nvPr/>
        </p:nvSpPr>
        <p:spPr>
          <a:xfrm rot="20739421">
            <a:off x="2261766" y="1067531"/>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5-Point Star 44">
            <a:extLst>
              <a:ext uri="{FF2B5EF4-FFF2-40B4-BE49-F238E27FC236}">
                <a16:creationId xmlns:a16="http://schemas.microsoft.com/office/drawing/2014/main" id="{03209C03-873F-9064-2C30-69F84C4FE7B0}"/>
              </a:ext>
            </a:extLst>
          </p:cNvPr>
          <p:cNvSpPr/>
          <p:nvPr/>
        </p:nvSpPr>
        <p:spPr>
          <a:xfrm rot="20739421">
            <a:off x="2908984" y="1752160"/>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5-Point Star 45">
            <a:extLst>
              <a:ext uri="{FF2B5EF4-FFF2-40B4-BE49-F238E27FC236}">
                <a16:creationId xmlns:a16="http://schemas.microsoft.com/office/drawing/2014/main" id="{F61F6EA9-EA26-7B46-BBF3-A248732DBD03}"/>
              </a:ext>
            </a:extLst>
          </p:cNvPr>
          <p:cNvSpPr/>
          <p:nvPr/>
        </p:nvSpPr>
        <p:spPr>
          <a:xfrm rot="20739421">
            <a:off x="4676949" y="624308"/>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7" name="5-Point Star 46">
            <a:extLst>
              <a:ext uri="{FF2B5EF4-FFF2-40B4-BE49-F238E27FC236}">
                <a16:creationId xmlns:a16="http://schemas.microsoft.com/office/drawing/2014/main" id="{61FFE8A3-A93D-F1B1-51F4-D429D0433F61}"/>
              </a:ext>
            </a:extLst>
          </p:cNvPr>
          <p:cNvSpPr/>
          <p:nvPr/>
        </p:nvSpPr>
        <p:spPr>
          <a:xfrm rot="20739421">
            <a:off x="6683476" y="26552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5-Point Star 47">
            <a:extLst>
              <a:ext uri="{FF2B5EF4-FFF2-40B4-BE49-F238E27FC236}">
                <a16:creationId xmlns:a16="http://schemas.microsoft.com/office/drawing/2014/main" id="{8C605B4C-3C58-2046-931C-9FDF87FA70D2}"/>
              </a:ext>
            </a:extLst>
          </p:cNvPr>
          <p:cNvSpPr/>
          <p:nvPr/>
        </p:nvSpPr>
        <p:spPr>
          <a:xfrm rot="20739421">
            <a:off x="5040506" y="282327"/>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5-Point Star 48">
            <a:extLst>
              <a:ext uri="{FF2B5EF4-FFF2-40B4-BE49-F238E27FC236}">
                <a16:creationId xmlns:a16="http://schemas.microsoft.com/office/drawing/2014/main" id="{44C02A4D-AC76-88AE-22F5-E3D5EBE6F928}"/>
              </a:ext>
            </a:extLst>
          </p:cNvPr>
          <p:cNvSpPr/>
          <p:nvPr/>
        </p:nvSpPr>
        <p:spPr>
          <a:xfrm rot="20739421">
            <a:off x="6255339"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5-Point Star 49">
            <a:extLst>
              <a:ext uri="{FF2B5EF4-FFF2-40B4-BE49-F238E27FC236}">
                <a16:creationId xmlns:a16="http://schemas.microsoft.com/office/drawing/2014/main" id="{7F8C4E4B-344D-C320-EA37-0E561779DC48}"/>
              </a:ext>
            </a:extLst>
          </p:cNvPr>
          <p:cNvSpPr/>
          <p:nvPr/>
        </p:nvSpPr>
        <p:spPr>
          <a:xfrm rot="20739421">
            <a:off x="8163767" y="801169"/>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5-Point Star 50">
            <a:extLst>
              <a:ext uri="{FF2B5EF4-FFF2-40B4-BE49-F238E27FC236}">
                <a16:creationId xmlns:a16="http://schemas.microsoft.com/office/drawing/2014/main" id="{5EDEB842-2658-8B11-68F2-94840F88FC01}"/>
              </a:ext>
            </a:extLst>
          </p:cNvPr>
          <p:cNvSpPr/>
          <p:nvPr/>
        </p:nvSpPr>
        <p:spPr>
          <a:xfrm rot="20739421">
            <a:off x="9945553" y="662395"/>
            <a:ext cx="79217" cy="7921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5-Point Star 51">
            <a:extLst>
              <a:ext uri="{FF2B5EF4-FFF2-40B4-BE49-F238E27FC236}">
                <a16:creationId xmlns:a16="http://schemas.microsoft.com/office/drawing/2014/main" id="{0799CA20-3DA6-62AB-65B3-926EF3981CE4}"/>
              </a:ext>
            </a:extLst>
          </p:cNvPr>
          <p:cNvSpPr/>
          <p:nvPr/>
        </p:nvSpPr>
        <p:spPr>
          <a:xfrm rot="21310741">
            <a:off x="9316313" y="1101370"/>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5-Point Star 52">
            <a:extLst>
              <a:ext uri="{FF2B5EF4-FFF2-40B4-BE49-F238E27FC236}">
                <a16:creationId xmlns:a16="http://schemas.microsoft.com/office/drawing/2014/main" id="{A8C9DAC1-1E80-0668-7DF3-CF8EAE54B6C3}"/>
              </a:ext>
            </a:extLst>
          </p:cNvPr>
          <p:cNvSpPr/>
          <p:nvPr/>
        </p:nvSpPr>
        <p:spPr>
          <a:xfrm rot="21310741">
            <a:off x="11960883" y="211224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4" name="5-Point Star 53">
            <a:extLst>
              <a:ext uri="{FF2B5EF4-FFF2-40B4-BE49-F238E27FC236}">
                <a16:creationId xmlns:a16="http://schemas.microsoft.com/office/drawing/2014/main" id="{9EB3ECD2-B9F1-FA55-1A77-C18872A83E0E}"/>
              </a:ext>
            </a:extLst>
          </p:cNvPr>
          <p:cNvSpPr/>
          <p:nvPr/>
        </p:nvSpPr>
        <p:spPr>
          <a:xfrm rot="21310741">
            <a:off x="7837427" y="2052277"/>
            <a:ext cx="128697" cy="128697"/>
          </a:xfrm>
          <a:prstGeom prst="star5">
            <a:avLst/>
          </a:prstGeom>
          <a:solidFill>
            <a:schemeClr val="bg1">
              <a:alpha val="30513"/>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6" name="Picture 55">
            <a:extLst>
              <a:ext uri="{FF2B5EF4-FFF2-40B4-BE49-F238E27FC236}">
                <a16:creationId xmlns:a16="http://schemas.microsoft.com/office/drawing/2014/main" id="{57921AB5-C6B9-08D1-18E6-FE5530997C45}"/>
              </a:ext>
            </a:extLst>
          </p:cNvPr>
          <p:cNvPicPr>
            <a:picLocks noChangeAspect="1"/>
          </p:cNvPicPr>
          <p:nvPr/>
        </p:nvPicPr>
        <p:blipFill>
          <a:blip r:embed="rId4"/>
          <a:stretch>
            <a:fillRect/>
          </a:stretch>
        </p:blipFill>
        <p:spPr>
          <a:xfrm>
            <a:off x="265400" y="6121066"/>
            <a:ext cx="2084162" cy="533447"/>
          </a:xfrm>
          <a:prstGeom prst="rect">
            <a:avLst/>
          </a:prstGeom>
        </p:spPr>
      </p:pic>
      <p:pic>
        <p:nvPicPr>
          <p:cNvPr id="58" name="Picture 57">
            <a:extLst>
              <a:ext uri="{FF2B5EF4-FFF2-40B4-BE49-F238E27FC236}">
                <a16:creationId xmlns:a16="http://schemas.microsoft.com/office/drawing/2014/main" id="{F8CFE23C-0169-A9CC-C4B8-45755599C21C}"/>
              </a:ext>
            </a:extLst>
          </p:cNvPr>
          <p:cNvPicPr>
            <a:picLocks noChangeAspect="1"/>
          </p:cNvPicPr>
          <p:nvPr/>
        </p:nvPicPr>
        <p:blipFill>
          <a:blip r:embed="rId5"/>
          <a:stretch>
            <a:fillRect/>
          </a:stretch>
        </p:blipFill>
        <p:spPr>
          <a:xfrm>
            <a:off x="9793374" y="252222"/>
            <a:ext cx="2180326" cy="616803"/>
          </a:xfrm>
          <a:prstGeom prst="rect">
            <a:avLst/>
          </a:prstGeom>
        </p:spPr>
      </p:pic>
      <p:sp>
        <p:nvSpPr>
          <p:cNvPr id="4" name="TextBox 3">
            <a:extLst>
              <a:ext uri="{FF2B5EF4-FFF2-40B4-BE49-F238E27FC236}">
                <a16:creationId xmlns:a16="http://schemas.microsoft.com/office/drawing/2014/main" id="{CEF1ABC4-C1A0-C65D-97AF-A66D6A7610B8}"/>
              </a:ext>
            </a:extLst>
          </p:cNvPr>
          <p:cNvSpPr txBox="1"/>
          <p:nvPr/>
        </p:nvSpPr>
        <p:spPr>
          <a:xfrm>
            <a:off x="4689418" y="541017"/>
            <a:ext cx="5504612" cy="1200329"/>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600" b="1">
                <a:solidFill>
                  <a:schemeClr val="bg1"/>
                </a:solidFill>
                <a:latin typeface="Montserrat" pitchFamily="2" charset="77"/>
              </a:rPr>
              <a:t>Turn and </a:t>
            </a:r>
          </a:p>
          <a:p>
            <a:r>
              <a:rPr lang="en-US" sz="3600" b="1">
                <a:solidFill>
                  <a:schemeClr val="bg1"/>
                </a:solidFill>
                <a:latin typeface="Montserrat" pitchFamily="2" charset="77"/>
              </a:rPr>
              <a:t>TALK TIME</a:t>
            </a:r>
          </a:p>
        </p:txBody>
      </p:sp>
      <p:sp>
        <p:nvSpPr>
          <p:cNvPr id="6" name="5-Point Star 5">
            <a:extLst>
              <a:ext uri="{FF2B5EF4-FFF2-40B4-BE49-F238E27FC236}">
                <a16:creationId xmlns:a16="http://schemas.microsoft.com/office/drawing/2014/main" id="{64533CA6-FEB6-75DA-6143-A0857B29ACB2}"/>
              </a:ext>
            </a:extLst>
          </p:cNvPr>
          <p:cNvSpPr/>
          <p:nvPr/>
        </p:nvSpPr>
        <p:spPr>
          <a:xfrm>
            <a:off x="7675145" y="151171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8" name="Straight Connector 7">
            <a:extLst>
              <a:ext uri="{FF2B5EF4-FFF2-40B4-BE49-F238E27FC236}">
                <a16:creationId xmlns:a16="http://schemas.microsoft.com/office/drawing/2014/main" id="{8A66220C-FAC7-9B46-DDE5-6E51325B99A7}"/>
              </a:ext>
            </a:extLst>
          </p:cNvPr>
          <p:cNvCxnSpPr>
            <a:cxnSpLocks/>
          </p:cNvCxnSpPr>
          <p:nvPr/>
        </p:nvCxnSpPr>
        <p:spPr>
          <a:xfrm flipV="1">
            <a:off x="4787633" y="1648529"/>
            <a:ext cx="2883242" cy="733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76003B93-2796-E1C7-2115-50EC23E8C181}"/>
              </a:ext>
            </a:extLst>
          </p:cNvPr>
          <p:cNvPicPr>
            <a:picLocks noChangeAspect="1"/>
          </p:cNvPicPr>
          <p:nvPr/>
        </p:nvPicPr>
        <p:blipFill>
          <a:blip r:embed="rId6"/>
          <a:srcRect l="14085" t="39978" r="53808" b="38994"/>
          <a:stretch>
            <a:fillRect/>
          </a:stretch>
        </p:blipFill>
        <p:spPr>
          <a:xfrm>
            <a:off x="3302711" y="456077"/>
            <a:ext cx="1600166" cy="1355015"/>
          </a:xfrm>
          <a:prstGeom prst="rect">
            <a:avLst/>
          </a:prstGeom>
        </p:spPr>
      </p:pic>
      <p:sp>
        <p:nvSpPr>
          <p:cNvPr id="7" name="Rounded Rectangle 6">
            <a:extLst>
              <a:ext uri="{FF2B5EF4-FFF2-40B4-BE49-F238E27FC236}">
                <a16:creationId xmlns:a16="http://schemas.microsoft.com/office/drawing/2014/main" id="{4C5A1E43-23B4-EBB2-FC91-9818797C8423}"/>
              </a:ext>
            </a:extLst>
          </p:cNvPr>
          <p:cNvSpPr/>
          <p:nvPr/>
        </p:nvSpPr>
        <p:spPr>
          <a:xfrm>
            <a:off x="2253189" y="2327936"/>
            <a:ext cx="7380403" cy="558408"/>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4551617A-ED68-F1F5-82E8-9787A812F30D}"/>
              </a:ext>
            </a:extLst>
          </p:cNvPr>
          <p:cNvSpPr txBox="1"/>
          <p:nvPr/>
        </p:nvSpPr>
        <p:spPr>
          <a:xfrm>
            <a:off x="2791853" y="2428359"/>
            <a:ext cx="3102079" cy="400110"/>
          </a:xfrm>
          <a:prstGeom prst="rect">
            <a:avLst/>
          </a:prstGeom>
          <a:noFill/>
        </p:spPr>
        <p:txBody>
          <a:bodyPr wrap="square" rtlCol="0">
            <a:spAutoFit/>
          </a:bodyPr>
          <a:lstStyle/>
          <a:p>
            <a:r>
              <a:rPr lang="en-US" sz="2000" b="1">
                <a:solidFill>
                  <a:srgbClr val="2E3192"/>
                </a:solidFill>
                <a:latin typeface="Montserrat" pitchFamily="2" charset="77"/>
              </a:rPr>
              <a:t>What did you </a:t>
            </a:r>
            <a:r>
              <a:rPr lang="en-US" sz="2000" b="1">
                <a:solidFill>
                  <a:srgbClr val="ED1C24"/>
                </a:solidFill>
                <a:latin typeface="Montserrat" pitchFamily="2" charset="77"/>
              </a:rPr>
              <a:t>build</a:t>
            </a:r>
            <a:r>
              <a:rPr lang="en-US" sz="2000" b="1">
                <a:solidFill>
                  <a:srgbClr val="2E3192"/>
                </a:solidFill>
                <a:latin typeface="Montserrat" pitchFamily="2" charset="77"/>
              </a:rPr>
              <a:t>? </a:t>
            </a:r>
          </a:p>
        </p:txBody>
      </p:sp>
      <p:sp>
        <p:nvSpPr>
          <p:cNvPr id="62" name="5-Point Star 61">
            <a:extLst>
              <a:ext uri="{FF2B5EF4-FFF2-40B4-BE49-F238E27FC236}">
                <a16:creationId xmlns:a16="http://schemas.microsoft.com/office/drawing/2014/main" id="{DE743D6D-15DB-CC7B-4C65-D6BE1C120490}"/>
              </a:ext>
            </a:extLst>
          </p:cNvPr>
          <p:cNvSpPr/>
          <p:nvPr/>
        </p:nvSpPr>
        <p:spPr>
          <a:xfrm>
            <a:off x="2443862" y="245208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0" name="Rounded Rectangle 9">
            <a:extLst>
              <a:ext uri="{FF2B5EF4-FFF2-40B4-BE49-F238E27FC236}">
                <a16:creationId xmlns:a16="http://schemas.microsoft.com/office/drawing/2014/main" id="{3D8861DD-398B-6709-AD71-1B58F5985E16}"/>
              </a:ext>
            </a:extLst>
          </p:cNvPr>
          <p:cNvSpPr/>
          <p:nvPr/>
        </p:nvSpPr>
        <p:spPr>
          <a:xfrm>
            <a:off x="2253189" y="2993159"/>
            <a:ext cx="7380403"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8132CF65-C2E7-4740-6452-D9D77910CED6}"/>
              </a:ext>
            </a:extLst>
          </p:cNvPr>
          <p:cNvSpPr txBox="1"/>
          <p:nvPr/>
        </p:nvSpPr>
        <p:spPr>
          <a:xfrm>
            <a:off x="2776284" y="3149154"/>
            <a:ext cx="6235295" cy="400110"/>
          </a:xfrm>
          <a:prstGeom prst="rect">
            <a:avLst/>
          </a:prstGeom>
          <a:noFill/>
        </p:spPr>
        <p:txBody>
          <a:bodyPr wrap="square" rtlCol="0">
            <a:spAutoFit/>
          </a:bodyPr>
          <a:lstStyle/>
          <a:p>
            <a:r>
              <a:rPr lang="en-US" sz="2000" b="1">
                <a:solidFill>
                  <a:srgbClr val="2E3192"/>
                </a:solidFill>
                <a:latin typeface="Montserrat" pitchFamily="2" charset="77"/>
              </a:rPr>
              <a:t>What helped your </a:t>
            </a:r>
            <a:r>
              <a:rPr lang="en-US" sz="2000" b="1">
                <a:solidFill>
                  <a:srgbClr val="ED1C24"/>
                </a:solidFill>
                <a:latin typeface="Montserrat" pitchFamily="2" charset="77"/>
              </a:rPr>
              <a:t>structure</a:t>
            </a:r>
            <a:r>
              <a:rPr lang="en-US" sz="2000" b="1">
                <a:solidFill>
                  <a:srgbClr val="2E3192"/>
                </a:solidFill>
                <a:latin typeface="Montserrat" pitchFamily="2" charset="77"/>
              </a:rPr>
              <a:t> stay standing?  </a:t>
            </a:r>
          </a:p>
        </p:txBody>
      </p:sp>
      <p:sp>
        <p:nvSpPr>
          <p:cNvPr id="67" name="5-Point Star 66">
            <a:extLst>
              <a:ext uri="{FF2B5EF4-FFF2-40B4-BE49-F238E27FC236}">
                <a16:creationId xmlns:a16="http://schemas.microsoft.com/office/drawing/2014/main" id="{C4FB2E27-6B2E-9C31-14EF-0010E217CFA3}"/>
              </a:ext>
            </a:extLst>
          </p:cNvPr>
          <p:cNvSpPr/>
          <p:nvPr/>
        </p:nvSpPr>
        <p:spPr>
          <a:xfrm>
            <a:off x="2443862" y="319774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4" name="Rounded Rectangle 13">
            <a:extLst>
              <a:ext uri="{FF2B5EF4-FFF2-40B4-BE49-F238E27FC236}">
                <a16:creationId xmlns:a16="http://schemas.microsoft.com/office/drawing/2014/main" id="{3460FBF5-4964-89C4-6999-4C4368A89EDA}"/>
              </a:ext>
            </a:extLst>
          </p:cNvPr>
          <p:cNvSpPr/>
          <p:nvPr/>
        </p:nvSpPr>
        <p:spPr>
          <a:xfrm>
            <a:off x="2253189" y="3801896"/>
            <a:ext cx="7380403"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5-Point Star 58">
            <a:extLst>
              <a:ext uri="{FF2B5EF4-FFF2-40B4-BE49-F238E27FC236}">
                <a16:creationId xmlns:a16="http://schemas.microsoft.com/office/drawing/2014/main" id="{F1342745-DFFF-0C42-C7A6-FD2F88388F53}"/>
              </a:ext>
            </a:extLst>
          </p:cNvPr>
          <p:cNvSpPr/>
          <p:nvPr/>
        </p:nvSpPr>
        <p:spPr>
          <a:xfrm>
            <a:off x="2443862" y="3994719"/>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63" name="TextBox 62">
            <a:extLst>
              <a:ext uri="{FF2B5EF4-FFF2-40B4-BE49-F238E27FC236}">
                <a16:creationId xmlns:a16="http://schemas.microsoft.com/office/drawing/2014/main" id="{E698D154-243B-19C8-B37A-5EB19563CE50}"/>
              </a:ext>
            </a:extLst>
          </p:cNvPr>
          <p:cNvSpPr txBox="1"/>
          <p:nvPr/>
        </p:nvSpPr>
        <p:spPr>
          <a:xfrm>
            <a:off x="2793769" y="3801453"/>
            <a:ext cx="6090281" cy="707886"/>
          </a:xfrm>
          <a:prstGeom prst="rect">
            <a:avLst/>
          </a:prstGeom>
          <a:noFill/>
        </p:spPr>
        <p:txBody>
          <a:bodyPr wrap="square" rtlCol="0">
            <a:spAutoFit/>
          </a:bodyPr>
          <a:lstStyle/>
          <a:p>
            <a:r>
              <a:rPr lang="en-US" sz="2000" b="1">
                <a:solidFill>
                  <a:srgbClr val="2E3192"/>
                </a:solidFill>
                <a:latin typeface="Montserrat" pitchFamily="2" charset="77"/>
              </a:rPr>
              <a:t>Was there anything that made your structure </a:t>
            </a:r>
            <a:r>
              <a:rPr lang="en-US" sz="2000" b="1">
                <a:solidFill>
                  <a:srgbClr val="ED1C24"/>
                </a:solidFill>
                <a:latin typeface="Montserrat" pitchFamily="2" charset="77"/>
              </a:rPr>
              <a:t>fall</a:t>
            </a:r>
            <a:r>
              <a:rPr lang="en-US" sz="2000" b="1">
                <a:solidFill>
                  <a:srgbClr val="2E3192"/>
                </a:solidFill>
                <a:latin typeface="Montserrat" pitchFamily="2" charset="77"/>
              </a:rPr>
              <a:t> or </a:t>
            </a:r>
            <a:r>
              <a:rPr lang="en-US" sz="2000" b="1">
                <a:solidFill>
                  <a:srgbClr val="ED1C24"/>
                </a:solidFill>
                <a:latin typeface="Montserrat" pitchFamily="2" charset="77"/>
              </a:rPr>
              <a:t>lean</a:t>
            </a:r>
            <a:r>
              <a:rPr lang="en-US" sz="2000" b="1">
                <a:solidFill>
                  <a:srgbClr val="2E3192"/>
                </a:solidFill>
                <a:latin typeface="Montserrat" pitchFamily="2" charset="77"/>
              </a:rPr>
              <a:t>? </a:t>
            </a:r>
          </a:p>
        </p:txBody>
      </p:sp>
      <p:sp>
        <p:nvSpPr>
          <p:cNvPr id="64" name="Rounded Rectangle 63">
            <a:extLst>
              <a:ext uri="{FF2B5EF4-FFF2-40B4-BE49-F238E27FC236}">
                <a16:creationId xmlns:a16="http://schemas.microsoft.com/office/drawing/2014/main" id="{31748DE9-A9E5-18E4-886F-F85E11AE78A3}"/>
              </a:ext>
            </a:extLst>
          </p:cNvPr>
          <p:cNvSpPr/>
          <p:nvPr/>
        </p:nvSpPr>
        <p:spPr>
          <a:xfrm>
            <a:off x="2253188" y="4621523"/>
            <a:ext cx="7380403" cy="696550"/>
          </a:xfrm>
          <a:prstGeom prst="roundRect">
            <a:avLst/>
          </a:prstGeom>
          <a:solidFill>
            <a:schemeClr val="bg1"/>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TextBox 64">
            <a:extLst>
              <a:ext uri="{FF2B5EF4-FFF2-40B4-BE49-F238E27FC236}">
                <a16:creationId xmlns:a16="http://schemas.microsoft.com/office/drawing/2014/main" id="{119AFECA-A319-ED86-E786-5F743FA34B1B}"/>
              </a:ext>
            </a:extLst>
          </p:cNvPr>
          <p:cNvSpPr txBox="1"/>
          <p:nvPr/>
        </p:nvSpPr>
        <p:spPr>
          <a:xfrm>
            <a:off x="2776285" y="4621523"/>
            <a:ext cx="6090281" cy="707886"/>
          </a:xfrm>
          <a:prstGeom prst="rect">
            <a:avLst/>
          </a:prstGeom>
          <a:noFill/>
        </p:spPr>
        <p:txBody>
          <a:bodyPr wrap="square" rtlCol="0">
            <a:spAutoFit/>
          </a:bodyPr>
          <a:lstStyle/>
          <a:p>
            <a:r>
              <a:rPr lang="en-US" sz="2000" b="1">
                <a:solidFill>
                  <a:srgbClr val="2E3192"/>
                </a:solidFill>
                <a:latin typeface="Montserrat" pitchFamily="2" charset="77"/>
              </a:rPr>
              <a:t>Which </a:t>
            </a:r>
            <a:r>
              <a:rPr lang="en-US" sz="2000" b="1">
                <a:solidFill>
                  <a:srgbClr val="ED1C24"/>
                </a:solidFill>
                <a:latin typeface="Montserrat" pitchFamily="2" charset="77"/>
              </a:rPr>
              <a:t>shapes</a:t>
            </a:r>
            <a:r>
              <a:rPr lang="en-US" sz="2000" b="1">
                <a:solidFill>
                  <a:srgbClr val="2E3192"/>
                </a:solidFill>
                <a:latin typeface="Montserrat" pitchFamily="2" charset="77"/>
              </a:rPr>
              <a:t> did you use to build your structure? </a:t>
            </a:r>
          </a:p>
        </p:txBody>
      </p:sp>
      <p:sp>
        <p:nvSpPr>
          <p:cNvPr id="66" name="5-Point Star 65">
            <a:extLst>
              <a:ext uri="{FF2B5EF4-FFF2-40B4-BE49-F238E27FC236}">
                <a16:creationId xmlns:a16="http://schemas.microsoft.com/office/drawing/2014/main" id="{F5C881D0-9776-6DDC-35A7-199232740454}"/>
              </a:ext>
            </a:extLst>
          </p:cNvPr>
          <p:cNvSpPr/>
          <p:nvPr/>
        </p:nvSpPr>
        <p:spPr>
          <a:xfrm>
            <a:off x="2443862" y="483400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1999850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0">
  <p:cSld>
    <p:bg>
      <p:bgPr>
        <a:blipFill dpi="0" rotWithShape="1">
          <a:blip>
            <a:lum/>
            <a:extLst>
              <a:ext uri="{96DAC541-7B7A-43D3-8B79-37D633B846F1}">
                <asvg:svgBlip xmlns:asvg="http://schemas.microsoft.com/office/drawing/2016/SVG/main" r:embed="rId3"/>
              </a:ext>
            </a:extLst>
          </a:blip>
          <a:srcRect/>
          <a:stretch>
            <a:fillRect l="-2000" t="-2000" r="-2000" b="-2000"/>
          </a:stretch>
        </a:blipFill>
        <a:effectLst/>
      </p:bgPr>
    </p:bg>
    <p:spTree>
      <p:nvGrpSpPr>
        <p:cNvPr id="1" name="">
          <a:extLst>
            <a:ext uri="{FF2B5EF4-FFF2-40B4-BE49-F238E27FC236}">
              <a16:creationId xmlns:a16="http://schemas.microsoft.com/office/drawing/2014/main" id="{CF82391B-4551-8BDD-589D-6DAA011A8D5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D0C2871-3DA6-91F0-F39C-5AC0812910BC}"/>
              </a:ext>
            </a:extLst>
          </p:cNvPr>
          <p:cNvSpPr>
            <a:spLocks noGrp="1"/>
          </p:cNvSpPr>
          <p:nvPr>
            <p:ph type="title"/>
          </p:nvPr>
        </p:nvSpPr>
        <p:spPr>
          <a:xfrm>
            <a:off x="1575515" y="151527"/>
            <a:ext cx="10515600" cy="1086506"/>
          </a:xfrm>
        </p:spPr>
        <p:txBody>
          <a:bodyPr>
            <a:normAutofit/>
          </a:bodyPr>
          <a:lstStyle/>
          <a:p>
            <a:pPr algn="l"/>
            <a:r>
              <a:rPr lang="en-US" sz="3200">
                <a:solidFill>
                  <a:schemeClr val="bg1"/>
                </a:solidFill>
                <a:latin typeface="Montserrat"/>
              </a:rPr>
              <a:t>What Careers Did We Explore Today?</a:t>
            </a:r>
            <a:endParaRPr lang="en-US" sz="3200" dirty="0">
              <a:solidFill>
                <a:schemeClr val="bg1"/>
              </a:solidFill>
            </a:endParaRPr>
          </a:p>
        </p:txBody>
      </p:sp>
      <p:pic>
        <p:nvPicPr>
          <p:cNvPr id="6" name="Picture 5">
            <a:extLst>
              <a:ext uri="{FF2B5EF4-FFF2-40B4-BE49-F238E27FC236}">
                <a16:creationId xmlns:a16="http://schemas.microsoft.com/office/drawing/2014/main" id="{AD1998F6-3014-A33C-563E-8B82306F6ED4}"/>
              </a:ext>
            </a:extLst>
          </p:cNvPr>
          <p:cNvPicPr>
            <a:picLocks noChangeAspect="1"/>
          </p:cNvPicPr>
          <p:nvPr/>
        </p:nvPicPr>
        <p:blipFill>
          <a:blip r:embed="rId4"/>
          <a:stretch>
            <a:fillRect/>
          </a:stretch>
        </p:blipFill>
        <p:spPr>
          <a:xfrm>
            <a:off x="100885" y="160991"/>
            <a:ext cx="985793" cy="761749"/>
          </a:xfrm>
          <a:prstGeom prst="rect">
            <a:avLst/>
          </a:prstGeom>
        </p:spPr>
      </p:pic>
      <p:pic>
        <p:nvPicPr>
          <p:cNvPr id="7" name="Picture 6">
            <a:extLst>
              <a:ext uri="{FF2B5EF4-FFF2-40B4-BE49-F238E27FC236}">
                <a16:creationId xmlns:a16="http://schemas.microsoft.com/office/drawing/2014/main" id="{7FDB4641-3F98-0616-B84B-9DF71D22F929}"/>
              </a:ext>
            </a:extLst>
          </p:cNvPr>
          <p:cNvPicPr>
            <a:picLocks noChangeAspect="1"/>
          </p:cNvPicPr>
          <p:nvPr/>
        </p:nvPicPr>
        <p:blipFill>
          <a:blip r:embed="rId5"/>
          <a:stretch>
            <a:fillRect/>
          </a:stretch>
        </p:blipFill>
        <p:spPr>
          <a:xfrm>
            <a:off x="10296970" y="274638"/>
            <a:ext cx="1659973" cy="469598"/>
          </a:xfrm>
          <a:prstGeom prst="rect">
            <a:avLst/>
          </a:prstGeom>
        </p:spPr>
      </p:pic>
      <p:pic>
        <p:nvPicPr>
          <p:cNvPr id="12" name="Picture 11">
            <a:extLst>
              <a:ext uri="{FF2B5EF4-FFF2-40B4-BE49-F238E27FC236}">
                <a16:creationId xmlns:a16="http://schemas.microsoft.com/office/drawing/2014/main" id="{3990ED7E-3AD1-2A05-81AE-BA20F8F2C9DB}"/>
              </a:ext>
            </a:extLst>
          </p:cNvPr>
          <p:cNvPicPr>
            <a:picLocks noChangeAspect="1"/>
          </p:cNvPicPr>
          <p:nvPr/>
        </p:nvPicPr>
        <p:blipFill>
          <a:blip r:embed="rId6"/>
          <a:stretch>
            <a:fillRect/>
          </a:stretch>
        </p:blipFill>
        <p:spPr>
          <a:xfrm>
            <a:off x="252255" y="6085416"/>
            <a:ext cx="2080127" cy="532414"/>
          </a:xfrm>
          <a:prstGeom prst="rect">
            <a:avLst/>
          </a:prstGeom>
        </p:spPr>
      </p:pic>
      <p:sp>
        <p:nvSpPr>
          <p:cNvPr id="2" name="Rectangle 1">
            <a:extLst>
              <a:ext uri="{FF2B5EF4-FFF2-40B4-BE49-F238E27FC236}">
                <a16:creationId xmlns:a16="http://schemas.microsoft.com/office/drawing/2014/main" id="{ABFFC6CD-63C2-7F28-A9E4-0CAFBAC6B51A}"/>
              </a:ext>
            </a:extLst>
          </p:cNvPr>
          <p:cNvSpPr>
            <a:spLocks noChangeArrowheads="1"/>
          </p:cNvSpPr>
          <p:nvPr/>
        </p:nvSpPr>
        <p:spPr bwMode="auto">
          <a:xfrm>
            <a:off x="838200" y="3625679"/>
            <a:ext cx="1079109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0" i="0" u="none" strike="noStrike" cap="none" normalizeH="0" dirty="0">
              <a:ln>
                <a:noFill/>
              </a:ln>
              <a:solidFill>
                <a:schemeClr val="bg1"/>
              </a:solidFill>
              <a:effectLst/>
              <a:latin typeface="Segoe UI" panose="020B05020402040202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4" name="Rectangle 1">
            <a:extLst>
              <a:ext uri="{FF2B5EF4-FFF2-40B4-BE49-F238E27FC236}">
                <a16:creationId xmlns:a16="http://schemas.microsoft.com/office/drawing/2014/main" id="{2F7F2B12-6BCB-D2D5-D9B9-9EAC571E2534}"/>
              </a:ext>
            </a:extLst>
          </p:cNvPr>
          <p:cNvSpPr>
            <a:spLocks noChangeArrowheads="1"/>
          </p:cNvSpPr>
          <p:nvPr/>
        </p:nvSpPr>
        <p:spPr bwMode="auto">
          <a:xfrm>
            <a:off x="1025768" y="3302514"/>
            <a:ext cx="10085505"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bg1"/>
              </a:solidFill>
              <a:effectLst/>
              <a:latin typeface="Aptos" panose="020B00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5-Point Star 7">
            <a:extLst>
              <a:ext uri="{FF2B5EF4-FFF2-40B4-BE49-F238E27FC236}">
                <a16:creationId xmlns:a16="http://schemas.microsoft.com/office/drawing/2014/main" id="{D553F469-679F-BC3A-6E3A-9BA92C62C1EF}"/>
              </a:ext>
            </a:extLst>
          </p:cNvPr>
          <p:cNvSpPr/>
          <p:nvPr/>
        </p:nvSpPr>
        <p:spPr>
          <a:xfrm>
            <a:off x="9783021" y="829657"/>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cxnSp>
        <p:nvCxnSpPr>
          <p:cNvPr id="9" name="Straight Connector 8">
            <a:extLst>
              <a:ext uri="{FF2B5EF4-FFF2-40B4-BE49-F238E27FC236}">
                <a16:creationId xmlns:a16="http://schemas.microsoft.com/office/drawing/2014/main" id="{9AD695FF-46DF-75BF-D6F1-0D09ED2B8424}"/>
              </a:ext>
            </a:extLst>
          </p:cNvPr>
          <p:cNvCxnSpPr>
            <a:cxnSpLocks/>
          </p:cNvCxnSpPr>
          <p:nvPr/>
        </p:nvCxnSpPr>
        <p:spPr>
          <a:xfrm>
            <a:off x="1748597" y="1040676"/>
            <a:ext cx="8051183" cy="0"/>
          </a:xfrm>
          <a:prstGeom prst="line">
            <a:avLst/>
          </a:prstGeom>
          <a:ln>
            <a:solidFill>
              <a:srgbClr val="ED1C24"/>
            </a:solidFill>
          </a:ln>
        </p:spPr>
        <p:style>
          <a:lnRef idx="2">
            <a:schemeClr val="accent1"/>
          </a:lnRef>
          <a:fillRef idx="0">
            <a:schemeClr val="accent1"/>
          </a:fillRef>
          <a:effectRef idx="1">
            <a:schemeClr val="accent1"/>
          </a:effectRef>
          <a:fontRef idx="minor">
            <a:schemeClr val="tx1"/>
          </a:fontRef>
        </p:style>
      </p:cxnSp>
      <p:sp>
        <p:nvSpPr>
          <p:cNvPr id="11" name="TextBox 10">
            <a:extLst>
              <a:ext uri="{FF2B5EF4-FFF2-40B4-BE49-F238E27FC236}">
                <a16:creationId xmlns:a16="http://schemas.microsoft.com/office/drawing/2014/main" id="{D3AD7327-A5AB-EA84-ABAC-18BD2C2C0DD4}"/>
              </a:ext>
            </a:extLst>
          </p:cNvPr>
          <p:cNvSpPr txBox="1"/>
          <p:nvPr/>
        </p:nvSpPr>
        <p:spPr>
          <a:xfrm>
            <a:off x="838201" y="1399024"/>
            <a:ext cx="5350530" cy="1631216"/>
          </a:xfrm>
          <a:prstGeom prst="rect">
            <a:avLst/>
          </a:prstGeom>
          <a:noFill/>
        </p:spPr>
        <p:txBody>
          <a:bodyPr wrap="square" rtlCol="0">
            <a:spAutoFit/>
          </a:bodyPr>
          <a:lstStyle/>
          <a:p>
            <a:r>
              <a:rPr lang="en-US" sz="2000" b="1">
                <a:solidFill>
                  <a:schemeClr val="bg1"/>
                </a:solidFill>
                <a:latin typeface="Montserrat" pitchFamily="2" charset="77"/>
              </a:rPr>
              <a:t>Builders and construction workers </a:t>
            </a:r>
            <a:r>
              <a:rPr lang="en-US" sz="2000">
                <a:solidFill>
                  <a:schemeClr val="bg1"/>
                </a:solidFill>
                <a:latin typeface="Montserrat" pitchFamily="2" charset="77"/>
              </a:rPr>
              <a:t>connect pieces together to make sure buildings do not fall over. They pay attention to corners and how parts are joined </a:t>
            </a:r>
          </a:p>
        </p:txBody>
      </p:sp>
      <p:sp>
        <p:nvSpPr>
          <p:cNvPr id="13" name="TextBox 12">
            <a:extLst>
              <a:ext uri="{FF2B5EF4-FFF2-40B4-BE49-F238E27FC236}">
                <a16:creationId xmlns:a16="http://schemas.microsoft.com/office/drawing/2014/main" id="{8E29D222-C5E2-2F1C-7A15-2BF33F9C5845}"/>
              </a:ext>
            </a:extLst>
          </p:cNvPr>
          <p:cNvSpPr txBox="1"/>
          <p:nvPr/>
        </p:nvSpPr>
        <p:spPr>
          <a:xfrm>
            <a:off x="838200" y="3105722"/>
            <a:ext cx="5350530" cy="1323439"/>
          </a:xfrm>
          <a:prstGeom prst="rect">
            <a:avLst/>
          </a:prstGeom>
          <a:noFill/>
        </p:spPr>
        <p:txBody>
          <a:bodyPr wrap="square" rtlCol="0">
            <a:spAutoFit/>
          </a:bodyPr>
          <a:lstStyle/>
          <a:p>
            <a:r>
              <a:rPr lang="en-US" sz="2000" b="1">
                <a:solidFill>
                  <a:schemeClr val="bg1"/>
                </a:solidFill>
                <a:latin typeface="Montserrat" pitchFamily="2" charset="77"/>
              </a:rPr>
              <a:t>Designers and engineers </a:t>
            </a:r>
            <a:r>
              <a:rPr lang="en-US" sz="2000">
                <a:solidFill>
                  <a:schemeClr val="bg1"/>
                </a:solidFill>
                <a:latin typeface="Montserrat" pitchFamily="2" charset="77"/>
              </a:rPr>
              <a:t>decide what shapes to use when building things. They test their ideas and change them if something tips or falls </a:t>
            </a:r>
          </a:p>
        </p:txBody>
      </p:sp>
      <p:sp>
        <p:nvSpPr>
          <p:cNvPr id="15" name="TextBox 14">
            <a:extLst>
              <a:ext uri="{FF2B5EF4-FFF2-40B4-BE49-F238E27FC236}">
                <a16:creationId xmlns:a16="http://schemas.microsoft.com/office/drawing/2014/main" id="{71F09912-96C5-8732-63C6-D8CC47737BF0}"/>
              </a:ext>
            </a:extLst>
          </p:cNvPr>
          <p:cNvSpPr txBox="1"/>
          <p:nvPr/>
        </p:nvSpPr>
        <p:spPr>
          <a:xfrm>
            <a:off x="838200" y="4605737"/>
            <a:ext cx="5350531" cy="1323439"/>
          </a:xfrm>
          <a:prstGeom prst="rect">
            <a:avLst/>
          </a:prstGeom>
          <a:noFill/>
        </p:spPr>
        <p:txBody>
          <a:bodyPr wrap="square" rtlCol="0">
            <a:spAutoFit/>
          </a:bodyPr>
          <a:lstStyle/>
          <a:p>
            <a:r>
              <a:rPr lang="en-US" sz="2000" b="1" dirty="0">
                <a:solidFill>
                  <a:schemeClr val="bg1"/>
                </a:solidFill>
                <a:latin typeface="Montserrat" pitchFamily="2" charset="77"/>
              </a:rPr>
              <a:t>Woodworkers</a:t>
            </a:r>
            <a:r>
              <a:rPr lang="en-US" sz="2000" dirty="0">
                <a:solidFill>
                  <a:schemeClr val="bg1"/>
                </a:solidFill>
                <a:latin typeface="Montserrat" pitchFamily="2" charset="77"/>
              </a:rPr>
              <a:t> build things out of wood, and carefully consider corners, connections, and balance when making things </a:t>
            </a:r>
          </a:p>
        </p:txBody>
      </p:sp>
      <p:sp>
        <p:nvSpPr>
          <p:cNvPr id="16" name="5-Point Star 15">
            <a:extLst>
              <a:ext uri="{FF2B5EF4-FFF2-40B4-BE49-F238E27FC236}">
                <a16:creationId xmlns:a16="http://schemas.microsoft.com/office/drawing/2014/main" id="{D3633318-CA16-96C5-36BD-56BA1C614AAD}"/>
              </a:ext>
            </a:extLst>
          </p:cNvPr>
          <p:cNvSpPr/>
          <p:nvPr/>
        </p:nvSpPr>
        <p:spPr>
          <a:xfrm>
            <a:off x="509033" y="1744004"/>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7" name="5-Point Star 16">
            <a:extLst>
              <a:ext uri="{FF2B5EF4-FFF2-40B4-BE49-F238E27FC236}">
                <a16:creationId xmlns:a16="http://schemas.microsoft.com/office/drawing/2014/main" id="{A98AC5E6-4D7E-2F6E-88B2-9588EEB8F89F}"/>
              </a:ext>
            </a:extLst>
          </p:cNvPr>
          <p:cNvSpPr/>
          <p:nvPr/>
        </p:nvSpPr>
        <p:spPr>
          <a:xfrm>
            <a:off x="509032" y="3570093"/>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8" name="5-Point Star 17">
            <a:extLst>
              <a:ext uri="{FF2B5EF4-FFF2-40B4-BE49-F238E27FC236}">
                <a16:creationId xmlns:a16="http://schemas.microsoft.com/office/drawing/2014/main" id="{3A3480FC-9274-5B5A-A042-A573F379F8AF}"/>
              </a:ext>
            </a:extLst>
          </p:cNvPr>
          <p:cNvSpPr/>
          <p:nvPr/>
        </p:nvSpPr>
        <p:spPr>
          <a:xfrm>
            <a:off x="503623" y="4928902"/>
            <a:ext cx="268571" cy="271587"/>
          </a:xfrm>
          <a:prstGeom prst="star5">
            <a:avLst/>
          </a:prstGeom>
          <a:solidFill>
            <a:srgbClr val="ED1C24"/>
          </a:solidFill>
          <a:ln>
            <a:noFill/>
          </a:ln>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pic>
        <p:nvPicPr>
          <p:cNvPr id="23" name="Picture 22">
            <a:extLst>
              <a:ext uri="{FF2B5EF4-FFF2-40B4-BE49-F238E27FC236}">
                <a16:creationId xmlns:a16="http://schemas.microsoft.com/office/drawing/2014/main" id="{453AC7FC-F046-AB10-E208-D56E2CCB5C22}"/>
              </a:ext>
            </a:extLst>
          </p:cNvPr>
          <p:cNvPicPr>
            <a:picLocks noChangeAspect="1"/>
          </p:cNvPicPr>
          <p:nvPr/>
        </p:nvPicPr>
        <p:blipFill>
          <a:blip r:embed="rId7"/>
          <a:stretch>
            <a:fillRect/>
          </a:stretch>
        </p:blipFill>
        <p:spPr>
          <a:xfrm>
            <a:off x="6915425" y="4714821"/>
            <a:ext cx="3358383" cy="1889818"/>
          </a:xfrm>
          <a:prstGeom prst="roundRect">
            <a:avLst/>
          </a:prstGeom>
          <a:ln w="28575">
            <a:solidFill>
              <a:schemeClr val="bg1"/>
            </a:solidFill>
          </a:ln>
        </p:spPr>
      </p:pic>
      <p:pic>
        <p:nvPicPr>
          <p:cNvPr id="25" name="Picture 24">
            <a:extLst>
              <a:ext uri="{FF2B5EF4-FFF2-40B4-BE49-F238E27FC236}">
                <a16:creationId xmlns:a16="http://schemas.microsoft.com/office/drawing/2014/main" id="{0F80F37B-F78A-9219-675B-0460EB9B8EBE}"/>
              </a:ext>
            </a:extLst>
          </p:cNvPr>
          <p:cNvPicPr>
            <a:picLocks noChangeAspect="1"/>
          </p:cNvPicPr>
          <p:nvPr/>
        </p:nvPicPr>
        <p:blipFill>
          <a:blip r:embed="rId8"/>
          <a:stretch>
            <a:fillRect/>
          </a:stretch>
        </p:blipFill>
        <p:spPr>
          <a:xfrm>
            <a:off x="6509448" y="1363842"/>
            <a:ext cx="2830516" cy="1885836"/>
          </a:xfrm>
          <a:prstGeom prst="roundRect">
            <a:avLst/>
          </a:prstGeom>
          <a:ln w="28575">
            <a:solidFill>
              <a:schemeClr val="bg1"/>
            </a:solidFill>
          </a:ln>
        </p:spPr>
      </p:pic>
      <p:pic>
        <p:nvPicPr>
          <p:cNvPr id="27" name="Picture 26">
            <a:extLst>
              <a:ext uri="{FF2B5EF4-FFF2-40B4-BE49-F238E27FC236}">
                <a16:creationId xmlns:a16="http://schemas.microsoft.com/office/drawing/2014/main" id="{7010920C-9EDE-E8E6-2B0A-AE6BFE5F24B6}"/>
              </a:ext>
            </a:extLst>
          </p:cNvPr>
          <p:cNvPicPr>
            <a:picLocks noChangeAspect="1"/>
          </p:cNvPicPr>
          <p:nvPr/>
        </p:nvPicPr>
        <p:blipFill>
          <a:blip r:embed="rId9"/>
          <a:stretch>
            <a:fillRect/>
          </a:stretch>
        </p:blipFill>
        <p:spPr>
          <a:xfrm>
            <a:off x="9400560" y="2738438"/>
            <a:ext cx="2553427" cy="1702812"/>
          </a:xfrm>
          <a:prstGeom prst="roundRect">
            <a:avLst/>
          </a:prstGeom>
          <a:ln w="28575">
            <a:solidFill>
              <a:schemeClr val="bg1"/>
            </a:solidFill>
          </a:ln>
        </p:spPr>
      </p:pic>
    </p:spTree>
    <p:extLst>
      <p:ext uri="{BB962C8B-B14F-4D97-AF65-F5344CB8AC3E}">
        <p14:creationId xmlns:p14="http://schemas.microsoft.com/office/powerpoint/2010/main" val="966159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crubbed xmlns="1f6d1321-5d91-4f7a-ae77-7a79f5a80889">true</Scrubbed>
    <lcf76f155ced4ddcb4097134ff3c332f xmlns="1f6d1321-5d91-4f7a-ae77-7a79f5a80889">
      <Terms xmlns="http://schemas.microsoft.com/office/infopath/2007/PartnerControls"/>
    </lcf76f155ced4ddcb4097134ff3c332f>
    <SOWStatus xmlns="1f6d1321-5d91-4f7a-ae77-7a79f5a80889" xsi:nil="true"/>
    <TaxCatchAll xmlns="3de6ef40-c28e-4c33-ad84-c9037c327c85" xsi:nil="true"/>
    <ImagesAdded0 xmlns="1f6d1321-5d91-4f7a-ae77-7a79f5a80889" xsi:nil="true"/>
    <ImagesAdded xmlns="1f6d1321-5d91-4f7a-ae77-7a79f5a8088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446C951A69167489873FE8CAC4C2EA6" ma:contentTypeVersion="23" ma:contentTypeDescription="Create a new document." ma:contentTypeScope="" ma:versionID="b4f0f7d9022e5569520be853261881a0">
  <xsd:schema xmlns:xsd="http://www.w3.org/2001/XMLSchema" xmlns:xs="http://www.w3.org/2001/XMLSchema" xmlns:p="http://schemas.microsoft.com/office/2006/metadata/properties" xmlns:ns2="1f6d1321-5d91-4f7a-ae77-7a79f5a80889" xmlns:ns3="3de6ef40-c28e-4c33-ad84-c9037c327c85" targetNamespace="http://schemas.microsoft.com/office/2006/metadata/properties" ma:root="true" ma:fieldsID="eb275bea23504f0981b22e8754ddf98d" ns2:_="" ns3:_="">
    <xsd:import namespace="1f6d1321-5d91-4f7a-ae77-7a79f5a80889"/>
    <xsd:import namespace="3de6ef40-c28e-4c33-ad84-c9037c327c85"/>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SearchProperties" minOccurs="0"/>
                <xsd:element ref="ns2:MediaServiceObjectDetectorVersions" minOccurs="0"/>
                <xsd:element ref="ns2:Scrubbed"/>
                <xsd:element ref="ns2:MediaServiceDateTaken" minOccurs="0"/>
                <xsd:element ref="ns2:SOWStatus" minOccurs="0"/>
                <xsd:element ref="ns2:MediaServiceBillingMetadata" minOccurs="0"/>
                <xsd:element ref="ns2:MediaLengthInSeconds" minOccurs="0"/>
                <xsd:element ref="ns2:MediaServiceLocation" minOccurs="0"/>
                <xsd:element ref="ns2:ImagesAdded" minOccurs="0"/>
                <xsd:element ref="ns2:ImagesAdd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6d1321-5d91-4f7a-ae77-7a79f5a8088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5c7b656-8f26-4d42-9765-5028eeecbe23"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Scrubbed" ma:index="22" ma:displayName="Edited" ma:default="0" ma:format="Dropdown" ma:internalName="Scrubbed">
      <xsd:simpleType>
        <xsd:restriction base="dms:Boolean"/>
      </xsd:simpleType>
    </xsd:element>
    <xsd:element name="MediaServiceDateTaken" ma:index="23" nillable="true" ma:displayName="MediaServiceDateTaken" ma:hidden="true" ma:indexed="true" ma:internalName="MediaServiceDateTaken" ma:readOnly="true">
      <xsd:simpleType>
        <xsd:restriction base="dms:Text"/>
      </xsd:simpleType>
    </xsd:element>
    <xsd:element name="SOWStatus" ma:index="24" nillable="true" ma:displayName="SOW Status" ma:format="Dropdown" ma:internalName="SOWStatus">
      <xsd:simpleType>
        <xsd:restriction base="dms:Choice">
          <xsd:enumeration value="Inital SOW - WF Review"/>
          <xsd:enumeration value="SOW Being Reviewed by Site"/>
          <xsd:enumeration value="SOW Done - With Program Management"/>
          <xsd:enumeration value="SOW Done - Sent to Lori/Nathan"/>
          <xsd:enumeration value="SOW Done - Sent to Catherine"/>
          <xsd:enumeration value="SOW FINAL - Sent to Erin"/>
          <xsd:enumeration value="SOW FINAL - Sent to Site in Contract"/>
          <xsd:enumeration value="SOW - ON HOLD"/>
          <xsd:enumeration value="Need Budget - SOW DONE"/>
        </xsd:restriction>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LengthInSeconds" ma:index="26" nillable="true" ma:displayName="MediaLengthInSeconds" ma:hidden="true" ma:internalName="MediaLengthInSeconds" ma:readOnly="true">
      <xsd:simpleType>
        <xsd:restriction base="dms:Unknown"/>
      </xsd:simpleType>
    </xsd:element>
    <xsd:element name="MediaServiceLocation" ma:index="27" nillable="true" ma:displayName="Location" ma:indexed="true" ma:internalName="MediaServiceLocation" ma:readOnly="true">
      <xsd:simpleType>
        <xsd:restriction base="dms:Text"/>
      </xsd:simpleType>
    </xsd:element>
    <xsd:element name="ImagesAdded" ma:index="28" nillable="true" ma:displayName="Images Added" ma:description="Images added in lessons and also pictures notated with same text." ma:format="Dropdown" ma:internalName="ImagesAdded">
      <xsd:simpleType>
        <xsd:restriction base="dms:Text">
          <xsd:maxLength value="255"/>
        </xsd:restriction>
      </xsd:simpleType>
    </xsd:element>
    <xsd:element name="ImagesAdded0" ma:index="29" nillable="true" ma:displayName="Images Added" ma:description="Images added in lessons and also pictures notated with same text." ma:format="Dropdown" ma:internalName="ImagesAdded0">
      <xsd:simpleType>
        <xsd:restriction base="dms:Choice">
          <xsd:enumeration value="Images Added"/>
          <xsd:enumeration value="Choice 2"/>
          <xsd:enumeration value="Choice 3"/>
        </xsd:restriction>
      </xsd:simpleType>
    </xsd:element>
  </xsd:schema>
  <xsd:schema xmlns:xsd="http://www.w3.org/2001/XMLSchema" xmlns:xs="http://www.w3.org/2001/XMLSchema" xmlns:dms="http://schemas.microsoft.com/office/2006/documentManagement/types" xmlns:pc="http://schemas.microsoft.com/office/infopath/2007/PartnerControls" targetNamespace="3de6ef40-c28e-4c33-ad84-c9037c327c85"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3cba9fb-0e14-4e31-91c0-4d753f42dbed}" ma:internalName="TaxCatchAll" ma:showField="CatchAllData" ma:web="3de6ef40-c28e-4c33-ad84-c9037c327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AB8A5B-6605-4F13-B144-3F83376A8991}">
  <ds:schemaRefs>
    <ds:schemaRef ds:uri="http://schemas.openxmlformats.org/package/2006/metadata/core-properties"/>
    <ds:schemaRef ds:uri="http://purl.org/dc/terms/"/>
    <ds:schemaRef ds:uri="1f6d1321-5d91-4f7a-ae77-7a79f5a80889"/>
    <ds:schemaRef ds:uri="http://schemas.microsoft.com/office/2006/metadata/properties"/>
    <ds:schemaRef ds:uri="http://purl.org/dc/elements/1.1/"/>
    <ds:schemaRef ds:uri="http://schemas.microsoft.com/office/2006/documentManagement/types"/>
    <ds:schemaRef ds:uri="http://www.w3.org/XML/1998/namespace"/>
    <ds:schemaRef ds:uri="3de6ef40-c28e-4c33-ad84-c9037c327c85"/>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99CBF920-68B8-4000-978D-B63ED842DB41}">
  <ds:schemaRefs>
    <ds:schemaRef ds:uri="http://schemas.microsoft.com/sharepoint/v3/contenttype/forms"/>
  </ds:schemaRefs>
</ds:datastoreItem>
</file>

<file path=customXml/itemProps3.xml><?xml version="1.0" encoding="utf-8"?>
<ds:datastoreItem xmlns:ds="http://schemas.openxmlformats.org/officeDocument/2006/customXml" ds:itemID="{43950FA4-0B16-4F55-979C-A300E795EC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6d1321-5d91-4f7a-ae77-7a79f5a80889"/>
    <ds:schemaRef ds:uri="3de6ef40-c28e-4c33-ad84-c9037c327c8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16387</TotalTime>
  <Words>1039</Words>
  <Application>Microsoft Macintosh PowerPoint</Application>
  <PresentationFormat>Widescreen</PresentationFormat>
  <Paragraphs>111</Paragraphs>
  <Slides>12</Slides>
  <Notes>12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Calibri</vt:lpstr>
      <vt:lpstr>Montserrat</vt:lpstr>
      <vt:lpstr>Segoe UI</vt:lpstr>
      <vt:lpstr>Wingdings</vt:lpstr>
      <vt:lpstr>Office Theme</vt:lpstr>
      <vt:lpstr>PowerPoint Presentation</vt:lpstr>
      <vt:lpstr>Stick Structures</vt:lpstr>
      <vt:lpstr>Materials Matter!</vt:lpstr>
      <vt:lpstr>PowerPoint Presentation</vt:lpstr>
      <vt:lpstr>Today’s Materials</vt:lpstr>
      <vt:lpstr>Step 1</vt:lpstr>
      <vt:lpstr>Step 2</vt:lpstr>
      <vt:lpstr>Step 3</vt:lpstr>
      <vt:lpstr>PowerPoint Presentation</vt:lpstr>
      <vt:lpstr>You just created a stick structure!</vt:lpstr>
      <vt:lpstr>  </vt:lpstr>
      <vt:lpstr>What Careers Did We Explore Today?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Shelby Bledsoe</cp:lastModifiedBy>
  <cp:revision>8</cp:revision>
  <dcterms:created xsi:type="dcterms:W3CDTF">2013-01-27T09:14:16Z</dcterms:created>
  <dcterms:modified xsi:type="dcterms:W3CDTF">2026-08-05T15:12:30Z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0x0101009446C951A69167489873FE8CAC4C2EA6</vt:lpwstr>
  </property>
  <property fmtid="{D5CDD505-2E9C-101B-9397-08002B2CF9AE}" pid="3" name="MediaServiceImageTags">
    <vt:lpwstr/>
  </property>
</Properties>
</file>