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84" r:id="rId5"/>
    <p:sldId id="6928" r:id="rId6"/>
    <p:sldId id="280" r:id="rId7"/>
    <p:sldId id="6948" r:id="rId8"/>
    <p:sldId id="6949" r:id="rId9"/>
    <p:sldId id="6950" r:id="rId10"/>
    <p:sldId id="6951" r:id="rId11"/>
    <p:sldId id="6952" r:id="rId12"/>
    <p:sldId id="6953" r:id="rId13"/>
    <p:sldId id="6954" r:id="rId14"/>
    <p:sldId id="6955" r:id="rId15"/>
    <p:sldId id="6956" r:id="rId16"/>
    <p:sldId id="6957" r:id="rId17"/>
    <p:sldId id="6958" r:id="rId18"/>
    <p:sldId id="267" r:id="rId19"/>
    <p:sldId id="6959" r:id="rId20"/>
    <p:sldId id="696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97A0E3-D5DD-C8DA-71ED-E7EAA1092841}" name="Crystal Bentley" initials="CB" userId="S::cbentley@iacmi.org::bb9e5ed0-0fac-4efc-b5ed-e1831b331c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2E3192"/>
    <a:srgbClr val="23183B"/>
    <a:srgbClr val="C17EB6"/>
    <a:srgbClr val="3F3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E12736-C5E6-FA4B-A10D-7D1E80376D9D}" v="162" dt="2026-08-05T15:57:51.3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69247"/>
  </p:normalViewPr>
  <p:slideViewPr>
    <p:cSldViewPr snapToGrid="0">
      <p:cViewPr>
        <p:scale>
          <a:sx n="79" d="100"/>
          <a:sy n="79" d="100"/>
        </p:scale>
        <p:origin x="192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lby Bledsoe" userId="c9738545-4c56-4193-a6fa-33fe679ebc37" providerId="ADAL" clId="{D1069CD9-D04A-50C0-9BB8-0A004E678B39}"/>
    <pc:docChg chg="undo custSel modSld">
      <pc:chgData name="Shelby Bledsoe" userId="c9738545-4c56-4193-a6fa-33fe679ebc37" providerId="ADAL" clId="{D1069CD9-D04A-50C0-9BB8-0A004E678B39}" dt="2026-08-05T15:58:11.923" v="346" actId="1076"/>
      <pc:docMkLst>
        <pc:docMk/>
      </pc:docMkLst>
      <pc:sldChg chg="addSp delSp modSp mod setBg">
        <pc:chgData name="Shelby Bledsoe" userId="c9738545-4c56-4193-a6fa-33fe679ebc37" providerId="ADAL" clId="{D1069CD9-D04A-50C0-9BB8-0A004E678B39}" dt="2026-08-05T15:58:11.923" v="346" actId="1076"/>
        <pc:sldMkLst>
          <pc:docMk/>
          <pc:sldMk cId="0" sldId="267"/>
        </pc:sldMkLst>
        <pc:spChg chg="mod">
          <ac:chgData name="Shelby Bledsoe" userId="c9738545-4c56-4193-a6fa-33fe679ebc37" providerId="ADAL" clId="{D1069CD9-D04A-50C0-9BB8-0A004E678B39}" dt="2026-08-05T15:58:03.489" v="341" actId="1076"/>
          <ac:spMkLst>
            <pc:docMk/>
            <pc:sldMk cId="0" sldId="267"/>
            <ac:spMk id="2" creationId="{00000000-0000-0000-0000-000000000000}"/>
          </ac:spMkLst>
        </pc:spChg>
        <pc:spChg chg="add del mod">
          <ac:chgData name="Shelby Bledsoe" userId="c9738545-4c56-4193-a6fa-33fe679ebc37" providerId="ADAL" clId="{D1069CD9-D04A-50C0-9BB8-0A004E678B39}" dt="2026-08-05T15:51:22.257" v="256" actId="478"/>
          <ac:spMkLst>
            <pc:docMk/>
            <pc:sldMk cId="0" sldId="267"/>
            <ac:spMk id="3" creationId="{119048D9-3751-B994-F36E-D695C24465EC}"/>
          </ac:spMkLst>
        </pc:spChg>
        <pc:spChg chg="del mod">
          <ac:chgData name="Shelby Bledsoe" userId="c9738545-4c56-4193-a6fa-33fe679ebc37" providerId="ADAL" clId="{D1069CD9-D04A-50C0-9BB8-0A004E678B39}" dt="2026-08-05T15:57:45.657" v="324" actId="478"/>
          <ac:spMkLst>
            <pc:docMk/>
            <pc:sldMk cId="0" sldId="267"/>
            <ac:spMk id="4" creationId="{18D97AF1-932B-6B25-E0EC-8E8D243A92EF}"/>
          </ac:spMkLst>
        </pc:spChg>
        <pc:spChg chg="del">
          <ac:chgData name="Shelby Bledsoe" userId="c9738545-4c56-4193-a6fa-33fe679ebc37" providerId="ADAL" clId="{D1069CD9-D04A-50C0-9BB8-0A004E678B39}" dt="2026-08-05T15:51:19.681" v="255" actId="478"/>
          <ac:spMkLst>
            <pc:docMk/>
            <pc:sldMk cId="0" sldId="267"/>
            <ac:spMk id="8" creationId="{5A592D7D-576E-B92F-CC21-43A000041ABF}"/>
          </ac:spMkLst>
        </pc:spChg>
        <pc:spChg chg="mod">
          <ac:chgData name="Shelby Bledsoe" userId="c9738545-4c56-4193-a6fa-33fe679ebc37" providerId="ADAL" clId="{D1069CD9-D04A-50C0-9BB8-0A004E678B39}" dt="2026-08-05T15:58:00.773" v="340" actId="1076"/>
          <ac:spMkLst>
            <pc:docMk/>
            <pc:sldMk cId="0" sldId="267"/>
            <ac:spMk id="10" creationId="{12BEE624-251B-D34A-F736-CF806E28868D}"/>
          </ac:spMkLst>
        </pc:spChg>
        <pc:picChg chg="mod modCrop">
          <ac:chgData name="Shelby Bledsoe" userId="c9738545-4c56-4193-a6fa-33fe679ebc37" providerId="ADAL" clId="{D1069CD9-D04A-50C0-9BB8-0A004E678B39}" dt="2026-08-05T15:58:09.689" v="345" actId="1076"/>
          <ac:picMkLst>
            <pc:docMk/>
            <pc:sldMk cId="0" sldId="267"/>
            <ac:picMk id="6" creationId="{245AE958-F4BC-0062-1DA0-9ED02F13A252}"/>
          </ac:picMkLst>
        </pc:picChg>
        <pc:picChg chg="del">
          <ac:chgData name="Shelby Bledsoe" userId="c9738545-4c56-4193-a6fa-33fe679ebc37" providerId="ADAL" clId="{D1069CD9-D04A-50C0-9BB8-0A004E678B39}" dt="2026-08-05T15:51:09.310" v="248" actId="478"/>
          <ac:picMkLst>
            <pc:docMk/>
            <pc:sldMk cId="0" sldId="267"/>
            <ac:picMk id="7" creationId="{7256A9B2-61B6-BAA5-0AC7-9CD55BE8DB3B}"/>
          </ac:picMkLst>
        </pc:picChg>
        <pc:picChg chg="add mod">
          <ac:chgData name="Shelby Bledsoe" userId="c9738545-4c56-4193-a6fa-33fe679ebc37" providerId="ADAL" clId="{D1069CD9-D04A-50C0-9BB8-0A004E678B39}" dt="2026-08-05T15:58:11.923" v="346" actId="1076"/>
          <ac:picMkLst>
            <pc:docMk/>
            <pc:sldMk cId="0" sldId="267"/>
            <ac:picMk id="11" creationId="{000C69AA-97B9-0242-B0F2-6F383E3E4640}"/>
          </ac:picMkLst>
        </pc:picChg>
        <pc:picChg chg="del">
          <ac:chgData name="Shelby Bledsoe" userId="c9738545-4c56-4193-a6fa-33fe679ebc37" providerId="ADAL" clId="{D1069CD9-D04A-50C0-9BB8-0A004E678B39}" dt="2026-08-05T15:51:07.799" v="247" actId="478"/>
          <ac:picMkLst>
            <pc:docMk/>
            <pc:sldMk cId="0" sldId="267"/>
            <ac:picMk id="18" creationId="{5896CB95-9750-F98B-B3A4-4072BC60D619}"/>
          </ac:picMkLst>
        </pc:picChg>
      </pc:sldChg>
      <pc:sldChg chg="addSp delSp modSp mod setBg">
        <pc:chgData name="Shelby Bledsoe" userId="c9738545-4c56-4193-a6fa-33fe679ebc37" providerId="ADAL" clId="{D1069CD9-D04A-50C0-9BB8-0A004E678B39}" dt="2026-08-05T15:45:52.611" v="49" actId="1076"/>
        <pc:sldMkLst>
          <pc:docMk/>
          <pc:sldMk cId="2045947811" sldId="280"/>
        </pc:sldMkLst>
        <pc:spChg chg="mod">
          <ac:chgData name="Shelby Bledsoe" userId="c9738545-4c56-4193-a6fa-33fe679ebc37" providerId="ADAL" clId="{D1069CD9-D04A-50C0-9BB8-0A004E678B39}" dt="2026-08-05T15:45:52.611" v="49" actId="1076"/>
          <ac:spMkLst>
            <pc:docMk/>
            <pc:sldMk cId="2045947811" sldId="280"/>
            <ac:spMk id="3" creationId="{317F4F12-DEEA-93EE-FFC1-37840148E591}"/>
          </ac:spMkLst>
        </pc:spChg>
        <pc:spChg chg="add del mod">
          <ac:chgData name="Shelby Bledsoe" userId="c9738545-4c56-4193-a6fa-33fe679ebc37" providerId="ADAL" clId="{D1069CD9-D04A-50C0-9BB8-0A004E678B39}" dt="2026-08-05T15:45:32.774" v="28"/>
          <ac:spMkLst>
            <pc:docMk/>
            <pc:sldMk cId="2045947811" sldId="280"/>
            <ac:spMk id="4" creationId="{182466C5-AA40-2BED-90E7-C35707477061}"/>
          </ac:spMkLst>
        </pc:spChg>
        <pc:spChg chg="del">
          <ac:chgData name="Shelby Bledsoe" userId="c9738545-4c56-4193-a6fa-33fe679ebc37" providerId="ADAL" clId="{D1069CD9-D04A-50C0-9BB8-0A004E678B39}" dt="2026-08-05T15:45:28.915" v="25" actId="478"/>
          <ac:spMkLst>
            <pc:docMk/>
            <pc:sldMk cId="2045947811" sldId="280"/>
            <ac:spMk id="21" creationId="{478A5D6C-5B63-9D1F-9FA5-CECF0AD8B9F2}"/>
          </ac:spMkLst>
        </pc:spChg>
        <pc:picChg chg="mod">
          <ac:chgData name="Shelby Bledsoe" userId="c9738545-4c56-4193-a6fa-33fe679ebc37" providerId="ADAL" clId="{D1069CD9-D04A-50C0-9BB8-0A004E678B39}" dt="2026-08-05T15:45:50.179" v="48" actId="1076"/>
          <ac:picMkLst>
            <pc:docMk/>
            <pc:sldMk cId="2045947811" sldId="280"/>
            <ac:picMk id="13" creationId="{F6771663-7772-30EE-BD52-0DA6187CF981}"/>
          </ac:picMkLst>
        </pc:picChg>
        <pc:picChg chg="mod">
          <ac:chgData name="Shelby Bledsoe" userId="c9738545-4c56-4193-a6fa-33fe679ebc37" providerId="ADAL" clId="{D1069CD9-D04A-50C0-9BB8-0A004E678B39}" dt="2026-08-05T15:45:50.179" v="48" actId="1076"/>
          <ac:picMkLst>
            <pc:docMk/>
            <pc:sldMk cId="2045947811" sldId="280"/>
            <ac:picMk id="15" creationId="{1157055D-3FAC-00D9-7058-625660EA233C}"/>
          </ac:picMkLst>
        </pc:picChg>
      </pc:sldChg>
      <pc:sldChg chg="modSp mod">
        <pc:chgData name="Shelby Bledsoe" userId="c9738545-4c56-4193-a6fa-33fe679ebc37" providerId="ADAL" clId="{D1069CD9-D04A-50C0-9BB8-0A004E678B39}" dt="2026-08-05T15:45:24.800" v="24" actId="20577"/>
        <pc:sldMkLst>
          <pc:docMk/>
          <pc:sldMk cId="2783090172" sldId="284"/>
        </pc:sldMkLst>
        <pc:spChg chg="mod">
          <ac:chgData name="Shelby Bledsoe" userId="c9738545-4c56-4193-a6fa-33fe679ebc37" providerId="ADAL" clId="{D1069CD9-D04A-50C0-9BB8-0A004E678B39}" dt="2026-08-05T15:45:24.800" v="24" actId="20577"/>
          <ac:spMkLst>
            <pc:docMk/>
            <pc:sldMk cId="2783090172" sldId="284"/>
            <ac:spMk id="65" creationId="{123F62CE-6078-28F3-A129-54615E50A2CB}"/>
          </ac:spMkLst>
        </pc:spChg>
      </pc:sldChg>
      <pc:sldChg chg="addSp modSp mod">
        <pc:chgData name="Shelby Bledsoe" userId="c9738545-4c56-4193-a6fa-33fe679ebc37" providerId="ADAL" clId="{D1069CD9-D04A-50C0-9BB8-0A004E678B39}" dt="2026-08-05T15:56:41.997" v="318" actId="1076"/>
        <pc:sldMkLst>
          <pc:docMk/>
          <pc:sldMk cId="2960108082" sldId="6928"/>
        </pc:sldMkLst>
        <pc:spChg chg="mod">
          <ac:chgData name="Shelby Bledsoe" userId="c9738545-4c56-4193-a6fa-33fe679ebc37" providerId="ADAL" clId="{D1069CD9-D04A-50C0-9BB8-0A004E678B39}" dt="2026-08-05T15:45:16.991" v="1" actId="1076"/>
          <ac:spMkLst>
            <pc:docMk/>
            <pc:sldMk cId="2960108082" sldId="6928"/>
            <ac:spMk id="3" creationId="{FDA8F8DE-CCB7-0CD1-B976-36B21FBE93FE}"/>
          </ac:spMkLst>
        </pc:spChg>
        <pc:picChg chg="add mod">
          <ac:chgData name="Shelby Bledsoe" userId="c9738545-4c56-4193-a6fa-33fe679ebc37" providerId="ADAL" clId="{D1069CD9-D04A-50C0-9BB8-0A004E678B39}" dt="2026-08-05T15:56:38.458" v="316" actId="1076"/>
          <ac:picMkLst>
            <pc:docMk/>
            <pc:sldMk cId="2960108082" sldId="6928"/>
            <ac:picMk id="2" creationId="{F70A30B6-CCC3-FFF0-CDFB-03F6C0B072F5}"/>
          </ac:picMkLst>
        </pc:picChg>
        <pc:picChg chg="add mod">
          <ac:chgData name="Shelby Bledsoe" userId="c9738545-4c56-4193-a6fa-33fe679ebc37" providerId="ADAL" clId="{D1069CD9-D04A-50C0-9BB8-0A004E678B39}" dt="2026-08-05T15:56:41.997" v="318" actId="1076"/>
          <ac:picMkLst>
            <pc:docMk/>
            <pc:sldMk cId="2960108082" sldId="6928"/>
            <ac:picMk id="5" creationId="{D54ADA5C-3807-5C22-7F9D-E56853348703}"/>
          </ac:picMkLst>
        </pc:picChg>
      </pc:sldChg>
      <pc:sldChg chg="delSp modSp mod setBg">
        <pc:chgData name="Shelby Bledsoe" userId="c9738545-4c56-4193-a6fa-33fe679ebc37" providerId="ADAL" clId="{D1069CD9-D04A-50C0-9BB8-0A004E678B39}" dt="2026-08-05T15:46:30.221" v="67"/>
        <pc:sldMkLst>
          <pc:docMk/>
          <pc:sldMk cId="2334106302" sldId="6948"/>
        </pc:sldMkLst>
        <pc:spChg chg="del">
          <ac:chgData name="Shelby Bledsoe" userId="c9738545-4c56-4193-a6fa-33fe679ebc37" providerId="ADAL" clId="{D1069CD9-D04A-50C0-9BB8-0A004E678B39}" dt="2026-08-05T15:46:24.838" v="56" actId="478"/>
          <ac:spMkLst>
            <pc:docMk/>
            <pc:sldMk cId="2334106302" sldId="6948"/>
            <ac:spMk id="3" creationId="{A1D284D0-CAD9-292F-568D-CE7709E33E17}"/>
          </ac:spMkLst>
        </pc:spChg>
        <pc:spChg chg="mod">
          <ac:chgData name="Shelby Bledsoe" userId="c9738545-4c56-4193-a6fa-33fe679ebc37" providerId="ADAL" clId="{D1069CD9-D04A-50C0-9BB8-0A004E678B39}" dt="2026-08-05T15:46:19.687" v="54" actId="403"/>
          <ac:spMkLst>
            <pc:docMk/>
            <pc:sldMk cId="2334106302" sldId="6948"/>
            <ac:spMk id="11" creationId="{40154A33-017E-01DE-5BD4-09E68739AB38}"/>
          </ac:spMkLst>
        </pc:spChg>
        <pc:spChg chg="mod">
          <ac:chgData name="Shelby Bledsoe" userId="c9738545-4c56-4193-a6fa-33fe679ebc37" providerId="ADAL" clId="{D1069CD9-D04A-50C0-9BB8-0A004E678B39}" dt="2026-08-05T15:46:19.687" v="54" actId="403"/>
          <ac:spMkLst>
            <pc:docMk/>
            <pc:sldMk cId="2334106302" sldId="6948"/>
            <ac:spMk id="78" creationId="{27BEEE2F-BCA2-50B3-9818-17761BADA972}"/>
          </ac:spMkLst>
        </pc:spChg>
        <pc:spChg chg="mod">
          <ac:chgData name="Shelby Bledsoe" userId="c9738545-4c56-4193-a6fa-33fe679ebc37" providerId="ADAL" clId="{D1069CD9-D04A-50C0-9BB8-0A004E678B39}" dt="2026-08-05T15:46:19.687" v="54" actId="403"/>
          <ac:spMkLst>
            <pc:docMk/>
            <pc:sldMk cId="2334106302" sldId="6948"/>
            <ac:spMk id="84" creationId="{4753142F-D9FF-3FA7-0918-091105BF624D}"/>
          </ac:spMkLst>
        </pc:spChg>
        <pc:spChg chg="mod">
          <ac:chgData name="Shelby Bledsoe" userId="c9738545-4c56-4193-a6fa-33fe679ebc37" providerId="ADAL" clId="{D1069CD9-D04A-50C0-9BB8-0A004E678B39}" dt="2026-08-05T15:46:19.687" v="54" actId="403"/>
          <ac:spMkLst>
            <pc:docMk/>
            <pc:sldMk cId="2334106302" sldId="6948"/>
            <ac:spMk id="86" creationId="{68BA806E-A8E4-929B-825E-6FE687D43ACF}"/>
          </ac:spMkLst>
        </pc:spChg>
        <pc:spChg chg="mod">
          <ac:chgData name="Shelby Bledsoe" userId="c9738545-4c56-4193-a6fa-33fe679ebc37" providerId="ADAL" clId="{D1069CD9-D04A-50C0-9BB8-0A004E678B39}" dt="2026-08-05T15:46:23.431" v="55" actId="403"/>
          <ac:spMkLst>
            <pc:docMk/>
            <pc:sldMk cId="2334106302" sldId="6948"/>
            <ac:spMk id="91" creationId="{99358915-31FD-0468-9A0E-8D85FA7733B3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47:26.059" v="91" actId="1076"/>
        <pc:sldMkLst>
          <pc:docMk/>
          <pc:sldMk cId="1400001953" sldId="6950"/>
        </pc:sldMkLst>
        <pc:spChg chg="mod">
          <ac:chgData name="Shelby Bledsoe" userId="c9738545-4c56-4193-a6fa-33fe679ebc37" providerId="ADAL" clId="{D1069CD9-D04A-50C0-9BB8-0A004E678B39}" dt="2026-08-05T15:47:22.296" v="90" actId="14100"/>
          <ac:spMkLst>
            <pc:docMk/>
            <pc:sldMk cId="1400001953" sldId="6950"/>
            <ac:spMk id="14" creationId="{F3A6EB0A-A1CA-08EF-3704-27D8F0176FE7}"/>
          </ac:spMkLst>
        </pc:spChg>
        <pc:spChg chg="mod">
          <ac:chgData name="Shelby Bledsoe" userId="c9738545-4c56-4193-a6fa-33fe679ebc37" providerId="ADAL" clId="{D1069CD9-D04A-50C0-9BB8-0A004E678B39}" dt="2026-08-05T15:47:19.527" v="89" actId="1076"/>
          <ac:spMkLst>
            <pc:docMk/>
            <pc:sldMk cId="1400001953" sldId="6950"/>
            <ac:spMk id="15" creationId="{ABF2E9C4-B50C-8FC6-668A-05EF9B0ECDF2}"/>
          </ac:spMkLst>
        </pc:spChg>
        <pc:spChg chg="mod">
          <ac:chgData name="Shelby Bledsoe" userId="c9738545-4c56-4193-a6fa-33fe679ebc37" providerId="ADAL" clId="{D1069CD9-D04A-50C0-9BB8-0A004E678B39}" dt="2026-08-05T15:47:19.527" v="89" actId="1076"/>
          <ac:spMkLst>
            <pc:docMk/>
            <pc:sldMk cId="1400001953" sldId="6950"/>
            <ac:spMk id="16" creationId="{E333A399-4290-60D1-3F90-404A7427961F}"/>
          </ac:spMkLst>
        </pc:spChg>
        <pc:spChg chg="mod">
          <ac:chgData name="Shelby Bledsoe" userId="c9738545-4c56-4193-a6fa-33fe679ebc37" providerId="ADAL" clId="{D1069CD9-D04A-50C0-9BB8-0A004E678B39}" dt="2026-08-05T15:47:12.445" v="88" actId="1076"/>
          <ac:spMkLst>
            <pc:docMk/>
            <pc:sldMk cId="1400001953" sldId="6950"/>
            <ac:spMk id="17" creationId="{43F48CCF-2876-6B10-483F-F3B0FFAEF0D9}"/>
          </ac:spMkLst>
        </pc:spChg>
        <pc:spChg chg="mod">
          <ac:chgData name="Shelby Bledsoe" userId="c9738545-4c56-4193-a6fa-33fe679ebc37" providerId="ADAL" clId="{D1069CD9-D04A-50C0-9BB8-0A004E678B39}" dt="2026-08-05T15:47:12.445" v="88" actId="1076"/>
          <ac:spMkLst>
            <pc:docMk/>
            <pc:sldMk cId="1400001953" sldId="6950"/>
            <ac:spMk id="18" creationId="{5CE3C6F0-4478-9A3B-C88C-B45D4A026202}"/>
          </ac:spMkLst>
        </pc:spChg>
        <pc:spChg chg="del mod">
          <ac:chgData name="Shelby Bledsoe" userId="c9738545-4c56-4193-a6fa-33fe679ebc37" providerId="ADAL" clId="{D1069CD9-D04A-50C0-9BB8-0A004E678B39}" dt="2026-08-05T15:46:38.214" v="70" actId="478"/>
          <ac:spMkLst>
            <pc:docMk/>
            <pc:sldMk cId="1400001953" sldId="6950"/>
            <ac:spMk id="21" creationId="{DB3C53F0-6767-93BC-FC9E-4ACF5985BF3A}"/>
          </ac:spMkLst>
        </pc:spChg>
        <pc:spChg chg="mod">
          <ac:chgData name="Shelby Bledsoe" userId="c9738545-4c56-4193-a6fa-33fe679ebc37" providerId="ADAL" clId="{D1069CD9-D04A-50C0-9BB8-0A004E678B39}" dt="2026-08-05T15:47:07.011" v="87" actId="1076"/>
          <ac:spMkLst>
            <pc:docMk/>
            <pc:sldMk cId="1400001953" sldId="6950"/>
            <ac:spMk id="23" creationId="{7CF1900F-459A-8E7D-0B2E-9ED6F10DED7C}"/>
          </ac:spMkLst>
        </pc:spChg>
        <pc:spChg chg="mod">
          <ac:chgData name="Shelby Bledsoe" userId="c9738545-4c56-4193-a6fa-33fe679ebc37" providerId="ADAL" clId="{D1069CD9-D04A-50C0-9BB8-0A004E678B39}" dt="2026-08-05T15:47:07.011" v="87" actId="1076"/>
          <ac:spMkLst>
            <pc:docMk/>
            <pc:sldMk cId="1400001953" sldId="6950"/>
            <ac:spMk id="24" creationId="{5DFA7F0A-90EC-C38D-05E6-F2C201C804D5}"/>
          </ac:spMkLst>
        </pc:spChg>
        <pc:spChg chg="mod">
          <ac:chgData name="Shelby Bledsoe" userId="c9738545-4c56-4193-a6fa-33fe679ebc37" providerId="ADAL" clId="{D1069CD9-D04A-50C0-9BB8-0A004E678B39}" dt="2026-08-05T15:47:12.445" v="88" actId="1076"/>
          <ac:spMkLst>
            <pc:docMk/>
            <pc:sldMk cId="1400001953" sldId="6950"/>
            <ac:spMk id="25" creationId="{92446A83-AEF3-3F04-F82E-CB7CE25BBAAB}"/>
          </ac:spMkLst>
        </pc:spChg>
        <pc:spChg chg="mod">
          <ac:chgData name="Shelby Bledsoe" userId="c9738545-4c56-4193-a6fa-33fe679ebc37" providerId="ADAL" clId="{D1069CD9-D04A-50C0-9BB8-0A004E678B39}" dt="2026-08-05T15:47:07.011" v="87" actId="1076"/>
          <ac:spMkLst>
            <pc:docMk/>
            <pc:sldMk cId="1400001953" sldId="6950"/>
            <ac:spMk id="26" creationId="{6C65B7FD-9417-0FDF-C57A-4447C19FF199}"/>
          </ac:spMkLst>
        </pc:spChg>
        <pc:spChg chg="mod">
          <ac:chgData name="Shelby Bledsoe" userId="c9738545-4c56-4193-a6fa-33fe679ebc37" providerId="ADAL" clId="{D1069CD9-D04A-50C0-9BB8-0A004E678B39}" dt="2026-08-05T15:46:58.812" v="85" actId="1076"/>
          <ac:spMkLst>
            <pc:docMk/>
            <pc:sldMk cId="1400001953" sldId="6950"/>
            <ac:spMk id="27" creationId="{0FF8AA21-5F5B-D586-2CF8-C6B6D97B5C92}"/>
          </ac:spMkLst>
        </pc:spChg>
        <pc:spChg chg="mod">
          <ac:chgData name="Shelby Bledsoe" userId="c9738545-4c56-4193-a6fa-33fe679ebc37" providerId="ADAL" clId="{D1069CD9-D04A-50C0-9BB8-0A004E678B39}" dt="2026-08-05T15:46:58.812" v="85" actId="1076"/>
          <ac:spMkLst>
            <pc:docMk/>
            <pc:sldMk cId="1400001953" sldId="6950"/>
            <ac:spMk id="28" creationId="{FDB36B79-0E5C-A523-3027-84308EA3C1EF}"/>
          </ac:spMkLst>
        </pc:spChg>
        <pc:spChg chg="mod">
          <ac:chgData name="Shelby Bledsoe" userId="c9738545-4c56-4193-a6fa-33fe679ebc37" providerId="ADAL" clId="{D1069CD9-D04A-50C0-9BB8-0A004E678B39}" dt="2026-08-05T15:47:02.392" v="86" actId="1076"/>
          <ac:spMkLst>
            <pc:docMk/>
            <pc:sldMk cId="1400001953" sldId="6950"/>
            <ac:spMk id="29" creationId="{CD141627-F58B-238F-2C56-F49B00AB44E0}"/>
          </ac:spMkLst>
        </pc:spChg>
        <pc:picChg chg="mod">
          <ac:chgData name="Shelby Bledsoe" userId="c9738545-4c56-4193-a6fa-33fe679ebc37" providerId="ADAL" clId="{D1069CD9-D04A-50C0-9BB8-0A004E678B39}" dt="2026-08-05T15:47:26.059" v="91" actId="1076"/>
          <ac:picMkLst>
            <pc:docMk/>
            <pc:sldMk cId="1400001953" sldId="6950"/>
            <ac:picMk id="10" creationId="{5DEA92F6-40A1-C761-6985-D9FE6B2D0A0E}"/>
          </ac:picMkLst>
        </pc:picChg>
      </pc:sldChg>
      <pc:sldChg chg="delSp modSp mod setBg">
        <pc:chgData name="Shelby Bledsoe" userId="c9738545-4c56-4193-a6fa-33fe679ebc37" providerId="ADAL" clId="{D1069CD9-D04A-50C0-9BB8-0A004E678B39}" dt="2026-08-05T15:47:57.408" v="112" actId="1076"/>
        <pc:sldMkLst>
          <pc:docMk/>
          <pc:sldMk cId="514436414" sldId="6951"/>
        </pc:sldMkLst>
        <pc:spChg chg="mod">
          <ac:chgData name="Shelby Bledsoe" userId="c9738545-4c56-4193-a6fa-33fe679ebc37" providerId="ADAL" clId="{D1069CD9-D04A-50C0-9BB8-0A004E678B39}" dt="2026-08-05T15:47:57.408" v="112" actId="1076"/>
          <ac:spMkLst>
            <pc:docMk/>
            <pc:sldMk cId="514436414" sldId="6951"/>
            <ac:spMk id="14" creationId="{F65C3C7E-2BA4-EE27-7309-5C8B4D9A0F2F}"/>
          </ac:spMkLst>
        </pc:spChg>
        <pc:spChg chg="mod">
          <ac:chgData name="Shelby Bledsoe" userId="c9738545-4c56-4193-a6fa-33fe679ebc37" providerId="ADAL" clId="{D1069CD9-D04A-50C0-9BB8-0A004E678B39}" dt="2026-08-05T15:47:51.017" v="109" actId="1076"/>
          <ac:spMkLst>
            <pc:docMk/>
            <pc:sldMk cId="514436414" sldId="6951"/>
            <ac:spMk id="17" creationId="{1850886A-D801-F03C-CE0C-E7BCE35C0674}"/>
          </ac:spMkLst>
        </pc:spChg>
        <pc:spChg chg="mod">
          <ac:chgData name="Shelby Bledsoe" userId="c9738545-4c56-4193-a6fa-33fe679ebc37" providerId="ADAL" clId="{D1069CD9-D04A-50C0-9BB8-0A004E678B39}" dt="2026-08-05T15:47:51.017" v="109" actId="1076"/>
          <ac:spMkLst>
            <pc:docMk/>
            <pc:sldMk cId="514436414" sldId="6951"/>
            <ac:spMk id="18" creationId="{A9E3D1D6-22F3-402F-F9FA-A2B5998B2E74}"/>
          </ac:spMkLst>
        </pc:spChg>
        <pc:spChg chg="del">
          <ac:chgData name="Shelby Bledsoe" userId="c9738545-4c56-4193-a6fa-33fe679ebc37" providerId="ADAL" clId="{D1069CD9-D04A-50C0-9BB8-0A004E678B39}" dt="2026-08-05T15:47:29.530" v="92" actId="478"/>
          <ac:spMkLst>
            <pc:docMk/>
            <pc:sldMk cId="514436414" sldId="6951"/>
            <ac:spMk id="21" creationId="{C73E5B34-DA74-2AB1-E0AD-A6851AAAC684}"/>
          </ac:spMkLst>
        </pc:spChg>
        <pc:spChg chg="mod">
          <ac:chgData name="Shelby Bledsoe" userId="c9738545-4c56-4193-a6fa-33fe679ebc37" providerId="ADAL" clId="{D1069CD9-D04A-50C0-9BB8-0A004E678B39}" dt="2026-08-05T15:47:45.780" v="108" actId="1076"/>
          <ac:spMkLst>
            <pc:docMk/>
            <pc:sldMk cId="514436414" sldId="6951"/>
            <ac:spMk id="23" creationId="{D704BC0A-7361-27D7-C1F3-7FD59AD7C41E}"/>
          </ac:spMkLst>
        </pc:spChg>
        <pc:spChg chg="mod">
          <ac:chgData name="Shelby Bledsoe" userId="c9738545-4c56-4193-a6fa-33fe679ebc37" providerId="ADAL" clId="{D1069CD9-D04A-50C0-9BB8-0A004E678B39}" dt="2026-08-05T15:47:45.780" v="108" actId="1076"/>
          <ac:spMkLst>
            <pc:docMk/>
            <pc:sldMk cId="514436414" sldId="6951"/>
            <ac:spMk id="24" creationId="{DA2B3A01-45E9-9CE0-227F-21A969D38B28}"/>
          </ac:spMkLst>
        </pc:spChg>
        <pc:spChg chg="mod">
          <ac:chgData name="Shelby Bledsoe" userId="c9738545-4c56-4193-a6fa-33fe679ebc37" providerId="ADAL" clId="{D1069CD9-D04A-50C0-9BB8-0A004E678B39}" dt="2026-08-05T15:47:57.408" v="112" actId="1076"/>
          <ac:spMkLst>
            <pc:docMk/>
            <pc:sldMk cId="514436414" sldId="6951"/>
            <ac:spMk id="25" creationId="{2E2163DE-5CAF-C0B4-0D6A-8153B16F08C8}"/>
          </ac:spMkLst>
        </pc:spChg>
        <pc:spChg chg="mod">
          <ac:chgData name="Shelby Bledsoe" userId="c9738545-4c56-4193-a6fa-33fe679ebc37" providerId="ADAL" clId="{D1069CD9-D04A-50C0-9BB8-0A004E678B39}" dt="2026-08-05T15:47:57.408" v="112" actId="1076"/>
          <ac:spMkLst>
            <pc:docMk/>
            <pc:sldMk cId="514436414" sldId="6951"/>
            <ac:spMk id="26" creationId="{53351CF7-B325-30B3-57DB-CFE51AAB5BA3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48:30.967" v="132" actId="1076"/>
        <pc:sldMkLst>
          <pc:docMk/>
          <pc:sldMk cId="2366365082" sldId="6952"/>
        </pc:sldMkLst>
        <pc:spChg chg="mod">
          <ac:chgData name="Shelby Bledsoe" userId="c9738545-4c56-4193-a6fa-33fe679ebc37" providerId="ADAL" clId="{D1069CD9-D04A-50C0-9BB8-0A004E678B39}" dt="2026-08-05T15:48:30.967" v="132" actId="1076"/>
          <ac:spMkLst>
            <pc:docMk/>
            <pc:sldMk cId="2366365082" sldId="6952"/>
            <ac:spMk id="14" creationId="{B7875C90-2322-A85E-826F-7F54E7EC8F5C}"/>
          </ac:spMkLst>
        </pc:spChg>
        <pc:spChg chg="mod">
          <ac:chgData name="Shelby Bledsoe" userId="c9738545-4c56-4193-a6fa-33fe679ebc37" providerId="ADAL" clId="{D1069CD9-D04A-50C0-9BB8-0A004E678B39}" dt="2026-08-05T15:48:12.592" v="125" actId="1076"/>
          <ac:spMkLst>
            <pc:docMk/>
            <pc:sldMk cId="2366365082" sldId="6952"/>
            <ac:spMk id="15" creationId="{BF6FF648-A407-4275-1912-D401F98C91A3}"/>
          </ac:spMkLst>
        </pc:spChg>
        <pc:spChg chg="mod">
          <ac:chgData name="Shelby Bledsoe" userId="c9738545-4c56-4193-a6fa-33fe679ebc37" providerId="ADAL" clId="{D1069CD9-D04A-50C0-9BB8-0A004E678B39}" dt="2026-08-05T15:48:12.592" v="125" actId="1076"/>
          <ac:spMkLst>
            <pc:docMk/>
            <pc:sldMk cId="2366365082" sldId="6952"/>
            <ac:spMk id="16" creationId="{6B5F826B-2E02-895C-AF89-E8A89547AF7C}"/>
          </ac:spMkLst>
        </pc:spChg>
        <pc:spChg chg="del">
          <ac:chgData name="Shelby Bledsoe" userId="c9738545-4c56-4193-a6fa-33fe679ebc37" providerId="ADAL" clId="{D1069CD9-D04A-50C0-9BB8-0A004E678B39}" dt="2026-08-05T15:48:02.193" v="113" actId="478"/>
          <ac:spMkLst>
            <pc:docMk/>
            <pc:sldMk cId="2366365082" sldId="6952"/>
            <ac:spMk id="21" creationId="{7A330E2D-A8D2-3ABB-9458-4E4D0D5C2E69}"/>
          </ac:spMkLst>
        </pc:spChg>
        <pc:spChg chg="mod">
          <ac:chgData name="Shelby Bledsoe" userId="c9738545-4c56-4193-a6fa-33fe679ebc37" providerId="ADAL" clId="{D1069CD9-D04A-50C0-9BB8-0A004E678B39}" dt="2026-08-05T15:48:16.916" v="126" actId="1076"/>
          <ac:spMkLst>
            <pc:docMk/>
            <pc:sldMk cId="2366365082" sldId="6952"/>
            <ac:spMk id="23" creationId="{7AED104B-F2AB-6DEC-2932-BAC8C3F068C3}"/>
          </ac:spMkLst>
        </pc:spChg>
        <pc:spChg chg="mod">
          <ac:chgData name="Shelby Bledsoe" userId="c9738545-4c56-4193-a6fa-33fe679ebc37" providerId="ADAL" clId="{D1069CD9-D04A-50C0-9BB8-0A004E678B39}" dt="2026-08-05T15:48:16.916" v="126" actId="1076"/>
          <ac:spMkLst>
            <pc:docMk/>
            <pc:sldMk cId="2366365082" sldId="6952"/>
            <ac:spMk id="24" creationId="{712E7F14-FC54-B7D2-2515-E82B291FE969}"/>
          </ac:spMkLst>
        </pc:spChg>
        <pc:spChg chg="mod">
          <ac:chgData name="Shelby Bledsoe" userId="c9738545-4c56-4193-a6fa-33fe679ebc37" providerId="ADAL" clId="{D1069CD9-D04A-50C0-9BB8-0A004E678B39}" dt="2026-08-05T15:48:28.402" v="131" actId="1076"/>
          <ac:spMkLst>
            <pc:docMk/>
            <pc:sldMk cId="2366365082" sldId="6952"/>
            <ac:spMk id="25" creationId="{4AC12547-9C67-0C93-C850-2EEC39538B9C}"/>
          </ac:spMkLst>
        </pc:spChg>
        <pc:spChg chg="mod">
          <ac:chgData name="Shelby Bledsoe" userId="c9738545-4c56-4193-a6fa-33fe679ebc37" providerId="ADAL" clId="{D1069CD9-D04A-50C0-9BB8-0A004E678B39}" dt="2026-08-05T15:48:25.191" v="130" actId="1076"/>
          <ac:spMkLst>
            <pc:docMk/>
            <pc:sldMk cId="2366365082" sldId="6952"/>
            <ac:spMk id="26" creationId="{CE3284B0-21A1-088B-9466-03CBFF1CED34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48:55.064" v="149" actId="1076"/>
        <pc:sldMkLst>
          <pc:docMk/>
          <pc:sldMk cId="4201251259" sldId="6953"/>
        </pc:sldMkLst>
        <pc:spChg chg="mod">
          <ac:chgData name="Shelby Bledsoe" userId="c9738545-4c56-4193-a6fa-33fe679ebc37" providerId="ADAL" clId="{D1069CD9-D04A-50C0-9BB8-0A004E678B39}" dt="2026-08-05T15:48:55.064" v="149" actId="1076"/>
          <ac:spMkLst>
            <pc:docMk/>
            <pc:sldMk cId="4201251259" sldId="6953"/>
            <ac:spMk id="14" creationId="{F20221D1-FBFC-5AB5-4DA1-38BF7EB244FA}"/>
          </ac:spMkLst>
        </pc:spChg>
        <pc:spChg chg="mod">
          <ac:chgData name="Shelby Bledsoe" userId="c9738545-4c56-4193-a6fa-33fe679ebc37" providerId="ADAL" clId="{D1069CD9-D04A-50C0-9BB8-0A004E678B39}" dt="2026-08-05T15:48:49.214" v="146" actId="1076"/>
          <ac:spMkLst>
            <pc:docMk/>
            <pc:sldMk cId="4201251259" sldId="6953"/>
            <ac:spMk id="15" creationId="{FC0D7C0C-1276-C3B1-C68C-3CF1F0EB1B1C}"/>
          </ac:spMkLst>
        </pc:spChg>
        <pc:spChg chg="mod">
          <ac:chgData name="Shelby Bledsoe" userId="c9738545-4c56-4193-a6fa-33fe679ebc37" providerId="ADAL" clId="{D1069CD9-D04A-50C0-9BB8-0A004E678B39}" dt="2026-08-05T15:48:49.214" v="146" actId="1076"/>
          <ac:spMkLst>
            <pc:docMk/>
            <pc:sldMk cId="4201251259" sldId="6953"/>
            <ac:spMk id="16" creationId="{598E1709-3A60-1333-6189-91100CCED384}"/>
          </ac:spMkLst>
        </pc:spChg>
        <pc:spChg chg="del">
          <ac:chgData name="Shelby Bledsoe" userId="c9738545-4c56-4193-a6fa-33fe679ebc37" providerId="ADAL" clId="{D1069CD9-D04A-50C0-9BB8-0A004E678B39}" dt="2026-08-05T15:48:35.077" v="133" actId="478"/>
          <ac:spMkLst>
            <pc:docMk/>
            <pc:sldMk cId="4201251259" sldId="6953"/>
            <ac:spMk id="21" creationId="{26B71551-4637-365F-F2AF-9C669AF60051}"/>
          </ac:spMkLst>
        </pc:spChg>
        <pc:spChg chg="mod">
          <ac:chgData name="Shelby Bledsoe" userId="c9738545-4c56-4193-a6fa-33fe679ebc37" providerId="ADAL" clId="{D1069CD9-D04A-50C0-9BB8-0A004E678B39}" dt="2026-08-05T15:48:44.895" v="145" actId="1076"/>
          <ac:spMkLst>
            <pc:docMk/>
            <pc:sldMk cId="4201251259" sldId="6953"/>
            <ac:spMk id="23" creationId="{11BF1980-BD3E-22F4-EDAE-C909D650A85F}"/>
          </ac:spMkLst>
        </pc:spChg>
        <pc:spChg chg="mod">
          <ac:chgData name="Shelby Bledsoe" userId="c9738545-4c56-4193-a6fa-33fe679ebc37" providerId="ADAL" clId="{D1069CD9-D04A-50C0-9BB8-0A004E678B39}" dt="2026-08-05T15:48:44.895" v="145" actId="1076"/>
          <ac:spMkLst>
            <pc:docMk/>
            <pc:sldMk cId="4201251259" sldId="6953"/>
            <ac:spMk id="24" creationId="{17E06199-F664-4550-E897-F3F639EEFD47}"/>
          </ac:spMkLst>
        </pc:spChg>
        <pc:spChg chg="mod">
          <ac:chgData name="Shelby Bledsoe" userId="c9738545-4c56-4193-a6fa-33fe679ebc37" providerId="ADAL" clId="{D1069CD9-D04A-50C0-9BB8-0A004E678B39}" dt="2026-08-05T15:48:55.064" v="149" actId="1076"/>
          <ac:spMkLst>
            <pc:docMk/>
            <pc:sldMk cId="4201251259" sldId="6953"/>
            <ac:spMk id="25" creationId="{7A5CBF70-6969-F926-0F54-9D9FBA696705}"/>
          </ac:spMkLst>
        </pc:spChg>
        <pc:spChg chg="mod">
          <ac:chgData name="Shelby Bledsoe" userId="c9738545-4c56-4193-a6fa-33fe679ebc37" providerId="ADAL" clId="{D1069CD9-D04A-50C0-9BB8-0A004E678B39}" dt="2026-08-05T15:48:55.064" v="149" actId="1076"/>
          <ac:spMkLst>
            <pc:docMk/>
            <pc:sldMk cId="4201251259" sldId="6953"/>
            <ac:spMk id="26" creationId="{D4FE2270-7737-FCB7-FFC9-727194FA51A6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49:10.004" v="166" actId="1076"/>
        <pc:sldMkLst>
          <pc:docMk/>
          <pc:sldMk cId="958026006" sldId="6954"/>
        </pc:sldMkLst>
        <pc:spChg chg="mod">
          <ac:chgData name="Shelby Bledsoe" userId="c9738545-4c56-4193-a6fa-33fe679ebc37" providerId="ADAL" clId="{D1069CD9-D04A-50C0-9BB8-0A004E678B39}" dt="2026-08-05T15:49:10.004" v="166" actId="1076"/>
          <ac:spMkLst>
            <pc:docMk/>
            <pc:sldMk cId="958026006" sldId="6954"/>
            <ac:spMk id="14" creationId="{2B5B6DCD-5D32-1D94-EA2D-2E49FF331B92}"/>
          </ac:spMkLst>
        </pc:spChg>
        <pc:spChg chg="del">
          <ac:chgData name="Shelby Bledsoe" userId="c9738545-4c56-4193-a6fa-33fe679ebc37" providerId="ADAL" clId="{D1069CD9-D04A-50C0-9BB8-0A004E678B39}" dt="2026-08-05T15:48:59.577" v="150" actId="478"/>
          <ac:spMkLst>
            <pc:docMk/>
            <pc:sldMk cId="958026006" sldId="6954"/>
            <ac:spMk id="21" creationId="{B8F79C6E-062D-1BEE-FF6C-10A3057F8C97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49:37.583" v="186" actId="1076"/>
        <pc:sldMkLst>
          <pc:docMk/>
          <pc:sldMk cId="2255069277" sldId="6955"/>
        </pc:sldMkLst>
        <pc:spChg chg="mod">
          <ac:chgData name="Shelby Bledsoe" userId="c9738545-4c56-4193-a6fa-33fe679ebc37" providerId="ADAL" clId="{D1069CD9-D04A-50C0-9BB8-0A004E678B39}" dt="2026-08-05T15:49:37.583" v="186" actId="1076"/>
          <ac:spMkLst>
            <pc:docMk/>
            <pc:sldMk cId="2255069277" sldId="6955"/>
            <ac:spMk id="14" creationId="{E2102EFF-8109-EF45-4628-11BB1A42CFFC}"/>
          </ac:spMkLst>
        </pc:spChg>
        <pc:spChg chg="mod">
          <ac:chgData name="Shelby Bledsoe" userId="c9738545-4c56-4193-a6fa-33fe679ebc37" providerId="ADAL" clId="{D1069CD9-D04A-50C0-9BB8-0A004E678B39}" dt="2026-08-05T15:49:23.854" v="180" actId="1076"/>
          <ac:spMkLst>
            <pc:docMk/>
            <pc:sldMk cId="2255069277" sldId="6955"/>
            <ac:spMk id="15" creationId="{576C4227-5719-B3CC-CF06-BF94F2DB8AFE}"/>
          </ac:spMkLst>
        </pc:spChg>
        <pc:spChg chg="mod">
          <ac:chgData name="Shelby Bledsoe" userId="c9738545-4c56-4193-a6fa-33fe679ebc37" providerId="ADAL" clId="{D1069CD9-D04A-50C0-9BB8-0A004E678B39}" dt="2026-08-05T15:49:23.854" v="180" actId="1076"/>
          <ac:spMkLst>
            <pc:docMk/>
            <pc:sldMk cId="2255069277" sldId="6955"/>
            <ac:spMk id="16" creationId="{AD641BB7-3EC4-42B3-069E-0AE9979511C4}"/>
          </ac:spMkLst>
        </pc:spChg>
        <pc:spChg chg="mod">
          <ac:chgData name="Shelby Bledsoe" userId="c9738545-4c56-4193-a6fa-33fe679ebc37" providerId="ADAL" clId="{D1069CD9-D04A-50C0-9BB8-0A004E678B39}" dt="2026-08-05T15:49:35.049" v="185" actId="1076"/>
          <ac:spMkLst>
            <pc:docMk/>
            <pc:sldMk cId="2255069277" sldId="6955"/>
            <ac:spMk id="17" creationId="{58471F09-DC26-61E5-F809-BA7F486DF22F}"/>
          </ac:spMkLst>
        </pc:spChg>
        <pc:spChg chg="mod">
          <ac:chgData name="Shelby Bledsoe" userId="c9738545-4c56-4193-a6fa-33fe679ebc37" providerId="ADAL" clId="{D1069CD9-D04A-50C0-9BB8-0A004E678B39}" dt="2026-08-05T15:49:27.396" v="181" actId="1076"/>
          <ac:spMkLst>
            <pc:docMk/>
            <pc:sldMk cId="2255069277" sldId="6955"/>
            <ac:spMk id="18" creationId="{ACC156D3-5B7C-8F1F-96E8-7293486B4338}"/>
          </ac:spMkLst>
        </pc:spChg>
        <pc:spChg chg="mod">
          <ac:chgData name="Shelby Bledsoe" userId="c9738545-4c56-4193-a6fa-33fe679ebc37" providerId="ADAL" clId="{D1069CD9-D04A-50C0-9BB8-0A004E678B39}" dt="2026-08-05T15:49:27.396" v="181" actId="1076"/>
          <ac:spMkLst>
            <pc:docMk/>
            <pc:sldMk cId="2255069277" sldId="6955"/>
            <ac:spMk id="20" creationId="{55DF03A6-FDB8-56EB-D33D-F501FB45AB5E}"/>
          </ac:spMkLst>
        </pc:spChg>
        <pc:spChg chg="del mod">
          <ac:chgData name="Shelby Bledsoe" userId="c9738545-4c56-4193-a6fa-33fe679ebc37" providerId="ADAL" clId="{D1069CD9-D04A-50C0-9BB8-0A004E678B39}" dt="2026-08-05T15:49:14.003" v="168" actId="478"/>
          <ac:spMkLst>
            <pc:docMk/>
            <pc:sldMk cId="2255069277" sldId="6955"/>
            <ac:spMk id="21" creationId="{D4E769C5-596B-8A21-9C6F-588C7DA971D6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50:13.283" v="206" actId="1076"/>
        <pc:sldMkLst>
          <pc:docMk/>
          <pc:sldMk cId="874317033" sldId="6956"/>
        </pc:sldMkLst>
        <pc:spChg chg="mod">
          <ac:chgData name="Shelby Bledsoe" userId="c9738545-4c56-4193-a6fa-33fe679ebc37" providerId="ADAL" clId="{D1069CD9-D04A-50C0-9BB8-0A004E678B39}" dt="2026-08-05T15:50:13.283" v="206" actId="1076"/>
          <ac:spMkLst>
            <pc:docMk/>
            <pc:sldMk cId="874317033" sldId="6956"/>
            <ac:spMk id="12" creationId="{E295D560-853F-3FC9-412B-5020051043C6}"/>
          </ac:spMkLst>
        </pc:spChg>
        <pc:spChg chg="mod">
          <ac:chgData name="Shelby Bledsoe" userId="c9738545-4c56-4193-a6fa-33fe679ebc37" providerId="ADAL" clId="{D1069CD9-D04A-50C0-9BB8-0A004E678B39}" dt="2026-08-05T15:50:13.283" v="206" actId="1076"/>
          <ac:spMkLst>
            <pc:docMk/>
            <pc:sldMk cId="874317033" sldId="6956"/>
            <ac:spMk id="14" creationId="{D54239DF-E81B-9025-CF4B-CF168F490E03}"/>
          </ac:spMkLst>
        </pc:spChg>
        <pc:spChg chg="mod">
          <ac:chgData name="Shelby Bledsoe" userId="c9738545-4c56-4193-a6fa-33fe679ebc37" providerId="ADAL" clId="{D1069CD9-D04A-50C0-9BB8-0A004E678B39}" dt="2026-08-05T15:49:51.953" v="200" actId="1076"/>
          <ac:spMkLst>
            <pc:docMk/>
            <pc:sldMk cId="874317033" sldId="6956"/>
            <ac:spMk id="15" creationId="{FE9C1C75-4869-1A6C-865E-03CAF8DB6D06}"/>
          </ac:spMkLst>
        </pc:spChg>
        <pc:spChg chg="mod">
          <ac:chgData name="Shelby Bledsoe" userId="c9738545-4c56-4193-a6fa-33fe679ebc37" providerId="ADAL" clId="{D1069CD9-D04A-50C0-9BB8-0A004E678B39}" dt="2026-08-05T15:49:51.953" v="200" actId="1076"/>
          <ac:spMkLst>
            <pc:docMk/>
            <pc:sldMk cId="874317033" sldId="6956"/>
            <ac:spMk id="16" creationId="{0E89E25D-8C91-F785-5621-685E352A82F6}"/>
          </ac:spMkLst>
        </pc:spChg>
        <pc:spChg chg="mod">
          <ac:chgData name="Shelby Bledsoe" userId="c9738545-4c56-4193-a6fa-33fe679ebc37" providerId="ADAL" clId="{D1069CD9-D04A-50C0-9BB8-0A004E678B39}" dt="2026-08-05T15:50:13.283" v="206" actId="1076"/>
          <ac:spMkLst>
            <pc:docMk/>
            <pc:sldMk cId="874317033" sldId="6956"/>
            <ac:spMk id="17" creationId="{E1B3D945-F2D0-B26C-A1C2-D5A8269CE99D}"/>
          </ac:spMkLst>
        </pc:spChg>
        <pc:spChg chg="del mod">
          <ac:chgData name="Shelby Bledsoe" userId="c9738545-4c56-4193-a6fa-33fe679ebc37" providerId="ADAL" clId="{D1069CD9-D04A-50C0-9BB8-0A004E678B39}" dt="2026-08-05T15:49:41.268" v="188" actId="478"/>
          <ac:spMkLst>
            <pc:docMk/>
            <pc:sldMk cId="874317033" sldId="6956"/>
            <ac:spMk id="21" creationId="{9E6951D3-EA26-692C-A424-E87D35D3FA02}"/>
          </ac:spMkLst>
        </pc:spChg>
        <pc:spChg chg="mod">
          <ac:chgData name="Shelby Bledsoe" userId="c9738545-4c56-4193-a6fa-33fe679ebc37" providerId="ADAL" clId="{D1069CD9-D04A-50C0-9BB8-0A004E678B39}" dt="2026-08-05T15:49:57.813" v="201" actId="1076"/>
          <ac:spMkLst>
            <pc:docMk/>
            <pc:sldMk cId="874317033" sldId="6956"/>
            <ac:spMk id="22" creationId="{2CB072C2-0D73-F3A8-7FE9-B6893486F7A5}"/>
          </ac:spMkLst>
        </pc:spChg>
        <pc:spChg chg="mod">
          <ac:chgData name="Shelby Bledsoe" userId="c9738545-4c56-4193-a6fa-33fe679ebc37" providerId="ADAL" clId="{D1069CD9-D04A-50C0-9BB8-0A004E678B39}" dt="2026-08-05T15:49:57.813" v="201" actId="1076"/>
          <ac:spMkLst>
            <pc:docMk/>
            <pc:sldMk cId="874317033" sldId="6956"/>
            <ac:spMk id="23" creationId="{C181E814-5DD3-FABD-7CB6-A5802B210DDF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50:49.747" v="227" actId="14100"/>
        <pc:sldMkLst>
          <pc:docMk/>
          <pc:sldMk cId="2038205383" sldId="6957"/>
        </pc:sldMkLst>
        <pc:spChg chg="mod">
          <ac:chgData name="Shelby Bledsoe" userId="c9738545-4c56-4193-a6fa-33fe679ebc37" providerId="ADAL" clId="{D1069CD9-D04A-50C0-9BB8-0A004E678B39}" dt="2026-08-05T15:50:49.747" v="227" actId="14100"/>
          <ac:spMkLst>
            <pc:docMk/>
            <pc:sldMk cId="2038205383" sldId="6957"/>
            <ac:spMk id="14" creationId="{E6994A85-4351-7504-06EE-19F1668B1BBA}"/>
          </ac:spMkLst>
        </pc:spChg>
        <pc:spChg chg="mod">
          <ac:chgData name="Shelby Bledsoe" userId="c9738545-4c56-4193-a6fa-33fe679ebc37" providerId="ADAL" clId="{D1069CD9-D04A-50C0-9BB8-0A004E678B39}" dt="2026-08-05T15:50:35.043" v="222" actId="1076"/>
          <ac:spMkLst>
            <pc:docMk/>
            <pc:sldMk cId="2038205383" sldId="6957"/>
            <ac:spMk id="15" creationId="{FFED17DC-C4FD-B11A-47DE-3E13CB5E29D2}"/>
          </ac:spMkLst>
        </pc:spChg>
        <pc:spChg chg="mod">
          <ac:chgData name="Shelby Bledsoe" userId="c9738545-4c56-4193-a6fa-33fe679ebc37" providerId="ADAL" clId="{D1069CD9-D04A-50C0-9BB8-0A004E678B39}" dt="2026-08-05T15:50:35.043" v="222" actId="1076"/>
          <ac:spMkLst>
            <pc:docMk/>
            <pc:sldMk cId="2038205383" sldId="6957"/>
            <ac:spMk id="16" creationId="{6E9EAF4C-3DD0-9648-D6A8-2C4B89918159}"/>
          </ac:spMkLst>
        </pc:spChg>
        <pc:spChg chg="mod">
          <ac:chgData name="Shelby Bledsoe" userId="c9738545-4c56-4193-a6fa-33fe679ebc37" providerId="ADAL" clId="{D1069CD9-D04A-50C0-9BB8-0A004E678B39}" dt="2026-08-05T15:50:49.747" v="227" actId="14100"/>
          <ac:spMkLst>
            <pc:docMk/>
            <pc:sldMk cId="2038205383" sldId="6957"/>
            <ac:spMk id="17" creationId="{777C3D57-5FF9-1659-50D0-4A9FAB78005B}"/>
          </ac:spMkLst>
        </pc:spChg>
        <pc:spChg chg="mod">
          <ac:chgData name="Shelby Bledsoe" userId="c9738545-4c56-4193-a6fa-33fe679ebc37" providerId="ADAL" clId="{D1069CD9-D04A-50C0-9BB8-0A004E678B39}" dt="2026-08-05T15:50:30.992" v="221" actId="1076"/>
          <ac:spMkLst>
            <pc:docMk/>
            <pc:sldMk cId="2038205383" sldId="6957"/>
            <ac:spMk id="18" creationId="{9D38DCAA-8253-A8B0-E94E-F5C6CD604403}"/>
          </ac:spMkLst>
        </pc:spChg>
        <pc:spChg chg="mod">
          <ac:chgData name="Shelby Bledsoe" userId="c9738545-4c56-4193-a6fa-33fe679ebc37" providerId="ADAL" clId="{D1069CD9-D04A-50C0-9BB8-0A004E678B39}" dt="2026-08-05T15:50:30.992" v="221" actId="1076"/>
          <ac:spMkLst>
            <pc:docMk/>
            <pc:sldMk cId="2038205383" sldId="6957"/>
            <ac:spMk id="20" creationId="{AB77C011-394C-BC15-7FDA-BCF88B09C820}"/>
          </ac:spMkLst>
        </pc:spChg>
        <pc:spChg chg="del">
          <ac:chgData name="Shelby Bledsoe" userId="c9738545-4c56-4193-a6fa-33fe679ebc37" providerId="ADAL" clId="{D1069CD9-D04A-50C0-9BB8-0A004E678B39}" dt="2026-08-05T15:50:17.911" v="207" actId="478"/>
          <ac:spMkLst>
            <pc:docMk/>
            <pc:sldMk cId="2038205383" sldId="6957"/>
            <ac:spMk id="21" creationId="{E9AE6CFF-300A-12BD-70E8-5BB13130C15D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51:04.953" v="246" actId="1076"/>
        <pc:sldMkLst>
          <pc:docMk/>
          <pc:sldMk cId="2987995598" sldId="6958"/>
        </pc:sldMkLst>
        <pc:spChg chg="mod">
          <ac:chgData name="Shelby Bledsoe" userId="c9738545-4c56-4193-a6fa-33fe679ebc37" providerId="ADAL" clId="{D1069CD9-D04A-50C0-9BB8-0A004E678B39}" dt="2026-08-05T15:51:04.953" v="246" actId="1076"/>
          <ac:spMkLst>
            <pc:docMk/>
            <pc:sldMk cId="2987995598" sldId="6958"/>
            <ac:spMk id="14" creationId="{32126840-A295-4CBE-E27B-4D5DF77903F6}"/>
          </ac:spMkLst>
        </pc:spChg>
        <pc:spChg chg="del mod">
          <ac:chgData name="Shelby Bledsoe" userId="c9738545-4c56-4193-a6fa-33fe679ebc37" providerId="ADAL" clId="{D1069CD9-D04A-50C0-9BB8-0A004E678B39}" dt="2026-08-05T15:50:56.265" v="234" actId="478"/>
          <ac:spMkLst>
            <pc:docMk/>
            <pc:sldMk cId="2987995598" sldId="6958"/>
            <ac:spMk id="21" creationId="{53AEFE5F-ACB1-7BBD-3468-276E8905D7CC}"/>
          </ac:spMkLst>
        </pc:spChg>
      </pc:sldChg>
      <pc:sldChg chg="delSp modSp mod setBg">
        <pc:chgData name="Shelby Bledsoe" userId="c9738545-4c56-4193-a6fa-33fe679ebc37" providerId="ADAL" clId="{D1069CD9-D04A-50C0-9BB8-0A004E678B39}" dt="2026-08-05T15:52:41.652" v="292" actId="1076"/>
        <pc:sldMkLst>
          <pc:docMk/>
          <pc:sldMk cId="3115947674" sldId="6959"/>
        </pc:sldMkLst>
        <pc:spChg chg="del">
          <ac:chgData name="Shelby Bledsoe" userId="c9738545-4c56-4193-a6fa-33fe679ebc37" providerId="ADAL" clId="{D1069CD9-D04A-50C0-9BB8-0A004E678B39}" dt="2026-08-05T15:52:20.133" v="276" actId="478"/>
          <ac:spMkLst>
            <pc:docMk/>
            <pc:sldMk cId="3115947674" sldId="6959"/>
            <ac:spMk id="3" creationId="{51C36CBA-C500-8A43-D384-E1641C31403D}"/>
          </ac:spMkLst>
        </pc:spChg>
        <pc:spChg chg="mod">
          <ac:chgData name="Shelby Bledsoe" userId="c9738545-4c56-4193-a6fa-33fe679ebc37" providerId="ADAL" clId="{D1069CD9-D04A-50C0-9BB8-0A004E678B39}" dt="2026-08-05T15:52:41.652" v="292" actId="1076"/>
          <ac:spMkLst>
            <pc:docMk/>
            <pc:sldMk cId="3115947674" sldId="6959"/>
            <ac:spMk id="9" creationId="{49A7B5AE-83B3-F2AC-DC45-0DE2AFEBD372}"/>
          </ac:spMkLst>
        </pc:spChg>
        <pc:spChg chg="mod">
          <ac:chgData name="Shelby Bledsoe" userId="c9738545-4c56-4193-a6fa-33fe679ebc37" providerId="ADAL" clId="{D1069CD9-D04A-50C0-9BB8-0A004E678B39}" dt="2026-08-05T15:52:38.898" v="291" actId="1076"/>
          <ac:spMkLst>
            <pc:docMk/>
            <pc:sldMk cId="3115947674" sldId="6959"/>
            <ac:spMk id="10" creationId="{E09E3759-5FDA-F7EB-5001-88B68951C6D1}"/>
          </ac:spMkLst>
        </pc:spChg>
        <pc:spChg chg="mod">
          <ac:chgData name="Shelby Bledsoe" userId="c9738545-4c56-4193-a6fa-33fe679ebc37" providerId="ADAL" clId="{D1069CD9-D04A-50C0-9BB8-0A004E678B39}" dt="2026-08-05T15:52:35.387" v="290" actId="1076"/>
          <ac:spMkLst>
            <pc:docMk/>
            <pc:sldMk cId="3115947674" sldId="6959"/>
            <ac:spMk id="64" creationId="{C8E115AE-FAA2-1469-B9BE-78BF637EA80B}"/>
          </ac:spMkLst>
        </pc:spChg>
        <pc:spChg chg="mod">
          <ac:chgData name="Shelby Bledsoe" userId="c9738545-4c56-4193-a6fa-33fe679ebc37" providerId="ADAL" clId="{D1069CD9-D04A-50C0-9BB8-0A004E678B39}" dt="2026-08-05T15:52:28.885" v="288" actId="1076"/>
          <ac:spMkLst>
            <pc:docMk/>
            <pc:sldMk cId="3115947674" sldId="6959"/>
            <ac:spMk id="65" creationId="{53EE946E-009C-8301-4D69-9C06D58F7DEA}"/>
          </ac:spMkLst>
        </pc:spChg>
        <pc:spChg chg="mod">
          <ac:chgData name="Shelby Bledsoe" userId="c9738545-4c56-4193-a6fa-33fe679ebc37" providerId="ADAL" clId="{D1069CD9-D04A-50C0-9BB8-0A004E678B39}" dt="2026-08-05T15:52:15.268" v="274" actId="1076"/>
          <ac:spMkLst>
            <pc:docMk/>
            <pc:sldMk cId="3115947674" sldId="6959"/>
            <ac:spMk id="66" creationId="{CBFA1069-7C55-41B5-69F0-EE98BECC5F5E}"/>
          </ac:spMkLst>
        </pc:spChg>
        <pc:spChg chg="mod">
          <ac:chgData name="Shelby Bledsoe" userId="c9738545-4c56-4193-a6fa-33fe679ebc37" providerId="ADAL" clId="{D1069CD9-D04A-50C0-9BB8-0A004E678B39}" dt="2026-08-05T15:52:10.119" v="273" actId="14100"/>
          <ac:spMkLst>
            <pc:docMk/>
            <pc:sldMk cId="3115947674" sldId="6959"/>
            <ac:spMk id="67" creationId="{0CEA2BCD-4E45-3C50-0FB3-3D0D8AFA74EE}"/>
          </ac:spMkLst>
        </pc:spChg>
      </pc:sldChg>
      <pc:sldChg chg="addSp delSp modSp mod">
        <pc:chgData name="Shelby Bledsoe" userId="c9738545-4c56-4193-a6fa-33fe679ebc37" providerId="ADAL" clId="{D1069CD9-D04A-50C0-9BB8-0A004E678B39}" dt="2026-08-05T15:55:32.477" v="312" actId="14861"/>
        <pc:sldMkLst>
          <pc:docMk/>
          <pc:sldMk cId="505187973" sldId="6960"/>
        </pc:sldMkLst>
        <pc:spChg chg="mod">
          <ac:chgData name="Shelby Bledsoe" userId="c9738545-4c56-4193-a6fa-33fe679ebc37" providerId="ADAL" clId="{D1069CD9-D04A-50C0-9BB8-0A004E678B39}" dt="2026-08-05T15:55:00.906" v="303" actId="1076"/>
          <ac:spMkLst>
            <pc:docMk/>
            <pc:sldMk cId="505187973" sldId="6960"/>
            <ac:spMk id="5" creationId="{7AB7185F-1D2B-3256-6631-D9D41A1DEE66}"/>
          </ac:spMkLst>
        </pc:spChg>
        <pc:spChg chg="mod">
          <ac:chgData name="Shelby Bledsoe" userId="c9738545-4c56-4193-a6fa-33fe679ebc37" providerId="ADAL" clId="{D1069CD9-D04A-50C0-9BB8-0A004E678B39}" dt="2026-08-05T15:55:00.906" v="303" actId="1076"/>
          <ac:spMkLst>
            <pc:docMk/>
            <pc:sldMk cId="505187973" sldId="6960"/>
            <ac:spMk id="15" creationId="{15CEDB2D-8DF5-6B94-1C47-CF16E08D6674}"/>
          </ac:spMkLst>
        </pc:spChg>
        <pc:spChg chg="mod">
          <ac:chgData name="Shelby Bledsoe" userId="c9738545-4c56-4193-a6fa-33fe679ebc37" providerId="ADAL" clId="{D1069CD9-D04A-50C0-9BB8-0A004E678B39}" dt="2026-08-05T15:55:00.906" v="303" actId="1076"/>
          <ac:spMkLst>
            <pc:docMk/>
            <pc:sldMk cId="505187973" sldId="6960"/>
            <ac:spMk id="18" creationId="{BEA5331F-C61F-6C61-5427-212D905A663A}"/>
          </ac:spMkLst>
        </pc:spChg>
        <pc:spChg chg="mod">
          <ac:chgData name="Shelby Bledsoe" userId="c9738545-4c56-4193-a6fa-33fe679ebc37" providerId="ADAL" clId="{D1069CD9-D04A-50C0-9BB8-0A004E678B39}" dt="2026-08-05T15:55:00.906" v="303" actId="1076"/>
          <ac:spMkLst>
            <pc:docMk/>
            <pc:sldMk cId="505187973" sldId="6960"/>
            <ac:spMk id="19" creationId="{CB7F7CBB-AB9C-7050-CEF0-39DE6FA5DA99}"/>
          </ac:spMkLst>
        </pc:spChg>
        <pc:picChg chg="add mod">
          <ac:chgData name="Shelby Bledsoe" userId="c9738545-4c56-4193-a6fa-33fe679ebc37" providerId="ADAL" clId="{D1069CD9-D04A-50C0-9BB8-0A004E678B39}" dt="2026-08-05T15:55:32.477" v="312" actId="14861"/>
          <ac:picMkLst>
            <pc:docMk/>
            <pc:sldMk cId="505187973" sldId="6960"/>
            <ac:picMk id="8" creationId="{0FDECA1D-17C9-27D1-DC47-A94F0113390A}"/>
          </ac:picMkLst>
        </pc:picChg>
        <pc:picChg chg="add del mod">
          <ac:chgData name="Shelby Bledsoe" userId="c9738545-4c56-4193-a6fa-33fe679ebc37" providerId="ADAL" clId="{D1069CD9-D04A-50C0-9BB8-0A004E678B39}" dt="2026-08-05T15:54:53.956" v="300" actId="478"/>
          <ac:picMkLst>
            <pc:docMk/>
            <pc:sldMk cId="505187973" sldId="6960"/>
            <ac:picMk id="10" creationId="{E5E02541-866F-AD26-711B-98F1AB3D2D6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193D0-20F3-2F4B-BCCA-2E3F7898E8DF}" type="datetimeFigureOut">
              <a:rPr lang="en-US" smtClean="0"/>
              <a:t>8/5/26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9DE4C-BFBE-0A4C-B2BC-852F4F936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66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89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63557-D366-4D3F-BC0C-F3272CC15D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10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58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>
                <a:solidFill>
                  <a:schemeClr val="bg1"/>
                </a:solidFill>
              </a:rPr>
              <a:t>Here are some vocabulary words you might need to know: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</a:rPr>
              <a:t>Machine- something people build to help them do work more easily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</a:rPr>
              <a:t>Parts-pieces that are put together to make a machine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</a:rPr>
              <a:t>Pull-to move something closer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</a:rPr>
              <a:t>Turn-to move something in a circle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91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2A2D-6E73-08F5-0605-181E7EFD3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0C0F54-89EA-8A11-165A-1338F5DB8A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359F9-E2E2-45EF-7B20-44950FB17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Materials</a:t>
            </a:r>
            <a:endParaRPr kumimoji="0" lang="en-US" altLang="en-US" sz="8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dowel rod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drinking straw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kite string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magnetic hook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paperclip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</a:rPr>
              <a:t>Pencil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</a:rPr>
              <a:t>Scissors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</a:rPr>
              <a:t>cardboard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Play dough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200">
                <a:solidFill>
                  <a:schemeClr val="bg1"/>
                </a:solidFill>
                <a:latin typeface="Times New Roman" panose="02020603050405020304" pitchFamily="18" charset="0"/>
              </a:rPr>
              <a:t>White or blue </a:t>
            </a: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tape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Hole punch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A724D-9FF8-2DEE-99E1-743B72DE6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07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2F62B-879C-7147-279A-9870C95A5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03EF1-4322-CBF3-007D-7F88D3840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4BC315-D307-2502-2C64-9AFEAB682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en-US" altLang="en-US" dirty="0">
                <a:solidFill>
                  <a:schemeClr val="bg1"/>
                </a:solidFill>
              </a:rPr>
              <a:t>You need a piece of cardboard that is 1 inch by 4 inches. Use a ruler to measure your piece of cardboard and see if it is the correct size.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en-US" altLang="en-US" dirty="0">
                <a:solidFill>
                  <a:schemeClr val="bg1"/>
                </a:solidFill>
              </a:rPr>
              <a:t>Use the hole punch to punch a hole near one end of the cardboard.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Fold the piece of cardboard in half.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en-US" altLang="en-US" dirty="0">
                <a:solidFill>
                  <a:schemeClr val="bg1"/>
                </a:solidFill>
                <a:latin typeface="Arial"/>
                <a:cs typeface="Arial"/>
              </a:rPr>
              <a:t>Punch a hole through the other side.</a:t>
            </a:r>
            <a:endParaRPr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C8758-6AA2-1664-7495-940BEEB2B2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40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67F0B-9195-907D-3D46-D410263DB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027482-0877-CC38-0884-5972161C4D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00B158-821A-36AD-E893-AC74E4FFC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Place a piece of tape along the folded edge of the cardboard to reinforce it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Tape the folded bracket to the dowel rod about 2-3 inches from one end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Use additional tape to secure the bracket firmly so it does not move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4D989-3113-7D2C-A13B-FFDF0C5831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7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0267E-3560-38FF-30AA-45CC283A3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13193-3D8A-C34F-185E-19C63D453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ED50AB-FC5A-975C-CC2D-7D5FC7B4E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Create the Reel Handle 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Cut a 6-inch section from the drinking straw 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Bend the straw about1/3 from the end to form a right angle 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Tape the bend so the straw keeps its L-shape 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EBFA6-2499-01A7-8883-656EE5C206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58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7B234-0252-BB13-39EA-8C807D027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F3F67E-6652-4E4B-BC5C-407C655AF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05A54-5023-63B7-43A4-D8DAF1617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Install the Reel Axle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Insert the straight end of the straw through the two holes in the cardboard bracket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Position the bent handle on the left or right side, depending on student preference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Spin the handle to check that it turns freely. If needed, widen the holes slightly using a pencil </a:t>
            </a:r>
            <a:endParaRPr kumimoji="0" lang="en-US" altLang="en-US" sz="1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43770-D347-0599-426D-1A35D89FD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20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080CE-66EA-E049-43DA-BCC68C515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050626-E66E-EA41-933A-C0DCCA6D5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4D3BDB-3AD2-8EB1-06B6-981C74BBF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Secure the Reel 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Wrap a small piece of tape around the straw on the opposite side of the handle (this prevents the straw from sliding out while allowing it to spin) 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45FB8-E6CE-35F3-6524-3F8E52E7B6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44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04100-7462-E5B4-222F-EE9945CAC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6312E-8B21-3AEB-61C9-844DAFEBC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1ECFBB-3848-2DC9-56ED-5B70B1D17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Add Line Guides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Cut two 1-inch pieces from the remaining straw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Tape one guide near the tip of the dowel rod and one close to the reel. These guides help keep the string aligned as it winds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C4D87-6587-0F46-70F6-D5E00F742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56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1892A-878C-0144-0E45-B2CA507E4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CD2351-B28B-8AFD-B389-A0172F181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F4D09-8053-AC3B-E5B6-368430148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Add the Fishing Line and Hook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Thread the string through the straw guides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Tape one end of the string securely to the straw reel between the cardboard arms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Tie the magnet to the free end of the string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3425B-D0ED-2462-3682-C0BAEC2C0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23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FE4D1-F180-BA50-E188-D1CA31C45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F607B-E51B-6F5E-4229-DC7A201D6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CB591D-B766-02D3-F10A-74F538EB5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Test and Adjust the Reel Machine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Turn the handle and observe how the string wraps around the reel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Adjust the string position if it begins to bunch up 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1FBB3-156E-3114-B10F-7F3ACAE94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81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51D8-E299-7733-ADE4-1C377E963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AE477-BC2C-3BB3-6E40-E0B55E7697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DE8DDD-179B-9F97-4BD4-DE8DBD1AA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Make the Fish 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cs typeface="Times New Roman"/>
              </a:rPr>
              <a:t>Use just enough </a:t>
            </a:r>
            <a:r>
              <a:rPr lang="en-US" altLang="en-US" sz="800">
                <a:solidFill>
                  <a:schemeClr val="bg1"/>
                </a:solidFill>
                <a:latin typeface="Times New Roman"/>
                <a:cs typeface="Times New Roman"/>
              </a:rPr>
              <a:t>play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en-US" altLang="en-US" sz="800">
                <a:solidFill>
                  <a:schemeClr val="bg1"/>
                </a:solidFill>
                <a:latin typeface="Times New Roman"/>
                <a:cs typeface="Times New Roman"/>
              </a:rPr>
              <a:t>dough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/>
                <a:cs typeface="Times New Roman"/>
              </a:rPr>
              <a:t> to shape a fish around a large paper clip </a:t>
            </a:r>
            <a:endParaRPr lang="en-US" altLang="en-US" sz="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/>
              <a:cs typeface="Times New Roman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4BFFE-48B4-4EB5-B0BE-8051F334D2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A1E88B-61F8-314F-BB87-E84ADBA74B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21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66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>
                <a:solidFill>
                  <a:schemeClr val="bg1"/>
                </a:solidFill>
              </a:rPr>
              <a:t>What happened to the string when you turned the handle?</a:t>
            </a:r>
          </a:p>
          <a:p>
            <a:r>
              <a:rPr lang="en-US" sz="1600" dirty="0">
                <a:solidFill>
                  <a:schemeClr val="bg1"/>
                </a:solidFill>
              </a:rPr>
              <a:t>How did turning the handle make the fish move?</a:t>
            </a:r>
          </a:p>
          <a:p>
            <a:r>
              <a:rPr lang="en-US" sz="1600" dirty="0">
                <a:solidFill>
                  <a:schemeClr val="bg1"/>
                </a:solidFill>
              </a:rPr>
              <a:t>What other machines might use a reel like this?</a:t>
            </a:r>
          </a:p>
          <a:p>
            <a:r>
              <a:rPr lang="en-US" sz="1600" dirty="0">
                <a:solidFill>
                  <a:schemeClr val="bg1"/>
                </a:solidFill>
              </a:rPr>
              <a:t>Why might people use a machine like this instead of pulling by hand?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9DE4C-BFBE-0A4C-B2BC-852F4F9367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818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B58D1-82C7-E6D0-B4C4-D61E61D0C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49A715-650D-21F4-0988-A0C25FD85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49BEF-188E-898A-8204-A547C4EE61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Construction Workers use machines with reels to lift and lower materials safely at building sites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Crane operators use reels and cables to raise heavy objects by turning controls that wind the cable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Fishing and Marine Workers use reels to pull in lines and nets in a controlled way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Manufacturing Technicians assemble machines with moving parts, making sure reels, handles, and cables turn smoothly </a:t>
            </a:r>
            <a:endParaRPr kumimoji="0" lang="en-US" altLang="en-US" sz="1200" b="0" i="0" u="none" strike="noStrike" cap="none" normalizeH="0">
              <a:ln>
                <a:noFill/>
              </a:ln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03AB1-988E-D721-B940-209F66EE84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63557-D366-4D3F-BC0C-F3272CC15D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7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8DD67E-BC89-93FA-9554-925EDEF329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16484-2568-850B-1A82-7F000C04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751"/>
            <a:ext cx="10515600" cy="4839973"/>
          </a:xfrm>
        </p:spPr>
        <p:txBody>
          <a:bodyPr/>
          <a:lstStyle>
            <a:lvl1pPr marL="2286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1pPr>
            <a:lvl2pPr marL="6858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2pPr>
            <a:lvl3pPr marL="11430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3pPr>
            <a:lvl4pPr marL="16002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4pPr>
            <a:lvl5pPr marL="2057400" indent="-228600">
              <a:buClr>
                <a:schemeClr val="accent2"/>
              </a:buClr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black and white logo&#10;&#10;AI-generated content may be incorrect.">
            <a:extLst>
              <a:ext uri="{FF2B5EF4-FFF2-40B4-BE49-F238E27FC236}">
                <a16:creationId xmlns:a16="http://schemas.microsoft.com/office/drawing/2014/main" id="{B4738BF2-0807-DE76-C570-68E32287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57" y="124204"/>
            <a:ext cx="1084730" cy="8382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828A0FF-9626-E204-39F9-485984B8E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22190"/>
            <a:ext cx="10515600" cy="1086506"/>
          </a:xfrm>
          <a:prstGeom prst="rect">
            <a:avLst/>
          </a:prstGeom>
        </p:spPr>
        <p:txBody>
          <a:bodyPr/>
          <a:lstStyle>
            <a:lvl1pPr>
              <a:defRPr b="1"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A logo with colorful circles and text&#10;&#10;AI-generated content may be incorrect.">
            <a:extLst>
              <a:ext uri="{FF2B5EF4-FFF2-40B4-BE49-F238E27FC236}">
                <a16:creationId xmlns:a16="http://schemas.microsoft.com/office/drawing/2014/main" id="{14589EAD-18C6-A7FD-5879-E91349D55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82843" y="6179648"/>
            <a:ext cx="2509157" cy="6342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25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0.sv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C9ECC5B3-0CED-C082-AC17-2D5D01CF26A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8000">
                <a:srgbClr val="23183B"/>
              </a:gs>
              <a:gs pos="0">
                <a:srgbClr val="ED1C24"/>
              </a:gs>
              <a:gs pos="30000">
                <a:srgbClr val="2E3192"/>
              </a:gs>
            </a:gsLst>
            <a:lin ang="168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17E8E90-6514-6CB6-8DF9-168AACE5B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354" y="859636"/>
            <a:ext cx="3498900" cy="659577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78807C62-9DAA-A39F-3F13-24DA51632155}"/>
              </a:ext>
            </a:extLst>
          </p:cNvPr>
          <p:cNvSpPr/>
          <p:nvPr/>
        </p:nvSpPr>
        <p:spPr>
          <a:xfrm>
            <a:off x="51706" y="2262298"/>
            <a:ext cx="12192000" cy="1830145"/>
          </a:xfrm>
          <a:prstGeom prst="rect">
            <a:avLst/>
          </a:prstGeom>
          <a:gradFill>
            <a:gsLst>
              <a:gs pos="73000">
                <a:schemeClr val="bg1"/>
              </a:gs>
              <a:gs pos="87000">
                <a:schemeClr val="bg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93D99B6-247C-7F40-5B52-4EA37476D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7082" y="418140"/>
            <a:ext cx="1966499" cy="6061684"/>
          </a:xfrm>
          <a:prstGeom prst="rect">
            <a:avLst/>
          </a:prstGeom>
        </p:spPr>
      </p:pic>
      <p:sp>
        <p:nvSpPr>
          <p:cNvPr id="8" name="5-Point Star 7">
            <a:extLst>
              <a:ext uri="{FF2B5EF4-FFF2-40B4-BE49-F238E27FC236}">
                <a16:creationId xmlns:a16="http://schemas.microsoft.com/office/drawing/2014/main" id="{BA9C3B94-1F1C-2796-5A94-35C1804B35DA}"/>
              </a:ext>
            </a:extLst>
          </p:cNvPr>
          <p:cNvSpPr/>
          <p:nvPr/>
        </p:nvSpPr>
        <p:spPr>
          <a:xfrm>
            <a:off x="388764" y="551529"/>
            <a:ext cx="325924" cy="325924"/>
          </a:xfrm>
          <a:prstGeom prst="star5">
            <a:avLst>
              <a:gd name="adj" fmla="val 15886"/>
              <a:gd name="hf" fmla="val 105146"/>
              <a:gd name="vf" fmla="val 110557"/>
            </a:avLst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AB5CFDCB-D37B-4DDD-73A0-25F920DDD5C1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26E450CC-61F8-2659-6381-A5C5F04C74AD}"/>
              </a:ext>
            </a:extLst>
          </p:cNvPr>
          <p:cNvSpPr/>
          <p:nvPr/>
        </p:nvSpPr>
        <p:spPr>
          <a:xfrm rot="902708">
            <a:off x="7693798" y="225605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41BAE186-B67C-3592-D411-A65D0DEE9BA7}"/>
              </a:ext>
            </a:extLst>
          </p:cNvPr>
          <p:cNvSpPr/>
          <p:nvPr/>
        </p:nvSpPr>
        <p:spPr>
          <a:xfrm rot="20307316">
            <a:off x="1671983" y="338725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C9E93AA8-62C0-C578-CD39-64DC355AA078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DAE76AE9-8E80-3F8D-AE98-7E319CC4D6AA}"/>
              </a:ext>
            </a:extLst>
          </p:cNvPr>
          <p:cNvSpPr/>
          <p:nvPr/>
        </p:nvSpPr>
        <p:spPr>
          <a:xfrm>
            <a:off x="2712588" y="466667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04130F70-8E79-4B78-0DF3-4BE3FCB56FD2}"/>
              </a:ext>
            </a:extLst>
          </p:cNvPr>
          <p:cNvSpPr/>
          <p:nvPr/>
        </p:nvSpPr>
        <p:spPr>
          <a:xfrm>
            <a:off x="4052185" y="286327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499019DD-F2D6-5E70-B50F-2C9C914E08F3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768DE1BF-3150-354A-1C5B-FD5C94D50BEC}"/>
              </a:ext>
            </a:extLst>
          </p:cNvPr>
          <p:cNvSpPr/>
          <p:nvPr/>
        </p:nvSpPr>
        <p:spPr>
          <a:xfrm rot="20335936">
            <a:off x="10414343" y="211351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F241931A-3114-4EE7-A4D4-2743269C5C37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FADC267-77AA-B162-D3D7-442AEDB56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0" y="5925596"/>
            <a:ext cx="985793" cy="761749"/>
          </a:xfrm>
          <a:prstGeom prst="rect">
            <a:avLst/>
          </a:prstGeom>
        </p:spPr>
      </p:pic>
      <p:sp>
        <p:nvSpPr>
          <p:cNvPr id="24" name="5-Point Star 23">
            <a:extLst>
              <a:ext uri="{FF2B5EF4-FFF2-40B4-BE49-F238E27FC236}">
                <a16:creationId xmlns:a16="http://schemas.microsoft.com/office/drawing/2014/main" id="{08A4F9EA-BD54-8A76-1F77-FD6280A0EB26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ECBBD424-549F-540C-C3B0-F27D55132553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1F9AEB78-2E98-86DA-0618-96EABDC085D1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B5C21F75-14C8-832D-1568-ABFD1DFF2909}"/>
              </a:ext>
            </a:extLst>
          </p:cNvPr>
          <p:cNvSpPr/>
          <p:nvPr/>
        </p:nvSpPr>
        <p:spPr>
          <a:xfrm>
            <a:off x="3203425" y="151363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0C629C08-1294-27A4-9777-87B066DB7297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CCBF6FD5-C751-647B-812B-698B5772FA3C}"/>
              </a:ext>
            </a:extLst>
          </p:cNvPr>
          <p:cNvSpPr/>
          <p:nvPr/>
        </p:nvSpPr>
        <p:spPr>
          <a:xfrm>
            <a:off x="11593589" y="518897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7E25052E-8234-8290-FBFA-3D0E54C37173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3976D5CE-F371-37DC-79CE-052F37F09E6E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3F57FAB9-1EE3-E1E9-89FE-A04764C1FD75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6BFA1513-9217-EE78-D49C-1BFDACEA6645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31A0943C-37E6-4239-E86C-07FA21CB69CD}"/>
              </a:ext>
            </a:extLst>
          </p:cNvPr>
          <p:cNvSpPr/>
          <p:nvPr/>
        </p:nvSpPr>
        <p:spPr>
          <a:xfrm rot="21310741">
            <a:off x="9990342" y="28426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168CB79C-59EB-FCCB-9E92-F65ACB0BEE86}"/>
              </a:ext>
            </a:extLst>
          </p:cNvPr>
          <p:cNvSpPr/>
          <p:nvPr/>
        </p:nvSpPr>
        <p:spPr>
          <a:xfrm rot="1366578">
            <a:off x="11312333" y="15654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AD46E7F3-16C8-A7D7-8E9D-8FFACD2436CC}"/>
              </a:ext>
            </a:extLst>
          </p:cNvPr>
          <p:cNvSpPr/>
          <p:nvPr/>
        </p:nvSpPr>
        <p:spPr>
          <a:xfrm rot="20739421">
            <a:off x="8997704" y="42334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B8641C70-12FD-39AB-F5DA-F10974B54D31}"/>
              </a:ext>
            </a:extLst>
          </p:cNvPr>
          <p:cNvSpPr/>
          <p:nvPr/>
        </p:nvSpPr>
        <p:spPr>
          <a:xfrm rot="20739421">
            <a:off x="7137190" y="57991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8D5D2A92-CF09-F70F-B7B7-59F4097E262A}"/>
              </a:ext>
            </a:extLst>
          </p:cNvPr>
          <p:cNvSpPr/>
          <p:nvPr/>
        </p:nvSpPr>
        <p:spPr>
          <a:xfrm rot="20739421">
            <a:off x="5751355" y="284261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74923EB9-BB9B-8B61-8BC7-9D88D25444A4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29CD7CC1-5FAC-FB9C-1AC6-79E44DE8668D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66E93CEB-CEF1-505E-D3FC-D4A43050F3FD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6EAA9B5B-CF3D-C377-DEBB-1415413D8148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DF339C9D-AFF6-A7C9-9EEE-A0CF9374670E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5A16D065-17D3-EB79-BF57-D0E02B71E9DB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6E34F9FF-CD39-FCAE-5215-C73DF1D42210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ADC7BBC4-D4B7-41A1-FD32-A247E415416D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1FD64866-4CDF-6DCA-3925-F7B77E2FDA3A}"/>
              </a:ext>
            </a:extLst>
          </p:cNvPr>
          <p:cNvSpPr/>
          <p:nvPr/>
        </p:nvSpPr>
        <p:spPr>
          <a:xfrm rot="20739421">
            <a:off x="4676949" y="624308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B10A4B0E-E010-A3A2-628B-3FE12C54D8CD}"/>
              </a:ext>
            </a:extLst>
          </p:cNvPr>
          <p:cNvSpPr/>
          <p:nvPr/>
        </p:nvSpPr>
        <p:spPr>
          <a:xfrm rot="20739421">
            <a:off x="6683476" y="26552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BED3DD10-73B0-0622-02F6-567B338E56FB}"/>
              </a:ext>
            </a:extLst>
          </p:cNvPr>
          <p:cNvSpPr/>
          <p:nvPr/>
        </p:nvSpPr>
        <p:spPr>
          <a:xfrm rot="20739421">
            <a:off x="5040506" y="282327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3CE53589-3669-528C-1227-00B5D19D7656}"/>
              </a:ext>
            </a:extLst>
          </p:cNvPr>
          <p:cNvSpPr/>
          <p:nvPr/>
        </p:nvSpPr>
        <p:spPr>
          <a:xfrm rot="20739421">
            <a:off x="6255339" y="66239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>
            <a:extLst>
              <a:ext uri="{FF2B5EF4-FFF2-40B4-BE49-F238E27FC236}">
                <a16:creationId xmlns:a16="http://schemas.microsoft.com/office/drawing/2014/main" id="{4F278538-C320-AAC0-C9B0-3584AC6DE09F}"/>
              </a:ext>
            </a:extLst>
          </p:cNvPr>
          <p:cNvSpPr/>
          <p:nvPr/>
        </p:nvSpPr>
        <p:spPr>
          <a:xfrm rot="20739421">
            <a:off x="8163767" y="801169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D7C39DF8-B1C8-D95B-ED95-E52D8D07842D}"/>
              </a:ext>
            </a:extLst>
          </p:cNvPr>
          <p:cNvSpPr/>
          <p:nvPr/>
        </p:nvSpPr>
        <p:spPr>
          <a:xfrm rot="20739421">
            <a:off x="9945553" y="662395"/>
            <a:ext cx="79217" cy="7921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64E3DD8E-BE56-1674-55E6-80B308D370F1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5-Point Star 55">
            <a:extLst>
              <a:ext uri="{FF2B5EF4-FFF2-40B4-BE49-F238E27FC236}">
                <a16:creationId xmlns:a16="http://schemas.microsoft.com/office/drawing/2014/main" id="{B7CB6DB2-1008-AA6B-D8DA-A7ABAC7ABE74}"/>
              </a:ext>
            </a:extLst>
          </p:cNvPr>
          <p:cNvSpPr/>
          <p:nvPr/>
        </p:nvSpPr>
        <p:spPr>
          <a:xfrm rot="21310741">
            <a:off x="11960883" y="211224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5-Point Star 56">
            <a:extLst>
              <a:ext uri="{FF2B5EF4-FFF2-40B4-BE49-F238E27FC236}">
                <a16:creationId xmlns:a16="http://schemas.microsoft.com/office/drawing/2014/main" id="{F237E039-2044-0D12-1DE3-4B88C1000F85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23F62CE-6078-28F3-A129-54615E50A2CB}"/>
              </a:ext>
            </a:extLst>
          </p:cNvPr>
          <p:cNvSpPr txBox="1"/>
          <p:nvPr/>
        </p:nvSpPr>
        <p:spPr>
          <a:xfrm>
            <a:off x="2728503" y="4288496"/>
            <a:ext cx="61477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ontserrat" pitchFamily="2" charset="77"/>
              </a:rPr>
              <a:t>Activity Overview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  <a:latin typeface="Montserrat" pitchFamily="2" charset="77"/>
              </a:rPr>
              <a:t>The Reel Machine</a:t>
            </a:r>
            <a:endParaRPr lang="en-US" sz="4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73D653-65EA-56FA-CF0F-57576545DD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973" y="2491864"/>
            <a:ext cx="6128304" cy="15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4E1C27F-1E5D-E6A9-7D30-101454F7FCB9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0000">
                <a:srgbClr val="23183B"/>
              </a:gs>
              <a:gs pos="1000">
                <a:srgbClr val="ED1C24"/>
              </a:gs>
              <a:gs pos="27000">
                <a:srgbClr val="2E3192"/>
              </a:gs>
            </a:gsLst>
            <a:lin ang="150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A8F8DE-CCB7-0CD1-B976-36B21FBE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746" y="160991"/>
            <a:ext cx="10515600" cy="108650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Montserrat"/>
              </a:rPr>
              <a:t>The Reel Machine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AEF7AC-FA8A-CE88-8383-4D9E9AC85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5" y="160991"/>
            <a:ext cx="985793" cy="761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51F22D-D604-5F70-6E4D-705629504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970" y="274638"/>
            <a:ext cx="1659973" cy="4695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342714-C70C-D69E-9888-BBF1DC935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255" y="6085416"/>
            <a:ext cx="2080127" cy="5324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0A30B6-CCC3-FFF0-CDFB-03F6C0B07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5498" y="1522135"/>
            <a:ext cx="4868209" cy="486820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4ADA5C-3807-5C22-7F9D-E568533487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93" y="2125212"/>
            <a:ext cx="6046012" cy="321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0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FE7E07E-BF3D-BF29-E1CE-7C7D2232C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543" y="37041"/>
            <a:ext cx="3674802" cy="859429"/>
          </a:xfrm>
        </p:spPr>
        <p:txBody>
          <a:bodyPr>
            <a:normAutofit/>
          </a:bodyPr>
          <a:lstStyle/>
          <a:p>
            <a:pPr algn="l"/>
            <a:r>
              <a:rPr lang="en-US" sz="2800" b="1">
                <a:solidFill>
                  <a:schemeClr val="bg1"/>
                </a:solidFill>
                <a:latin typeface="Montserrat" pitchFamily="2" charset="77"/>
              </a:rPr>
              <a:t>What is a Reel?</a:t>
            </a:r>
            <a:endParaRPr lang="en-US" sz="28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853C6600-860B-B207-0B9E-3383C72C2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99A8FE-D85F-19F3-881F-8EC8BED94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C9A1E2-D295-C9BB-1EA2-FE97D83027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17F4F12-DEEA-93EE-FFC1-37840148E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29" y="1141610"/>
            <a:ext cx="10406743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ontserrat" pitchFamily="2" charset="77"/>
              </a:rPr>
              <a:t>Reels are machines people use to make their jobs easier.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ontserrat" pitchFamily="2" charset="77"/>
              </a:rPr>
              <a:t>Here are some photos of reels: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771663-7772-30EE-BD52-0DA6187CF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5660" y="2877771"/>
            <a:ext cx="4629584" cy="3085213"/>
          </a:xfrm>
          <a:prstGeom prst="roundRect">
            <a:avLst/>
          </a:prstGeom>
          <a:ln w="28575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57055D-3FAC-00D9-7058-625660EA2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4216" y="2877771"/>
            <a:ext cx="4629584" cy="3183133"/>
          </a:xfrm>
          <a:prstGeom prst="roundRect">
            <a:avLst/>
          </a:prstGeom>
          <a:ln w="28575">
            <a:solidFill>
              <a:schemeClr val="bg1"/>
            </a:solidFill>
          </a:ln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16E3C5-434F-670B-0662-0AA28ACB1BEC}"/>
              </a:ext>
            </a:extLst>
          </p:cNvPr>
          <p:cNvCxnSpPr>
            <a:cxnSpLocks/>
          </p:cNvCxnSpPr>
          <p:nvPr/>
        </p:nvCxnSpPr>
        <p:spPr>
          <a:xfrm>
            <a:off x="4198258" y="692546"/>
            <a:ext cx="3047705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DFE3C296-8242-931D-39C0-3C600D56F9DA}"/>
              </a:ext>
            </a:extLst>
          </p:cNvPr>
          <p:cNvSpPr/>
          <p:nvPr/>
        </p:nvSpPr>
        <p:spPr>
          <a:xfrm>
            <a:off x="7233437" y="542136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85E939-515D-0C25-D1C7-187C549F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E3C24F74-CB17-9BF2-7C04-7726FE067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681" y="5985265"/>
            <a:ext cx="915816" cy="7076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61937-E1DE-50E4-C943-1081C955E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50" y="2668305"/>
            <a:ext cx="10972800" cy="114300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en-US" altLang="en-US" b="1" dirty="0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 dirty="0">
                <a:solidFill>
                  <a:srgbClr val="C17EB6"/>
                </a:solidFill>
                <a:latin typeface="Montserrat" pitchFamily="2" charset="77"/>
              </a:rPr>
            </a:br>
            <a:endParaRPr b="1" dirty="0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259A4FD0-FC45-28C2-91EA-D0D12EEFA95F}"/>
              </a:ext>
            </a:extLst>
          </p:cNvPr>
          <p:cNvSpPr/>
          <p:nvPr/>
        </p:nvSpPr>
        <p:spPr>
          <a:xfrm>
            <a:off x="707439" y="362232"/>
            <a:ext cx="325924" cy="325924"/>
          </a:xfrm>
          <a:prstGeom prst="star5">
            <a:avLst>
              <a:gd name="adj" fmla="val 15886"/>
              <a:gd name="hf" fmla="val 105146"/>
              <a:gd name="vf" fmla="val 110557"/>
            </a:avLst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E2311098-2F79-0781-F840-B36D0C72D752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74EFCD6F-A889-86DB-E548-52C067172ED5}"/>
              </a:ext>
            </a:extLst>
          </p:cNvPr>
          <p:cNvSpPr/>
          <p:nvPr/>
        </p:nvSpPr>
        <p:spPr>
          <a:xfrm rot="902708">
            <a:off x="7693798" y="225605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5DB4DEEA-19BE-1D36-71E3-ACD61D1B7BD4}"/>
              </a:ext>
            </a:extLst>
          </p:cNvPr>
          <p:cNvSpPr/>
          <p:nvPr/>
        </p:nvSpPr>
        <p:spPr>
          <a:xfrm rot="20307316">
            <a:off x="1963369" y="30267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DE7F18AD-0CDA-BA44-9A09-3268E4AB3A0F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952FF669-3045-D1FD-E7A5-CE1C1C182A29}"/>
              </a:ext>
            </a:extLst>
          </p:cNvPr>
          <p:cNvSpPr/>
          <p:nvPr/>
        </p:nvSpPr>
        <p:spPr>
          <a:xfrm>
            <a:off x="2712588" y="46666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>
            <a:extLst>
              <a:ext uri="{FF2B5EF4-FFF2-40B4-BE49-F238E27FC236}">
                <a16:creationId xmlns:a16="http://schemas.microsoft.com/office/drawing/2014/main" id="{34A31639-A57C-80E0-3C04-9A89019D65F5}"/>
              </a:ext>
            </a:extLst>
          </p:cNvPr>
          <p:cNvSpPr/>
          <p:nvPr/>
        </p:nvSpPr>
        <p:spPr>
          <a:xfrm>
            <a:off x="4052185" y="28632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19D47A7D-69A6-B7F1-2E89-B8D11E0C64AF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E11B7FC1-EAA9-3DB3-D66C-8260646873F8}"/>
              </a:ext>
            </a:extLst>
          </p:cNvPr>
          <p:cNvSpPr/>
          <p:nvPr/>
        </p:nvSpPr>
        <p:spPr>
          <a:xfrm rot="20335936">
            <a:off x="10414343" y="211351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E7423881-966F-8C43-8BC1-969D74F971F3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7886F478-7CD7-D92D-1756-A36D082275FC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98FE63DE-9A33-D24C-E2D3-DBACA872993F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1DDC6679-0BC2-2170-77DF-9BA1E89679CD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4973FAF4-FE32-37E4-C287-A73CBFDE9E21}"/>
              </a:ext>
            </a:extLst>
          </p:cNvPr>
          <p:cNvSpPr/>
          <p:nvPr/>
        </p:nvSpPr>
        <p:spPr>
          <a:xfrm>
            <a:off x="3203425" y="151363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6C9271BB-2E86-E992-597C-5D6A07DB8374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4DA8C694-B6AB-2B7A-014F-2C4D5F7E2125}"/>
              </a:ext>
            </a:extLst>
          </p:cNvPr>
          <p:cNvSpPr/>
          <p:nvPr/>
        </p:nvSpPr>
        <p:spPr>
          <a:xfrm>
            <a:off x="11593589" y="51889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1C1D69C5-18F0-5F57-D1FB-31A29C544577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CE1BBAFC-D505-8BB8-BFA1-A3A062E93EBB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D228456A-805F-63B1-83A8-3CFA39B64AB4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3210BFB6-2F7E-33ED-FB1F-2211E3395F28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287E4AEC-38B6-A483-CF04-6D49FB19D106}"/>
              </a:ext>
            </a:extLst>
          </p:cNvPr>
          <p:cNvSpPr/>
          <p:nvPr/>
        </p:nvSpPr>
        <p:spPr>
          <a:xfrm rot="21310741">
            <a:off x="9990342" y="28426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8E249C16-C682-223A-5EAA-0ADB3302918A}"/>
              </a:ext>
            </a:extLst>
          </p:cNvPr>
          <p:cNvSpPr/>
          <p:nvPr/>
        </p:nvSpPr>
        <p:spPr>
          <a:xfrm rot="1366578">
            <a:off x="11312333" y="1565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B01921CE-854C-ED5B-9238-461C9C9465DA}"/>
              </a:ext>
            </a:extLst>
          </p:cNvPr>
          <p:cNvSpPr/>
          <p:nvPr/>
        </p:nvSpPr>
        <p:spPr>
          <a:xfrm rot="20739421">
            <a:off x="8997704" y="4233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5C9B6A4F-448E-EB47-7235-96065191D138}"/>
              </a:ext>
            </a:extLst>
          </p:cNvPr>
          <p:cNvSpPr/>
          <p:nvPr/>
        </p:nvSpPr>
        <p:spPr>
          <a:xfrm rot="20739421">
            <a:off x="7137190" y="57991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74EACCCF-3D4B-807B-C625-C0FB1CE6D265}"/>
              </a:ext>
            </a:extLst>
          </p:cNvPr>
          <p:cNvSpPr/>
          <p:nvPr/>
        </p:nvSpPr>
        <p:spPr>
          <a:xfrm rot="20739421">
            <a:off x="5751355" y="284261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8C91C4DF-07AB-5FCC-B126-DFBF163FF2B9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56A43BB3-5454-F872-FB19-C6DB26A391B4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A6F0971E-55E3-0984-9187-16C5AE582B04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61734AA-4C8C-7B30-03D9-C4586B3BBD8E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48D516BD-6947-E9AC-534E-566FD22901C3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587F94EB-D0BB-FF4F-B4E2-E40429ED1822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53209615-0A0F-667F-D592-64D025BB19B4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32394DDA-8150-39FD-41E6-7ABC53ED6379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A2024F50-AB01-135E-4DFA-7802E8E9B616}"/>
              </a:ext>
            </a:extLst>
          </p:cNvPr>
          <p:cNvSpPr/>
          <p:nvPr/>
        </p:nvSpPr>
        <p:spPr>
          <a:xfrm rot="20739421">
            <a:off x="4676949" y="624308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B03FB995-FBCF-9347-3B41-EE15A35E92CD}"/>
              </a:ext>
            </a:extLst>
          </p:cNvPr>
          <p:cNvSpPr/>
          <p:nvPr/>
        </p:nvSpPr>
        <p:spPr>
          <a:xfrm rot="20739421">
            <a:off x="6683476" y="26552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FA282CD7-3705-7482-2045-2EBA36A4BF2C}"/>
              </a:ext>
            </a:extLst>
          </p:cNvPr>
          <p:cNvSpPr/>
          <p:nvPr/>
        </p:nvSpPr>
        <p:spPr>
          <a:xfrm rot="20739421">
            <a:off x="5040506" y="282327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71F212D0-2F46-6B3F-A520-9F2858E532EE}"/>
              </a:ext>
            </a:extLst>
          </p:cNvPr>
          <p:cNvSpPr/>
          <p:nvPr/>
        </p:nvSpPr>
        <p:spPr>
          <a:xfrm rot="20739421">
            <a:off x="6255339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464F775D-2E2A-B1C4-78A7-511BEB0D7210}"/>
              </a:ext>
            </a:extLst>
          </p:cNvPr>
          <p:cNvSpPr/>
          <p:nvPr/>
        </p:nvSpPr>
        <p:spPr>
          <a:xfrm rot="20739421">
            <a:off x="8163767" y="801169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6001B87C-1AB3-7D22-9242-A4E41B61AD9A}"/>
              </a:ext>
            </a:extLst>
          </p:cNvPr>
          <p:cNvSpPr/>
          <p:nvPr/>
        </p:nvSpPr>
        <p:spPr>
          <a:xfrm rot="20739421">
            <a:off x="9945553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761DA914-01EB-882D-38F6-E920F0A5E88A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>
            <a:extLst>
              <a:ext uri="{FF2B5EF4-FFF2-40B4-BE49-F238E27FC236}">
                <a16:creationId xmlns:a16="http://schemas.microsoft.com/office/drawing/2014/main" id="{E7E51439-AC1C-1170-7A3F-EAD12645BEB0}"/>
              </a:ext>
            </a:extLst>
          </p:cNvPr>
          <p:cNvSpPr/>
          <p:nvPr/>
        </p:nvSpPr>
        <p:spPr>
          <a:xfrm rot="21310741">
            <a:off x="11960883" y="211224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91FD3D59-6528-1C02-1E3B-C0A17E266434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4791908-BDD3-92E4-A946-D94EAEF88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399" y="6218138"/>
            <a:ext cx="2084162" cy="53344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61B59CF-3CFC-6C03-44D8-1E83F233B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6975" y="204695"/>
            <a:ext cx="2067383" cy="58485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3B877976-F1F3-9AB9-3B35-49A0C24BD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3613" y="3568341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1734BA-8E92-B1C8-13CF-0D863363EE54}"/>
              </a:ext>
            </a:extLst>
          </p:cNvPr>
          <p:cNvSpPr txBox="1">
            <a:spLocks/>
          </p:cNvSpPr>
          <p:nvPr/>
        </p:nvSpPr>
        <p:spPr>
          <a:xfrm>
            <a:off x="641850" y="2668305"/>
            <a:ext cx="10972800" cy="1143000"/>
          </a:xfrm>
          <a:prstGeom prst="rect">
            <a:avLst/>
          </a:prstGeo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>
                <a:solidFill>
                  <a:srgbClr val="C17EB6"/>
                </a:solidFill>
                <a:latin typeface="Montserrat" pitchFamily="2" charset="77"/>
              </a:rPr>
            </a:br>
            <a:endParaRPr lang="en-US" b="1" dirty="0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7" name="5-Point Star 6">
            <a:extLst>
              <a:ext uri="{FF2B5EF4-FFF2-40B4-BE49-F238E27FC236}">
                <a16:creationId xmlns:a16="http://schemas.microsoft.com/office/drawing/2014/main" id="{7C6C11BD-1441-4DD6-8BCE-A387D2E30FE9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>
            <a:extLst>
              <a:ext uri="{FF2B5EF4-FFF2-40B4-BE49-F238E27FC236}">
                <a16:creationId xmlns:a16="http://schemas.microsoft.com/office/drawing/2014/main" id="{1E11EBEE-1E2E-A315-EF58-B06BB5820CA4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3EC12360-FABA-FDF6-B9D4-46809F7B7386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B146F9C1-4EE8-6DD7-AF23-83AB4E90BD27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D7C4F97F-7C3E-7F37-6EA3-37F3A8505566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5-Point Star 54">
            <a:extLst>
              <a:ext uri="{FF2B5EF4-FFF2-40B4-BE49-F238E27FC236}">
                <a16:creationId xmlns:a16="http://schemas.microsoft.com/office/drawing/2014/main" id="{100D0A43-41BF-5A2B-F8D8-3FFC51E54283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5-Point Star 58">
            <a:extLst>
              <a:ext uri="{FF2B5EF4-FFF2-40B4-BE49-F238E27FC236}">
                <a16:creationId xmlns:a16="http://schemas.microsoft.com/office/drawing/2014/main" id="{8D034D19-D907-0629-D237-A54E083FD6E1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5-Point Star 59">
            <a:extLst>
              <a:ext uri="{FF2B5EF4-FFF2-40B4-BE49-F238E27FC236}">
                <a16:creationId xmlns:a16="http://schemas.microsoft.com/office/drawing/2014/main" id="{0F94DEF2-F9E4-36B5-E171-60F8A9F35B9F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5-Point Star 60">
            <a:extLst>
              <a:ext uri="{FF2B5EF4-FFF2-40B4-BE49-F238E27FC236}">
                <a16:creationId xmlns:a16="http://schemas.microsoft.com/office/drawing/2014/main" id="{4328A16D-DD28-05BF-4627-83211446DA27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5-Point Star 61">
            <a:extLst>
              <a:ext uri="{FF2B5EF4-FFF2-40B4-BE49-F238E27FC236}">
                <a16:creationId xmlns:a16="http://schemas.microsoft.com/office/drawing/2014/main" id="{009ACAAF-26FC-7A03-57B2-15886167559E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5-Point Star 62">
            <a:extLst>
              <a:ext uri="{FF2B5EF4-FFF2-40B4-BE49-F238E27FC236}">
                <a16:creationId xmlns:a16="http://schemas.microsoft.com/office/drawing/2014/main" id="{DAA1D2D7-3CD8-3305-C789-D2AC5183D564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5-Point Star 63">
            <a:extLst>
              <a:ext uri="{FF2B5EF4-FFF2-40B4-BE49-F238E27FC236}">
                <a16:creationId xmlns:a16="http://schemas.microsoft.com/office/drawing/2014/main" id="{861AA720-7F37-AF3F-487A-CA5332A03666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5-Point Star 64">
            <a:extLst>
              <a:ext uri="{FF2B5EF4-FFF2-40B4-BE49-F238E27FC236}">
                <a16:creationId xmlns:a16="http://schemas.microsoft.com/office/drawing/2014/main" id="{24EF230F-6705-3C5F-BBA7-5CC5228E4FA2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5-Point Star 65">
            <a:extLst>
              <a:ext uri="{FF2B5EF4-FFF2-40B4-BE49-F238E27FC236}">
                <a16:creationId xmlns:a16="http://schemas.microsoft.com/office/drawing/2014/main" id="{4D1CE695-3281-5C08-1631-DF78490E09C2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5-Point Star 66">
            <a:extLst>
              <a:ext uri="{FF2B5EF4-FFF2-40B4-BE49-F238E27FC236}">
                <a16:creationId xmlns:a16="http://schemas.microsoft.com/office/drawing/2014/main" id="{EF558DC0-079F-DC43-84AA-D0C5D091DC29}"/>
              </a:ext>
            </a:extLst>
          </p:cNvPr>
          <p:cNvSpPr/>
          <p:nvPr/>
        </p:nvSpPr>
        <p:spPr>
          <a:xfrm rot="20739421">
            <a:off x="2114281" y="204352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5-Point Star 67">
            <a:extLst>
              <a:ext uri="{FF2B5EF4-FFF2-40B4-BE49-F238E27FC236}">
                <a16:creationId xmlns:a16="http://schemas.microsoft.com/office/drawing/2014/main" id="{6F022E50-0E17-5ACE-5B38-077AA44DC060}"/>
              </a:ext>
            </a:extLst>
          </p:cNvPr>
          <p:cNvSpPr/>
          <p:nvPr/>
        </p:nvSpPr>
        <p:spPr>
          <a:xfrm rot="20739421">
            <a:off x="246132" y="2033963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5-Point Star 68">
            <a:extLst>
              <a:ext uri="{FF2B5EF4-FFF2-40B4-BE49-F238E27FC236}">
                <a16:creationId xmlns:a16="http://schemas.microsoft.com/office/drawing/2014/main" id="{183C5E0B-480F-A4B1-5F77-19C89B4239D8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5-Point Star 69">
            <a:extLst>
              <a:ext uri="{FF2B5EF4-FFF2-40B4-BE49-F238E27FC236}">
                <a16:creationId xmlns:a16="http://schemas.microsoft.com/office/drawing/2014/main" id="{7645A121-ECF7-AB8D-5D04-4395022A329B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5-Point Star 70">
            <a:extLst>
              <a:ext uri="{FF2B5EF4-FFF2-40B4-BE49-F238E27FC236}">
                <a16:creationId xmlns:a16="http://schemas.microsoft.com/office/drawing/2014/main" id="{162D8655-A4EF-75B4-4FBC-FBE9C51A9C78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5-Point Star 71">
            <a:extLst>
              <a:ext uri="{FF2B5EF4-FFF2-40B4-BE49-F238E27FC236}">
                <a16:creationId xmlns:a16="http://schemas.microsoft.com/office/drawing/2014/main" id="{80E2B980-CA20-661E-1C0A-B1FD455F579F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5-Point Star 72">
            <a:extLst>
              <a:ext uri="{FF2B5EF4-FFF2-40B4-BE49-F238E27FC236}">
                <a16:creationId xmlns:a16="http://schemas.microsoft.com/office/drawing/2014/main" id="{2B3EE18B-58C6-0296-5543-F62768DD1530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5-Point Star 73">
            <a:extLst>
              <a:ext uri="{FF2B5EF4-FFF2-40B4-BE49-F238E27FC236}">
                <a16:creationId xmlns:a16="http://schemas.microsoft.com/office/drawing/2014/main" id="{5E7A4C36-9629-8AF8-6739-752B97F1CE16}"/>
              </a:ext>
            </a:extLst>
          </p:cNvPr>
          <p:cNvSpPr/>
          <p:nvPr/>
        </p:nvSpPr>
        <p:spPr>
          <a:xfrm rot="21310741">
            <a:off x="11960883" y="211224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5-Point Star 74">
            <a:extLst>
              <a:ext uri="{FF2B5EF4-FFF2-40B4-BE49-F238E27FC236}">
                <a16:creationId xmlns:a16="http://schemas.microsoft.com/office/drawing/2014/main" id="{B0488576-BA6D-4655-321B-0F7802CBB1B0}"/>
              </a:ext>
            </a:extLst>
          </p:cNvPr>
          <p:cNvSpPr/>
          <p:nvPr/>
        </p:nvSpPr>
        <p:spPr>
          <a:xfrm rot="21310741">
            <a:off x="7837427" y="205227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3D8C152F-3AB6-11F0-E110-596A526F0F01}"/>
              </a:ext>
            </a:extLst>
          </p:cNvPr>
          <p:cNvSpPr/>
          <p:nvPr/>
        </p:nvSpPr>
        <p:spPr>
          <a:xfrm>
            <a:off x="728569" y="1145239"/>
            <a:ext cx="10865019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8632E295-32A9-35E5-5BAE-CDB9CE1EECCF}"/>
              </a:ext>
            </a:extLst>
          </p:cNvPr>
          <p:cNvSpPr/>
          <p:nvPr/>
        </p:nvSpPr>
        <p:spPr>
          <a:xfrm>
            <a:off x="728570" y="3569292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7BEEE2F-BCA2-50B3-9818-17761BADA972}"/>
              </a:ext>
            </a:extLst>
          </p:cNvPr>
          <p:cNvSpPr/>
          <p:nvPr/>
        </p:nvSpPr>
        <p:spPr>
          <a:xfrm>
            <a:off x="765167" y="4798663"/>
            <a:ext cx="10821580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E41C64A-082A-AB7A-A231-1B9D3B8A3FA0}"/>
              </a:ext>
            </a:extLst>
          </p:cNvPr>
          <p:cNvSpPr txBox="1"/>
          <p:nvPr/>
        </p:nvSpPr>
        <p:spPr>
          <a:xfrm>
            <a:off x="1607709" y="1403439"/>
            <a:ext cx="20230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ED1C24"/>
                </a:solidFill>
                <a:latin typeface="Montserrat" pitchFamily="2" charset="77"/>
              </a:rPr>
              <a:t>Machine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E5A42CD-AA0A-6787-8A62-777D669C67AF}"/>
              </a:ext>
            </a:extLst>
          </p:cNvPr>
          <p:cNvSpPr txBox="1"/>
          <p:nvPr/>
        </p:nvSpPr>
        <p:spPr>
          <a:xfrm>
            <a:off x="1787517" y="5028970"/>
            <a:ext cx="29669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ED1C24"/>
                </a:solidFill>
                <a:latin typeface="Montserrat" pitchFamily="2" charset="77"/>
              </a:rPr>
              <a:t>Turn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D56FC30-680C-6827-886E-581BC402D2F5}"/>
              </a:ext>
            </a:extLst>
          </p:cNvPr>
          <p:cNvCxnSpPr/>
          <p:nvPr/>
        </p:nvCxnSpPr>
        <p:spPr>
          <a:xfrm>
            <a:off x="1668915" y="1439493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164614F3-341B-0AD2-695F-097BEC5F4A5D}"/>
              </a:ext>
            </a:extLst>
          </p:cNvPr>
          <p:cNvSpPr/>
          <p:nvPr/>
        </p:nvSpPr>
        <p:spPr>
          <a:xfrm>
            <a:off x="721727" y="2341837"/>
            <a:ext cx="10865019" cy="1052231"/>
          </a:xfrm>
          <a:prstGeom prst="roundRect">
            <a:avLst/>
          </a:prstGeom>
          <a:gradFill>
            <a:gsLst>
              <a:gs pos="100000">
                <a:schemeClr val="bg1"/>
              </a:gs>
              <a:gs pos="100000">
                <a:srgbClr val="3F3889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8BA806E-A8E4-929B-825E-6FE687D43ACF}"/>
              </a:ext>
            </a:extLst>
          </p:cNvPr>
          <p:cNvSpPr txBox="1"/>
          <p:nvPr/>
        </p:nvSpPr>
        <p:spPr>
          <a:xfrm>
            <a:off x="3641819" y="1264706"/>
            <a:ext cx="73913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2E3192"/>
                </a:solidFill>
                <a:latin typeface="Montserrat" pitchFamily="2" charset="77"/>
              </a:rPr>
              <a:t>- Something people build to help them do work more easily</a:t>
            </a:r>
            <a:endParaRPr lang="en-US" altLang="en-US" sz="2800" b="1" dirty="0">
              <a:solidFill>
                <a:srgbClr val="2E3192"/>
              </a:solidFill>
              <a:latin typeface="Montserrat" pitchFamily="2" charset="77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9358915-31FD-0468-9A0E-8D85FA7733B3}"/>
              </a:ext>
            </a:extLst>
          </p:cNvPr>
          <p:cNvSpPr txBox="1"/>
          <p:nvPr/>
        </p:nvSpPr>
        <p:spPr>
          <a:xfrm>
            <a:off x="3641819" y="5024963"/>
            <a:ext cx="7650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en-US" sz="2800" b="1" dirty="0">
                <a:solidFill>
                  <a:srgbClr val="2E3192"/>
                </a:solidFill>
                <a:latin typeface="Montserrat" pitchFamily="2" charset="77"/>
              </a:rPr>
              <a:t>- To move something in a circle</a:t>
            </a:r>
            <a:endParaRPr lang="en-US" sz="2800" b="1" dirty="0">
              <a:solidFill>
                <a:srgbClr val="2E3192"/>
              </a:solidFill>
              <a:latin typeface="Montserrat" pitchFamily="2" charset="77"/>
              <a:cs typeface="Arial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0B44A75-654E-882C-F908-7D155488E87C}"/>
              </a:ext>
            </a:extLst>
          </p:cNvPr>
          <p:cNvCxnSpPr/>
          <p:nvPr/>
        </p:nvCxnSpPr>
        <p:spPr>
          <a:xfrm>
            <a:off x="1668915" y="2668305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340D9D1C-AA19-BE2A-7AE9-F0FB68974C38}"/>
              </a:ext>
            </a:extLst>
          </p:cNvPr>
          <p:cNvCxnSpPr/>
          <p:nvPr/>
        </p:nvCxnSpPr>
        <p:spPr>
          <a:xfrm>
            <a:off x="1668915" y="3874714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C9A963F-0BD0-9B8B-F3A0-CA439AA9C19E}"/>
              </a:ext>
            </a:extLst>
          </p:cNvPr>
          <p:cNvCxnSpPr/>
          <p:nvPr/>
        </p:nvCxnSpPr>
        <p:spPr>
          <a:xfrm>
            <a:off x="1677759" y="5098837"/>
            <a:ext cx="0" cy="451881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27253CC1-2CC9-B485-16E3-15E69C0730C1}"/>
              </a:ext>
            </a:extLst>
          </p:cNvPr>
          <p:cNvSpPr txBox="1"/>
          <p:nvPr/>
        </p:nvSpPr>
        <p:spPr>
          <a:xfrm>
            <a:off x="3094257" y="250366"/>
            <a:ext cx="590166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Key Words to Know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E3185E3-3848-7637-21CB-41B674E31267}"/>
              </a:ext>
            </a:extLst>
          </p:cNvPr>
          <p:cNvCxnSpPr>
            <a:cxnSpLocks/>
          </p:cNvCxnSpPr>
          <p:nvPr/>
        </p:nvCxnSpPr>
        <p:spPr>
          <a:xfrm>
            <a:off x="3330054" y="807631"/>
            <a:ext cx="5212854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5-Point Star 107">
            <a:extLst>
              <a:ext uri="{FF2B5EF4-FFF2-40B4-BE49-F238E27FC236}">
                <a16:creationId xmlns:a16="http://schemas.microsoft.com/office/drawing/2014/main" id="{CBCF320D-3A70-5788-B47F-6833DE4D0176}"/>
              </a:ext>
            </a:extLst>
          </p:cNvPr>
          <p:cNvSpPr/>
          <p:nvPr/>
        </p:nvSpPr>
        <p:spPr>
          <a:xfrm>
            <a:off x="8567629" y="681252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95F1B-1A08-AC45-768A-922B01DFAAB5}"/>
              </a:ext>
            </a:extLst>
          </p:cNvPr>
          <p:cNvSpPr txBox="1"/>
          <p:nvPr/>
        </p:nvSpPr>
        <p:spPr>
          <a:xfrm>
            <a:off x="1502821" y="2610143"/>
            <a:ext cx="1562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ED1C24"/>
                </a:solidFill>
                <a:latin typeface="Montserrat" pitchFamily="2" charset="77"/>
              </a:rPr>
              <a:t>Parts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154A33-017E-01DE-5BD4-09E68739AB38}"/>
              </a:ext>
            </a:extLst>
          </p:cNvPr>
          <p:cNvSpPr txBox="1"/>
          <p:nvPr/>
        </p:nvSpPr>
        <p:spPr>
          <a:xfrm>
            <a:off x="3641819" y="2479061"/>
            <a:ext cx="74938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E3192"/>
                </a:solidFill>
                <a:latin typeface="Montserrat" pitchFamily="2" charset="77"/>
              </a:rPr>
              <a:t>- Pieces that are put together to make a machine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3B0815D-9026-389D-A244-CB17A68FFC7B}"/>
              </a:ext>
            </a:extLst>
          </p:cNvPr>
          <p:cNvSpPr txBox="1"/>
          <p:nvPr/>
        </p:nvSpPr>
        <p:spPr>
          <a:xfrm>
            <a:off x="1787517" y="3860729"/>
            <a:ext cx="9250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ED1C24"/>
                </a:solidFill>
                <a:latin typeface="Montserrat" pitchFamily="2" charset="77"/>
              </a:rPr>
              <a:t>Pull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753142F-D9FF-3FA7-0918-091105BF624D}"/>
              </a:ext>
            </a:extLst>
          </p:cNvPr>
          <p:cNvSpPr txBox="1"/>
          <p:nvPr/>
        </p:nvSpPr>
        <p:spPr>
          <a:xfrm>
            <a:off x="3641819" y="3839030"/>
            <a:ext cx="63753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2E3192"/>
                </a:solidFill>
                <a:latin typeface="Montserrat" pitchFamily="2" charset="77"/>
              </a:rPr>
              <a:t>- To move something closer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09170B6C-424E-A745-E521-8A82EC1B3F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7921" t="166" r="39672" b="60120"/>
          <a:stretch>
            <a:fillRect/>
          </a:stretch>
        </p:blipFill>
        <p:spPr>
          <a:xfrm>
            <a:off x="175252" y="2137669"/>
            <a:ext cx="1517966" cy="1513380"/>
          </a:xfrm>
          <a:prstGeom prst="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B3AB7C1-FD04-A10B-1C44-4795FD02854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1859" t="27873" b="35588"/>
          <a:stretch>
            <a:fillRect/>
          </a:stretch>
        </p:blipFill>
        <p:spPr>
          <a:xfrm>
            <a:off x="158928" y="3432115"/>
            <a:ext cx="1906405" cy="1392352"/>
          </a:xfrm>
          <a:prstGeom prst="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FDAD0EA-B671-A48E-A663-657F6F305D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308" t="46259" r="43072" b="20414"/>
          <a:stretch>
            <a:fillRect/>
          </a:stretch>
        </p:blipFill>
        <p:spPr>
          <a:xfrm>
            <a:off x="74960" y="4589500"/>
            <a:ext cx="2074342" cy="1269960"/>
          </a:xfrm>
          <a:prstGeom prst="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0393FBDC-32D7-4752-FDAA-9C30B37B677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75056" b="57825"/>
          <a:stretch>
            <a:fillRect/>
          </a:stretch>
        </p:blipFill>
        <p:spPr>
          <a:xfrm>
            <a:off x="89788" y="744005"/>
            <a:ext cx="1689813" cy="1607131"/>
          </a:xfrm>
          <a:prstGeom prst="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410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FE3C4-5E0E-F3DD-026C-9487B5C1F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DDEC7A3-937E-8744-D516-6F5A2D29894C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71063"/>
          </a:xfrm>
          <a:prstGeom prst="rect">
            <a:avLst/>
          </a:prstGeom>
          <a:gradFill flip="none" rotWithShape="1">
            <a:gsLst>
              <a:gs pos="95000">
                <a:srgbClr val="23183B"/>
              </a:gs>
              <a:gs pos="34000">
                <a:srgbClr val="3F3889"/>
              </a:gs>
              <a:gs pos="0">
                <a:srgbClr val="ED1C24"/>
              </a:gs>
              <a:gs pos="65000">
                <a:srgbClr val="2E3192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1234AE07-DBFE-E11C-9262-6C5EE1697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F645C1-627E-459A-EE82-2CF662CF9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289" y="141893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0E1AC60-E1B8-2B4B-40FD-202940D84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361" y="2291168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E61B36-366D-6214-3613-8EB2DAA92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1030" y="1969145"/>
            <a:ext cx="30135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6C5451-B5E8-7FD4-EF8C-E1EDE9344781}"/>
              </a:ext>
            </a:extLst>
          </p:cNvPr>
          <p:cNvSpPr txBox="1"/>
          <p:nvPr/>
        </p:nvSpPr>
        <p:spPr>
          <a:xfrm>
            <a:off x="2713740" y="171978"/>
            <a:ext cx="66820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>
                <a:solidFill>
                  <a:schemeClr val="bg1"/>
                </a:solidFill>
                <a:latin typeface="Montserrat" pitchFamily="2" charset="77"/>
              </a:rPr>
              <a:t>Today’s Materials</a:t>
            </a:r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E6383B54-2C31-AB1A-2443-743E9FBD421C}"/>
              </a:ext>
            </a:extLst>
          </p:cNvPr>
          <p:cNvSpPr/>
          <p:nvPr/>
        </p:nvSpPr>
        <p:spPr>
          <a:xfrm>
            <a:off x="8187226" y="559970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FC5999-7889-24F8-6B62-374183729F96}"/>
              </a:ext>
            </a:extLst>
          </p:cNvPr>
          <p:cNvCxnSpPr>
            <a:cxnSpLocks/>
          </p:cNvCxnSpPr>
          <p:nvPr/>
        </p:nvCxnSpPr>
        <p:spPr>
          <a:xfrm>
            <a:off x="4019195" y="748472"/>
            <a:ext cx="413422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A5F9B97-00EB-1D27-6ED6-F86929F32790}"/>
              </a:ext>
            </a:extLst>
          </p:cNvPr>
          <p:cNvSpPr/>
          <p:nvPr/>
        </p:nvSpPr>
        <p:spPr>
          <a:xfrm>
            <a:off x="633569" y="1101198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FBFB4A-F731-C05D-ABC1-1B396FF85D33}"/>
              </a:ext>
            </a:extLst>
          </p:cNvPr>
          <p:cNvSpPr txBox="1"/>
          <p:nvPr/>
        </p:nvSpPr>
        <p:spPr>
          <a:xfrm>
            <a:off x="1100638" y="1303757"/>
            <a:ext cx="26860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Dowel Rod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B8654D8-F989-048F-680D-A71B919C8435}"/>
              </a:ext>
            </a:extLst>
          </p:cNvPr>
          <p:cNvSpPr/>
          <p:nvPr/>
        </p:nvSpPr>
        <p:spPr>
          <a:xfrm>
            <a:off x="633569" y="2096773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9A044E-EF5A-559C-A47B-ED100F9E9584}"/>
              </a:ext>
            </a:extLst>
          </p:cNvPr>
          <p:cNvSpPr txBox="1"/>
          <p:nvPr/>
        </p:nvSpPr>
        <p:spPr>
          <a:xfrm>
            <a:off x="1500300" y="2206744"/>
            <a:ext cx="2316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Straw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BCED75F-F8C7-CF1E-44D1-C2001B2C4A60}"/>
              </a:ext>
            </a:extLst>
          </p:cNvPr>
          <p:cNvSpPr/>
          <p:nvPr/>
        </p:nvSpPr>
        <p:spPr>
          <a:xfrm>
            <a:off x="4156612" y="1101198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78C178-6252-94BB-1285-27FBF636013E}"/>
              </a:ext>
            </a:extLst>
          </p:cNvPr>
          <p:cNvSpPr txBox="1"/>
          <p:nvPr/>
        </p:nvSpPr>
        <p:spPr>
          <a:xfrm>
            <a:off x="5180109" y="1300022"/>
            <a:ext cx="2316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Kite String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C3B48D0-56E6-ACAA-BE63-CEAA65AD190B}"/>
              </a:ext>
            </a:extLst>
          </p:cNvPr>
          <p:cNvSpPr/>
          <p:nvPr/>
        </p:nvSpPr>
        <p:spPr>
          <a:xfrm>
            <a:off x="4156612" y="2069644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07ACF88-BA7A-29E6-DB7D-CFF0BDE55EB7}"/>
              </a:ext>
            </a:extLst>
          </p:cNvPr>
          <p:cNvSpPr txBox="1"/>
          <p:nvPr/>
        </p:nvSpPr>
        <p:spPr>
          <a:xfrm>
            <a:off x="5180109" y="2096773"/>
            <a:ext cx="16947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Magnetic Hook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483075-1B20-C436-E3CE-7ABBB575E5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656" t="16393" r="30089" b="17869"/>
          <a:stretch>
            <a:fillRect/>
          </a:stretch>
        </p:blipFill>
        <p:spPr>
          <a:xfrm>
            <a:off x="7338579" y="1338562"/>
            <a:ext cx="4810343" cy="453119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72202B8-A1EE-71DB-6030-95D75FEFF723}"/>
              </a:ext>
            </a:extLst>
          </p:cNvPr>
          <p:cNvSpPr/>
          <p:nvPr/>
        </p:nvSpPr>
        <p:spPr>
          <a:xfrm>
            <a:off x="633568" y="3066136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7D1AD2-EACA-43A6-EBD3-A14387C2439F}"/>
              </a:ext>
            </a:extLst>
          </p:cNvPr>
          <p:cNvSpPr txBox="1"/>
          <p:nvPr/>
        </p:nvSpPr>
        <p:spPr>
          <a:xfrm>
            <a:off x="1500300" y="3217364"/>
            <a:ext cx="1941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Paperclip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EC3C518-BB95-C2EA-FE56-AA8C07E3B91A}"/>
              </a:ext>
            </a:extLst>
          </p:cNvPr>
          <p:cNvSpPr/>
          <p:nvPr/>
        </p:nvSpPr>
        <p:spPr>
          <a:xfrm>
            <a:off x="4197084" y="3048419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5703B2-4360-8491-A4CC-34804D0F86BF}"/>
              </a:ext>
            </a:extLst>
          </p:cNvPr>
          <p:cNvSpPr txBox="1"/>
          <p:nvPr/>
        </p:nvSpPr>
        <p:spPr>
          <a:xfrm>
            <a:off x="5180109" y="3250801"/>
            <a:ext cx="1941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Pencil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6113898-6D3E-18D5-2F69-9E0B88AD56AD}"/>
              </a:ext>
            </a:extLst>
          </p:cNvPr>
          <p:cNvSpPr/>
          <p:nvPr/>
        </p:nvSpPr>
        <p:spPr>
          <a:xfrm>
            <a:off x="633568" y="4061711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28C0BA-A9C7-A32B-6A83-473A41A315A6}"/>
              </a:ext>
            </a:extLst>
          </p:cNvPr>
          <p:cNvSpPr txBox="1"/>
          <p:nvPr/>
        </p:nvSpPr>
        <p:spPr>
          <a:xfrm>
            <a:off x="1500300" y="4246376"/>
            <a:ext cx="1941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Scissors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33BDD99-1390-28AF-767C-7BA0DBBC207D}"/>
              </a:ext>
            </a:extLst>
          </p:cNvPr>
          <p:cNvSpPr/>
          <p:nvPr/>
        </p:nvSpPr>
        <p:spPr>
          <a:xfrm>
            <a:off x="4184409" y="4027194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1F7FF4-6B47-3F71-0C12-7D00F983F3FF}"/>
              </a:ext>
            </a:extLst>
          </p:cNvPr>
          <p:cNvSpPr txBox="1"/>
          <p:nvPr/>
        </p:nvSpPr>
        <p:spPr>
          <a:xfrm>
            <a:off x="5167434" y="4229576"/>
            <a:ext cx="1941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Cardboard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3D703B3D-8D6A-72A4-70CF-D949CF37ACDE}"/>
              </a:ext>
            </a:extLst>
          </p:cNvPr>
          <p:cNvSpPr/>
          <p:nvPr/>
        </p:nvSpPr>
        <p:spPr>
          <a:xfrm>
            <a:off x="645195" y="5017923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79348B-0C8B-0E4B-9182-AB2D157A84C3}"/>
              </a:ext>
            </a:extLst>
          </p:cNvPr>
          <p:cNvSpPr txBox="1"/>
          <p:nvPr/>
        </p:nvSpPr>
        <p:spPr>
          <a:xfrm>
            <a:off x="1511927" y="5202588"/>
            <a:ext cx="1941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Playdough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E0A308A0-D265-8B56-2FD8-818C39685EDA}"/>
              </a:ext>
            </a:extLst>
          </p:cNvPr>
          <p:cNvSpPr/>
          <p:nvPr/>
        </p:nvSpPr>
        <p:spPr>
          <a:xfrm>
            <a:off x="4162627" y="4987273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E5F22B-8433-D0B5-1EFE-5AAB6633435D}"/>
              </a:ext>
            </a:extLst>
          </p:cNvPr>
          <p:cNvSpPr txBox="1"/>
          <p:nvPr/>
        </p:nvSpPr>
        <p:spPr>
          <a:xfrm>
            <a:off x="5123012" y="4990338"/>
            <a:ext cx="1941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White or Blue Tape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EFE4353-E3AC-9BE9-7068-6C958C9C6DBB}"/>
              </a:ext>
            </a:extLst>
          </p:cNvPr>
          <p:cNvSpPr/>
          <p:nvPr/>
        </p:nvSpPr>
        <p:spPr>
          <a:xfrm>
            <a:off x="2585864" y="5959885"/>
            <a:ext cx="3141495" cy="830997"/>
          </a:xfrm>
          <a:prstGeom prst="roundRect">
            <a:avLst/>
          </a:prstGeom>
          <a:solidFill>
            <a:schemeClr val="bg1"/>
          </a:solidFill>
          <a:effectLst>
            <a:outerShdw blurRad="330902" dist="38100" dir="2700000" sx="103750" sy="103750" algn="tl" rotWithShape="0">
              <a:schemeClr val="bg1">
                <a:alpha val="40000"/>
              </a:scheme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05857B8-590E-1500-8322-719458C7EA39}"/>
              </a:ext>
            </a:extLst>
          </p:cNvPr>
          <p:cNvSpPr txBox="1"/>
          <p:nvPr/>
        </p:nvSpPr>
        <p:spPr>
          <a:xfrm>
            <a:off x="3785361" y="5974135"/>
            <a:ext cx="19419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2E3192"/>
                </a:solidFill>
                <a:latin typeface="Montserrat" pitchFamily="2" charset="77"/>
              </a:rPr>
              <a:t>Hole Punch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A93324C-8ED6-CB5A-96D5-746E5048670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569" t="32397" r="14560" b="29513"/>
          <a:stretch>
            <a:fillRect/>
          </a:stretch>
        </p:blipFill>
        <p:spPr>
          <a:xfrm>
            <a:off x="2400287" y="5795350"/>
            <a:ext cx="1102736" cy="1252036"/>
          </a:xfrm>
          <a:prstGeom prst="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881D6F9-18FA-C192-C20A-E1EC2F5F6579}"/>
              </a:ext>
            </a:extLst>
          </p:cNvPr>
          <p:cNvSpPr txBox="1"/>
          <p:nvPr/>
        </p:nvSpPr>
        <p:spPr>
          <a:xfrm>
            <a:off x="3021106" y="3410181"/>
            <a:ext cx="614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859A3E88-284B-F2FC-7598-45E3747BF0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245" r="78124"/>
          <a:stretch>
            <a:fillRect/>
          </a:stretch>
        </p:blipFill>
        <p:spPr>
          <a:xfrm>
            <a:off x="281639" y="3023595"/>
            <a:ext cx="1241079" cy="1045243"/>
          </a:xfrm>
          <a:prstGeom prst="rect">
            <a:avLst/>
          </a:prstGeom>
          <a:effectLst>
            <a:outerShdw blurRad="1016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1807DD7-DA37-6E8B-12CF-B4D85715E4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256" r="78195" b="33224"/>
          <a:stretch>
            <a:fillRect/>
          </a:stretch>
        </p:blipFill>
        <p:spPr>
          <a:xfrm>
            <a:off x="234553" y="1931901"/>
            <a:ext cx="1318482" cy="1174124"/>
          </a:xfrm>
          <a:prstGeom prst="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A9990F0-1B4D-72D6-F6D0-70EC587C84E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79916" b="65663"/>
          <a:stretch>
            <a:fillRect/>
          </a:stretch>
        </p:blipFill>
        <p:spPr>
          <a:xfrm>
            <a:off x="316558" y="943970"/>
            <a:ext cx="1171894" cy="1127019"/>
          </a:xfrm>
          <a:prstGeom prst="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362E70A-D158-F029-5C30-CE67CDE8E42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040" t="64999" r="57522"/>
          <a:stretch>
            <a:fillRect/>
          </a:stretch>
        </p:blipFill>
        <p:spPr>
          <a:xfrm>
            <a:off x="3841206" y="2974357"/>
            <a:ext cx="1121898" cy="1080758"/>
          </a:xfrm>
          <a:prstGeom prst="rect">
            <a:avLst/>
          </a:prstGeom>
          <a:effectLst>
            <a:outerShdw blurRad="1397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18579F0-4D17-EF63-9284-D0C1379D31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017" r="57869" b="64678"/>
          <a:stretch>
            <a:fillRect/>
          </a:stretch>
        </p:blipFill>
        <p:spPr>
          <a:xfrm>
            <a:off x="3852504" y="934821"/>
            <a:ext cx="1131822" cy="1176528"/>
          </a:xfrm>
          <a:prstGeom prst="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FDDD290-3050-67BB-6FA9-9576C660B6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395" t="33479" r="57801" b="33224"/>
          <a:stretch>
            <a:fillRect/>
          </a:stretch>
        </p:blipFill>
        <p:spPr>
          <a:xfrm>
            <a:off x="3703045" y="1967981"/>
            <a:ext cx="1318482" cy="1132531"/>
          </a:xfrm>
          <a:prstGeom prst="rect">
            <a:avLst/>
          </a:prstGeom>
          <a:effectLst>
            <a:outerShdw blurRad="1016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B3CB2B3-7614-2A4E-7DEE-479CEEED6D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849" r="35476" b="66562"/>
          <a:stretch>
            <a:fillRect/>
          </a:stretch>
        </p:blipFill>
        <p:spPr>
          <a:xfrm>
            <a:off x="270384" y="3851102"/>
            <a:ext cx="1284003" cy="1114205"/>
          </a:xfrm>
          <a:prstGeom prst="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EC130178-5746-1C7E-E15C-8B167994101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998" t="31746" r="35313" b="34663"/>
          <a:stretch>
            <a:fillRect/>
          </a:stretch>
        </p:blipFill>
        <p:spPr>
          <a:xfrm>
            <a:off x="3841206" y="3870085"/>
            <a:ext cx="1247349" cy="1139153"/>
          </a:xfrm>
          <a:prstGeom prst="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3427BF2-82BC-6F33-AEBC-C1E6B5BB6E1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637" t="63703" r="36049"/>
          <a:stretch>
            <a:fillRect/>
          </a:stretch>
        </p:blipFill>
        <p:spPr>
          <a:xfrm>
            <a:off x="294690" y="4858693"/>
            <a:ext cx="1259697" cy="1265991"/>
          </a:xfrm>
          <a:prstGeom prst="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B202E7D-BDE3-4384-1BBC-142D6DBE7CA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052" r="7374" b="67076"/>
          <a:stretch>
            <a:fillRect/>
          </a:stretch>
        </p:blipFill>
        <p:spPr>
          <a:xfrm>
            <a:off x="3821956" y="4848781"/>
            <a:ext cx="1662931" cy="1158910"/>
          </a:xfrm>
          <a:prstGeom prst="rect">
            <a:avLst/>
          </a:prstGeom>
          <a:effectLst>
            <a:outerShdw blurRad="1016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82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A03646-3EEA-CF10-2BA1-4496AE410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4249B7-88E8-909B-7E2E-626BE37AC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421045" cy="859429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Montserrat" pitchFamily="2" charset="77"/>
              </a:rPr>
              <a:t>Step 1</a:t>
            </a: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F99E7557-3C60-3F89-8332-383E1E10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6CD03B-731D-A432-0AA2-5F180C06E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FA3199-3141-3BE9-A4D3-B58184AD9A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F7CC6C7-4184-7584-A878-A11BA0FFC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ADD8AD-21C3-A42E-F5B2-C57E9A2813AE}"/>
              </a:ext>
            </a:extLst>
          </p:cNvPr>
          <p:cNvSpPr txBox="1">
            <a:spLocks/>
          </p:cNvSpPr>
          <p:nvPr/>
        </p:nvSpPr>
        <p:spPr>
          <a:xfrm>
            <a:off x="4318830" y="189863"/>
            <a:ext cx="2705251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Prep Time!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033539-C619-780F-F94F-14E165A727FC}"/>
              </a:ext>
            </a:extLst>
          </p:cNvPr>
          <p:cNvCxnSpPr>
            <a:cxnSpLocks/>
          </p:cNvCxnSpPr>
          <p:nvPr/>
        </p:nvCxnSpPr>
        <p:spPr>
          <a:xfrm>
            <a:off x="4318830" y="892928"/>
            <a:ext cx="2530205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D576DC05-DCDC-05FC-F7ED-AD23610330A8}"/>
              </a:ext>
            </a:extLst>
          </p:cNvPr>
          <p:cNvSpPr/>
          <p:nvPr/>
        </p:nvSpPr>
        <p:spPr>
          <a:xfrm>
            <a:off x="6874400" y="776874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A6EB0A-A1CA-08EF-3704-27D8F0176FE7}"/>
              </a:ext>
            </a:extLst>
          </p:cNvPr>
          <p:cNvSpPr txBox="1"/>
          <p:nvPr/>
        </p:nvSpPr>
        <p:spPr>
          <a:xfrm>
            <a:off x="955141" y="1323679"/>
            <a:ext cx="58509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/>
                </a:solidFill>
                <a:latin typeface="Montserrat" pitchFamily="2" charset="77"/>
              </a:rPr>
              <a:t>You need a piece of cardboard that is 1 inch by 4 inches. Use a ruler to measure your piece of cardboard and see if it is the correct size.</a:t>
            </a:r>
          </a:p>
          <a:p>
            <a:endParaRPr lang="en-US" sz="24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BF2E9C4-B50C-8FC6-668A-05EF9B0ECDF2}"/>
              </a:ext>
            </a:extLst>
          </p:cNvPr>
          <p:cNvSpPr/>
          <p:nvPr/>
        </p:nvSpPr>
        <p:spPr>
          <a:xfrm>
            <a:off x="464137" y="1801206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E333A399-4290-60D1-3F90-404A7427961F}"/>
              </a:ext>
            </a:extLst>
          </p:cNvPr>
          <p:cNvSpPr txBox="1"/>
          <p:nvPr/>
        </p:nvSpPr>
        <p:spPr>
          <a:xfrm>
            <a:off x="529820" y="1856025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F48CCF-2876-6B10-483F-F3B0FFAEF0D9}"/>
              </a:ext>
            </a:extLst>
          </p:cNvPr>
          <p:cNvSpPr/>
          <p:nvPr/>
        </p:nvSpPr>
        <p:spPr>
          <a:xfrm>
            <a:off x="468085" y="3119357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5CE3C6F0-4478-9A3B-C88C-B45D4A026202}"/>
              </a:ext>
            </a:extLst>
          </p:cNvPr>
          <p:cNvSpPr txBox="1"/>
          <p:nvPr/>
        </p:nvSpPr>
        <p:spPr>
          <a:xfrm>
            <a:off x="517726" y="3158134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2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CF1900F-459A-8E7D-0B2E-9ED6F10DED7C}"/>
              </a:ext>
            </a:extLst>
          </p:cNvPr>
          <p:cNvSpPr/>
          <p:nvPr/>
        </p:nvSpPr>
        <p:spPr>
          <a:xfrm>
            <a:off x="468085" y="4224395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5DFA7F0A-90EC-C38D-05E6-F2C201C804D5}"/>
              </a:ext>
            </a:extLst>
          </p:cNvPr>
          <p:cNvSpPr txBox="1"/>
          <p:nvPr/>
        </p:nvSpPr>
        <p:spPr>
          <a:xfrm>
            <a:off x="517726" y="4263172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3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FF8AA21-5F5B-D586-2CF8-C6B6D97B5C92}"/>
              </a:ext>
            </a:extLst>
          </p:cNvPr>
          <p:cNvSpPr/>
          <p:nvPr/>
        </p:nvSpPr>
        <p:spPr>
          <a:xfrm>
            <a:off x="476231" y="5211719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FDB36B79-0E5C-A523-3027-84308EA3C1EF}"/>
              </a:ext>
            </a:extLst>
          </p:cNvPr>
          <p:cNvSpPr txBox="1"/>
          <p:nvPr/>
        </p:nvSpPr>
        <p:spPr>
          <a:xfrm>
            <a:off x="509830" y="5250496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4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A92F6-40A1-C761-6985-D9FE6B2D0A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9757" y="1974517"/>
            <a:ext cx="4837141" cy="3224760"/>
          </a:xfrm>
          <a:prstGeom prst="roundRect">
            <a:avLst/>
          </a:prstGeom>
          <a:effectLst>
            <a:outerShdw blurRad="1016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2446A83-AEF3-3F04-F82E-CB7CE25BBAAB}"/>
              </a:ext>
            </a:extLst>
          </p:cNvPr>
          <p:cNvSpPr txBox="1"/>
          <p:nvPr/>
        </p:nvSpPr>
        <p:spPr>
          <a:xfrm>
            <a:off x="912189" y="3043780"/>
            <a:ext cx="5893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chemeClr val="bg1"/>
                </a:solidFill>
                <a:latin typeface="Montserrat" pitchFamily="2" charset="77"/>
              </a:rPr>
              <a:t>Use the hole punch to punch a hole near one end of the cardboard.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65B7FD-9417-0FDF-C57A-4447C19FF199}"/>
              </a:ext>
            </a:extLst>
          </p:cNvPr>
          <p:cNvSpPr txBox="1"/>
          <p:nvPr/>
        </p:nvSpPr>
        <p:spPr>
          <a:xfrm>
            <a:off x="955141" y="4255115"/>
            <a:ext cx="5893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chemeClr val="bg1"/>
                </a:solidFill>
                <a:latin typeface="Montserrat" pitchFamily="2" charset="77"/>
              </a:rPr>
              <a:t>Fold the piece of cardboard in half.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141627-F58B-238F-2C56-F49B00AB44E0}"/>
              </a:ext>
            </a:extLst>
          </p:cNvPr>
          <p:cNvSpPr txBox="1"/>
          <p:nvPr/>
        </p:nvSpPr>
        <p:spPr>
          <a:xfrm>
            <a:off x="955141" y="5199277"/>
            <a:ext cx="5893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/>
                </a:solidFill>
                <a:latin typeface="Montserrat" pitchFamily="2" charset="77"/>
              </a:rPr>
              <a:t>Punch a hole through the other side.</a:t>
            </a:r>
          </a:p>
        </p:txBody>
      </p:sp>
    </p:spTree>
    <p:extLst>
      <p:ext uri="{BB962C8B-B14F-4D97-AF65-F5344CB8AC3E}">
        <p14:creationId xmlns:p14="http://schemas.microsoft.com/office/powerpoint/2010/main" val="14000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35BE0E-C608-D8F2-9CD7-124AB1593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035323-6B53-9DB1-4E5B-4EFF2BC8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421045" cy="859429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2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B9005B9C-A777-4FC5-9172-E82543693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B3117E-768C-D203-6D80-2FEF4B67B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E9D9F6-7C71-E7F2-0D4E-815C66D72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C9D5EB9-980F-A608-8783-5349E262E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3F98A9C-199B-0EB0-F1B3-4350EDAFF281}"/>
              </a:ext>
            </a:extLst>
          </p:cNvPr>
          <p:cNvSpPr txBox="1">
            <a:spLocks/>
          </p:cNvSpPr>
          <p:nvPr/>
        </p:nvSpPr>
        <p:spPr>
          <a:xfrm>
            <a:off x="4123004" y="117656"/>
            <a:ext cx="4537050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Start to Construct!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91CB28-E451-72B0-ECB7-10E9F71D229C}"/>
              </a:ext>
            </a:extLst>
          </p:cNvPr>
          <p:cNvCxnSpPr>
            <a:cxnSpLocks/>
          </p:cNvCxnSpPr>
          <p:nvPr/>
        </p:nvCxnSpPr>
        <p:spPr>
          <a:xfrm>
            <a:off x="4123004" y="892928"/>
            <a:ext cx="4105331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6ADD57BE-2954-CE00-C958-1A809BCDE055}"/>
              </a:ext>
            </a:extLst>
          </p:cNvPr>
          <p:cNvSpPr/>
          <p:nvPr/>
        </p:nvSpPr>
        <p:spPr>
          <a:xfrm>
            <a:off x="8228335" y="758179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C3C7E-2BA4-EE27-7309-5C8B4D9A0F2F}"/>
              </a:ext>
            </a:extLst>
          </p:cNvPr>
          <p:cNvSpPr txBox="1"/>
          <p:nvPr/>
        </p:nvSpPr>
        <p:spPr>
          <a:xfrm>
            <a:off x="1018146" y="1668201"/>
            <a:ext cx="51254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chemeClr val="bg1"/>
                </a:solidFill>
                <a:latin typeface="Montserrat" pitchFamily="2" charset="77"/>
              </a:rPr>
              <a:t>Place a piece of tape along the folded edge of the cardboard to reinforce it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309DF21-9FDC-F69F-80A4-13E6DD7EC5B8}"/>
              </a:ext>
            </a:extLst>
          </p:cNvPr>
          <p:cNvSpPr/>
          <p:nvPr/>
        </p:nvSpPr>
        <p:spPr>
          <a:xfrm>
            <a:off x="485963" y="1986403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2CECAFBD-5D7B-B799-92CD-4E9ACFDA49C7}"/>
              </a:ext>
            </a:extLst>
          </p:cNvPr>
          <p:cNvSpPr txBox="1"/>
          <p:nvPr/>
        </p:nvSpPr>
        <p:spPr>
          <a:xfrm>
            <a:off x="533717" y="2023293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5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850886A-D801-F03C-CE0C-E7BCE35C0674}"/>
              </a:ext>
            </a:extLst>
          </p:cNvPr>
          <p:cNvSpPr/>
          <p:nvPr/>
        </p:nvSpPr>
        <p:spPr>
          <a:xfrm>
            <a:off x="410247" y="3497177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A9E3D1D6-22F3-402F-F9FA-A2B5998B2E74}"/>
              </a:ext>
            </a:extLst>
          </p:cNvPr>
          <p:cNvSpPr txBox="1"/>
          <p:nvPr/>
        </p:nvSpPr>
        <p:spPr>
          <a:xfrm>
            <a:off x="459888" y="3535954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6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704BC0A-7361-27D7-C1F3-7FD59AD7C41E}"/>
              </a:ext>
            </a:extLst>
          </p:cNvPr>
          <p:cNvSpPr/>
          <p:nvPr/>
        </p:nvSpPr>
        <p:spPr>
          <a:xfrm>
            <a:off x="436322" y="4950108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DA2B3A01-45E9-9CE0-227F-21A969D38B28}"/>
              </a:ext>
            </a:extLst>
          </p:cNvPr>
          <p:cNvSpPr txBox="1"/>
          <p:nvPr/>
        </p:nvSpPr>
        <p:spPr>
          <a:xfrm>
            <a:off x="485963" y="4988885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7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2163DE-5CAF-C0B4-0D6A-8153B16F08C8}"/>
              </a:ext>
            </a:extLst>
          </p:cNvPr>
          <p:cNvSpPr txBox="1"/>
          <p:nvPr/>
        </p:nvSpPr>
        <p:spPr>
          <a:xfrm>
            <a:off x="942430" y="3173801"/>
            <a:ext cx="51254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chemeClr val="bg1"/>
                </a:solidFill>
                <a:latin typeface="Montserrat" pitchFamily="2" charset="77"/>
              </a:rPr>
              <a:t>Tape the folded bracket to the dowel rod about 2-3 inches from one end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351CF7-B325-30B3-57DB-CFE51AAB5BA3}"/>
              </a:ext>
            </a:extLst>
          </p:cNvPr>
          <p:cNvSpPr txBox="1"/>
          <p:nvPr/>
        </p:nvSpPr>
        <p:spPr>
          <a:xfrm>
            <a:off x="968505" y="4592639"/>
            <a:ext cx="51254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/>
                </a:solidFill>
                <a:latin typeface="Montserrat" pitchFamily="2" charset="77"/>
              </a:rPr>
              <a:t>Use additional tape to secure the bracket firmly so it does not move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64BEC5-C2B8-98E6-77D5-2E226067B1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6889" y="1826166"/>
            <a:ext cx="5143500" cy="3429000"/>
          </a:xfrm>
          <a:prstGeom prst="round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443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1F26FE-2D45-5C02-18A6-F8B876B28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870C155-B7D1-2F58-902B-73B83F15F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421045" cy="859429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3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41B4A903-0114-D9AF-6564-F3DEFA0E5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19FD260-32BD-C628-F5DE-F1C179B6B7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9B50B7-43DB-B67E-4544-7B3DD48FE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2722685C-5E38-1A29-AAEB-607F7A33A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DD492AD-2543-43DC-A5E8-EC391D41D075}"/>
              </a:ext>
            </a:extLst>
          </p:cNvPr>
          <p:cNvSpPr txBox="1">
            <a:spLocks/>
          </p:cNvSpPr>
          <p:nvPr/>
        </p:nvSpPr>
        <p:spPr>
          <a:xfrm>
            <a:off x="3683807" y="139877"/>
            <a:ext cx="5415443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Create the Reel Handle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671430-DACC-F3A4-44E4-BB5EE646E379}"/>
              </a:ext>
            </a:extLst>
          </p:cNvPr>
          <p:cNvCxnSpPr>
            <a:cxnSpLocks/>
          </p:cNvCxnSpPr>
          <p:nvPr/>
        </p:nvCxnSpPr>
        <p:spPr>
          <a:xfrm>
            <a:off x="3818204" y="862210"/>
            <a:ext cx="489549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11EA1257-1571-D7B2-0E6B-BB15BE1E2134}"/>
              </a:ext>
            </a:extLst>
          </p:cNvPr>
          <p:cNvSpPr/>
          <p:nvPr/>
        </p:nvSpPr>
        <p:spPr>
          <a:xfrm>
            <a:off x="8736541" y="710552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875C90-2322-A85E-826F-7F54E7EC8F5C}"/>
              </a:ext>
            </a:extLst>
          </p:cNvPr>
          <p:cNvSpPr txBox="1"/>
          <p:nvPr/>
        </p:nvSpPr>
        <p:spPr>
          <a:xfrm>
            <a:off x="947009" y="1349971"/>
            <a:ext cx="5622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Montserrat" pitchFamily="2" charset="77"/>
              </a:rPr>
              <a:t>Cut a 6-inch section from the drinking straw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F6FF648-A407-4275-1912-D401F98C91A3}"/>
              </a:ext>
            </a:extLst>
          </p:cNvPr>
          <p:cNvSpPr/>
          <p:nvPr/>
        </p:nvSpPr>
        <p:spPr>
          <a:xfrm>
            <a:off x="468085" y="1572548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6B5F826B-2E02-895C-AF89-E8A89547AF7C}"/>
              </a:ext>
            </a:extLst>
          </p:cNvPr>
          <p:cNvSpPr txBox="1"/>
          <p:nvPr/>
        </p:nvSpPr>
        <p:spPr>
          <a:xfrm>
            <a:off x="497910" y="1627367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8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9A600CC-6802-F5E5-0D74-DCA6780208CB}"/>
              </a:ext>
            </a:extLst>
          </p:cNvPr>
          <p:cNvSpPr/>
          <p:nvPr/>
        </p:nvSpPr>
        <p:spPr>
          <a:xfrm>
            <a:off x="468085" y="3094715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4C7AAF6E-DF77-8D1D-C6CE-DF522377A7C5}"/>
              </a:ext>
            </a:extLst>
          </p:cNvPr>
          <p:cNvSpPr txBox="1"/>
          <p:nvPr/>
        </p:nvSpPr>
        <p:spPr>
          <a:xfrm>
            <a:off x="517726" y="3133492"/>
            <a:ext cx="32063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9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AED104B-F2AB-6DEC-2932-BAC8C3F068C3}"/>
              </a:ext>
            </a:extLst>
          </p:cNvPr>
          <p:cNvSpPr/>
          <p:nvPr/>
        </p:nvSpPr>
        <p:spPr>
          <a:xfrm>
            <a:off x="468085" y="4803324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712E7F14-FC54-B7D2-2515-E82B291FE969}"/>
              </a:ext>
            </a:extLst>
          </p:cNvPr>
          <p:cNvSpPr txBox="1"/>
          <p:nvPr/>
        </p:nvSpPr>
        <p:spPr>
          <a:xfrm>
            <a:off x="447893" y="4860303"/>
            <a:ext cx="56736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10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C12547-9C67-0C93-C850-2EEC39538B9C}"/>
              </a:ext>
            </a:extLst>
          </p:cNvPr>
          <p:cNvSpPr txBox="1"/>
          <p:nvPr/>
        </p:nvSpPr>
        <p:spPr>
          <a:xfrm>
            <a:off x="912189" y="2755254"/>
            <a:ext cx="51254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Montserrat" pitchFamily="2" charset="77"/>
              </a:rPr>
              <a:t>Bend the straw about 1/3 from the end to form a right angle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3284B0-21A1-088B-9466-03CBFF1CED34}"/>
              </a:ext>
            </a:extLst>
          </p:cNvPr>
          <p:cNvSpPr txBox="1"/>
          <p:nvPr/>
        </p:nvSpPr>
        <p:spPr>
          <a:xfrm>
            <a:off x="927122" y="4686767"/>
            <a:ext cx="55133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Montserrat" pitchFamily="2" charset="77"/>
              </a:rPr>
              <a:t>Tape the bend so the straw keeps its L-shape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E7BDA9-63D0-0A30-B9E3-20915ABAF8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7774" y="1819625"/>
            <a:ext cx="5080017" cy="3386678"/>
          </a:xfrm>
          <a:prstGeom prst="round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63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FF4AA6-3000-19DD-8F5C-6EAC96C94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BFA3F4-B1F2-A08D-2168-DCE6F8A6E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980841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4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BBF10DF8-9F86-32F1-4159-7815BF9AF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825434-2922-C0E7-0298-6CC60901F1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91E1940-1B19-0DF3-0F62-0E58FDF86F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DA73CE6D-8029-43D0-B7EA-934E48F71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7334C1-0AB6-DD49-1CDE-0B6D2032ACDF}"/>
              </a:ext>
            </a:extLst>
          </p:cNvPr>
          <p:cNvSpPr txBox="1">
            <a:spLocks/>
          </p:cNvSpPr>
          <p:nvPr/>
        </p:nvSpPr>
        <p:spPr>
          <a:xfrm>
            <a:off x="3683807" y="139877"/>
            <a:ext cx="5415443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Install the Reel Handle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4B9ABC-2D4E-3D0A-756A-4A7E820FDB7A}"/>
              </a:ext>
            </a:extLst>
          </p:cNvPr>
          <p:cNvCxnSpPr>
            <a:cxnSpLocks/>
          </p:cNvCxnSpPr>
          <p:nvPr/>
        </p:nvCxnSpPr>
        <p:spPr>
          <a:xfrm>
            <a:off x="3818204" y="862210"/>
            <a:ext cx="4895490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8A20D9D3-476F-AD10-F071-F075266C8765}"/>
              </a:ext>
            </a:extLst>
          </p:cNvPr>
          <p:cNvSpPr/>
          <p:nvPr/>
        </p:nvSpPr>
        <p:spPr>
          <a:xfrm>
            <a:off x="8736541" y="710552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0221D1-FBFC-5AB5-4DA1-38BF7EB244FA}"/>
              </a:ext>
            </a:extLst>
          </p:cNvPr>
          <p:cNvSpPr txBox="1"/>
          <p:nvPr/>
        </p:nvSpPr>
        <p:spPr>
          <a:xfrm>
            <a:off x="965822" y="1392000"/>
            <a:ext cx="5622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chemeClr val="bg1"/>
                </a:solidFill>
                <a:latin typeface="Montserrat" pitchFamily="2" charset="77"/>
              </a:rPr>
              <a:t>Insert the straight end of the straw through the two holes in the cardboard bracket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C0D7C0C-1276-C3B1-C68C-3CF1F0EB1B1C}"/>
              </a:ext>
            </a:extLst>
          </p:cNvPr>
          <p:cNvSpPr/>
          <p:nvPr/>
        </p:nvSpPr>
        <p:spPr>
          <a:xfrm>
            <a:off x="462029" y="1702000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598E1709-3A60-1333-6189-91100CCED384}"/>
              </a:ext>
            </a:extLst>
          </p:cNvPr>
          <p:cNvSpPr txBox="1"/>
          <p:nvPr/>
        </p:nvSpPr>
        <p:spPr>
          <a:xfrm>
            <a:off x="491854" y="1756819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11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EF2FBDC-C30C-5BD2-741A-8848D206D03F}"/>
              </a:ext>
            </a:extLst>
          </p:cNvPr>
          <p:cNvSpPr/>
          <p:nvPr/>
        </p:nvSpPr>
        <p:spPr>
          <a:xfrm>
            <a:off x="468085" y="3184360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B682B0EA-3207-70AD-7E25-D7D4964AE488}"/>
              </a:ext>
            </a:extLst>
          </p:cNvPr>
          <p:cNvSpPr txBox="1"/>
          <p:nvPr/>
        </p:nvSpPr>
        <p:spPr>
          <a:xfrm>
            <a:off x="468085" y="3243722"/>
            <a:ext cx="58004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12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1BF1980-BD3E-22F4-EDAE-C909D650A85F}"/>
              </a:ext>
            </a:extLst>
          </p:cNvPr>
          <p:cNvSpPr/>
          <p:nvPr/>
        </p:nvSpPr>
        <p:spPr>
          <a:xfrm>
            <a:off x="462192" y="4683971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17E06199-F664-4550-E897-F3F639EEFD47}"/>
              </a:ext>
            </a:extLst>
          </p:cNvPr>
          <p:cNvSpPr txBox="1"/>
          <p:nvPr/>
        </p:nvSpPr>
        <p:spPr>
          <a:xfrm>
            <a:off x="476814" y="4750801"/>
            <a:ext cx="56736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13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5CBF70-6969-F926-0F54-9D9FBA696705}"/>
              </a:ext>
            </a:extLst>
          </p:cNvPr>
          <p:cNvSpPr txBox="1"/>
          <p:nvPr/>
        </p:nvSpPr>
        <p:spPr>
          <a:xfrm>
            <a:off x="971714" y="2901514"/>
            <a:ext cx="5513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/>
                </a:solidFill>
                <a:latin typeface="Montserrat" pitchFamily="2" charset="77"/>
              </a:rPr>
              <a:t>Position the bent handle on the left or right side, depending on student preference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FE2270-7737-FCB7-FFC9-727194FA51A6}"/>
              </a:ext>
            </a:extLst>
          </p:cNvPr>
          <p:cNvSpPr txBox="1"/>
          <p:nvPr/>
        </p:nvSpPr>
        <p:spPr>
          <a:xfrm>
            <a:off x="965822" y="4523373"/>
            <a:ext cx="5669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chemeClr val="bg1"/>
                </a:solidFill>
                <a:latin typeface="Montserrat" pitchFamily="2" charset="77"/>
              </a:rPr>
              <a:t>Spin the handle to check that it turns freely. If needed, widen the holes slightly using a pencil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D1D52C-BEEA-5C8E-A1F4-0C48EE43C9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2493" y="1877451"/>
            <a:ext cx="4974405" cy="3316270"/>
          </a:xfrm>
          <a:prstGeom prst="round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125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FF064-1D74-02F1-FBC2-81A505C62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7C04930-0054-0832-6304-A8770E283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532606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5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E7F5D211-AC4C-D65C-60FE-07EDA781D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A2D1C8-E352-16F2-5506-BD4A97275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28B07A4-8F18-12F9-4551-EDF06EB20C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4BD322B-202A-6203-56D5-693F834D5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82AFBBE-98C9-25D3-F3BC-A2C4F4AB6CFF}"/>
              </a:ext>
            </a:extLst>
          </p:cNvPr>
          <p:cNvSpPr txBox="1">
            <a:spLocks/>
          </p:cNvSpPr>
          <p:nvPr/>
        </p:nvSpPr>
        <p:spPr>
          <a:xfrm>
            <a:off x="3683807" y="139877"/>
            <a:ext cx="5415443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Secure the Reel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7D960F-877C-717E-80B4-5F8F3422F36E}"/>
              </a:ext>
            </a:extLst>
          </p:cNvPr>
          <p:cNvCxnSpPr>
            <a:cxnSpLocks/>
          </p:cNvCxnSpPr>
          <p:nvPr/>
        </p:nvCxnSpPr>
        <p:spPr>
          <a:xfrm>
            <a:off x="3818204" y="862210"/>
            <a:ext cx="3425278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4E0F3142-B866-1AB9-0FD9-94D332A878DE}"/>
              </a:ext>
            </a:extLst>
          </p:cNvPr>
          <p:cNvSpPr/>
          <p:nvPr/>
        </p:nvSpPr>
        <p:spPr>
          <a:xfrm>
            <a:off x="7243482" y="728434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5B6DCD-5D32-1D94-EA2D-2E49FF331B92}"/>
              </a:ext>
            </a:extLst>
          </p:cNvPr>
          <p:cNvSpPr txBox="1"/>
          <p:nvPr/>
        </p:nvSpPr>
        <p:spPr>
          <a:xfrm>
            <a:off x="990150" y="2012092"/>
            <a:ext cx="58507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chemeClr val="bg1"/>
                </a:solidFill>
                <a:latin typeface="Montserrat" pitchFamily="2" charset="77"/>
              </a:rPr>
              <a:t>Wrap a small piece of tape around the straw on the opposite side of the handle (this prevents the straw from sliding out while allowing it to spin)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04351A2-193A-CAAB-9F94-2B3B26753A01}"/>
              </a:ext>
            </a:extLst>
          </p:cNvPr>
          <p:cNvSpPr/>
          <p:nvPr/>
        </p:nvSpPr>
        <p:spPr>
          <a:xfrm>
            <a:off x="474118" y="2910951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804E1B78-A79A-9054-A256-DBF5B6ABEDAE}"/>
              </a:ext>
            </a:extLst>
          </p:cNvPr>
          <p:cNvSpPr txBox="1"/>
          <p:nvPr/>
        </p:nvSpPr>
        <p:spPr>
          <a:xfrm>
            <a:off x="468085" y="2947841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14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544817-256F-7243-0E12-CE0C825AFE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2493" y="1877451"/>
            <a:ext cx="4974405" cy="3316270"/>
          </a:xfrm>
          <a:prstGeom prst="round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802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8E299D-0968-1D4C-DF3A-729E0F7E4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604960-340E-3C6E-C0D2-51C67BA90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532606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6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060E0A59-118D-3106-5205-C3B6E45BC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82818A-0E2C-023E-EA4F-C16685C73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9A8951-EBDE-2962-480E-0597274274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958F85DD-CC0E-6037-91B6-31DB25858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B7BE88-673C-3021-4F84-A54CAD571FBA}"/>
              </a:ext>
            </a:extLst>
          </p:cNvPr>
          <p:cNvSpPr txBox="1">
            <a:spLocks/>
          </p:cNvSpPr>
          <p:nvPr/>
        </p:nvSpPr>
        <p:spPr>
          <a:xfrm>
            <a:off x="3773453" y="139877"/>
            <a:ext cx="5415443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Add Line Guides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1B32FF-D63E-F6B6-72BC-7593700AEF12}"/>
              </a:ext>
            </a:extLst>
          </p:cNvPr>
          <p:cNvCxnSpPr>
            <a:cxnSpLocks/>
          </p:cNvCxnSpPr>
          <p:nvPr/>
        </p:nvCxnSpPr>
        <p:spPr>
          <a:xfrm>
            <a:off x="3818204" y="862210"/>
            <a:ext cx="3425278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1EE22E61-8916-5D87-DEDC-87BB9D82EB0F}"/>
              </a:ext>
            </a:extLst>
          </p:cNvPr>
          <p:cNvSpPr/>
          <p:nvPr/>
        </p:nvSpPr>
        <p:spPr>
          <a:xfrm>
            <a:off x="7243482" y="728434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102EFF-8109-EF45-4628-11BB1A42CFFC}"/>
              </a:ext>
            </a:extLst>
          </p:cNvPr>
          <p:cNvSpPr txBox="1"/>
          <p:nvPr/>
        </p:nvSpPr>
        <p:spPr>
          <a:xfrm>
            <a:off x="1024503" y="1487922"/>
            <a:ext cx="58507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Montserrat" pitchFamily="2" charset="77"/>
              </a:rPr>
              <a:t>Cut two 1-inch pieces from the remaining straw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76C4227-5719-B3CC-CF06-BF94F2DB8AFE}"/>
              </a:ext>
            </a:extLst>
          </p:cNvPr>
          <p:cNvSpPr/>
          <p:nvPr/>
        </p:nvSpPr>
        <p:spPr>
          <a:xfrm>
            <a:off x="448551" y="1713910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AD641BB7-3EC4-42B3-069E-0AE9979511C4}"/>
              </a:ext>
            </a:extLst>
          </p:cNvPr>
          <p:cNvSpPr txBox="1"/>
          <p:nvPr/>
        </p:nvSpPr>
        <p:spPr>
          <a:xfrm>
            <a:off x="442518" y="1750800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latin typeface="Montserrat"/>
              </a:rPr>
              <a:t>15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D7B138-0122-F3FD-6133-7874B65417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7049" y="1870049"/>
            <a:ext cx="4766130" cy="3177420"/>
          </a:xfrm>
          <a:prstGeom prst="round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8471F09-DC26-61E5-F809-BA7F486DF22F}"/>
              </a:ext>
            </a:extLst>
          </p:cNvPr>
          <p:cNvSpPr txBox="1"/>
          <p:nvPr/>
        </p:nvSpPr>
        <p:spPr>
          <a:xfrm>
            <a:off x="1024504" y="3260543"/>
            <a:ext cx="58507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Montserrat" pitchFamily="2" charset="77"/>
              </a:rPr>
              <a:t>Tape one guide near the tip of the dowel rod and one close to the reel. These guides help keep the string aligned as it winds 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CC156D3-5B7C-8F1F-96E8-7293486B4338}"/>
              </a:ext>
            </a:extLst>
          </p:cNvPr>
          <p:cNvSpPr/>
          <p:nvPr/>
        </p:nvSpPr>
        <p:spPr>
          <a:xfrm>
            <a:off x="448551" y="3894077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Box 30">
            <a:extLst>
              <a:ext uri="{FF2B5EF4-FFF2-40B4-BE49-F238E27FC236}">
                <a16:creationId xmlns:a16="http://schemas.microsoft.com/office/drawing/2014/main" id="{55DF03A6-FDB8-56EB-D33D-F501FB45AB5E}"/>
              </a:ext>
            </a:extLst>
          </p:cNvPr>
          <p:cNvSpPr txBox="1"/>
          <p:nvPr/>
        </p:nvSpPr>
        <p:spPr>
          <a:xfrm>
            <a:off x="442518" y="3930967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16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5506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31124E-F1C1-5C5A-DADC-0C1B6ABB1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C6DE06B-CD48-2DBB-5FF4-611E51C3C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532606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7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8828C0FE-5B5E-139C-CDCD-563143FF4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8326BA-221D-1093-F67C-D9BCCAD07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956739-7D44-CB8E-37C7-912E50EEC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FFCF2A3-01AE-7084-5C42-8595A8A56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2970F6A-9CF4-E519-1BB0-B1C53F69E130}"/>
              </a:ext>
            </a:extLst>
          </p:cNvPr>
          <p:cNvSpPr txBox="1">
            <a:spLocks/>
          </p:cNvSpPr>
          <p:nvPr/>
        </p:nvSpPr>
        <p:spPr>
          <a:xfrm>
            <a:off x="3150750" y="152122"/>
            <a:ext cx="6593118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Add the Fishing Line and Hook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850D5A-5AC9-1021-5DF8-AED1A0AF9E11}"/>
              </a:ext>
            </a:extLst>
          </p:cNvPr>
          <p:cNvCxnSpPr>
            <a:cxnSpLocks/>
          </p:cNvCxnSpPr>
          <p:nvPr/>
        </p:nvCxnSpPr>
        <p:spPr>
          <a:xfrm>
            <a:off x="3150750" y="862210"/>
            <a:ext cx="6593118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3047A127-60B7-05A7-A3A9-C5239184A848}"/>
              </a:ext>
            </a:extLst>
          </p:cNvPr>
          <p:cNvSpPr/>
          <p:nvPr/>
        </p:nvSpPr>
        <p:spPr>
          <a:xfrm>
            <a:off x="9743868" y="703429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4239DF-E81B-9025-CF4B-CF168F490E03}"/>
              </a:ext>
            </a:extLst>
          </p:cNvPr>
          <p:cNvSpPr txBox="1"/>
          <p:nvPr/>
        </p:nvSpPr>
        <p:spPr>
          <a:xfrm>
            <a:off x="1068330" y="1495742"/>
            <a:ext cx="551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chemeClr val="bg1"/>
                </a:solidFill>
                <a:latin typeface="Montserrat" pitchFamily="2" charset="77"/>
              </a:rPr>
              <a:t>Thread the string through the straw guides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E9C1C75-4869-1A6C-865E-03CAF8DB6D06}"/>
              </a:ext>
            </a:extLst>
          </p:cNvPr>
          <p:cNvSpPr/>
          <p:nvPr/>
        </p:nvSpPr>
        <p:spPr>
          <a:xfrm>
            <a:off x="470464" y="1601888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0E89E25D-8C91-F785-5621-685E352A82F6}"/>
              </a:ext>
            </a:extLst>
          </p:cNvPr>
          <p:cNvSpPr txBox="1"/>
          <p:nvPr/>
        </p:nvSpPr>
        <p:spPr>
          <a:xfrm>
            <a:off x="464431" y="1638778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15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B3D945-F2D0-B26C-A1C2-D5A8269CE99D}"/>
              </a:ext>
            </a:extLst>
          </p:cNvPr>
          <p:cNvSpPr txBox="1"/>
          <p:nvPr/>
        </p:nvSpPr>
        <p:spPr>
          <a:xfrm>
            <a:off x="1046417" y="2786498"/>
            <a:ext cx="55187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/>
                </a:solidFill>
                <a:latin typeface="Montserrat" pitchFamily="2" charset="77"/>
              </a:rPr>
              <a:t>Tape one guide near the tip of the dowel rod and one close to the reel. These guides help keep the string aligned as it winds 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8A99FCC-599B-D353-9A4D-FAABEAE64B16}"/>
              </a:ext>
            </a:extLst>
          </p:cNvPr>
          <p:cNvSpPr/>
          <p:nvPr/>
        </p:nvSpPr>
        <p:spPr>
          <a:xfrm>
            <a:off x="448551" y="3421869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Box 30">
            <a:extLst>
              <a:ext uri="{FF2B5EF4-FFF2-40B4-BE49-F238E27FC236}">
                <a16:creationId xmlns:a16="http://schemas.microsoft.com/office/drawing/2014/main" id="{3C9D0651-CD15-491F-BC3E-E4B152016343}"/>
              </a:ext>
            </a:extLst>
          </p:cNvPr>
          <p:cNvSpPr txBox="1"/>
          <p:nvPr/>
        </p:nvSpPr>
        <p:spPr>
          <a:xfrm>
            <a:off x="442518" y="3458759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16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27825E-3CEE-E6EB-C542-5578D1778F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7553" y="2199536"/>
            <a:ext cx="4989613" cy="3326408"/>
          </a:xfrm>
          <a:prstGeom prst="round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295D560-853F-3FC9-412B-5020051043C6}"/>
              </a:ext>
            </a:extLst>
          </p:cNvPr>
          <p:cNvSpPr txBox="1"/>
          <p:nvPr/>
        </p:nvSpPr>
        <p:spPr>
          <a:xfrm>
            <a:off x="1046417" y="5037494"/>
            <a:ext cx="5518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bg1"/>
                </a:solidFill>
                <a:latin typeface="Montserrat" pitchFamily="2" charset="77"/>
              </a:rPr>
              <a:t>Tie the magnet to the free end of the string</a:t>
            </a:r>
            <a:r>
              <a:rPr lang="en-US" altLang="en-US" sz="2400" dirty="0">
                <a:latin typeface="Montserrat" pitchFamily="2" charset="77"/>
              </a:rPr>
              <a:t>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CB072C2-0D73-F3A8-7FE9-B6893486F7A5}"/>
              </a:ext>
            </a:extLst>
          </p:cNvPr>
          <p:cNvSpPr/>
          <p:nvPr/>
        </p:nvSpPr>
        <p:spPr>
          <a:xfrm>
            <a:off x="470464" y="5133407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id="{C181E814-5DD3-FABD-7CB6-A5802B210DDF}"/>
              </a:ext>
            </a:extLst>
          </p:cNvPr>
          <p:cNvSpPr txBox="1"/>
          <p:nvPr/>
        </p:nvSpPr>
        <p:spPr>
          <a:xfrm>
            <a:off x="464431" y="5170297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17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7431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98893-D71C-E3CE-886A-355CF4493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661E933-9815-818B-8C84-B7E93DDED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532606" cy="859429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8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C20C3B25-0BD8-26D8-3005-639D3618C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E2D963-43EC-CCCC-564D-223766A8A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FB679CC-1D13-7E22-36BE-6FA260849A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FB7FF2F2-9DB4-EB0F-D959-6AA7D8ACD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162BAF-3417-3A98-CA3C-AEFE4CAE3024}"/>
              </a:ext>
            </a:extLst>
          </p:cNvPr>
          <p:cNvSpPr txBox="1">
            <a:spLocks/>
          </p:cNvSpPr>
          <p:nvPr/>
        </p:nvSpPr>
        <p:spPr>
          <a:xfrm>
            <a:off x="2765509" y="144659"/>
            <a:ext cx="7956162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Test and Adjust the Reel Machine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92B1503-1E33-DBB6-DB85-A291857038D7}"/>
              </a:ext>
            </a:extLst>
          </p:cNvPr>
          <p:cNvCxnSpPr>
            <a:cxnSpLocks/>
          </p:cNvCxnSpPr>
          <p:nvPr/>
        </p:nvCxnSpPr>
        <p:spPr>
          <a:xfrm>
            <a:off x="2765509" y="862210"/>
            <a:ext cx="7230056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3D7CCC20-0832-AE54-7B9F-52B6D07A6317}"/>
              </a:ext>
            </a:extLst>
          </p:cNvPr>
          <p:cNvSpPr/>
          <p:nvPr/>
        </p:nvSpPr>
        <p:spPr>
          <a:xfrm>
            <a:off x="9995565" y="700620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994A85-4351-7504-06EE-19F1668B1BBA}"/>
              </a:ext>
            </a:extLst>
          </p:cNvPr>
          <p:cNvSpPr txBox="1"/>
          <p:nvPr/>
        </p:nvSpPr>
        <p:spPr>
          <a:xfrm>
            <a:off x="1451309" y="1810484"/>
            <a:ext cx="49865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>
                <a:solidFill>
                  <a:schemeClr val="bg1"/>
                </a:solidFill>
                <a:latin typeface="Montserrat" pitchFamily="2" charset="77"/>
              </a:rPr>
              <a:t>Turn the handle and observe how the string wraps around the reel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FED17DC-C4FD-B11A-47DE-3E13CB5E29D2}"/>
              </a:ext>
            </a:extLst>
          </p:cNvPr>
          <p:cNvSpPr/>
          <p:nvPr/>
        </p:nvSpPr>
        <p:spPr>
          <a:xfrm>
            <a:off x="872906" y="2027627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6E9EAF4C-3DD0-9648-D6A8-2C4B89918159}"/>
              </a:ext>
            </a:extLst>
          </p:cNvPr>
          <p:cNvSpPr txBox="1"/>
          <p:nvPr/>
        </p:nvSpPr>
        <p:spPr>
          <a:xfrm>
            <a:off x="866873" y="2064517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latin typeface="Montserrat"/>
              </a:rPr>
              <a:t>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7C3D57-5FF9-1659-50D0-4A9FAB78005B}"/>
              </a:ext>
            </a:extLst>
          </p:cNvPr>
          <p:cNvSpPr txBox="1"/>
          <p:nvPr/>
        </p:nvSpPr>
        <p:spPr>
          <a:xfrm>
            <a:off x="1438512" y="4063164"/>
            <a:ext cx="44346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chemeClr val="bg1"/>
                </a:solidFill>
                <a:latin typeface="Montserrat" pitchFamily="2" charset="77"/>
              </a:rPr>
              <a:t>Adjust the string position if it begins to bunch up 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D38DCAA-8253-A8B0-E94E-F5C6CD604403}"/>
              </a:ext>
            </a:extLst>
          </p:cNvPr>
          <p:cNvSpPr/>
          <p:nvPr/>
        </p:nvSpPr>
        <p:spPr>
          <a:xfrm>
            <a:off x="860108" y="4418807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Box 30">
            <a:extLst>
              <a:ext uri="{FF2B5EF4-FFF2-40B4-BE49-F238E27FC236}">
                <a16:creationId xmlns:a16="http://schemas.microsoft.com/office/drawing/2014/main" id="{AB77C011-394C-BC15-7FDA-BCF88B09C820}"/>
              </a:ext>
            </a:extLst>
          </p:cNvPr>
          <p:cNvSpPr txBox="1"/>
          <p:nvPr/>
        </p:nvSpPr>
        <p:spPr>
          <a:xfrm>
            <a:off x="854075" y="4455697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19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2E40AE-6C20-8A1C-B862-3CD3AD9F37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3370" y="1766814"/>
            <a:ext cx="4986557" cy="3324371"/>
          </a:xfrm>
          <a:prstGeom prst="roundRect">
            <a:avLst/>
          </a:prstGeom>
          <a:effectLst>
            <a:outerShdw blurRad="1143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820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700CBF-1808-1E5E-DB1F-5627F6F16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D121F44-AA69-C6C8-4220-64B8AF934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169116"/>
            <a:ext cx="1532606" cy="859429"/>
          </a:xfrm>
        </p:spPr>
        <p:txBody>
          <a:bodyPr>
            <a:norm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Step 9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CF9FF7F7-3706-D853-0E76-25B83E6B1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1" y="182119"/>
            <a:ext cx="1069727" cy="82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6C8D8B-603D-1D35-01B4-41CD3ECE4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6925" y="186891"/>
            <a:ext cx="1659973" cy="469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A4E7B7-B5AC-F2A3-AEDA-DFDDC2F56A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23" y="6173160"/>
            <a:ext cx="2158360" cy="55243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EC85734-CF3F-C03F-7FE4-745CF474F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85" y="2274839"/>
            <a:ext cx="104067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BDD315-21F0-FDF9-BD62-A1861149DF98}"/>
              </a:ext>
            </a:extLst>
          </p:cNvPr>
          <p:cNvSpPr txBox="1">
            <a:spLocks/>
          </p:cNvSpPr>
          <p:nvPr/>
        </p:nvSpPr>
        <p:spPr>
          <a:xfrm>
            <a:off x="4440158" y="106869"/>
            <a:ext cx="3137530" cy="8594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>
                <a:solidFill>
                  <a:schemeClr val="bg1"/>
                </a:solidFill>
                <a:latin typeface="Montserrat" pitchFamily="2" charset="77"/>
              </a:rPr>
              <a:t>Make the Fish</a:t>
            </a:r>
            <a:endParaRPr lang="en-US" sz="32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120411-B3D8-DC06-48C1-1640332B8AB3}"/>
              </a:ext>
            </a:extLst>
          </p:cNvPr>
          <p:cNvCxnSpPr>
            <a:cxnSpLocks/>
          </p:cNvCxnSpPr>
          <p:nvPr/>
        </p:nvCxnSpPr>
        <p:spPr>
          <a:xfrm>
            <a:off x="4374776" y="862210"/>
            <a:ext cx="3202912" cy="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5-Point Star 8">
            <a:extLst>
              <a:ext uri="{FF2B5EF4-FFF2-40B4-BE49-F238E27FC236}">
                <a16:creationId xmlns:a16="http://schemas.microsoft.com/office/drawing/2014/main" id="{8D8D80CA-CA67-9CB3-1025-9D3EC5895669}"/>
              </a:ext>
            </a:extLst>
          </p:cNvPr>
          <p:cNvSpPr/>
          <p:nvPr/>
        </p:nvSpPr>
        <p:spPr>
          <a:xfrm>
            <a:off x="7612207" y="726366"/>
            <a:ext cx="237204" cy="231596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126840-A295-4CBE-E27B-4D5DF77903F6}"/>
              </a:ext>
            </a:extLst>
          </p:cNvPr>
          <p:cNvSpPr txBox="1"/>
          <p:nvPr/>
        </p:nvSpPr>
        <p:spPr>
          <a:xfrm>
            <a:off x="1216775" y="2304291"/>
            <a:ext cx="58507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>
                <a:solidFill>
                  <a:schemeClr val="bg1"/>
                </a:solidFill>
                <a:latin typeface="Montserrat" pitchFamily="2" charset="77"/>
                <a:cs typeface="Times New Roman"/>
              </a:rPr>
              <a:t>Use just enough play dough to shape a fish around a large paper clip 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12DAA5-C627-D548-58BE-980E1FE089C8}"/>
              </a:ext>
            </a:extLst>
          </p:cNvPr>
          <p:cNvSpPr/>
          <p:nvPr/>
        </p:nvSpPr>
        <p:spPr>
          <a:xfrm>
            <a:off x="640822" y="2885400"/>
            <a:ext cx="394463" cy="440871"/>
          </a:xfrm>
          <a:prstGeom prst="ellipse">
            <a:avLst/>
          </a:prstGeom>
          <a:solidFill>
            <a:srgbClr val="ED1C24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6B2BB112-992D-D100-66D7-A4DFCF5BAB63}"/>
              </a:ext>
            </a:extLst>
          </p:cNvPr>
          <p:cNvSpPr txBox="1"/>
          <p:nvPr/>
        </p:nvSpPr>
        <p:spPr>
          <a:xfrm>
            <a:off x="634789" y="2922290"/>
            <a:ext cx="5819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bg1"/>
                </a:solidFill>
                <a:latin typeface="Montserrat"/>
              </a:rPr>
              <a:t>18</a:t>
            </a:r>
            <a:endParaRPr lang="en-US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320745-6A5B-5F44-A867-F061082B3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5987" y="1849068"/>
            <a:ext cx="4869396" cy="3246264"/>
          </a:xfrm>
          <a:prstGeom prst="roundRect">
            <a:avLst/>
          </a:prstGeom>
          <a:effectLst>
            <a:outerShdw blurRad="1270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799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2BEE624-251B-D34A-F736-CF806E28868D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8962" y="332956"/>
            <a:ext cx="5813038" cy="1359043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ED1C24"/>
                </a:solidFill>
                <a:latin typeface="Montserrat" pitchFamily="2" charset="77"/>
              </a:rPr>
              <a:t>You just created a Fishing Pole with a reel! What other machines could you construct that use a reel?</a:t>
            </a:r>
            <a:endParaRPr lang="en-US" sz="2000" b="1" dirty="0">
              <a:solidFill>
                <a:srgbClr val="ED1C24"/>
              </a:solidFill>
              <a:latin typeface="Montserrat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F36E4-1200-71DD-3362-A823F0C5C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70" y="84011"/>
            <a:ext cx="985793" cy="7617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6B28D94-95C9-6901-78E6-81B524106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9204" y="6103310"/>
            <a:ext cx="2058288" cy="5179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5AE958-F4BC-0062-1DA0-9ED02F13A2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527" t="22873" r="2935" b="19516"/>
          <a:stretch>
            <a:fillRect/>
          </a:stretch>
        </p:blipFill>
        <p:spPr>
          <a:xfrm>
            <a:off x="6182224" y="2583174"/>
            <a:ext cx="5923551" cy="26289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0C69AA-97B9-0242-B0F2-6F383E3E46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370" y="1270053"/>
            <a:ext cx="5678172" cy="4637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000" t="-2000" r="-2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5CA758-8213-5017-B07C-60ED842D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F726A04B-6C8A-2FE9-CC7B-C0CC04C8E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5681" y="5985265"/>
            <a:ext cx="915816" cy="7076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287A01-CFA3-5B47-10EB-38B5069A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00" y="2668305"/>
            <a:ext cx="10972800" cy="114300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br>
              <a:rPr lang="en-US" altLang="en-US" b="1" dirty="0">
                <a:solidFill>
                  <a:srgbClr val="C17EB6"/>
                </a:solidFill>
                <a:latin typeface="Montserrat" pitchFamily="2" charset="77"/>
              </a:rPr>
            </a:br>
            <a:br>
              <a:rPr lang="en-US" altLang="en-US" b="1" dirty="0">
                <a:solidFill>
                  <a:srgbClr val="C17EB6"/>
                </a:solidFill>
                <a:latin typeface="Montserrat" pitchFamily="2" charset="77"/>
              </a:rPr>
            </a:br>
            <a:endParaRPr b="1" dirty="0">
              <a:solidFill>
                <a:srgbClr val="C17EB6"/>
              </a:solidFill>
              <a:latin typeface="Montserrat" pitchFamily="2" charset="77"/>
            </a:endParaRPr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5C52C242-0A4D-5194-8519-1FE2F52ED252}"/>
              </a:ext>
            </a:extLst>
          </p:cNvPr>
          <p:cNvSpPr/>
          <p:nvPr/>
        </p:nvSpPr>
        <p:spPr>
          <a:xfrm>
            <a:off x="707439" y="362232"/>
            <a:ext cx="325924" cy="325924"/>
          </a:xfrm>
          <a:prstGeom prst="star5">
            <a:avLst>
              <a:gd name="adj" fmla="val 15886"/>
              <a:gd name="hf" fmla="val 105146"/>
              <a:gd name="vf" fmla="val 110557"/>
            </a:avLst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E6C3D351-55AD-CA94-C852-671D80F8DCED}"/>
              </a:ext>
            </a:extLst>
          </p:cNvPr>
          <p:cNvSpPr/>
          <p:nvPr/>
        </p:nvSpPr>
        <p:spPr>
          <a:xfrm>
            <a:off x="4353360" y="170941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51C660F3-BE39-D431-020D-86DD2852E0E2}"/>
              </a:ext>
            </a:extLst>
          </p:cNvPr>
          <p:cNvSpPr/>
          <p:nvPr/>
        </p:nvSpPr>
        <p:spPr>
          <a:xfrm rot="902708">
            <a:off x="7693798" y="225605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09454746-9B31-56E4-930A-489026C55795}"/>
              </a:ext>
            </a:extLst>
          </p:cNvPr>
          <p:cNvSpPr/>
          <p:nvPr/>
        </p:nvSpPr>
        <p:spPr>
          <a:xfrm rot="20307316">
            <a:off x="1963369" y="302670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4D5AFCB9-60BD-F597-05D0-E4C96EDE01AD}"/>
              </a:ext>
            </a:extLst>
          </p:cNvPr>
          <p:cNvSpPr/>
          <p:nvPr/>
        </p:nvSpPr>
        <p:spPr>
          <a:xfrm rot="2148141">
            <a:off x="6772780" y="1741064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7B8064C5-D97F-8DBE-7C82-233CD24A0269}"/>
              </a:ext>
            </a:extLst>
          </p:cNvPr>
          <p:cNvSpPr/>
          <p:nvPr/>
        </p:nvSpPr>
        <p:spPr>
          <a:xfrm>
            <a:off x="2712588" y="46666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>
            <a:extLst>
              <a:ext uri="{FF2B5EF4-FFF2-40B4-BE49-F238E27FC236}">
                <a16:creationId xmlns:a16="http://schemas.microsoft.com/office/drawing/2014/main" id="{5BF13266-20EB-203E-CA20-FA8B6850AE9F}"/>
              </a:ext>
            </a:extLst>
          </p:cNvPr>
          <p:cNvSpPr/>
          <p:nvPr/>
        </p:nvSpPr>
        <p:spPr>
          <a:xfrm>
            <a:off x="4052185" y="286327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F1FB0815-2EED-A64B-5E0C-7C35B61B75F7}"/>
              </a:ext>
            </a:extLst>
          </p:cNvPr>
          <p:cNvSpPr/>
          <p:nvPr/>
        </p:nvSpPr>
        <p:spPr>
          <a:xfrm rot="902708">
            <a:off x="11648778" y="1289183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>
            <a:extLst>
              <a:ext uri="{FF2B5EF4-FFF2-40B4-BE49-F238E27FC236}">
                <a16:creationId xmlns:a16="http://schemas.microsoft.com/office/drawing/2014/main" id="{8C660D67-1DED-5A4E-9239-597DE4EAC139}"/>
              </a:ext>
            </a:extLst>
          </p:cNvPr>
          <p:cNvSpPr/>
          <p:nvPr/>
        </p:nvSpPr>
        <p:spPr>
          <a:xfrm rot="20335936">
            <a:off x="10414343" y="211351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5-Point Star 21">
            <a:extLst>
              <a:ext uri="{FF2B5EF4-FFF2-40B4-BE49-F238E27FC236}">
                <a16:creationId xmlns:a16="http://schemas.microsoft.com/office/drawing/2014/main" id="{51AF9ADD-0617-C0B4-EBF3-5B5114AD6964}"/>
              </a:ext>
            </a:extLst>
          </p:cNvPr>
          <p:cNvSpPr/>
          <p:nvPr/>
        </p:nvSpPr>
        <p:spPr>
          <a:xfrm>
            <a:off x="8721088" y="1728412"/>
            <a:ext cx="325924" cy="32592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id="{DD8A50E3-039E-E58F-C7FE-3490653F7217}"/>
              </a:ext>
            </a:extLst>
          </p:cNvPr>
          <p:cNvSpPr/>
          <p:nvPr/>
        </p:nvSpPr>
        <p:spPr>
          <a:xfrm>
            <a:off x="1668915" y="153322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5-Point Star 23">
            <a:extLst>
              <a:ext uri="{FF2B5EF4-FFF2-40B4-BE49-F238E27FC236}">
                <a16:creationId xmlns:a16="http://schemas.microsoft.com/office/drawing/2014/main" id="{8A4BA882-BF0D-373A-9069-B1844474E92B}"/>
              </a:ext>
            </a:extLst>
          </p:cNvPr>
          <p:cNvSpPr/>
          <p:nvPr/>
        </p:nvSpPr>
        <p:spPr>
          <a:xfrm>
            <a:off x="347412" y="125246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>
            <a:extLst>
              <a:ext uri="{FF2B5EF4-FFF2-40B4-BE49-F238E27FC236}">
                <a16:creationId xmlns:a16="http://schemas.microsoft.com/office/drawing/2014/main" id="{7C2AF5DF-8C6A-0553-570D-9B4172D5669F}"/>
              </a:ext>
            </a:extLst>
          </p:cNvPr>
          <p:cNvSpPr/>
          <p:nvPr/>
        </p:nvSpPr>
        <p:spPr>
          <a:xfrm>
            <a:off x="5656784" y="1624980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5-Point Star 25">
            <a:extLst>
              <a:ext uri="{FF2B5EF4-FFF2-40B4-BE49-F238E27FC236}">
                <a16:creationId xmlns:a16="http://schemas.microsoft.com/office/drawing/2014/main" id="{4E9CA968-7EE9-8FFC-400A-4CEA7B33F07A}"/>
              </a:ext>
            </a:extLst>
          </p:cNvPr>
          <p:cNvSpPr/>
          <p:nvPr/>
        </p:nvSpPr>
        <p:spPr>
          <a:xfrm>
            <a:off x="3203425" y="151363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5-Point Star 26">
            <a:extLst>
              <a:ext uri="{FF2B5EF4-FFF2-40B4-BE49-F238E27FC236}">
                <a16:creationId xmlns:a16="http://schemas.microsoft.com/office/drawing/2014/main" id="{5F75B059-D2CF-306B-E8D8-2ABDA8C60DC1}"/>
              </a:ext>
            </a:extLst>
          </p:cNvPr>
          <p:cNvSpPr/>
          <p:nvPr/>
        </p:nvSpPr>
        <p:spPr>
          <a:xfrm>
            <a:off x="8639005" y="967248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CAE7320D-DD29-D778-FC84-ACC806BA9C56}"/>
              </a:ext>
            </a:extLst>
          </p:cNvPr>
          <p:cNvSpPr/>
          <p:nvPr/>
        </p:nvSpPr>
        <p:spPr>
          <a:xfrm>
            <a:off x="11593589" y="518897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>
            <a:extLst>
              <a:ext uri="{FF2B5EF4-FFF2-40B4-BE49-F238E27FC236}">
                <a16:creationId xmlns:a16="http://schemas.microsoft.com/office/drawing/2014/main" id="{2F42DFC2-9231-DDB4-9FA8-0A3B3F236CAD}"/>
              </a:ext>
            </a:extLst>
          </p:cNvPr>
          <p:cNvSpPr/>
          <p:nvPr/>
        </p:nvSpPr>
        <p:spPr>
          <a:xfrm rot="19955312">
            <a:off x="9536608" y="1881241"/>
            <a:ext cx="237204" cy="237204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>
            <a:extLst>
              <a:ext uri="{FF2B5EF4-FFF2-40B4-BE49-F238E27FC236}">
                <a16:creationId xmlns:a16="http://schemas.microsoft.com/office/drawing/2014/main" id="{E2604A32-3264-6A01-F568-72C51EC1BDCC}"/>
              </a:ext>
            </a:extLst>
          </p:cNvPr>
          <p:cNvSpPr/>
          <p:nvPr/>
        </p:nvSpPr>
        <p:spPr>
          <a:xfrm rot="19955312">
            <a:off x="11312334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5-Point Star 30">
            <a:extLst>
              <a:ext uri="{FF2B5EF4-FFF2-40B4-BE49-F238E27FC236}">
                <a16:creationId xmlns:a16="http://schemas.microsoft.com/office/drawing/2014/main" id="{47D3A766-810E-BE1B-5091-9E2864400E50}"/>
              </a:ext>
            </a:extLst>
          </p:cNvPr>
          <p:cNvSpPr/>
          <p:nvPr/>
        </p:nvSpPr>
        <p:spPr>
          <a:xfrm rot="21310741">
            <a:off x="11702801" y="187500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5-Point Star 31">
            <a:extLst>
              <a:ext uri="{FF2B5EF4-FFF2-40B4-BE49-F238E27FC236}">
                <a16:creationId xmlns:a16="http://schemas.microsoft.com/office/drawing/2014/main" id="{B883F805-6C85-AF83-175E-C55AD16826B5}"/>
              </a:ext>
            </a:extLst>
          </p:cNvPr>
          <p:cNvSpPr/>
          <p:nvPr/>
        </p:nvSpPr>
        <p:spPr>
          <a:xfrm rot="21310741">
            <a:off x="10168825" y="118811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5-Point Star 32">
            <a:extLst>
              <a:ext uri="{FF2B5EF4-FFF2-40B4-BE49-F238E27FC236}">
                <a16:creationId xmlns:a16="http://schemas.microsoft.com/office/drawing/2014/main" id="{E8D26D69-0D28-6F71-1804-DFD521EB54D1}"/>
              </a:ext>
            </a:extLst>
          </p:cNvPr>
          <p:cNvSpPr/>
          <p:nvPr/>
        </p:nvSpPr>
        <p:spPr>
          <a:xfrm rot="21310741">
            <a:off x="9990342" y="28426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5-Point Star 33">
            <a:extLst>
              <a:ext uri="{FF2B5EF4-FFF2-40B4-BE49-F238E27FC236}">
                <a16:creationId xmlns:a16="http://schemas.microsoft.com/office/drawing/2014/main" id="{90F87D23-B1D7-3CAF-AA53-667E9B984FBF}"/>
              </a:ext>
            </a:extLst>
          </p:cNvPr>
          <p:cNvSpPr/>
          <p:nvPr/>
        </p:nvSpPr>
        <p:spPr>
          <a:xfrm rot="1366578">
            <a:off x="11312333" y="1565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5-Point Star 34">
            <a:extLst>
              <a:ext uri="{FF2B5EF4-FFF2-40B4-BE49-F238E27FC236}">
                <a16:creationId xmlns:a16="http://schemas.microsoft.com/office/drawing/2014/main" id="{4E2B03A8-C476-FAE8-3960-B85C858F148E}"/>
              </a:ext>
            </a:extLst>
          </p:cNvPr>
          <p:cNvSpPr/>
          <p:nvPr/>
        </p:nvSpPr>
        <p:spPr>
          <a:xfrm rot="20739421">
            <a:off x="8997704" y="42334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>
            <a:extLst>
              <a:ext uri="{FF2B5EF4-FFF2-40B4-BE49-F238E27FC236}">
                <a16:creationId xmlns:a16="http://schemas.microsoft.com/office/drawing/2014/main" id="{14D8DFF4-39FF-0D6F-823D-0F9B95CB3CDD}"/>
              </a:ext>
            </a:extLst>
          </p:cNvPr>
          <p:cNvSpPr/>
          <p:nvPr/>
        </p:nvSpPr>
        <p:spPr>
          <a:xfrm rot="20739421">
            <a:off x="7137190" y="57991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5-Point Star 36">
            <a:extLst>
              <a:ext uri="{FF2B5EF4-FFF2-40B4-BE49-F238E27FC236}">
                <a16:creationId xmlns:a16="http://schemas.microsoft.com/office/drawing/2014/main" id="{CD9BCC92-6234-DD26-C3FF-F774C6A4B725}"/>
              </a:ext>
            </a:extLst>
          </p:cNvPr>
          <p:cNvSpPr/>
          <p:nvPr/>
        </p:nvSpPr>
        <p:spPr>
          <a:xfrm rot="20739421">
            <a:off x="5751355" y="284261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5-Point Star 37">
            <a:extLst>
              <a:ext uri="{FF2B5EF4-FFF2-40B4-BE49-F238E27FC236}">
                <a16:creationId xmlns:a16="http://schemas.microsoft.com/office/drawing/2014/main" id="{FDA6B101-F70A-F4FD-FC1A-F64AF7C4228C}"/>
              </a:ext>
            </a:extLst>
          </p:cNvPr>
          <p:cNvSpPr/>
          <p:nvPr/>
        </p:nvSpPr>
        <p:spPr>
          <a:xfrm rot="20739421">
            <a:off x="3080196" y="112971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5-Point Star 38">
            <a:extLst>
              <a:ext uri="{FF2B5EF4-FFF2-40B4-BE49-F238E27FC236}">
                <a16:creationId xmlns:a16="http://schemas.microsoft.com/office/drawing/2014/main" id="{B950DF5C-88AB-E792-2FF3-C79937D4C0B0}"/>
              </a:ext>
            </a:extLst>
          </p:cNvPr>
          <p:cNvSpPr/>
          <p:nvPr/>
        </p:nvSpPr>
        <p:spPr>
          <a:xfrm rot="20739421">
            <a:off x="1253568" y="1040305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>
            <a:extLst>
              <a:ext uri="{FF2B5EF4-FFF2-40B4-BE49-F238E27FC236}">
                <a16:creationId xmlns:a16="http://schemas.microsoft.com/office/drawing/2014/main" id="{48FA97A7-74F8-8C02-04D3-C1682B30E490}"/>
              </a:ext>
            </a:extLst>
          </p:cNvPr>
          <p:cNvSpPr/>
          <p:nvPr/>
        </p:nvSpPr>
        <p:spPr>
          <a:xfrm rot="20739421">
            <a:off x="1866631" y="2043522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>
            <a:extLst>
              <a:ext uri="{FF2B5EF4-FFF2-40B4-BE49-F238E27FC236}">
                <a16:creationId xmlns:a16="http://schemas.microsoft.com/office/drawing/2014/main" id="{27603D40-1B55-C525-016C-E2837D6CAC50}"/>
              </a:ext>
            </a:extLst>
          </p:cNvPr>
          <p:cNvSpPr/>
          <p:nvPr/>
        </p:nvSpPr>
        <p:spPr>
          <a:xfrm rot="20739421">
            <a:off x="-1518" y="2033963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>
            <a:extLst>
              <a:ext uri="{FF2B5EF4-FFF2-40B4-BE49-F238E27FC236}">
                <a16:creationId xmlns:a16="http://schemas.microsoft.com/office/drawing/2014/main" id="{F1C12242-749B-DAAC-C0C3-0EFE787DD782}"/>
              </a:ext>
            </a:extLst>
          </p:cNvPr>
          <p:cNvSpPr/>
          <p:nvPr/>
        </p:nvSpPr>
        <p:spPr>
          <a:xfrm rot="20739421">
            <a:off x="3668187" y="1985108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id="{2DAFE75F-1780-5E5B-1C99-0F1C883E79A3}"/>
              </a:ext>
            </a:extLst>
          </p:cNvPr>
          <p:cNvSpPr/>
          <p:nvPr/>
        </p:nvSpPr>
        <p:spPr>
          <a:xfrm rot="20739421">
            <a:off x="1072523" y="16826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id="{D17B98C0-F20A-AE18-1E1E-97770337A55C}"/>
              </a:ext>
            </a:extLst>
          </p:cNvPr>
          <p:cNvSpPr/>
          <p:nvPr/>
        </p:nvSpPr>
        <p:spPr>
          <a:xfrm rot="20739421">
            <a:off x="2261766" y="1067531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id="{4F079A3B-655C-51CA-04D2-AA37450D5D22}"/>
              </a:ext>
            </a:extLst>
          </p:cNvPr>
          <p:cNvSpPr/>
          <p:nvPr/>
        </p:nvSpPr>
        <p:spPr>
          <a:xfrm rot="20739421">
            <a:off x="2908984" y="1752160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id="{197D7F67-E05F-498B-A4C2-BA6A856EE983}"/>
              </a:ext>
            </a:extLst>
          </p:cNvPr>
          <p:cNvSpPr/>
          <p:nvPr/>
        </p:nvSpPr>
        <p:spPr>
          <a:xfrm rot="20739421">
            <a:off x="4676949" y="624308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id="{CE64640A-D740-58BC-26DE-4C39E50E1AFD}"/>
              </a:ext>
            </a:extLst>
          </p:cNvPr>
          <p:cNvSpPr/>
          <p:nvPr/>
        </p:nvSpPr>
        <p:spPr>
          <a:xfrm rot="20739421">
            <a:off x="6683476" y="26552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>
            <a:extLst>
              <a:ext uri="{FF2B5EF4-FFF2-40B4-BE49-F238E27FC236}">
                <a16:creationId xmlns:a16="http://schemas.microsoft.com/office/drawing/2014/main" id="{CB965B84-4FE6-62D3-59B8-9DB5D0A2C2C5}"/>
              </a:ext>
            </a:extLst>
          </p:cNvPr>
          <p:cNvSpPr/>
          <p:nvPr/>
        </p:nvSpPr>
        <p:spPr>
          <a:xfrm rot="20739421">
            <a:off x="5040506" y="282327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5-Point Star 48">
            <a:extLst>
              <a:ext uri="{FF2B5EF4-FFF2-40B4-BE49-F238E27FC236}">
                <a16:creationId xmlns:a16="http://schemas.microsoft.com/office/drawing/2014/main" id="{5F684487-BECB-7F07-6FAB-6A4FA12C34D8}"/>
              </a:ext>
            </a:extLst>
          </p:cNvPr>
          <p:cNvSpPr/>
          <p:nvPr/>
        </p:nvSpPr>
        <p:spPr>
          <a:xfrm rot="20739421">
            <a:off x="6255339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5-Point Star 49">
            <a:extLst>
              <a:ext uri="{FF2B5EF4-FFF2-40B4-BE49-F238E27FC236}">
                <a16:creationId xmlns:a16="http://schemas.microsoft.com/office/drawing/2014/main" id="{49A6D7C5-DD19-D54A-6E83-56847A8AE4D8}"/>
              </a:ext>
            </a:extLst>
          </p:cNvPr>
          <p:cNvSpPr/>
          <p:nvPr/>
        </p:nvSpPr>
        <p:spPr>
          <a:xfrm rot="20739421">
            <a:off x="8163767" y="801169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5-Point Star 50">
            <a:extLst>
              <a:ext uri="{FF2B5EF4-FFF2-40B4-BE49-F238E27FC236}">
                <a16:creationId xmlns:a16="http://schemas.microsoft.com/office/drawing/2014/main" id="{743782E7-AFFA-A25C-DAF8-E7A93B710B89}"/>
              </a:ext>
            </a:extLst>
          </p:cNvPr>
          <p:cNvSpPr/>
          <p:nvPr/>
        </p:nvSpPr>
        <p:spPr>
          <a:xfrm rot="20739421">
            <a:off x="9945553" y="662395"/>
            <a:ext cx="79217" cy="7921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5-Point Star 51">
            <a:extLst>
              <a:ext uri="{FF2B5EF4-FFF2-40B4-BE49-F238E27FC236}">
                <a16:creationId xmlns:a16="http://schemas.microsoft.com/office/drawing/2014/main" id="{3EC4AAC6-88A2-0768-AAB6-4DE1CDF59685}"/>
              </a:ext>
            </a:extLst>
          </p:cNvPr>
          <p:cNvSpPr/>
          <p:nvPr/>
        </p:nvSpPr>
        <p:spPr>
          <a:xfrm rot="21310741">
            <a:off x="9316313" y="1101370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>
            <a:extLst>
              <a:ext uri="{FF2B5EF4-FFF2-40B4-BE49-F238E27FC236}">
                <a16:creationId xmlns:a16="http://schemas.microsoft.com/office/drawing/2014/main" id="{6ADCEB20-C4CF-E077-B84F-8BB227FB99D2}"/>
              </a:ext>
            </a:extLst>
          </p:cNvPr>
          <p:cNvSpPr/>
          <p:nvPr/>
        </p:nvSpPr>
        <p:spPr>
          <a:xfrm rot="21310741">
            <a:off x="11713233" y="211224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5-Point Star 53">
            <a:extLst>
              <a:ext uri="{FF2B5EF4-FFF2-40B4-BE49-F238E27FC236}">
                <a16:creationId xmlns:a16="http://schemas.microsoft.com/office/drawing/2014/main" id="{67D886BA-CD76-0F6B-8FCF-6C6A6DE2A26A}"/>
              </a:ext>
            </a:extLst>
          </p:cNvPr>
          <p:cNvSpPr/>
          <p:nvPr/>
        </p:nvSpPr>
        <p:spPr>
          <a:xfrm rot="21310741">
            <a:off x="7589777" y="2052277"/>
            <a:ext cx="128697" cy="128697"/>
          </a:xfrm>
          <a:prstGeom prst="star5">
            <a:avLst/>
          </a:prstGeom>
          <a:solidFill>
            <a:schemeClr val="bg1">
              <a:alpha val="30513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4A1CB98E-5286-BC24-0E0D-805EDE1D0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00" y="6121066"/>
            <a:ext cx="2084162" cy="53344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FB1FAC2-9711-8B08-FA7B-55DD72866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5881" y="373452"/>
            <a:ext cx="2576812" cy="7289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3A795B-5C65-EAA6-3761-2CAA29E86F4C}"/>
              </a:ext>
            </a:extLst>
          </p:cNvPr>
          <p:cNvSpPr txBox="1"/>
          <p:nvPr/>
        </p:nvSpPr>
        <p:spPr>
          <a:xfrm>
            <a:off x="4368428" y="453074"/>
            <a:ext cx="55046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chemeClr val="bg1"/>
                </a:solidFill>
                <a:latin typeface="Montserrat" pitchFamily="2" charset="77"/>
              </a:rPr>
              <a:t>Turn and </a:t>
            </a:r>
          </a:p>
          <a:p>
            <a:r>
              <a:rPr lang="en-US" sz="3600" b="1">
                <a:solidFill>
                  <a:schemeClr val="bg1"/>
                </a:solidFill>
                <a:latin typeface="Montserrat" pitchFamily="2" charset="77"/>
              </a:rPr>
              <a:t>TALK TIME</a:t>
            </a:r>
          </a:p>
        </p:txBody>
      </p:sp>
      <p:sp>
        <p:nvSpPr>
          <p:cNvPr id="7" name="5-Point Star 6">
            <a:extLst>
              <a:ext uri="{FF2B5EF4-FFF2-40B4-BE49-F238E27FC236}">
                <a16:creationId xmlns:a16="http://schemas.microsoft.com/office/drawing/2014/main" id="{4943F3D2-8A42-601C-5EE9-4D384FDE257C}"/>
              </a:ext>
            </a:extLst>
          </p:cNvPr>
          <p:cNvSpPr/>
          <p:nvPr/>
        </p:nvSpPr>
        <p:spPr>
          <a:xfrm>
            <a:off x="7354155" y="1423770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830415-C0C0-AEBD-12A6-C967F192C603}"/>
              </a:ext>
            </a:extLst>
          </p:cNvPr>
          <p:cNvCxnSpPr>
            <a:cxnSpLocks/>
          </p:cNvCxnSpPr>
          <p:nvPr/>
        </p:nvCxnSpPr>
        <p:spPr>
          <a:xfrm flipV="1">
            <a:off x="4466643" y="1560586"/>
            <a:ext cx="2883242" cy="7330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CE2BB416-3C2F-BAD1-DB46-DF78D063FA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085" t="39978" r="53808" b="38994"/>
          <a:stretch>
            <a:fillRect/>
          </a:stretch>
        </p:blipFill>
        <p:spPr>
          <a:xfrm>
            <a:off x="2981721" y="368134"/>
            <a:ext cx="1600166" cy="1355015"/>
          </a:xfrm>
          <a:prstGeom prst="rect">
            <a:avLst/>
          </a:prstGeom>
        </p:spPr>
      </p:pic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C8E115AE-FAA2-1469-B9BE-78BF637EA80B}"/>
              </a:ext>
            </a:extLst>
          </p:cNvPr>
          <p:cNvSpPr/>
          <p:nvPr/>
        </p:nvSpPr>
        <p:spPr>
          <a:xfrm>
            <a:off x="1668914" y="4183250"/>
            <a:ext cx="4427085" cy="166677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2E3192"/>
                </a:solidFill>
                <a:latin typeface="Montserrat" pitchFamily="2" charset="77"/>
              </a:rPr>
              <a:t>What other </a:t>
            </a:r>
            <a:r>
              <a:rPr lang="en-US" sz="2800" b="1" dirty="0">
                <a:solidFill>
                  <a:srgbClr val="ED1C24"/>
                </a:solidFill>
                <a:latin typeface="Montserrat" pitchFamily="2" charset="77"/>
              </a:rPr>
              <a:t>machines</a:t>
            </a:r>
            <a:r>
              <a:rPr lang="en-US" sz="2800" dirty="0">
                <a:solidFill>
                  <a:srgbClr val="2E3192"/>
                </a:solidFill>
                <a:latin typeface="Montserrat" pitchFamily="2" charset="77"/>
              </a:rPr>
              <a:t> might use a reel like this?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53EE946E-009C-8301-4D69-9C06D58F7DEA}"/>
              </a:ext>
            </a:extLst>
          </p:cNvPr>
          <p:cNvSpPr/>
          <p:nvPr/>
        </p:nvSpPr>
        <p:spPr>
          <a:xfrm>
            <a:off x="1668914" y="2171230"/>
            <a:ext cx="4427085" cy="166677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rgbClr val="2E3192"/>
                </a:solidFill>
                <a:latin typeface="Montserrat" pitchFamily="2" charset="77"/>
              </a:rPr>
              <a:t>What happened to the </a:t>
            </a:r>
            <a:r>
              <a:rPr lang="en-US" sz="2800" b="1">
                <a:solidFill>
                  <a:srgbClr val="ED1C24"/>
                </a:solidFill>
                <a:latin typeface="Montserrat" pitchFamily="2" charset="77"/>
              </a:rPr>
              <a:t>string</a:t>
            </a:r>
            <a:r>
              <a:rPr lang="en-US" sz="2800">
                <a:solidFill>
                  <a:srgbClr val="2E3192"/>
                </a:solidFill>
                <a:latin typeface="Montserrat" pitchFamily="2" charset="77"/>
              </a:rPr>
              <a:t> when you turned the handle?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CBFA1069-7C55-41B5-69F0-EE98BECC5F5E}"/>
              </a:ext>
            </a:extLst>
          </p:cNvPr>
          <p:cNvSpPr/>
          <p:nvPr/>
        </p:nvSpPr>
        <p:spPr>
          <a:xfrm>
            <a:off x="7236648" y="2236438"/>
            <a:ext cx="4427085" cy="166677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2E3192"/>
                </a:solidFill>
                <a:latin typeface="Montserrat" pitchFamily="2" charset="77"/>
              </a:rPr>
              <a:t>How did turning the handle make the fish move?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0CEA2BCD-4E45-3C50-0FB3-3D0D8AFA74EE}"/>
              </a:ext>
            </a:extLst>
          </p:cNvPr>
          <p:cNvSpPr/>
          <p:nvPr/>
        </p:nvSpPr>
        <p:spPr>
          <a:xfrm>
            <a:off x="7185251" y="4120050"/>
            <a:ext cx="4427085" cy="170623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rgbClr val="2E3192"/>
                </a:solidFill>
                <a:latin typeface="Montserrat" pitchFamily="2" charset="77"/>
              </a:rPr>
              <a:t>Why might people use a machine like this instead of </a:t>
            </a:r>
            <a:r>
              <a:rPr lang="en-US" sz="2800" b="1">
                <a:solidFill>
                  <a:srgbClr val="ED1C24"/>
                </a:solidFill>
                <a:latin typeface="Montserrat" pitchFamily="2" charset="77"/>
              </a:rPr>
              <a:t>pulling</a:t>
            </a:r>
            <a:r>
              <a:rPr lang="en-US" sz="2800">
                <a:solidFill>
                  <a:srgbClr val="2E3192"/>
                </a:solidFill>
                <a:latin typeface="Montserrat" pitchFamily="2" charset="77"/>
              </a:rPr>
              <a:t> by hand?</a:t>
            </a:r>
          </a:p>
        </p:txBody>
      </p:sp>
      <p:sp>
        <p:nvSpPr>
          <p:cNvPr id="5" name="5-Point Star 4">
            <a:extLst>
              <a:ext uri="{FF2B5EF4-FFF2-40B4-BE49-F238E27FC236}">
                <a16:creationId xmlns:a16="http://schemas.microsoft.com/office/drawing/2014/main" id="{02EE028C-5B06-6009-FD48-D39DB422C4BC}"/>
              </a:ext>
            </a:extLst>
          </p:cNvPr>
          <p:cNvSpPr/>
          <p:nvPr/>
        </p:nvSpPr>
        <p:spPr>
          <a:xfrm>
            <a:off x="1214984" y="2847031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5-Point Star 5">
            <a:extLst>
              <a:ext uri="{FF2B5EF4-FFF2-40B4-BE49-F238E27FC236}">
                <a16:creationId xmlns:a16="http://schemas.microsoft.com/office/drawing/2014/main" id="{245D68BA-9B9E-4738-D05A-D6F5245B1015}"/>
              </a:ext>
            </a:extLst>
          </p:cNvPr>
          <p:cNvSpPr/>
          <p:nvPr/>
        </p:nvSpPr>
        <p:spPr>
          <a:xfrm>
            <a:off x="1258332" y="4573390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49A7B5AE-83B3-F2AC-DC45-0DE2AFEBD372}"/>
              </a:ext>
            </a:extLst>
          </p:cNvPr>
          <p:cNvSpPr/>
          <p:nvPr/>
        </p:nvSpPr>
        <p:spPr>
          <a:xfrm>
            <a:off x="6706012" y="2851144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E09E3759-5FDA-F7EB-5001-88B68951C6D1}"/>
              </a:ext>
            </a:extLst>
          </p:cNvPr>
          <p:cNvSpPr/>
          <p:nvPr/>
        </p:nvSpPr>
        <p:spPr>
          <a:xfrm>
            <a:off x="6723084" y="4746439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4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2391B-4551-8BDD-589D-6DAA011A8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461EC66-CC9D-83AB-3AB1-5D8C605BC8E5}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0000">
                <a:srgbClr val="23183B"/>
              </a:gs>
              <a:gs pos="1000">
                <a:srgbClr val="ED1C24"/>
              </a:gs>
              <a:gs pos="27000">
                <a:srgbClr val="2E3192"/>
              </a:gs>
            </a:gsLst>
            <a:lin ang="150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0C2871-3DA6-91F0-F39C-5AC081291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982" y="164409"/>
            <a:ext cx="10515600" cy="538874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  <a:latin typeface="Montserrat"/>
              </a:rPr>
              <a:t>Career Exploration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1998F6-3014-A33C-563E-8B82306F6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5" y="160991"/>
            <a:ext cx="985793" cy="7617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90ED7E-3AD1-2A05-81AE-BA20F8F2C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255" y="6085416"/>
            <a:ext cx="2080127" cy="5324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FFC6CD-63C2-7F28-A9E4-0CAFBAC6B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240" y="3625679"/>
            <a:ext cx="107910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F7F2B12-6BCB-D2D5-D9B9-9EAC571E2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2808" y="3302514"/>
            <a:ext cx="100855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5CEDB2D-8DF5-6B94-1C47-CF16E08D6674}"/>
              </a:ext>
            </a:extLst>
          </p:cNvPr>
          <p:cNvSpPr/>
          <p:nvPr/>
        </p:nvSpPr>
        <p:spPr>
          <a:xfrm>
            <a:off x="5532341" y="3708428"/>
            <a:ext cx="6213540" cy="108025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ED1C24"/>
                </a:solidFill>
                <a:latin typeface="Montserrat" pitchFamily="2" charset="77"/>
              </a:rPr>
              <a:t>Fishing and Marine Workers </a:t>
            </a:r>
            <a:r>
              <a:rPr lang="en-US" altLang="en-US">
                <a:solidFill>
                  <a:srgbClr val="2E3192"/>
                </a:solidFill>
                <a:latin typeface="Montserrat" pitchFamily="2" charset="77"/>
              </a:rPr>
              <a:t>use reels to pull in lines and nets in a controlled way 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EA5331F-C61F-6C61-5427-212D905A663A}"/>
              </a:ext>
            </a:extLst>
          </p:cNvPr>
          <p:cNvSpPr/>
          <p:nvPr/>
        </p:nvSpPr>
        <p:spPr>
          <a:xfrm>
            <a:off x="5532341" y="2412970"/>
            <a:ext cx="6195611" cy="106087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ED1C24"/>
                </a:solidFill>
                <a:latin typeface="Montserrat" pitchFamily="2" charset="77"/>
              </a:rPr>
              <a:t>Crane operators </a:t>
            </a:r>
            <a:r>
              <a:rPr lang="en-US" altLang="en-US">
                <a:solidFill>
                  <a:srgbClr val="2E3192"/>
                </a:solidFill>
                <a:latin typeface="Montserrat" pitchFamily="2" charset="77"/>
              </a:rPr>
              <a:t>use reels and cables to raise heavy objects by turning controls that wind the cable 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B7F7CBB-AB9C-7050-CEF0-39DE6FA5DA99}"/>
              </a:ext>
            </a:extLst>
          </p:cNvPr>
          <p:cNvSpPr/>
          <p:nvPr/>
        </p:nvSpPr>
        <p:spPr>
          <a:xfrm>
            <a:off x="5532341" y="1101384"/>
            <a:ext cx="6195612" cy="1053688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ED1C24"/>
                </a:solidFill>
                <a:latin typeface="Montserrat" pitchFamily="2" charset="77"/>
              </a:rPr>
              <a:t>Construction Workers </a:t>
            </a:r>
            <a:r>
              <a:rPr lang="en-US" altLang="en-US" dirty="0">
                <a:solidFill>
                  <a:srgbClr val="2E3192"/>
                </a:solidFill>
                <a:latin typeface="Montserrat" pitchFamily="2" charset="77"/>
              </a:rPr>
              <a:t>use machines with reels to lift and lower materials safely at building sites </a:t>
            </a:r>
          </a:p>
        </p:txBody>
      </p:sp>
      <p:sp>
        <p:nvSpPr>
          <p:cNvPr id="20" name="5-Point Star 19">
            <a:extLst>
              <a:ext uri="{FF2B5EF4-FFF2-40B4-BE49-F238E27FC236}">
                <a16:creationId xmlns:a16="http://schemas.microsoft.com/office/drawing/2014/main" id="{B1FAA88C-8E79-CCA1-CE14-2A7BABD841A2}"/>
              </a:ext>
            </a:extLst>
          </p:cNvPr>
          <p:cNvSpPr/>
          <p:nvPr/>
        </p:nvSpPr>
        <p:spPr>
          <a:xfrm>
            <a:off x="8319274" y="551087"/>
            <a:ext cx="268571" cy="271587"/>
          </a:xfrm>
          <a:prstGeom prst="star5">
            <a:avLst/>
          </a:prstGeom>
          <a:solidFill>
            <a:srgbClr val="ED1C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49B8254-D417-3A48-1FE9-B8E3922DBF27}"/>
              </a:ext>
            </a:extLst>
          </p:cNvPr>
          <p:cNvCxnSpPr>
            <a:cxnSpLocks/>
          </p:cNvCxnSpPr>
          <p:nvPr/>
        </p:nvCxnSpPr>
        <p:spPr>
          <a:xfrm flipV="1">
            <a:off x="3372157" y="718087"/>
            <a:ext cx="4929717" cy="3665"/>
          </a:xfrm>
          <a:prstGeom prst="line">
            <a:avLst/>
          </a:prstGeom>
          <a:ln>
            <a:solidFill>
              <a:srgbClr val="ED1C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AB7185F-1D2B-3256-6631-D9D41A1DEE66}"/>
              </a:ext>
            </a:extLst>
          </p:cNvPr>
          <p:cNvSpPr/>
          <p:nvPr/>
        </p:nvSpPr>
        <p:spPr>
          <a:xfrm>
            <a:off x="5532341" y="4970645"/>
            <a:ext cx="6213540" cy="108025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2159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ED1C24"/>
                </a:solidFill>
                <a:latin typeface="Montserrat" pitchFamily="2" charset="77"/>
              </a:rPr>
              <a:t>Manufacturing Technicians </a:t>
            </a:r>
            <a:r>
              <a:rPr lang="en-US" altLang="en-US">
                <a:solidFill>
                  <a:srgbClr val="2E3192"/>
                </a:solidFill>
                <a:latin typeface="Montserrat" pitchFamily="2" charset="77"/>
              </a:rPr>
              <a:t>assemble machines with moving parts, making sure reels, handles, and cables turn smoothly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DECA1D-17C9-27D1-DC47-A94F01133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232" y="2107929"/>
            <a:ext cx="4951541" cy="2825065"/>
          </a:xfrm>
          <a:prstGeom prst="roundRect">
            <a:avLst/>
          </a:prstGeom>
          <a:effectLst>
            <a:outerShdw blurRad="76200" dist="38100" dir="8100000" sx="102000" sy="102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518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6C951A69167489873FE8CAC4C2EA6" ma:contentTypeVersion="23" ma:contentTypeDescription="Create a new document." ma:contentTypeScope="" ma:versionID="b4f0f7d9022e5569520be853261881a0">
  <xsd:schema xmlns:xsd="http://www.w3.org/2001/XMLSchema" xmlns:xs="http://www.w3.org/2001/XMLSchema" xmlns:p="http://schemas.microsoft.com/office/2006/metadata/properties" xmlns:ns2="1f6d1321-5d91-4f7a-ae77-7a79f5a80889" xmlns:ns3="3de6ef40-c28e-4c33-ad84-c9037c327c85" targetNamespace="http://schemas.microsoft.com/office/2006/metadata/properties" ma:root="true" ma:fieldsID="eb275bea23504f0981b22e8754ddf98d" ns2:_="" ns3:_="">
    <xsd:import namespace="1f6d1321-5d91-4f7a-ae77-7a79f5a80889"/>
    <xsd:import namespace="3de6ef40-c28e-4c33-ad84-c9037c327c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Scrubbed"/>
                <xsd:element ref="ns2:MediaServiceDateTaken" minOccurs="0"/>
                <xsd:element ref="ns2:SOWStatus" minOccurs="0"/>
                <xsd:element ref="ns2:MediaServiceBillingMetadata" minOccurs="0"/>
                <xsd:element ref="ns2:MediaLengthInSeconds" minOccurs="0"/>
                <xsd:element ref="ns2:MediaServiceLocation" minOccurs="0"/>
                <xsd:element ref="ns2:ImagesAdded" minOccurs="0"/>
                <xsd:element ref="ns2:ImagesAdded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d1321-5d91-4f7a-ae77-7a79f5a80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5c7b656-8f26-4d42-9765-5028eeecbe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crubbed" ma:index="22" ma:displayName="Edited" ma:default="0" ma:format="Dropdown" ma:internalName="Scrubbed">
      <xsd:simpleType>
        <xsd:restriction base="dms:Boolea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SOWStatus" ma:index="24" nillable="true" ma:displayName="SOW Status" ma:format="Dropdown" ma:internalName="SOWStatus">
      <xsd:simpleType>
        <xsd:restriction base="dms:Choice">
          <xsd:enumeration value="Inital SOW - WF Review"/>
          <xsd:enumeration value="SOW Being Reviewed by Site"/>
          <xsd:enumeration value="SOW Done - With Program Management"/>
          <xsd:enumeration value="SOW Done - Sent to Lori/Nathan"/>
          <xsd:enumeration value="SOW Done - Sent to Catherine"/>
          <xsd:enumeration value="SOW FINAL - Sent to Erin"/>
          <xsd:enumeration value="SOW FINAL - Sent to Site in Contract"/>
          <xsd:enumeration value="SOW - ON HOLD"/>
          <xsd:enumeration value="Need Budget - SOW DONE"/>
        </xsd:restriction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ImagesAdded" ma:index="28" nillable="true" ma:displayName="Images Added" ma:description="Images added in lessons and also pictures notated with same text." ma:format="Dropdown" ma:internalName="ImagesAdded">
      <xsd:simpleType>
        <xsd:restriction base="dms:Text">
          <xsd:maxLength value="255"/>
        </xsd:restriction>
      </xsd:simpleType>
    </xsd:element>
    <xsd:element name="ImagesAdded0" ma:index="29" nillable="true" ma:displayName="Images Added" ma:description="Images added in lessons and also pictures notated with same text." ma:format="Dropdown" ma:internalName="ImagesAdded0">
      <xsd:simpleType>
        <xsd:restriction base="dms:Choice">
          <xsd:enumeration value="Images Added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e6ef40-c28e-4c33-ad84-c9037c327c8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3cba9fb-0e14-4e31-91c0-4d753f42dbed}" ma:internalName="TaxCatchAll" ma:showField="CatchAllData" ma:web="3de6ef40-c28e-4c33-ad84-c9037c327c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crubbed xmlns="1f6d1321-5d91-4f7a-ae77-7a79f5a80889">true</Scrubbed>
    <lcf76f155ced4ddcb4097134ff3c332f xmlns="1f6d1321-5d91-4f7a-ae77-7a79f5a80889">
      <Terms xmlns="http://schemas.microsoft.com/office/infopath/2007/PartnerControls"/>
    </lcf76f155ced4ddcb4097134ff3c332f>
    <SOWStatus xmlns="1f6d1321-5d91-4f7a-ae77-7a79f5a80889" xsi:nil="true"/>
    <TaxCatchAll xmlns="3de6ef40-c28e-4c33-ad84-c9037c327c85" xsi:nil="true"/>
    <ImagesAdded0 xmlns="1f6d1321-5d91-4f7a-ae77-7a79f5a80889" xsi:nil="true"/>
    <ImagesAdded xmlns="1f6d1321-5d91-4f7a-ae77-7a79f5a80889" xsi:nil="true"/>
  </documentManagement>
</p:properties>
</file>

<file path=customXml/itemProps1.xml><?xml version="1.0" encoding="utf-8"?>
<ds:datastoreItem xmlns:ds="http://schemas.openxmlformats.org/officeDocument/2006/customXml" ds:itemID="{43950FA4-0B16-4F55-979C-A300E795E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6d1321-5d91-4f7a-ae77-7a79f5a80889"/>
    <ds:schemaRef ds:uri="3de6ef40-c28e-4c33-ad84-c9037c327c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CBF920-68B8-4000-978D-B63ED842DB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AB8A5B-6605-4F13-B144-3F83376A8991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1f6d1321-5d91-4f7a-ae77-7a79f5a80889"/>
    <ds:schemaRef ds:uri="3de6ef40-c28e-4c33-ad84-c9037c327c85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1182</Words>
  <Application>Microsoft Macintosh PowerPoint</Application>
  <PresentationFormat>Widescreen</PresentationFormat>
  <Paragraphs>180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Montserrat</vt:lpstr>
      <vt:lpstr>Segoe UI</vt:lpstr>
      <vt:lpstr>Times New Roman</vt:lpstr>
      <vt:lpstr>verdana</vt:lpstr>
      <vt:lpstr>Wingdings</vt:lpstr>
      <vt:lpstr>Office Theme</vt:lpstr>
      <vt:lpstr>PowerPoint Presentation</vt:lpstr>
      <vt:lpstr>The Reel Machine</vt:lpstr>
      <vt:lpstr>What is a Reel?</vt:lpstr>
      <vt:lpstr>  </vt:lpstr>
      <vt:lpstr>PowerPoint Presentation</vt:lpstr>
      <vt:lpstr>Step 1</vt:lpstr>
      <vt:lpstr>Step 2</vt:lpstr>
      <vt:lpstr>Step 3</vt:lpstr>
      <vt:lpstr>Step 4</vt:lpstr>
      <vt:lpstr>Step 5</vt:lpstr>
      <vt:lpstr>Step 6</vt:lpstr>
      <vt:lpstr>Step 7</vt:lpstr>
      <vt:lpstr>Step 8</vt:lpstr>
      <vt:lpstr>Step 9</vt:lpstr>
      <vt:lpstr>You just created a Fishing Pole with a reel! What other machines could you construct that use a reel?</vt:lpstr>
      <vt:lpstr>  </vt:lpstr>
      <vt:lpstr>Career Exploration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Shelby Bledsoe</cp:lastModifiedBy>
  <cp:revision>18</cp:revision>
  <dcterms:created xsi:type="dcterms:W3CDTF">2013-01-27T09:14:16Z</dcterms:created>
  <dcterms:modified xsi:type="dcterms:W3CDTF">2026-08-05T15:58:18Z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0x0101009446C951A69167489873FE8CAC4C2EA6</vt:lpwstr>
  </property>
  <property fmtid="{D5CDD505-2E9C-101B-9397-08002B2CF9AE}" pid="3" name="MediaServiceImageTags">
    <vt:lpwstr/>
  </property>
</Properties>
</file>