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84" r:id="rId5"/>
    <p:sldId id="6928" r:id="rId6"/>
    <p:sldId id="280" r:id="rId7"/>
    <p:sldId id="6948" r:id="rId8"/>
    <p:sldId id="6949" r:id="rId9"/>
    <p:sldId id="6930" r:id="rId10"/>
    <p:sldId id="6950" r:id="rId11"/>
    <p:sldId id="6951" r:id="rId12"/>
    <p:sldId id="6952" r:id="rId13"/>
    <p:sldId id="6953" r:id="rId14"/>
    <p:sldId id="6954" r:id="rId15"/>
    <p:sldId id="267" r:id="rId16"/>
    <p:sldId id="6955" r:id="rId17"/>
    <p:sldId id="6956"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97A0E3-D5DD-C8DA-71ED-E7EAA1092841}" name="Crystal Bentley" initials="CB" userId="S::cbentley@iacmi.org::bb9e5ed0-0fac-4efc-b5ed-e1831b331c9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2E3192"/>
    <a:srgbClr val="23183B"/>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7F28819-0BBC-8B45-974F-6C882C0CC107}" v="139" dt="2026-08-05T15:21:58.6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43"/>
    <p:restoredTop sz="72945"/>
  </p:normalViewPr>
  <p:slideViewPr>
    <p:cSldViewPr snapToGrid="0">
      <p:cViewPr>
        <p:scale>
          <a:sx n="74" d="100"/>
          <a:sy n="74" d="100"/>
        </p:scale>
        <p:origin x="1176" y="5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by Bledsoe" userId="c9738545-4c56-4193-a6fa-33fe679ebc37" providerId="ADAL" clId="{D1069CD9-D04A-50C0-9BB8-0A004E678B39}"/>
    <pc:docChg chg="undo custSel modSld modMainMaster">
      <pc:chgData name="Shelby Bledsoe" userId="c9738545-4c56-4193-a6fa-33fe679ebc37" providerId="ADAL" clId="{D1069CD9-D04A-50C0-9BB8-0A004E678B39}" dt="2026-08-05T15:22:23.342" v="279" actId="732"/>
      <pc:docMkLst>
        <pc:docMk/>
      </pc:docMkLst>
      <pc:sldChg chg="addSp delSp modSp mod">
        <pc:chgData name="Shelby Bledsoe" userId="c9738545-4c56-4193-a6fa-33fe679ebc37" providerId="ADAL" clId="{D1069CD9-D04A-50C0-9BB8-0A004E678B39}" dt="2026-08-05T15:22:00.843" v="278" actId="1076"/>
        <pc:sldMkLst>
          <pc:docMk/>
          <pc:sldMk cId="0" sldId="267"/>
        </pc:sldMkLst>
        <pc:spChg chg="mod">
          <ac:chgData name="Shelby Bledsoe" userId="c9738545-4c56-4193-a6fa-33fe679ebc37" providerId="ADAL" clId="{D1069CD9-D04A-50C0-9BB8-0A004E678B39}" dt="2026-08-05T15:19:05.335" v="224" actId="1076"/>
          <ac:spMkLst>
            <pc:docMk/>
            <pc:sldMk cId="0" sldId="267"/>
            <ac:spMk id="2" creationId="{00000000-0000-0000-0000-000000000000}"/>
          </ac:spMkLst>
        </pc:spChg>
        <pc:spChg chg="mod">
          <ac:chgData name="Shelby Bledsoe" userId="c9738545-4c56-4193-a6fa-33fe679ebc37" providerId="ADAL" clId="{D1069CD9-D04A-50C0-9BB8-0A004E678B39}" dt="2026-08-05T15:19:12.989" v="228" actId="14100"/>
          <ac:spMkLst>
            <pc:docMk/>
            <pc:sldMk cId="0" sldId="267"/>
            <ac:spMk id="10" creationId="{12BEE624-251B-D34A-F736-CF806E28868D}"/>
          </ac:spMkLst>
        </pc:spChg>
        <pc:picChg chg="add mod">
          <ac:chgData name="Shelby Bledsoe" userId="c9738545-4c56-4193-a6fa-33fe679ebc37" providerId="ADAL" clId="{D1069CD9-D04A-50C0-9BB8-0A004E678B39}" dt="2026-08-05T15:22:00.843" v="278" actId="1076"/>
          <ac:picMkLst>
            <pc:docMk/>
            <pc:sldMk cId="0" sldId="267"/>
            <ac:picMk id="3" creationId="{FE7623B8-3983-EA52-A678-37314409DD47}"/>
          </ac:picMkLst>
        </pc:picChg>
        <pc:picChg chg="mod">
          <ac:chgData name="Shelby Bledsoe" userId="c9738545-4c56-4193-a6fa-33fe679ebc37" providerId="ADAL" clId="{D1069CD9-D04A-50C0-9BB8-0A004E678B39}" dt="2026-08-05T15:19:08.045" v="226" actId="1076"/>
          <ac:picMkLst>
            <pc:docMk/>
            <pc:sldMk cId="0" sldId="267"/>
            <ac:picMk id="6" creationId="{819892B1-DB0B-111E-59DC-31C35FCBB919}"/>
          </ac:picMkLst>
        </pc:picChg>
        <pc:picChg chg="del">
          <ac:chgData name="Shelby Bledsoe" userId="c9738545-4c56-4193-a6fa-33fe679ebc37" providerId="ADAL" clId="{D1069CD9-D04A-50C0-9BB8-0A004E678B39}" dt="2026-08-05T15:19:00.549" v="220" actId="478"/>
          <ac:picMkLst>
            <pc:docMk/>
            <pc:sldMk cId="0" sldId="267"/>
            <ac:picMk id="7" creationId="{7256A9B2-61B6-BAA5-0AC7-9CD55BE8DB3B}"/>
          </ac:picMkLst>
        </pc:picChg>
        <pc:picChg chg="del">
          <ac:chgData name="Shelby Bledsoe" userId="c9738545-4c56-4193-a6fa-33fe679ebc37" providerId="ADAL" clId="{D1069CD9-D04A-50C0-9BB8-0A004E678B39}" dt="2026-08-05T15:18:58.942" v="219" actId="478"/>
          <ac:picMkLst>
            <pc:docMk/>
            <pc:sldMk cId="0" sldId="267"/>
            <ac:picMk id="18" creationId="{5896CB95-9750-F98B-B3A4-4072BC60D619}"/>
          </ac:picMkLst>
        </pc:picChg>
      </pc:sldChg>
      <pc:sldChg chg="delSp modSp mod setBg">
        <pc:chgData name="Shelby Bledsoe" userId="c9738545-4c56-4193-a6fa-33fe679ebc37" providerId="ADAL" clId="{D1069CD9-D04A-50C0-9BB8-0A004E678B39}" dt="2026-08-05T15:13:51.280" v="52"/>
        <pc:sldMkLst>
          <pc:docMk/>
          <pc:sldMk cId="2045947811" sldId="280"/>
        </pc:sldMkLst>
        <pc:spChg chg="del">
          <ac:chgData name="Shelby Bledsoe" userId="c9738545-4c56-4193-a6fa-33fe679ebc37" providerId="ADAL" clId="{D1069CD9-D04A-50C0-9BB8-0A004E678B39}" dt="2026-08-05T15:13:45.224" v="41" actId="478"/>
          <ac:spMkLst>
            <pc:docMk/>
            <pc:sldMk cId="2045947811" sldId="280"/>
            <ac:spMk id="21" creationId="{478A5D6C-5B63-9D1F-9FA5-CECF0AD8B9F2}"/>
          </ac:spMkLst>
        </pc:spChg>
        <pc:spChg chg="mod">
          <ac:chgData name="Shelby Bledsoe" userId="c9738545-4c56-4193-a6fa-33fe679ebc37" providerId="ADAL" clId="{D1069CD9-D04A-50C0-9BB8-0A004E678B39}" dt="2026-08-05T15:13:36.695" v="39" actId="207"/>
          <ac:spMkLst>
            <pc:docMk/>
            <pc:sldMk cId="2045947811" sldId="280"/>
            <ac:spMk id="31" creationId="{80B05613-494D-0FA0-B732-8755C689BDF4}"/>
          </ac:spMkLst>
        </pc:spChg>
        <pc:spChg chg="mod">
          <ac:chgData name="Shelby Bledsoe" userId="c9738545-4c56-4193-a6fa-33fe679ebc37" providerId="ADAL" clId="{D1069CD9-D04A-50C0-9BB8-0A004E678B39}" dt="2026-08-05T15:13:38.620" v="40" actId="207"/>
          <ac:spMkLst>
            <pc:docMk/>
            <pc:sldMk cId="2045947811" sldId="280"/>
            <ac:spMk id="32" creationId="{A473C3C9-4516-D6E8-1C67-5C93DA918610}"/>
          </ac:spMkLst>
        </pc:spChg>
      </pc:sldChg>
      <pc:sldChg chg="modSp mod">
        <pc:chgData name="Shelby Bledsoe" userId="c9738545-4c56-4193-a6fa-33fe679ebc37" providerId="ADAL" clId="{D1069CD9-D04A-50C0-9BB8-0A004E678B39}" dt="2026-08-05T15:13:13.911" v="20" actId="20577"/>
        <pc:sldMkLst>
          <pc:docMk/>
          <pc:sldMk cId="2783090172" sldId="284"/>
        </pc:sldMkLst>
        <pc:spChg chg="mod">
          <ac:chgData name="Shelby Bledsoe" userId="c9738545-4c56-4193-a6fa-33fe679ebc37" providerId="ADAL" clId="{D1069CD9-D04A-50C0-9BB8-0A004E678B39}" dt="2026-08-05T15:13:13.911" v="20" actId="20577"/>
          <ac:spMkLst>
            <pc:docMk/>
            <pc:sldMk cId="2783090172" sldId="284"/>
            <ac:spMk id="65" creationId="{123F62CE-6078-28F3-A129-54615E50A2CB}"/>
          </ac:spMkLst>
        </pc:spChg>
      </pc:sldChg>
      <pc:sldChg chg="addSp delSp modSp mod setBg">
        <pc:chgData name="Shelby Bledsoe" userId="c9738545-4c56-4193-a6fa-33fe679ebc37" providerId="ADAL" clId="{D1069CD9-D04A-50C0-9BB8-0A004E678B39}" dt="2026-08-05T15:22:23.342" v="279" actId="732"/>
        <pc:sldMkLst>
          <pc:docMk/>
          <pc:sldMk cId="2960108082" sldId="6928"/>
        </pc:sldMkLst>
        <pc:spChg chg="add del mod">
          <ac:chgData name="Shelby Bledsoe" userId="c9738545-4c56-4193-a6fa-33fe679ebc37" providerId="ADAL" clId="{D1069CD9-D04A-50C0-9BB8-0A004E678B39}" dt="2026-08-05T15:13:23.803" v="27"/>
          <ac:spMkLst>
            <pc:docMk/>
            <pc:sldMk cId="2960108082" sldId="6928"/>
            <ac:spMk id="2" creationId="{23E78D7C-7301-F073-36F1-0FF0AA0E806B}"/>
          </ac:spMkLst>
        </pc:spChg>
        <pc:spChg chg="add del">
          <ac:chgData name="Shelby Bledsoe" userId="c9738545-4c56-4193-a6fa-33fe679ebc37" providerId="ADAL" clId="{D1069CD9-D04A-50C0-9BB8-0A004E678B39}" dt="2026-08-05T15:21:36.683" v="268" actId="22"/>
          <ac:spMkLst>
            <pc:docMk/>
            <pc:sldMk cId="2960108082" sldId="6928"/>
            <ac:spMk id="8" creationId="{B5893386-B2DF-CF8D-D718-68B688CFA23E}"/>
          </ac:spMkLst>
        </pc:spChg>
        <pc:spChg chg="del">
          <ac:chgData name="Shelby Bledsoe" userId="c9738545-4c56-4193-a6fa-33fe679ebc37" providerId="ADAL" clId="{D1069CD9-D04A-50C0-9BB8-0A004E678B39}" dt="2026-08-05T15:13:20.022" v="23" actId="478"/>
          <ac:spMkLst>
            <pc:docMk/>
            <pc:sldMk cId="2960108082" sldId="6928"/>
            <ac:spMk id="14" creationId="{34E1C27F-1E5D-E6A9-7D30-101454F7FCB9}"/>
          </ac:spMkLst>
        </pc:spChg>
        <pc:picChg chg="mod">
          <ac:chgData name="Shelby Bledsoe" userId="c9738545-4c56-4193-a6fa-33fe679ebc37" providerId="ADAL" clId="{D1069CD9-D04A-50C0-9BB8-0A004E678B39}" dt="2026-08-05T15:21:48.428" v="273" actId="1076"/>
          <ac:picMkLst>
            <pc:docMk/>
            <pc:sldMk cId="2960108082" sldId="6928"/>
            <ac:picMk id="5" creationId="{C2A71844-44ED-DBF6-734A-CB41A144F772}"/>
          </ac:picMkLst>
        </pc:picChg>
        <pc:picChg chg="add mod modCrop">
          <ac:chgData name="Shelby Bledsoe" userId="c9738545-4c56-4193-a6fa-33fe679ebc37" providerId="ADAL" clId="{D1069CD9-D04A-50C0-9BB8-0A004E678B39}" dt="2026-08-05T15:22:23.342" v="279" actId="732"/>
          <ac:picMkLst>
            <pc:docMk/>
            <pc:sldMk cId="2960108082" sldId="6928"/>
            <ac:picMk id="10" creationId="{B9BF4527-0699-8A4F-A4B0-21435071EEEE}"/>
          </ac:picMkLst>
        </pc:picChg>
      </pc:sldChg>
      <pc:sldChg chg="delSp modSp mod setBg">
        <pc:chgData name="Shelby Bledsoe" userId="c9738545-4c56-4193-a6fa-33fe679ebc37" providerId="ADAL" clId="{D1069CD9-D04A-50C0-9BB8-0A004E678B39}" dt="2026-08-05T15:15:49.392" v="110" actId="1076"/>
        <pc:sldMkLst>
          <pc:docMk/>
          <pc:sldMk cId="3942874957" sldId="6930"/>
        </pc:sldMkLst>
        <pc:spChg chg="mod">
          <ac:chgData name="Shelby Bledsoe" userId="c9738545-4c56-4193-a6fa-33fe679ebc37" providerId="ADAL" clId="{D1069CD9-D04A-50C0-9BB8-0A004E678B39}" dt="2026-08-05T15:15:11.333" v="105" actId="1076"/>
          <ac:spMkLst>
            <pc:docMk/>
            <pc:sldMk cId="3942874957" sldId="6930"/>
            <ac:spMk id="14" creationId="{F3A6EB0A-A1CA-08EF-3704-27D8F0176FE7}"/>
          </ac:spMkLst>
        </pc:spChg>
        <pc:spChg chg="mod">
          <ac:chgData name="Shelby Bledsoe" userId="c9738545-4c56-4193-a6fa-33fe679ebc37" providerId="ADAL" clId="{D1069CD9-D04A-50C0-9BB8-0A004E678B39}" dt="2026-08-05T15:15:44.812" v="108" actId="1076"/>
          <ac:spMkLst>
            <pc:docMk/>
            <pc:sldMk cId="3942874957" sldId="6930"/>
            <ac:spMk id="15" creationId="{ABF2E9C4-B50C-8FC6-668A-05EF9B0ECDF2}"/>
          </ac:spMkLst>
        </pc:spChg>
        <pc:spChg chg="mod">
          <ac:chgData name="Shelby Bledsoe" userId="c9738545-4c56-4193-a6fa-33fe679ebc37" providerId="ADAL" clId="{D1069CD9-D04A-50C0-9BB8-0A004E678B39}" dt="2026-08-05T15:15:44.812" v="108" actId="1076"/>
          <ac:spMkLst>
            <pc:docMk/>
            <pc:sldMk cId="3942874957" sldId="6930"/>
            <ac:spMk id="16" creationId="{E333A399-4290-60D1-3F90-404A7427961F}"/>
          </ac:spMkLst>
        </pc:spChg>
        <pc:spChg chg="mod">
          <ac:chgData name="Shelby Bledsoe" userId="c9738545-4c56-4193-a6fa-33fe679ebc37" providerId="ADAL" clId="{D1069CD9-D04A-50C0-9BB8-0A004E678B39}" dt="2026-08-05T15:15:05.763" v="103" actId="1076"/>
          <ac:spMkLst>
            <pc:docMk/>
            <pc:sldMk cId="3942874957" sldId="6930"/>
            <ac:spMk id="17" creationId="{43F48CCF-2876-6B10-483F-F3B0FFAEF0D9}"/>
          </ac:spMkLst>
        </pc:spChg>
        <pc:spChg chg="mod">
          <ac:chgData name="Shelby Bledsoe" userId="c9738545-4c56-4193-a6fa-33fe679ebc37" providerId="ADAL" clId="{D1069CD9-D04A-50C0-9BB8-0A004E678B39}" dt="2026-08-05T15:15:05.763" v="103" actId="1076"/>
          <ac:spMkLst>
            <pc:docMk/>
            <pc:sldMk cId="3942874957" sldId="6930"/>
            <ac:spMk id="18" creationId="{5CE3C6F0-4478-9A3B-C88C-B45D4A026202}"/>
          </ac:spMkLst>
        </pc:spChg>
        <pc:spChg chg="del mod">
          <ac:chgData name="Shelby Bledsoe" userId="c9738545-4c56-4193-a6fa-33fe679ebc37" providerId="ADAL" clId="{D1069CD9-D04A-50C0-9BB8-0A004E678B39}" dt="2026-08-05T15:14:36.832" v="74" actId="478"/>
          <ac:spMkLst>
            <pc:docMk/>
            <pc:sldMk cId="3942874957" sldId="6930"/>
            <ac:spMk id="21" creationId="{DB3C53F0-6767-93BC-FC9E-4ACF5985BF3A}"/>
          </ac:spMkLst>
        </pc:spChg>
        <pc:spChg chg="mod">
          <ac:chgData name="Shelby Bledsoe" userId="c9738545-4c56-4193-a6fa-33fe679ebc37" providerId="ADAL" clId="{D1069CD9-D04A-50C0-9BB8-0A004E678B39}" dt="2026-08-05T15:15:40.084" v="107" actId="1076"/>
          <ac:spMkLst>
            <pc:docMk/>
            <pc:sldMk cId="3942874957" sldId="6930"/>
            <ac:spMk id="23" creationId="{7CF1900F-459A-8E7D-0B2E-9ED6F10DED7C}"/>
          </ac:spMkLst>
        </pc:spChg>
        <pc:spChg chg="mod">
          <ac:chgData name="Shelby Bledsoe" userId="c9738545-4c56-4193-a6fa-33fe679ebc37" providerId="ADAL" clId="{D1069CD9-D04A-50C0-9BB8-0A004E678B39}" dt="2026-08-05T15:15:40.084" v="107" actId="1076"/>
          <ac:spMkLst>
            <pc:docMk/>
            <pc:sldMk cId="3942874957" sldId="6930"/>
            <ac:spMk id="24" creationId="{5DFA7F0A-90EC-C38D-05E6-F2C201C804D5}"/>
          </ac:spMkLst>
        </pc:spChg>
        <pc:spChg chg="mod">
          <ac:chgData name="Shelby Bledsoe" userId="c9738545-4c56-4193-a6fa-33fe679ebc37" providerId="ADAL" clId="{D1069CD9-D04A-50C0-9BB8-0A004E678B39}" dt="2026-08-05T15:15:32.175" v="106" actId="1076"/>
          <ac:spMkLst>
            <pc:docMk/>
            <pc:sldMk cId="3942874957" sldId="6930"/>
            <ac:spMk id="27" creationId="{0FF8AA21-5F5B-D586-2CF8-C6B6D97B5C92}"/>
          </ac:spMkLst>
        </pc:spChg>
        <pc:spChg chg="mod">
          <ac:chgData name="Shelby Bledsoe" userId="c9738545-4c56-4193-a6fa-33fe679ebc37" providerId="ADAL" clId="{D1069CD9-D04A-50C0-9BB8-0A004E678B39}" dt="2026-08-05T15:15:32.175" v="106" actId="1076"/>
          <ac:spMkLst>
            <pc:docMk/>
            <pc:sldMk cId="3942874957" sldId="6930"/>
            <ac:spMk id="28" creationId="{FDB36B79-0E5C-A523-3027-84308EA3C1EF}"/>
          </ac:spMkLst>
        </pc:spChg>
        <pc:picChg chg="mod">
          <ac:chgData name="Shelby Bledsoe" userId="c9738545-4c56-4193-a6fa-33fe679ebc37" providerId="ADAL" clId="{D1069CD9-D04A-50C0-9BB8-0A004E678B39}" dt="2026-08-05T15:15:49.392" v="110" actId="1076"/>
          <ac:picMkLst>
            <pc:docMk/>
            <pc:sldMk cId="3942874957" sldId="6930"/>
            <ac:picMk id="4" creationId="{51DF5123-07C3-136B-E5DA-D1FBA82043C8}"/>
          </ac:picMkLst>
        </pc:picChg>
      </pc:sldChg>
      <pc:sldChg chg="addSp delSp modSp mod setBg">
        <pc:chgData name="Shelby Bledsoe" userId="c9738545-4c56-4193-a6fa-33fe679ebc37" providerId="ADAL" clId="{D1069CD9-D04A-50C0-9BB8-0A004E678B39}" dt="2026-08-05T15:14:24.872" v="72"/>
        <pc:sldMkLst>
          <pc:docMk/>
          <pc:sldMk cId="2334106302" sldId="6948"/>
        </pc:sldMkLst>
        <pc:spChg chg="del mod">
          <ac:chgData name="Shelby Bledsoe" userId="c9738545-4c56-4193-a6fa-33fe679ebc37" providerId="ADAL" clId="{D1069CD9-D04A-50C0-9BB8-0A004E678B39}" dt="2026-08-05T15:14:18.541" v="61" actId="478"/>
          <ac:spMkLst>
            <pc:docMk/>
            <pc:sldMk cId="2334106302" sldId="6948"/>
            <ac:spMk id="3" creationId="{A1D284D0-CAD9-292F-568D-CE7709E33E17}"/>
          </ac:spMkLst>
        </pc:spChg>
        <pc:spChg chg="mod">
          <ac:chgData name="Shelby Bledsoe" userId="c9738545-4c56-4193-a6fa-33fe679ebc37" providerId="ADAL" clId="{D1069CD9-D04A-50C0-9BB8-0A004E678B39}" dt="2026-08-05T15:14:01.061" v="54" actId="14100"/>
          <ac:spMkLst>
            <pc:docMk/>
            <pc:sldMk cId="2334106302" sldId="6948"/>
            <ac:spMk id="11" creationId="{40154A33-017E-01DE-5BD4-09E68739AB38}"/>
          </ac:spMkLst>
        </pc:spChg>
        <pc:spChg chg="mod">
          <ac:chgData name="Shelby Bledsoe" userId="c9738545-4c56-4193-a6fa-33fe679ebc37" providerId="ADAL" clId="{D1069CD9-D04A-50C0-9BB8-0A004E678B39}" dt="2026-08-05T15:14:05.596" v="56" actId="1076"/>
          <ac:spMkLst>
            <pc:docMk/>
            <pc:sldMk cId="2334106302" sldId="6948"/>
            <ac:spMk id="86" creationId="{68BA806E-A8E4-929B-825E-6FE687D43ACF}"/>
          </ac:spMkLst>
        </pc:spChg>
        <pc:spChg chg="mod">
          <ac:chgData name="Shelby Bledsoe" userId="c9738545-4c56-4193-a6fa-33fe679ebc37" providerId="ADAL" clId="{D1069CD9-D04A-50C0-9BB8-0A004E678B39}" dt="2026-08-05T15:14:09.138" v="57" actId="14100"/>
          <ac:spMkLst>
            <pc:docMk/>
            <pc:sldMk cId="2334106302" sldId="6948"/>
            <ac:spMk id="91" creationId="{99358915-31FD-0468-9A0E-8D85FA7733B3}"/>
          </ac:spMkLst>
        </pc:spChg>
        <pc:cxnChg chg="add del">
          <ac:chgData name="Shelby Bledsoe" userId="c9738545-4c56-4193-a6fa-33fe679ebc37" providerId="ADAL" clId="{D1069CD9-D04A-50C0-9BB8-0A004E678B39}" dt="2026-08-05T15:14:16.407" v="59" actId="478"/>
          <ac:cxnSpMkLst>
            <pc:docMk/>
            <pc:sldMk cId="2334106302" sldId="6948"/>
            <ac:cxnSpMk id="98" creationId="{EC9A963F-0BD0-9B8B-F3A0-CA439AA9C19E}"/>
          </ac:cxnSpMkLst>
        </pc:cxnChg>
      </pc:sldChg>
      <pc:sldChg chg="delSp modSp mod setBg">
        <pc:chgData name="Shelby Bledsoe" userId="c9738545-4c56-4193-a6fa-33fe679ebc37" providerId="ADAL" clId="{D1069CD9-D04A-50C0-9BB8-0A004E678B39}" dt="2026-08-05T15:14:50.715" v="98"/>
        <pc:sldMkLst>
          <pc:docMk/>
          <pc:sldMk cId="890257318" sldId="6949"/>
        </pc:sldMkLst>
        <pc:spChg chg="del mod">
          <ac:chgData name="Shelby Bledsoe" userId="c9738545-4c56-4193-a6fa-33fe679ebc37" providerId="ADAL" clId="{D1069CD9-D04A-50C0-9BB8-0A004E678B39}" dt="2026-08-05T15:14:45.258" v="87" actId="478"/>
          <ac:spMkLst>
            <pc:docMk/>
            <pc:sldMk cId="890257318" sldId="6949"/>
            <ac:spMk id="21" creationId="{1DDEC7A3-937E-8744-D516-6F5A2D29894C}"/>
          </ac:spMkLst>
        </pc:spChg>
      </pc:sldChg>
      <pc:sldChg chg="delSp modSp mod setBg">
        <pc:chgData name="Shelby Bledsoe" userId="c9738545-4c56-4193-a6fa-33fe679ebc37" providerId="ADAL" clId="{D1069CD9-D04A-50C0-9BB8-0A004E678B39}" dt="2026-08-05T15:16:28.139" v="130" actId="14100"/>
        <pc:sldMkLst>
          <pc:docMk/>
          <pc:sldMk cId="4129969579" sldId="6950"/>
        </pc:sldMkLst>
        <pc:spChg chg="mod">
          <ac:chgData name="Shelby Bledsoe" userId="c9738545-4c56-4193-a6fa-33fe679ebc37" providerId="ADAL" clId="{D1069CD9-D04A-50C0-9BB8-0A004E678B39}" dt="2026-08-05T15:16:16.351" v="127" actId="14100"/>
          <ac:spMkLst>
            <pc:docMk/>
            <pc:sldMk cId="4129969579" sldId="6950"/>
            <ac:spMk id="14" creationId="{C8DB608D-BB04-D375-B72D-646AA58FBDD2}"/>
          </ac:spMkLst>
        </pc:spChg>
        <pc:spChg chg="mod">
          <ac:chgData name="Shelby Bledsoe" userId="c9738545-4c56-4193-a6fa-33fe679ebc37" providerId="ADAL" clId="{D1069CD9-D04A-50C0-9BB8-0A004E678B39}" dt="2026-08-05T15:16:08.130" v="123" actId="1076"/>
          <ac:spMkLst>
            <pc:docMk/>
            <pc:sldMk cId="4129969579" sldId="6950"/>
            <ac:spMk id="15" creationId="{A608D953-E2D3-A7AF-56AC-7F607EB77B5C}"/>
          </ac:spMkLst>
        </pc:spChg>
        <pc:spChg chg="mod">
          <ac:chgData name="Shelby Bledsoe" userId="c9738545-4c56-4193-a6fa-33fe679ebc37" providerId="ADAL" clId="{D1069CD9-D04A-50C0-9BB8-0A004E678B39}" dt="2026-08-05T15:16:08.130" v="123" actId="1076"/>
          <ac:spMkLst>
            <pc:docMk/>
            <pc:sldMk cId="4129969579" sldId="6950"/>
            <ac:spMk id="16" creationId="{57D1659F-BD98-C87C-EB25-2961830A4E82}"/>
          </ac:spMkLst>
        </pc:spChg>
        <pc:spChg chg="mod">
          <ac:chgData name="Shelby Bledsoe" userId="c9738545-4c56-4193-a6fa-33fe679ebc37" providerId="ADAL" clId="{D1069CD9-D04A-50C0-9BB8-0A004E678B39}" dt="2026-08-05T15:16:26.064" v="129" actId="1076"/>
          <ac:spMkLst>
            <pc:docMk/>
            <pc:sldMk cId="4129969579" sldId="6950"/>
            <ac:spMk id="17" creationId="{9B469803-C98D-F501-0738-693699E5C7F1}"/>
          </ac:spMkLst>
        </pc:spChg>
        <pc:spChg chg="mod">
          <ac:chgData name="Shelby Bledsoe" userId="c9738545-4c56-4193-a6fa-33fe679ebc37" providerId="ADAL" clId="{D1069CD9-D04A-50C0-9BB8-0A004E678B39}" dt="2026-08-05T15:16:26.064" v="129" actId="1076"/>
          <ac:spMkLst>
            <pc:docMk/>
            <pc:sldMk cId="4129969579" sldId="6950"/>
            <ac:spMk id="18" creationId="{2102DB03-E918-7B91-EC07-25984F42317C}"/>
          </ac:spMkLst>
        </pc:spChg>
        <pc:spChg chg="del">
          <ac:chgData name="Shelby Bledsoe" userId="c9738545-4c56-4193-a6fa-33fe679ebc37" providerId="ADAL" clId="{D1069CD9-D04A-50C0-9BB8-0A004E678B39}" dt="2026-08-05T15:15:53.867" v="111" actId="478"/>
          <ac:spMkLst>
            <pc:docMk/>
            <pc:sldMk cId="4129969579" sldId="6950"/>
            <ac:spMk id="21" creationId="{52543A52-E949-E0FB-7ADA-5AE001602A5D}"/>
          </ac:spMkLst>
        </pc:spChg>
        <pc:spChg chg="mod">
          <ac:chgData name="Shelby Bledsoe" userId="c9738545-4c56-4193-a6fa-33fe679ebc37" providerId="ADAL" clId="{D1069CD9-D04A-50C0-9BB8-0A004E678B39}" dt="2026-08-05T15:16:21.319" v="128" actId="1076"/>
          <ac:spMkLst>
            <pc:docMk/>
            <pc:sldMk cId="4129969579" sldId="6950"/>
            <ac:spMk id="23" creationId="{4B1B9479-CCF5-60EB-BC99-2F6E8CDA888A}"/>
          </ac:spMkLst>
        </pc:spChg>
        <pc:spChg chg="mod">
          <ac:chgData name="Shelby Bledsoe" userId="c9738545-4c56-4193-a6fa-33fe679ebc37" providerId="ADAL" clId="{D1069CD9-D04A-50C0-9BB8-0A004E678B39}" dt="2026-08-05T15:16:21.319" v="128" actId="1076"/>
          <ac:spMkLst>
            <pc:docMk/>
            <pc:sldMk cId="4129969579" sldId="6950"/>
            <ac:spMk id="24" creationId="{7F72CE97-AC15-27F0-31F8-F070D5531914}"/>
          </ac:spMkLst>
        </pc:spChg>
        <pc:picChg chg="mod">
          <ac:chgData name="Shelby Bledsoe" userId="c9738545-4c56-4193-a6fa-33fe679ebc37" providerId="ADAL" clId="{D1069CD9-D04A-50C0-9BB8-0A004E678B39}" dt="2026-08-05T15:16:28.139" v="130" actId="14100"/>
          <ac:picMkLst>
            <pc:docMk/>
            <pc:sldMk cId="4129969579" sldId="6950"/>
            <ac:picMk id="11" creationId="{6B88362E-BDC8-3165-318C-6718DF268E82}"/>
          </ac:picMkLst>
        </pc:picChg>
      </pc:sldChg>
      <pc:sldChg chg="delSp modSp mod setBg">
        <pc:chgData name="Shelby Bledsoe" userId="c9738545-4c56-4193-a6fa-33fe679ebc37" providerId="ADAL" clId="{D1069CD9-D04A-50C0-9BB8-0A004E678B39}" dt="2026-08-05T15:17:02.195" v="153" actId="1076"/>
        <pc:sldMkLst>
          <pc:docMk/>
          <pc:sldMk cId="1982411450" sldId="6951"/>
        </pc:sldMkLst>
        <pc:spChg chg="mod">
          <ac:chgData name="Shelby Bledsoe" userId="c9738545-4c56-4193-a6fa-33fe679ebc37" providerId="ADAL" clId="{D1069CD9-D04A-50C0-9BB8-0A004E678B39}" dt="2026-08-05T15:16:50.491" v="149" actId="14100"/>
          <ac:spMkLst>
            <pc:docMk/>
            <pc:sldMk cId="1982411450" sldId="6951"/>
            <ac:spMk id="10" creationId="{AA35E1B2-11FC-D976-25F8-D2FB9BF16E99}"/>
          </ac:spMkLst>
        </pc:spChg>
        <pc:spChg chg="mod">
          <ac:chgData name="Shelby Bledsoe" userId="c9738545-4c56-4193-a6fa-33fe679ebc37" providerId="ADAL" clId="{D1069CD9-D04A-50C0-9BB8-0A004E678B39}" dt="2026-08-05T15:17:00.088" v="152" actId="1076"/>
          <ac:spMkLst>
            <pc:docMk/>
            <pc:sldMk cId="1982411450" sldId="6951"/>
            <ac:spMk id="14" creationId="{D899576D-E926-9A75-F843-7952A0B026C8}"/>
          </ac:spMkLst>
        </pc:spChg>
        <pc:spChg chg="mod">
          <ac:chgData name="Shelby Bledsoe" userId="c9738545-4c56-4193-a6fa-33fe679ebc37" providerId="ADAL" clId="{D1069CD9-D04A-50C0-9BB8-0A004E678B39}" dt="2026-08-05T15:16:55.048" v="150" actId="1076"/>
          <ac:spMkLst>
            <pc:docMk/>
            <pc:sldMk cId="1982411450" sldId="6951"/>
            <ac:spMk id="17" creationId="{EF940DDD-668A-6FFB-10EE-ACD7D656CFF0}"/>
          </ac:spMkLst>
        </pc:spChg>
        <pc:spChg chg="mod">
          <ac:chgData name="Shelby Bledsoe" userId="c9738545-4c56-4193-a6fa-33fe679ebc37" providerId="ADAL" clId="{D1069CD9-D04A-50C0-9BB8-0A004E678B39}" dt="2026-08-05T15:16:55.048" v="150" actId="1076"/>
          <ac:spMkLst>
            <pc:docMk/>
            <pc:sldMk cId="1982411450" sldId="6951"/>
            <ac:spMk id="18" creationId="{C084A32E-BB36-C5FB-D2D4-5DF4F77F9767}"/>
          </ac:spMkLst>
        </pc:spChg>
        <pc:spChg chg="del">
          <ac:chgData name="Shelby Bledsoe" userId="c9738545-4c56-4193-a6fa-33fe679ebc37" providerId="ADAL" clId="{D1069CD9-D04A-50C0-9BB8-0A004E678B39}" dt="2026-08-05T15:16:32.554" v="131" actId="478"/>
          <ac:spMkLst>
            <pc:docMk/>
            <pc:sldMk cId="1982411450" sldId="6951"/>
            <ac:spMk id="21" creationId="{0DF783E7-1848-F5C0-DB85-FAEDBCA8A86F}"/>
          </ac:spMkLst>
        </pc:spChg>
        <pc:picChg chg="mod">
          <ac:chgData name="Shelby Bledsoe" userId="c9738545-4c56-4193-a6fa-33fe679ebc37" providerId="ADAL" clId="{D1069CD9-D04A-50C0-9BB8-0A004E678B39}" dt="2026-08-05T15:17:02.195" v="153" actId="1076"/>
          <ac:picMkLst>
            <pc:docMk/>
            <pc:sldMk cId="1982411450" sldId="6951"/>
            <ac:picMk id="13" creationId="{3B1D2BD0-F98C-DF58-135C-B07A7614CC51}"/>
          </ac:picMkLst>
        </pc:picChg>
      </pc:sldChg>
      <pc:sldChg chg="delSp modSp mod setBg">
        <pc:chgData name="Shelby Bledsoe" userId="c9738545-4c56-4193-a6fa-33fe679ebc37" providerId="ADAL" clId="{D1069CD9-D04A-50C0-9BB8-0A004E678B39}" dt="2026-08-05T15:17:47.832" v="176" actId="14861"/>
        <pc:sldMkLst>
          <pc:docMk/>
          <pc:sldMk cId="2730582956" sldId="6952"/>
        </pc:sldMkLst>
        <pc:spChg chg="mod">
          <ac:chgData name="Shelby Bledsoe" userId="c9738545-4c56-4193-a6fa-33fe679ebc37" providerId="ADAL" clId="{D1069CD9-D04A-50C0-9BB8-0A004E678B39}" dt="2026-08-05T15:17:42.534" v="174" actId="1076"/>
          <ac:spMkLst>
            <pc:docMk/>
            <pc:sldMk cId="2730582956" sldId="6952"/>
            <ac:spMk id="10" creationId="{3446BCFB-0D88-79E2-0ECC-1B588FCF39AE}"/>
          </ac:spMkLst>
        </pc:spChg>
        <pc:spChg chg="mod">
          <ac:chgData name="Shelby Bledsoe" userId="c9738545-4c56-4193-a6fa-33fe679ebc37" providerId="ADAL" clId="{D1069CD9-D04A-50C0-9BB8-0A004E678B39}" dt="2026-08-05T15:17:29.770" v="170" actId="14100"/>
          <ac:spMkLst>
            <pc:docMk/>
            <pc:sldMk cId="2730582956" sldId="6952"/>
            <ac:spMk id="14" creationId="{10229250-4A97-D510-DAEA-4FE4903E222F}"/>
          </ac:spMkLst>
        </pc:spChg>
        <pc:spChg chg="mod">
          <ac:chgData name="Shelby Bledsoe" userId="c9738545-4c56-4193-a6fa-33fe679ebc37" providerId="ADAL" clId="{D1069CD9-D04A-50C0-9BB8-0A004E678B39}" dt="2026-08-05T15:17:42.534" v="174" actId="1076"/>
          <ac:spMkLst>
            <pc:docMk/>
            <pc:sldMk cId="2730582956" sldId="6952"/>
            <ac:spMk id="17" creationId="{5310D015-099D-116B-C6F3-E4A40D626119}"/>
          </ac:spMkLst>
        </pc:spChg>
        <pc:spChg chg="mod">
          <ac:chgData name="Shelby Bledsoe" userId="c9738545-4c56-4193-a6fa-33fe679ebc37" providerId="ADAL" clId="{D1069CD9-D04A-50C0-9BB8-0A004E678B39}" dt="2026-08-05T15:17:42.534" v="174" actId="1076"/>
          <ac:spMkLst>
            <pc:docMk/>
            <pc:sldMk cId="2730582956" sldId="6952"/>
            <ac:spMk id="18" creationId="{F81F1395-5895-0FA6-67AD-10A2C9481725}"/>
          </ac:spMkLst>
        </pc:spChg>
        <pc:spChg chg="del">
          <ac:chgData name="Shelby Bledsoe" userId="c9738545-4c56-4193-a6fa-33fe679ebc37" providerId="ADAL" clId="{D1069CD9-D04A-50C0-9BB8-0A004E678B39}" dt="2026-08-05T15:17:07.716" v="154" actId="478"/>
          <ac:spMkLst>
            <pc:docMk/>
            <pc:sldMk cId="2730582956" sldId="6952"/>
            <ac:spMk id="21" creationId="{6A69B9E6-4DED-94DD-00C8-50EBB611F3C5}"/>
          </ac:spMkLst>
        </pc:spChg>
        <pc:spChg chg="mod">
          <ac:chgData name="Shelby Bledsoe" userId="c9738545-4c56-4193-a6fa-33fe679ebc37" providerId="ADAL" clId="{D1069CD9-D04A-50C0-9BB8-0A004E678B39}" dt="2026-08-05T15:17:18.702" v="166" actId="1076"/>
          <ac:spMkLst>
            <pc:docMk/>
            <pc:sldMk cId="2730582956" sldId="6952"/>
            <ac:spMk id="22" creationId="{7C978D35-094E-D8B9-C349-8EB8DC6C9B9E}"/>
          </ac:spMkLst>
        </pc:spChg>
        <pc:spChg chg="mod">
          <ac:chgData name="Shelby Bledsoe" userId="c9738545-4c56-4193-a6fa-33fe679ebc37" providerId="ADAL" clId="{D1069CD9-D04A-50C0-9BB8-0A004E678B39}" dt="2026-08-05T15:17:18.702" v="166" actId="1076"/>
          <ac:spMkLst>
            <pc:docMk/>
            <pc:sldMk cId="2730582956" sldId="6952"/>
            <ac:spMk id="23" creationId="{535B0C48-10DC-EF09-0080-113F7C0F875B}"/>
          </ac:spMkLst>
        </pc:spChg>
        <pc:spChg chg="mod">
          <ac:chgData name="Shelby Bledsoe" userId="c9738545-4c56-4193-a6fa-33fe679ebc37" providerId="ADAL" clId="{D1069CD9-D04A-50C0-9BB8-0A004E678B39}" dt="2026-08-05T15:17:34.438" v="172" actId="1076"/>
          <ac:spMkLst>
            <pc:docMk/>
            <pc:sldMk cId="2730582956" sldId="6952"/>
            <ac:spMk id="24" creationId="{214CAEAC-C41B-69A1-AA1E-A6E2044F1383}"/>
          </ac:spMkLst>
        </pc:spChg>
        <pc:picChg chg="mod">
          <ac:chgData name="Shelby Bledsoe" userId="c9738545-4c56-4193-a6fa-33fe679ebc37" providerId="ADAL" clId="{D1069CD9-D04A-50C0-9BB8-0A004E678B39}" dt="2026-08-05T15:17:47.832" v="176" actId="14861"/>
          <ac:picMkLst>
            <pc:docMk/>
            <pc:sldMk cId="2730582956" sldId="6952"/>
            <ac:picMk id="12" creationId="{4B24B4E2-374A-FE1C-98B2-1BC0C8B17652}"/>
          </ac:picMkLst>
        </pc:picChg>
      </pc:sldChg>
      <pc:sldChg chg="delSp modSp mod setBg">
        <pc:chgData name="Shelby Bledsoe" userId="c9738545-4c56-4193-a6fa-33fe679ebc37" providerId="ADAL" clId="{D1069CD9-D04A-50C0-9BB8-0A004E678B39}" dt="2026-08-05T15:18:26.399" v="197" actId="1076"/>
        <pc:sldMkLst>
          <pc:docMk/>
          <pc:sldMk cId="1675712834" sldId="6953"/>
        </pc:sldMkLst>
        <pc:spChg chg="mod">
          <ac:chgData name="Shelby Bledsoe" userId="c9738545-4c56-4193-a6fa-33fe679ebc37" providerId="ADAL" clId="{D1069CD9-D04A-50C0-9BB8-0A004E678B39}" dt="2026-08-05T15:18:26.399" v="197" actId="1076"/>
          <ac:spMkLst>
            <pc:docMk/>
            <pc:sldMk cId="1675712834" sldId="6953"/>
            <ac:spMk id="10" creationId="{4F00DFA0-3AA4-2B24-2EA8-4732ED5486D1}"/>
          </ac:spMkLst>
        </pc:spChg>
        <pc:spChg chg="mod">
          <ac:chgData name="Shelby Bledsoe" userId="c9738545-4c56-4193-a6fa-33fe679ebc37" providerId="ADAL" clId="{D1069CD9-D04A-50C0-9BB8-0A004E678B39}" dt="2026-08-05T15:18:24.155" v="196" actId="1076"/>
          <ac:spMkLst>
            <pc:docMk/>
            <pc:sldMk cId="1675712834" sldId="6953"/>
            <ac:spMk id="14" creationId="{7B0E766C-BE05-D40B-863A-0A681D068DFC}"/>
          </ac:spMkLst>
        </pc:spChg>
        <pc:spChg chg="mod">
          <ac:chgData name="Shelby Bledsoe" userId="c9738545-4c56-4193-a6fa-33fe679ebc37" providerId="ADAL" clId="{D1069CD9-D04A-50C0-9BB8-0A004E678B39}" dt="2026-08-05T15:18:13.917" v="192" actId="1076"/>
          <ac:spMkLst>
            <pc:docMk/>
            <pc:sldMk cId="1675712834" sldId="6953"/>
            <ac:spMk id="15" creationId="{52043D42-4BC7-3DA7-D2CA-64BFCBA3C6A2}"/>
          </ac:spMkLst>
        </pc:spChg>
        <pc:spChg chg="mod">
          <ac:chgData name="Shelby Bledsoe" userId="c9738545-4c56-4193-a6fa-33fe679ebc37" providerId="ADAL" clId="{D1069CD9-D04A-50C0-9BB8-0A004E678B39}" dt="2026-08-05T15:18:13.917" v="192" actId="1076"/>
          <ac:spMkLst>
            <pc:docMk/>
            <pc:sldMk cId="1675712834" sldId="6953"/>
            <ac:spMk id="16" creationId="{33584352-2330-1CDC-042D-D5F1D7B18BC1}"/>
          </ac:spMkLst>
        </pc:spChg>
        <pc:spChg chg="mod">
          <ac:chgData name="Shelby Bledsoe" userId="c9738545-4c56-4193-a6fa-33fe679ebc37" providerId="ADAL" clId="{D1069CD9-D04A-50C0-9BB8-0A004E678B39}" dt="2026-08-05T15:18:13.917" v="192" actId="1076"/>
          <ac:spMkLst>
            <pc:docMk/>
            <pc:sldMk cId="1675712834" sldId="6953"/>
            <ac:spMk id="17" creationId="{CC1B123B-52F9-2AE0-FA06-D61406F08677}"/>
          </ac:spMkLst>
        </pc:spChg>
        <pc:spChg chg="mod">
          <ac:chgData name="Shelby Bledsoe" userId="c9738545-4c56-4193-a6fa-33fe679ebc37" providerId="ADAL" clId="{D1069CD9-D04A-50C0-9BB8-0A004E678B39}" dt="2026-08-05T15:18:13.917" v="192" actId="1076"/>
          <ac:spMkLst>
            <pc:docMk/>
            <pc:sldMk cId="1675712834" sldId="6953"/>
            <ac:spMk id="18" creationId="{63FA206B-F923-ADC5-DB96-F02D0099F27D}"/>
          </ac:spMkLst>
        </pc:spChg>
        <pc:spChg chg="del">
          <ac:chgData name="Shelby Bledsoe" userId="c9738545-4c56-4193-a6fa-33fe679ebc37" providerId="ADAL" clId="{D1069CD9-D04A-50C0-9BB8-0A004E678B39}" dt="2026-08-05T15:17:59.799" v="177" actId="478"/>
          <ac:spMkLst>
            <pc:docMk/>
            <pc:sldMk cId="1675712834" sldId="6953"/>
            <ac:spMk id="21" creationId="{8EA68777-AFA4-9A89-C06A-B2018FD557DC}"/>
          </ac:spMkLst>
        </pc:spChg>
        <pc:spChg chg="mod">
          <ac:chgData name="Shelby Bledsoe" userId="c9738545-4c56-4193-a6fa-33fe679ebc37" providerId="ADAL" clId="{D1069CD9-D04A-50C0-9BB8-0A004E678B39}" dt="2026-08-05T15:18:13.917" v="192" actId="1076"/>
          <ac:spMkLst>
            <pc:docMk/>
            <pc:sldMk cId="1675712834" sldId="6953"/>
            <ac:spMk id="22" creationId="{79FD0949-32AA-811A-C21B-23C213C2BB27}"/>
          </ac:spMkLst>
        </pc:spChg>
        <pc:spChg chg="mod">
          <ac:chgData name="Shelby Bledsoe" userId="c9738545-4c56-4193-a6fa-33fe679ebc37" providerId="ADAL" clId="{D1069CD9-D04A-50C0-9BB8-0A004E678B39}" dt="2026-08-05T15:18:13.917" v="192" actId="1076"/>
          <ac:spMkLst>
            <pc:docMk/>
            <pc:sldMk cId="1675712834" sldId="6953"/>
            <ac:spMk id="23" creationId="{D27A2D29-6F52-C753-4E6E-9D4833D3149B}"/>
          </ac:spMkLst>
        </pc:spChg>
        <pc:spChg chg="mod">
          <ac:chgData name="Shelby Bledsoe" userId="c9738545-4c56-4193-a6fa-33fe679ebc37" providerId="ADAL" clId="{D1069CD9-D04A-50C0-9BB8-0A004E678B39}" dt="2026-08-05T15:18:18.302" v="194" actId="403"/>
          <ac:spMkLst>
            <pc:docMk/>
            <pc:sldMk cId="1675712834" sldId="6953"/>
            <ac:spMk id="31" creationId="{2810D605-9426-60AA-4C07-F9600945FD86}"/>
          </ac:spMkLst>
        </pc:spChg>
        <pc:spChg chg="mod">
          <ac:chgData name="Shelby Bledsoe" userId="c9738545-4c56-4193-a6fa-33fe679ebc37" providerId="ADAL" clId="{D1069CD9-D04A-50C0-9BB8-0A004E678B39}" dt="2026-08-05T15:18:08.251" v="191" actId="207"/>
          <ac:spMkLst>
            <pc:docMk/>
            <pc:sldMk cId="1675712834" sldId="6953"/>
            <ac:spMk id="32" creationId="{090382F0-AC0E-FD5B-5479-03220323BAD3}"/>
          </ac:spMkLst>
        </pc:spChg>
      </pc:sldChg>
      <pc:sldChg chg="delSp modSp mod setBg">
        <pc:chgData name="Shelby Bledsoe" userId="c9738545-4c56-4193-a6fa-33fe679ebc37" providerId="ADAL" clId="{D1069CD9-D04A-50C0-9BB8-0A004E678B39}" dt="2026-08-05T15:18:55.077" v="218" actId="1076"/>
        <pc:sldMkLst>
          <pc:docMk/>
          <pc:sldMk cId="3273259141" sldId="6954"/>
        </pc:sldMkLst>
        <pc:spChg chg="mod">
          <ac:chgData name="Shelby Bledsoe" userId="c9738545-4c56-4193-a6fa-33fe679ebc37" providerId="ADAL" clId="{D1069CD9-D04A-50C0-9BB8-0A004E678B39}" dt="2026-08-05T15:18:51.681" v="216" actId="1076"/>
          <ac:spMkLst>
            <pc:docMk/>
            <pc:sldMk cId="3273259141" sldId="6954"/>
            <ac:spMk id="14" creationId="{4B38CD3C-0AD1-B9A4-A9A6-876F14E48DFE}"/>
          </ac:spMkLst>
        </pc:spChg>
        <pc:spChg chg="mod">
          <ac:chgData name="Shelby Bledsoe" userId="c9738545-4c56-4193-a6fa-33fe679ebc37" providerId="ADAL" clId="{D1069CD9-D04A-50C0-9BB8-0A004E678B39}" dt="2026-08-05T15:18:42.075" v="210" actId="1076"/>
          <ac:spMkLst>
            <pc:docMk/>
            <pc:sldMk cId="3273259141" sldId="6954"/>
            <ac:spMk id="15" creationId="{877E10A7-C4ED-CF06-692D-7CFAE9DDBF34}"/>
          </ac:spMkLst>
        </pc:spChg>
        <pc:spChg chg="mod">
          <ac:chgData name="Shelby Bledsoe" userId="c9738545-4c56-4193-a6fa-33fe679ebc37" providerId="ADAL" clId="{D1069CD9-D04A-50C0-9BB8-0A004E678B39}" dt="2026-08-05T15:18:42.075" v="210" actId="1076"/>
          <ac:spMkLst>
            <pc:docMk/>
            <pc:sldMk cId="3273259141" sldId="6954"/>
            <ac:spMk id="16" creationId="{5B70BEF7-9E9D-C3B1-B823-A034EB7EF513}"/>
          </ac:spMkLst>
        </pc:spChg>
        <pc:spChg chg="mod">
          <ac:chgData name="Shelby Bledsoe" userId="c9738545-4c56-4193-a6fa-33fe679ebc37" providerId="ADAL" clId="{D1069CD9-D04A-50C0-9BB8-0A004E678B39}" dt="2026-08-05T15:18:42.075" v="210" actId="1076"/>
          <ac:spMkLst>
            <pc:docMk/>
            <pc:sldMk cId="3273259141" sldId="6954"/>
            <ac:spMk id="17" creationId="{5F1B3C0A-6E6A-20A6-57F2-19D23D14BFE3}"/>
          </ac:spMkLst>
        </pc:spChg>
        <pc:spChg chg="mod">
          <ac:chgData name="Shelby Bledsoe" userId="c9738545-4c56-4193-a6fa-33fe679ebc37" providerId="ADAL" clId="{D1069CD9-D04A-50C0-9BB8-0A004E678B39}" dt="2026-08-05T15:18:42.075" v="210" actId="1076"/>
          <ac:spMkLst>
            <pc:docMk/>
            <pc:sldMk cId="3273259141" sldId="6954"/>
            <ac:spMk id="18" creationId="{8353837C-B122-0952-9498-2334C1F84F52}"/>
          </ac:spMkLst>
        </pc:spChg>
        <pc:spChg chg="del">
          <ac:chgData name="Shelby Bledsoe" userId="c9738545-4c56-4193-a6fa-33fe679ebc37" providerId="ADAL" clId="{D1069CD9-D04A-50C0-9BB8-0A004E678B39}" dt="2026-08-05T15:18:30.592" v="198" actId="478"/>
          <ac:spMkLst>
            <pc:docMk/>
            <pc:sldMk cId="3273259141" sldId="6954"/>
            <ac:spMk id="21" creationId="{D26DBD17-2E6D-8E54-4DDC-CFA0ADC81689}"/>
          </ac:spMkLst>
        </pc:spChg>
        <pc:spChg chg="mod">
          <ac:chgData name="Shelby Bledsoe" userId="c9738545-4c56-4193-a6fa-33fe679ebc37" providerId="ADAL" clId="{D1069CD9-D04A-50C0-9BB8-0A004E678B39}" dt="2026-08-05T15:18:53.751" v="217" actId="1076"/>
          <ac:spMkLst>
            <pc:docMk/>
            <pc:sldMk cId="3273259141" sldId="6954"/>
            <ac:spMk id="24" creationId="{9F7DD302-56E7-1F57-453D-E3D79EA4626F}"/>
          </ac:spMkLst>
        </pc:spChg>
        <pc:picChg chg="mod">
          <ac:chgData name="Shelby Bledsoe" userId="c9738545-4c56-4193-a6fa-33fe679ebc37" providerId="ADAL" clId="{D1069CD9-D04A-50C0-9BB8-0A004E678B39}" dt="2026-08-05T15:18:55.077" v="218" actId="1076"/>
          <ac:picMkLst>
            <pc:docMk/>
            <pc:sldMk cId="3273259141" sldId="6954"/>
            <ac:picMk id="30" creationId="{BB401D42-C259-F281-7CFF-2DFDFB4BEF3F}"/>
          </ac:picMkLst>
        </pc:picChg>
      </pc:sldChg>
      <pc:sldChg chg="delSp modSp mod setBg">
        <pc:chgData name="Shelby Bledsoe" userId="c9738545-4c56-4193-a6fa-33fe679ebc37" providerId="ADAL" clId="{D1069CD9-D04A-50C0-9BB8-0A004E678B39}" dt="2026-08-05T15:20:07.320" v="264"/>
        <pc:sldMkLst>
          <pc:docMk/>
          <pc:sldMk cId="3115947674" sldId="6955"/>
        </pc:sldMkLst>
        <pc:spChg chg="del">
          <ac:chgData name="Shelby Bledsoe" userId="c9738545-4c56-4193-a6fa-33fe679ebc37" providerId="ADAL" clId="{D1069CD9-D04A-50C0-9BB8-0A004E678B39}" dt="2026-08-05T15:20:01.418" v="253" actId="478"/>
          <ac:spMkLst>
            <pc:docMk/>
            <pc:sldMk cId="3115947674" sldId="6955"/>
            <ac:spMk id="3" creationId="{51C36CBA-C500-8A43-D384-E1641C31403D}"/>
          </ac:spMkLst>
        </pc:spChg>
        <pc:spChg chg="mod">
          <ac:chgData name="Shelby Bledsoe" userId="c9738545-4c56-4193-a6fa-33fe679ebc37" providerId="ADAL" clId="{D1069CD9-D04A-50C0-9BB8-0A004E678B39}" dt="2026-08-05T15:19:39.757" v="238" actId="1076"/>
          <ac:spMkLst>
            <pc:docMk/>
            <pc:sldMk cId="3115947674" sldId="6955"/>
            <ac:spMk id="4" creationId="{F43A795B-5C65-EAA6-3761-2CAA29E86F4C}"/>
          </ac:spMkLst>
        </pc:spChg>
        <pc:spChg chg="mod">
          <ac:chgData name="Shelby Bledsoe" userId="c9738545-4c56-4193-a6fa-33fe679ebc37" providerId="ADAL" clId="{D1069CD9-D04A-50C0-9BB8-0A004E678B39}" dt="2026-08-05T15:19:33.607" v="235" actId="1076"/>
          <ac:spMkLst>
            <pc:docMk/>
            <pc:sldMk cId="3115947674" sldId="6955"/>
            <ac:spMk id="6" creationId="{245D68BA-9B9E-4738-D05A-D6F5245B1015}"/>
          </ac:spMkLst>
        </pc:spChg>
        <pc:spChg chg="mod">
          <ac:chgData name="Shelby Bledsoe" userId="c9738545-4c56-4193-a6fa-33fe679ebc37" providerId="ADAL" clId="{D1069CD9-D04A-50C0-9BB8-0A004E678B39}" dt="2026-08-05T15:19:36.506" v="236" actId="1076"/>
          <ac:spMkLst>
            <pc:docMk/>
            <pc:sldMk cId="3115947674" sldId="6955"/>
            <ac:spMk id="10" creationId="{E09E3759-5FDA-F7EB-5001-88B68951C6D1}"/>
          </ac:spMkLst>
        </pc:spChg>
        <pc:spChg chg="mod">
          <ac:chgData name="Shelby Bledsoe" userId="c9738545-4c56-4193-a6fa-33fe679ebc37" providerId="ADAL" clId="{D1069CD9-D04A-50C0-9BB8-0A004E678B39}" dt="2026-08-05T15:19:31.025" v="234" actId="14100"/>
          <ac:spMkLst>
            <pc:docMk/>
            <pc:sldMk cId="3115947674" sldId="6955"/>
            <ac:spMk id="64" creationId="{C8E115AE-FAA2-1469-B9BE-78BF637EA80B}"/>
          </ac:spMkLst>
        </pc:spChg>
        <pc:spChg chg="mod">
          <ac:chgData name="Shelby Bledsoe" userId="c9738545-4c56-4193-a6fa-33fe679ebc37" providerId="ADAL" clId="{D1069CD9-D04A-50C0-9BB8-0A004E678B39}" dt="2026-08-05T15:19:24.790" v="232" actId="1076"/>
          <ac:spMkLst>
            <pc:docMk/>
            <pc:sldMk cId="3115947674" sldId="6955"/>
            <ac:spMk id="65" creationId="{53EE946E-009C-8301-4D69-9C06D58F7DEA}"/>
          </ac:spMkLst>
        </pc:spChg>
        <pc:spChg chg="mod">
          <ac:chgData name="Shelby Bledsoe" userId="c9738545-4c56-4193-a6fa-33fe679ebc37" providerId="ADAL" clId="{D1069CD9-D04A-50C0-9BB8-0A004E678B39}" dt="2026-08-05T15:19:27.153" v="233" actId="1076"/>
          <ac:spMkLst>
            <pc:docMk/>
            <pc:sldMk cId="3115947674" sldId="6955"/>
            <ac:spMk id="66" creationId="{CBFA1069-7C55-41B5-69F0-EE98BECC5F5E}"/>
          </ac:spMkLst>
        </pc:spChg>
        <pc:spChg chg="mod">
          <ac:chgData name="Shelby Bledsoe" userId="c9738545-4c56-4193-a6fa-33fe679ebc37" providerId="ADAL" clId="{D1069CD9-D04A-50C0-9BB8-0A004E678B39}" dt="2026-08-05T15:19:22.527" v="231" actId="14100"/>
          <ac:spMkLst>
            <pc:docMk/>
            <pc:sldMk cId="3115947674" sldId="6955"/>
            <ac:spMk id="67" creationId="{0CEA2BCD-4E45-3C50-0FB3-3D0D8AFA74EE}"/>
          </ac:spMkLst>
        </pc:spChg>
      </pc:sldChg>
      <pc:sldChg chg="delSp modSp mod setBg">
        <pc:chgData name="Shelby Bledsoe" userId="c9738545-4c56-4193-a6fa-33fe679ebc37" providerId="ADAL" clId="{D1069CD9-D04A-50C0-9BB8-0A004E678B39}" dt="2026-08-05T15:19:55.670" v="252"/>
        <pc:sldMkLst>
          <pc:docMk/>
          <pc:sldMk cId="505187973" sldId="6956"/>
        </pc:sldMkLst>
        <pc:spChg chg="del mod">
          <ac:chgData name="Shelby Bledsoe" userId="c9738545-4c56-4193-a6fa-33fe679ebc37" providerId="ADAL" clId="{D1069CD9-D04A-50C0-9BB8-0A004E678B39}" dt="2026-08-05T15:19:48.666" v="241" actId="478"/>
          <ac:spMkLst>
            <pc:docMk/>
            <pc:sldMk cId="505187973" sldId="6956"/>
            <ac:spMk id="14" creationId="{F461EC66-CC9D-83AB-3AB1-5D8C605BC8E5}"/>
          </ac:spMkLst>
        </pc:spChg>
      </pc:sldChg>
      <pc:sldMasterChg chg="modSldLayout">
        <pc:chgData name="Shelby Bledsoe" userId="c9738545-4c56-4193-a6fa-33fe679ebc37" providerId="ADAL" clId="{D1069CD9-D04A-50C0-9BB8-0A004E678B39}" dt="2026-08-05T15:20:25.610" v="266" actId="478"/>
        <pc:sldMasterMkLst>
          <pc:docMk/>
          <pc:sldMasterMk cId="2209977519" sldId="2147483648"/>
        </pc:sldMasterMkLst>
        <pc:sldLayoutChg chg="delSp mod">
          <pc:chgData name="Shelby Bledsoe" userId="c9738545-4c56-4193-a6fa-33fe679ebc37" providerId="ADAL" clId="{D1069CD9-D04A-50C0-9BB8-0A004E678B39}" dt="2026-08-05T15:20:25.610" v="266" actId="478"/>
          <pc:sldLayoutMkLst>
            <pc:docMk/>
            <pc:sldMasterMk cId="2209977519" sldId="2147483648"/>
            <pc:sldLayoutMk cId="1642504524" sldId="2147483660"/>
          </pc:sldLayoutMkLst>
          <pc:spChg chg="del">
            <ac:chgData name="Shelby Bledsoe" userId="c9738545-4c56-4193-a6fa-33fe679ebc37" providerId="ADAL" clId="{D1069CD9-D04A-50C0-9BB8-0A004E678B39}" dt="2026-08-05T15:20:24.299" v="265" actId="478"/>
            <ac:spMkLst>
              <pc:docMk/>
              <pc:sldMasterMk cId="2209977519" sldId="2147483648"/>
              <pc:sldLayoutMk cId="1642504524" sldId="2147483660"/>
              <ac:spMk id="7" creationId="{358DD67E-BC89-93FA-9554-925EDEF329A3}"/>
            </ac:spMkLst>
          </pc:spChg>
          <pc:picChg chg="del">
            <ac:chgData name="Shelby Bledsoe" userId="c9738545-4c56-4193-a6fa-33fe679ebc37" providerId="ADAL" clId="{D1069CD9-D04A-50C0-9BB8-0A004E678B39}" dt="2026-08-05T15:20:25.610" v="266" actId="478"/>
            <ac:picMkLst>
              <pc:docMk/>
              <pc:sldMasterMk cId="2209977519" sldId="2147483648"/>
              <pc:sldLayoutMk cId="1642504524" sldId="2147483660"/>
              <ac:picMk id="2" creationId="{14589EAD-18C6-A7FD-5879-E91349D55F3D}"/>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Before people used standard measuring tools, they often measured using their bodies: thumbs, hands, feet, or steps. These methods were easy to use, but they created problems because everyone’s body is a different size.  That meant two people could measure the same object and get different answers, even if they were careful. </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When people build or make things, measurements need to match. Parts must fit together. Objects need to line up. Materials must be the right size so they can be shipped, repaired, or replaced later.  To solve these problems, people created standard measurement systems, such as inches, feet, centimeters, and meters</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 These systems allow everyone to measure using the same units, no matter who they are or where they are working. </a:t>
            </a:r>
          </a:p>
          <a:p>
            <a:endParaRPr lang="en-US" sz="1200" b="0" i="0" u="none" strike="noStrike" kern="1200">
              <a:solidFill>
                <a:schemeClr val="tx1"/>
              </a:solidFill>
              <a:effectLst/>
              <a:latin typeface="+mn-lt"/>
              <a:ea typeface="+mn-ea"/>
              <a:cs typeface="+mn-cs"/>
            </a:endParaRPr>
          </a:p>
          <a:p>
            <a:r>
              <a:rPr lang="en-US" sz="1200" b="0" i="0" u="none" strike="noStrike" kern="1200">
                <a:solidFill>
                  <a:schemeClr val="tx1"/>
                </a:solidFill>
                <a:effectLst/>
                <a:latin typeface="+mn-lt"/>
                <a:ea typeface="+mn-ea"/>
                <a:cs typeface="+mn-cs"/>
              </a:rPr>
              <a:t>Engineers, builders, and manufacturers use measuring tools to make sure their measurements match every time. When measurements match, things fit together, work correctly, and stay safe.  In this activity, you will see why using standard measurement tools helps people build and make things that work the way they are supposed to, and how different tools help people measure different things more carefully. </a:t>
            </a:r>
            <a:endParaRPr lang="en-US"/>
          </a:p>
        </p:txBody>
      </p:sp>
      <p:sp>
        <p:nvSpPr>
          <p:cNvPr id="4" name="Slide Number Placeholder 3"/>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2411858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rPr>
              <a:t>Measurement - The process of determining the size, length, or amount of something using a tool </a:t>
            </a:r>
          </a:p>
          <a:p>
            <a:r>
              <a:rPr lang="en-US" sz="1200" dirty="0">
                <a:solidFill>
                  <a:schemeClr val="bg1"/>
                </a:solidFill>
              </a:rPr>
              <a:t>Unit – A way to measure something, such as an inch or a centimeter </a:t>
            </a:r>
          </a:p>
          <a:p>
            <a:r>
              <a:rPr lang="en-US" sz="1200" dirty="0">
                <a:solidFill>
                  <a:schemeClr val="bg1"/>
                </a:solidFill>
              </a:rPr>
              <a:t>Standard Measurement – A system of measurement that uses the same units for everyone </a:t>
            </a:r>
          </a:p>
          <a:p>
            <a:r>
              <a:rPr lang="en-US" sz="1200" dirty="0">
                <a:solidFill>
                  <a:schemeClr val="bg1"/>
                </a:solidFill>
              </a:rPr>
              <a:t>Measuring Tool – An object used to measure size or length, such as a ruler or tape measure </a:t>
            </a:r>
          </a:p>
        </p:txBody>
      </p:sp>
      <p:sp>
        <p:nvSpPr>
          <p:cNvPr id="4" name="Slide Number Placeholder 3"/>
          <p:cNvSpPr>
            <a:spLocks noGrp="1"/>
          </p:cNvSpPr>
          <p:nvPr>
            <p:ph type="sldNum" sz="quarter" idx="5"/>
          </p:nvPr>
        </p:nvSpPr>
        <p:spPr/>
        <p:txBody>
          <a:bodyPr/>
          <a:lstStyle/>
          <a:p>
            <a:fld id="{DDB9DE4C-BFBE-0A4C-B2BC-852F4F936737}" type="slidenum">
              <a:rPr lang="en-US" smtClean="0"/>
              <a:t>4</a:t>
            </a:fld>
            <a:endParaRPr lang="en-US"/>
          </a:p>
        </p:txBody>
      </p:sp>
    </p:spTree>
    <p:extLst>
      <p:ext uri="{BB962C8B-B14F-4D97-AF65-F5344CB8AC3E}">
        <p14:creationId xmlns:p14="http://schemas.microsoft.com/office/powerpoint/2010/main" val="1802191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A2D-6E73-08F5-0605-181E7EFD3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C0F54-89EA-8A11-165A-1338F5DB8A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359F9-E2E2-45EF-7B20-44950FB17375}"/>
              </a:ext>
            </a:extLst>
          </p:cNvPr>
          <p:cNvSpPr>
            <a:spLocks noGrp="1"/>
          </p:cNvSpPr>
          <p:nvPr>
            <p:ph type="body" idx="1"/>
          </p:nvPr>
        </p:nvSpPr>
        <p:spPr/>
        <p:txBody>
          <a:bodyPr/>
          <a:lstStyle/>
          <a:p>
            <a:pPr fontAlgn="base"/>
            <a:r>
              <a:rPr lang="en-US">
                <a:solidFill>
                  <a:schemeClr val="bg1"/>
                </a:solidFill>
              </a:rPr>
              <a:t>1 six-inch ruler </a:t>
            </a:r>
          </a:p>
          <a:p>
            <a:pPr fontAlgn="base"/>
            <a:r>
              <a:rPr lang="en-US">
                <a:solidFill>
                  <a:schemeClr val="bg1"/>
                </a:solidFill>
              </a:rPr>
              <a:t>1 retractable soft tape measure </a:t>
            </a:r>
          </a:p>
          <a:p>
            <a:pPr fontAlgn="base"/>
            <a:r>
              <a:rPr lang="en-US">
                <a:solidFill>
                  <a:schemeClr val="bg1"/>
                </a:solidFill>
              </a:rPr>
              <a:t>1 pair of calipers </a:t>
            </a:r>
          </a:p>
          <a:p>
            <a:pPr fontAlgn="base"/>
            <a:r>
              <a:rPr lang="en-US">
                <a:solidFill>
                  <a:schemeClr val="bg1"/>
                </a:solidFill>
              </a:rPr>
              <a:t>1 mini square </a:t>
            </a:r>
          </a:p>
          <a:p>
            <a:pPr fontAlgn="base"/>
            <a:r>
              <a:rPr lang="en-US">
                <a:solidFill>
                  <a:schemeClr val="bg1"/>
                </a:solidFill>
              </a:rPr>
              <a:t>Notebook paper </a:t>
            </a:r>
          </a:p>
          <a:p>
            <a:pPr fontAlgn="base"/>
            <a:r>
              <a:rPr lang="en-US">
                <a:solidFill>
                  <a:schemeClr val="bg1"/>
                </a:solidFill>
              </a:rPr>
              <a:t>Classroom objects </a:t>
            </a:r>
          </a:p>
          <a:p>
            <a:pPr fontAlgn="base"/>
            <a:r>
              <a:rPr lang="en-US">
                <a:solidFill>
                  <a:schemeClr val="bg1"/>
                </a:solidFill>
              </a:rPr>
              <a:t>Pencil </a:t>
            </a:r>
          </a:p>
          <a:p>
            <a:endParaRPr lang="en-US"/>
          </a:p>
        </p:txBody>
      </p:sp>
      <p:sp>
        <p:nvSpPr>
          <p:cNvPr id="4" name="Slide Number Placeholder 3">
            <a:extLst>
              <a:ext uri="{FF2B5EF4-FFF2-40B4-BE49-F238E27FC236}">
                <a16:creationId xmlns:a16="http://schemas.microsoft.com/office/drawing/2014/main" id="{186A724D-9FF8-2DEE-99E1-743B72DE6E36}"/>
              </a:ext>
            </a:extLst>
          </p:cNvPr>
          <p:cNvSpPr>
            <a:spLocks noGrp="1"/>
          </p:cNvSpPr>
          <p:nvPr>
            <p:ph type="sldNum" sz="quarter" idx="5"/>
          </p:nvPr>
        </p:nvSpPr>
        <p:spPr/>
        <p:txBody>
          <a:bodyPr/>
          <a:lstStyle/>
          <a:p>
            <a:fld id="{53A1E88B-61F8-314F-BB87-E84ADBA74B87}" type="slidenum">
              <a:rPr lang="en-US" smtClean="0"/>
              <a:t>5</a:t>
            </a:fld>
            <a:endParaRPr lang="en-US"/>
          </a:p>
        </p:txBody>
      </p:sp>
    </p:spTree>
    <p:extLst>
      <p:ext uri="{BB962C8B-B14F-4D97-AF65-F5344CB8AC3E}">
        <p14:creationId xmlns:p14="http://schemas.microsoft.com/office/powerpoint/2010/main" val="1678607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2F62B-879C-7147-279A-9870C95A5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03EF1-4322-CBF3-007D-7F88D3840D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4BC315-D307-2502-2C64-9AFEAB682845}"/>
              </a:ext>
            </a:extLst>
          </p:cNvPr>
          <p:cNvSpPr>
            <a:spLocks noGrp="1"/>
          </p:cNvSpPr>
          <p:nvPr>
            <p:ph type="body" idx="1"/>
          </p:nvPr>
        </p:nvSpPr>
        <p:spPr/>
        <p:txBody>
          <a:bodyPr/>
          <a:lstStyle/>
          <a:p>
            <a:r>
              <a:rPr lang="en-US" sz="1200">
                <a:solidFill>
                  <a:schemeClr val="bg1"/>
                </a:solidFill>
              </a:rPr>
              <a:t>Create a Personal Measurement Tool (Nonstandard Units)</a:t>
            </a:r>
          </a:p>
          <a:p>
            <a:endParaRPr lang="en-US" sz="1200">
              <a:solidFill>
                <a:schemeClr val="bg1"/>
              </a:solidFill>
            </a:endParaRPr>
          </a:p>
          <a:p>
            <a:r>
              <a:rPr lang="en-US" sz="1200">
                <a:solidFill>
                  <a:schemeClr val="bg1"/>
                </a:solidFill>
              </a:rPr>
              <a:t>Provide each student with a sheet of notebook paper </a:t>
            </a:r>
          </a:p>
          <a:p>
            <a:r>
              <a:rPr lang="en-US" sz="1200">
                <a:solidFill>
                  <a:schemeClr val="bg1"/>
                </a:solidFill>
              </a:rPr>
              <a:t>Have students fold the paper in half, lengthwise </a:t>
            </a:r>
          </a:p>
          <a:p>
            <a:r>
              <a:rPr lang="en-US" sz="1200">
                <a:solidFill>
                  <a:schemeClr val="bg1"/>
                </a:solidFill>
              </a:rPr>
              <a:t>Using the width of their own thumb, students mark equal spaces along the folded edge of the paper </a:t>
            </a:r>
          </a:p>
          <a:p>
            <a:r>
              <a:rPr lang="en-US" sz="1200">
                <a:solidFill>
                  <a:schemeClr val="bg1"/>
                </a:solidFill>
              </a:rPr>
              <a:t>Students create up to ten units and label them from 1 to 10 </a:t>
            </a:r>
          </a:p>
          <a:p>
            <a:endParaRPr lang="en-US"/>
          </a:p>
        </p:txBody>
      </p:sp>
      <p:sp>
        <p:nvSpPr>
          <p:cNvPr id="4" name="Slide Number Placeholder 3">
            <a:extLst>
              <a:ext uri="{FF2B5EF4-FFF2-40B4-BE49-F238E27FC236}">
                <a16:creationId xmlns:a16="http://schemas.microsoft.com/office/drawing/2014/main" id="{1EDC8758-6AA2-1664-7495-940BEEB2B290}"/>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2734740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A872B-CB8D-A789-4823-7017E00DC8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F1CBFA-79FA-09BE-AA21-72638D3DD3C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1F60ABF-33FC-FF4E-1D34-CA8CBCF18F05}"/>
              </a:ext>
            </a:extLst>
          </p:cNvPr>
          <p:cNvSpPr>
            <a:spLocks noGrp="1"/>
          </p:cNvSpPr>
          <p:nvPr>
            <p:ph type="body" idx="1"/>
          </p:nvPr>
        </p:nvSpPr>
        <p:spPr/>
        <p:txBody>
          <a:bodyPr/>
          <a:lstStyle/>
          <a:p>
            <a:r>
              <a:rPr lang="en-US" sz="1200">
                <a:solidFill>
                  <a:schemeClr val="bg1"/>
                </a:solidFill>
              </a:rPr>
              <a:t>Measure Using Personal Units </a:t>
            </a:r>
          </a:p>
          <a:p>
            <a:r>
              <a:rPr lang="en-US" sz="1200">
                <a:solidFill>
                  <a:schemeClr val="bg1"/>
                </a:solidFill>
              </a:rPr>
              <a:t>Assign several classroom objects for students to measure (such as a desk, table, whiteboard, or door) </a:t>
            </a:r>
          </a:p>
          <a:p>
            <a:r>
              <a:rPr lang="en-US" sz="1200">
                <a:solidFill>
                  <a:schemeClr val="bg1"/>
                </a:solidFill>
              </a:rPr>
              <a:t>Have students use their paper measurement tool to measure each object </a:t>
            </a:r>
          </a:p>
          <a:p>
            <a:r>
              <a:rPr lang="en-US" sz="1200">
                <a:solidFill>
                  <a:schemeClr val="bg1"/>
                </a:solidFill>
              </a:rPr>
              <a:t>Students record their measurements using personal units </a:t>
            </a:r>
          </a:p>
          <a:p>
            <a:endParaRPr lang="en-US"/>
          </a:p>
        </p:txBody>
      </p:sp>
      <p:sp>
        <p:nvSpPr>
          <p:cNvPr id="4" name="Slide Number Placeholder 3">
            <a:extLst>
              <a:ext uri="{FF2B5EF4-FFF2-40B4-BE49-F238E27FC236}">
                <a16:creationId xmlns:a16="http://schemas.microsoft.com/office/drawing/2014/main" id="{318FF0D3-436A-5283-091B-22D2F49A72B4}"/>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29033262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93E53-621B-B12C-CF7B-9DD756FE05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950F92-3097-B3BC-7FBF-EF2952D6290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2155A57-0AA9-EF2B-4117-C331A170AC24}"/>
              </a:ext>
            </a:extLst>
          </p:cNvPr>
          <p:cNvSpPr>
            <a:spLocks noGrp="1"/>
          </p:cNvSpPr>
          <p:nvPr>
            <p:ph type="body" idx="1"/>
          </p:nvPr>
        </p:nvSpPr>
        <p:spPr/>
        <p:txBody>
          <a:bodyPr/>
          <a:lstStyle/>
          <a:p>
            <a:r>
              <a:rPr lang="en-US" sz="1200" dirty="0">
                <a:solidFill>
                  <a:schemeClr val="bg1"/>
                </a:solidFill>
              </a:rPr>
              <a:t>Compare Measurements </a:t>
            </a:r>
          </a:p>
          <a:p>
            <a:r>
              <a:rPr lang="en-US" sz="1200" dirty="0">
                <a:solidFill>
                  <a:schemeClr val="bg1"/>
                </a:solidFill>
              </a:rPr>
              <a:t>Collect measurements from multiple students for the same object </a:t>
            </a:r>
          </a:p>
          <a:p>
            <a:r>
              <a:rPr lang="en-US" sz="1200" dirty="0">
                <a:solidFill>
                  <a:schemeClr val="bg1"/>
                </a:solidFill>
              </a:rPr>
              <a:t>Record results where students can see them </a:t>
            </a:r>
          </a:p>
          <a:p>
            <a:endParaRPr lang="en-US" dirty="0"/>
          </a:p>
        </p:txBody>
      </p:sp>
      <p:sp>
        <p:nvSpPr>
          <p:cNvPr id="4" name="Slide Number Placeholder 3">
            <a:extLst>
              <a:ext uri="{FF2B5EF4-FFF2-40B4-BE49-F238E27FC236}">
                <a16:creationId xmlns:a16="http://schemas.microsoft.com/office/drawing/2014/main" id="{02A8DD30-8AD7-6778-FD33-8B8AA739B60D}"/>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2795173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AC468-2357-473A-DE58-A39EB1D7BB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9714A0-E301-ECB4-831A-0F13F554EEB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6F6786D-E784-E616-C6FA-DF8676931EA3}"/>
              </a:ext>
            </a:extLst>
          </p:cNvPr>
          <p:cNvSpPr>
            <a:spLocks noGrp="1"/>
          </p:cNvSpPr>
          <p:nvPr>
            <p:ph type="body" idx="1"/>
          </p:nvPr>
        </p:nvSpPr>
        <p:spPr/>
        <p:txBody>
          <a:bodyPr/>
          <a:lstStyle/>
          <a:p>
            <a:r>
              <a:rPr lang="en-US" dirty="0">
                <a:solidFill>
                  <a:schemeClr val="bg1"/>
                </a:solidFill>
              </a:rPr>
              <a:t>Measure Using Standard Tools</a:t>
            </a:r>
          </a:p>
          <a:p>
            <a:endParaRPr kumimoji="0" lang="en-US" altLang="en-US" sz="2800" b="0" i="0" u="none" strike="noStrike" cap="none" normalizeH="0" baseline="0" dirty="0">
              <a:ln>
                <a:noFill/>
              </a:ln>
              <a:solidFill>
                <a:schemeClr val="bg1"/>
              </a:solidFill>
              <a:effectLst/>
              <a:latin typeface="Arial" panose="020B0604020202020204" pitchFamily="34" charset="0"/>
            </a:endParaRPr>
          </a:p>
          <a:p>
            <a:r>
              <a:rPr lang="en-US" dirty="0">
                <a:solidFill>
                  <a:schemeClr val="bg1"/>
                </a:solidFill>
              </a:rPr>
              <a:t>Have students re-measure the same objects using standard units with the rulers or measuring tape </a:t>
            </a:r>
          </a:p>
          <a:p>
            <a:r>
              <a:rPr lang="en-US" dirty="0">
                <a:solidFill>
                  <a:schemeClr val="bg1"/>
                </a:solidFill>
              </a:rPr>
              <a:t>Record the measurements in inches </a:t>
            </a:r>
          </a:p>
          <a:p>
            <a:r>
              <a:rPr lang="en-US" dirty="0">
                <a:solidFill>
                  <a:schemeClr val="bg1"/>
                </a:solidFill>
              </a:rPr>
              <a:t>Observe that standard measurements are consistent across student results </a:t>
            </a:r>
          </a:p>
          <a:p>
            <a:endParaRPr lang="en-US" dirty="0"/>
          </a:p>
        </p:txBody>
      </p:sp>
      <p:sp>
        <p:nvSpPr>
          <p:cNvPr id="4" name="Slide Number Placeholder 3">
            <a:extLst>
              <a:ext uri="{FF2B5EF4-FFF2-40B4-BE49-F238E27FC236}">
                <a16:creationId xmlns:a16="http://schemas.microsoft.com/office/drawing/2014/main" id="{D75C4BA5-2088-CAA3-36B2-D07B89D20050}"/>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1168949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20050-BC27-118A-DB7F-B7E64474C7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AAC067-FDEA-B4BE-4758-57C5913B15F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4CA5BC1-65DF-5176-82D7-983C1ED68244}"/>
              </a:ext>
            </a:extLst>
          </p:cNvPr>
          <p:cNvSpPr>
            <a:spLocks noGrp="1"/>
          </p:cNvSpPr>
          <p:nvPr>
            <p:ph type="body" idx="1"/>
          </p:nvPr>
        </p:nvSpPr>
        <p:spPr/>
        <p:txBody>
          <a:bodyPr/>
          <a:lstStyle/>
          <a:p>
            <a:r>
              <a:rPr lang="en-US">
                <a:solidFill>
                  <a:schemeClr val="bg1"/>
                </a:solidFill>
              </a:rPr>
              <a:t>Introduce Additional Measurement Tools</a:t>
            </a:r>
          </a:p>
          <a:p>
            <a:endParaRPr lang="en-US">
              <a:solidFill>
                <a:schemeClr val="bg1"/>
              </a:solidFill>
            </a:endParaRPr>
          </a:p>
          <a:p>
            <a:r>
              <a:rPr lang="en-US">
                <a:solidFill>
                  <a:schemeClr val="bg1"/>
                </a:solidFill>
              </a:rPr>
              <a:t>Show students a set of calipers and explain that they are used when measurements need to be very exact </a:t>
            </a:r>
          </a:p>
          <a:p>
            <a:r>
              <a:rPr lang="en-US">
                <a:solidFill>
                  <a:schemeClr val="bg1"/>
                </a:solidFill>
              </a:rPr>
              <a:t>Demonstrate measuring with calipers by measuring the thickness of a book or the width of a small object by gently closing the caliper jaws around it </a:t>
            </a:r>
          </a:p>
          <a:p>
            <a:r>
              <a:rPr lang="en-US">
                <a:solidFill>
                  <a:schemeClr val="bg1"/>
                </a:solidFill>
              </a:rPr>
              <a:t>Point out that calipers can measure things that are hard to measure accurately with a ruler or tape, such as round objects </a:t>
            </a:r>
          </a:p>
          <a:p>
            <a:r>
              <a:rPr lang="en-US">
                <a:solidFill>
                  <a:schemeClr val="bg1"/>
                </a:solidFill>
              </a:rPr>
              <a:t>Show the students an engineer’s square and explain that it is used to check whether corners are straight </a:t>
            </a:r>
          </a:p>
          <a:p>
            <a:endParaRPr lang="en-US"/>
          </a:p>
        </p:txBody>
      </p:sp>
      <p:sp>
        <p:nvSpPr>
          <p:cNvPr id="4" name="Slide Number Placeholder 3">
            <a:extLst>
              <a:ext uri="{FF2B5EF4-FFF2-40B4-BE49-F238E27FC236}">
                <a16:creationId xmlns:a16="http://schemas.microsoft.com/office/drawing/2014/main" id="{7951BEC0-A2DD-AEB8-1B43-1925E78F3A35}"/>
              </a:ext>
            </a:extLst>
          </p:cNvPr>
          <p:cNvSpPr>
            <a:spLocks noGrp="1"/>
          </p:cNvSpPr>
          <p:nvPr>
            <p:ph type="sldNum" sz="quarter" idx="5"/>
          </p:nvPr>
        </p:nvSpPr>
        <p:spPr/>
        <p:txBody>
          <a:bodyPr/>
          <a:lstStyle/>
          <a:p>
            <a:fld id="{53A1E88B-61F8-314F-BB87-E84ADBA74B87}" type="slidenum">
              <a:rPr lang="en-US" smtClean="0"/>
              <a:t>10</a:t>
            </a:fld>
            <a:endParaRPr lang="en-US"/>
          </a:p>
        </p:txBody>
      </p:sp>
    </p:spTree>
    <p:extLst>
      <p:ext uri="{BB962C8B-B14F-4D97-AF65-F5344CB8AC3E}">
        <p14:creationId xmlns:p14="http://schemas.microsoft.com/office/powerpoint/2010/main" val="2575387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35279-8F01-7C2E-DEC0-1F1F1B07BF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23E9D9-5FFA-AB37-AC36-D9165FAA9EC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8BC62C1-687C-C0C6-774C-436C7609F832}"/>
              </a:ext>
            </a:extLst>
          </p:cNvPr>
          <p:cNvSpPr>
            <a:spLocks noGrp="1"/>
          </p:cNvSpPr>
          <p:nvPr>
            <p:ph type="body" idx="1"/>
          </p:nvPr>
        </p:nvSpPr>
        <p:spPr/>
        <p:txBody>
          <a:bodyPr/>
          <a:lstStyle/>
          <a:p>
            <a:pPr rtl="0" fontAlgn="base"/>
            <a:r>
              <a:rPr lang="en-US" sz="1200" b="0" i="0" u="none" strike="noStrike" kern="1200">
                <a:solidFill>
                  <a:schemeClr val="tx1"/>
                </a:solidFill>
                <a:effectLst/>
                <a:latin typeface="+mn-lt"/>
                <a:ea typeface="+mn-ea"/>
                <a:cs typeface="+mn-cs"/>
              </a:rPr>
              <a:t>Student Exploration (Optional)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Allow students to briefly explore measuring with tools such as calipers or an engineer’s square </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Encourage students to try measuring familiar classroom objects </a:t>
            </a:r>
            <a:r>
              <a:rPr lang="en-US" sz="1200" b="0" i="0" kern="1200">
                <a:solidFill>
                  <a:schemeClr val="tx1"/>
                </a:solidFill>
                <a:effectLst/>
                <a:latin typeface="+mn-lt"/>
                <a:ea typeface="+mn-ea"/>
                <a:cs typeface="+mn-cs"/>
              </a:rPr>
              <a:t>​</a:t>
            </a:r>
          </a:p>
          <a:p>
            <a:endParaRPr lang="en-US"/>
          </a:p>
        </p:txBody>
      </p:sp>
      <p:sp>
        <p:nvSpPr>
          <p:cNvPr id="4" name="Slide Number Placeholder 3">
            <a:extLst>
              <a:ext uri="{FF2B5EF4-FFF2-40B4-BE49-F238E27FC236}">
                <a16:creationId xmlns:a16="http://schemas.microsoft.com/office/drawing/2014/main" id="{78F76E75-7268-7EA5-E78C-EC15D6787C89}"/>
              </a:ext>
            </a:extLst>
          </p:cNvPr>
          <p:cNvSpPr>
            <a:spLocks noGrp="1"/>
          </p:cNvSpPr>
          <p:nvPr>
            <p:ph type="sldNum" sz="quarter" idx="5"/>
          </p:nvPr>
        </p:nvSpPr>
        <p:spPr/>
        <p:txBody>
          <a:bodyPr/>
          <a:lstStyle/>
          <a:p>
            <a:fld id="{53A1E88B-61F8-314F-BB87-E84ADBA74B87}" type="slidenum">
              <a:rPr lang="en-US" smtClean="0"/>
              <a:t>11</a:t>
            </a:fld>
            <a:endParaRPr lang="en-US"/>
          </a:p>
        </p:txBody>
      </p:sp>
    </p:spTree>
    <p:extLst>
      <p:ext uri="{BB962C8B-B14F-4D97-AF65-F5344CB8AC3E}">
        <p14:creationId xmlns:p14="http://schemas.microsoft.com/office/powerpoint/2010/main" val="20793549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B9DE4C-BFBE-0A4C-B2BC-852F4F936737}" type="slidenum">
              <a:rPr lang="en-US" smtClean="0"/>
              <a:t>12</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a:solidFill>
                  <a:schemeClr val="bg1"/>
                </a:solidFill>
              </a:rPr>
              <a:t>Why were our personal measurements different from each other? </a:t>
            </a:r>
          </a:p>
          <a:p>
            <a:r>
              <a:rPr lang="en-US" sz="1600">
                <a:solidFill>
                  <a:schemeClr val="bg1"/>
                </a:solidFill>
              </a:rPr>
              <a:t>Why do engineers rely on standard measurement systems? </a:t>
            </a:r>
          </a:p>
          <a:p>
            <a:r>
              <a:rPr lang="en-US" sz="1600">
                <a:solidFill>
                  <a:schemeClr val="bg1"/>
                </a:solidFill>
              </a:rPr>
              <a:t>When might a tape measure be better than a ruler? </a:t>
            </a:r>
          </a:p>
          <a:p>
            <a:r>
              <a:rPr lang="en-US" sz="1600">
                <a:solidFill>
                  <a:schemeClr val="bg1"/>
                </a:solidFill>
              </a:rPr>
              <a:t>Why might engineers need tools such as calipers instead of simple rulers? </a:t>
            </a: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13</a:t>
            </a:fld>
            <a:endParaRPr lang="en-US"/>
          </a:p>
        </p:txBody>
      </p:sp>
    </p:spTree>
    <p:extLst>
      <p:ext uri="{BB962C8B-B14F-4D97-AF65-F5344CB8AC3E}">
        <p14:creationId xmlns:p14="http://schemas.microsoft.com/office/powerpoint/2010/main" val="2965681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r>
              <a:rPr lang="en-US" sz="1200">
                <a:solidFill>
                  <a:schemeClr val="bg1"/>
                </a:solidFill>
              </a:rPr>
              <a:t>Manufacturing engineers use precise measurement tools to ensure that parts are made to the correct size and shape. </a:t>
            </a:r>
          </a:p>
          <a:p>
            <a:r>
              <a:rPr lang="en-US" sz="1200">
                <a:solidFill>
                  <a:schemeClr val="bg1"/>
                </a:solidFill>
              </a:rPr>
              <a:t>Quality control technicians inspect parts using tools such as calipers and gauges to confirm that products meet specifications. </a:t>
            </a:r>
          </a:p>
          <a:p>
            <a:r>
              <a:rPr lang="en-US" sz="1200">
                <a:solidFill>
                  <a:schemeClr val="bg1"/>
                </a:solidFill>
              </a:rPr>
              <a:t>Construction engineers and technicians measure materials carefully so buildings and structures are aligned and safe. </a:t>
            </a:r>
          </a:p>
          <a:p>
            <a:r>
              <a:rPr lang="en-US" sz="1200">
                <a:solidFill>
                  <a:schemeClr val="bg1"/>
                </a:solidFill>
              </a:rPr>
              <a:t>CNC Machine Operators use computer-controlled machines to make precise parts and check that the finished pieces match the plan </a:t>
            </a:r>
          </a:p>
          <a:p>
            <a:r>
              <a:rPr lang="en-US"/>
              <a:t> </a:t>
            </a:r>
          </a:p>
          <a:p>
            <a:endParaRPr lang="en-US"/>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14</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8/5/26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sv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sv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6.sv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9.png"/><Relationship Id="rId4" Type="http://schemas.openxmlformats.org/officeDocument/2006/relationships/image" Target="../media/image1.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sv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3.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6.svg"/><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31.png"/><Relationship Id="rId5" Type="http://schemas.openxmlformats.org/officeDocument/2006/relationships/image" Target="../media/image6.png"/><Relationship Id="rId10" Type="http://schemas.openxmlformats.org/officeDocument/2006/relationships/image" Target="../media/image30.png"/><Relationship Id="rId4" Type="http://schemas.openxmlformats.org/officeDocument/2006/relationships/image" Target="../media/image1.png"/><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3.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7.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728503" y="4288496"/>
            <a:ext cx="6147706" cy="1569660"/>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4800" b="1" dirty="0">
                <a:solidFill>
                  <a:schemeClr val="bg1"/>
                </a:solidFill>
                <a:latin typeface="Montserrat" pitchFamily="2" charset="77"/>
              </a:rPr>
              <a:t>Tools of the Trade</a:t>
            </a:r>
            <a:endParaRPr lang="en-US" sz="40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3231252" y="200983"/>
            <a:ext cx="10515600" cy="1086506"/>
          </a:xfrm>
        </p:spPr>
        <p:txBody>
          <a:bodyPr>
            <a:normAutofit/>
          </a:bodyPr>
          <a:lstStyle/>
          <a:p>
            <a:pPr algn="l"/>
            <a:r>
              <a:rPr lang="en-US" sz="4000" dirty="0">
                <a:solidFill>
                  <a:schemeClr val="bg1"/>
                </a:solidFill>
                <a:latin typeface="Montserrat"/>
              </a:rPr>
              <a:t>Tools of the Trade</a:t>
            </a:r>
            <a:endParaRPr lang="en-US" sz="4000" dirty="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5" name="Picture 4">
            <a:extLst>
              <a:ext uri="{FF2B5EF4-FFF2-40B4-BE49-F238E27FC236}">
                <a16:creationId xmlns:a16="http://schemas.microsoft.com/office/drawing/2014/main" id="{C2A71844-44ED-DBF6-734A-CB41A144F772}"/>
              </a:ext>
            </a:extLst>
          </p:cNvPr>
          <p:cNvPicPr>
            <a:picLocks noChangeAspect="1"/>
          </p:cNvPicPr>
          <p:nvPr/>
        </p:nvPicPr>
        <p:blipFill>
          <a:blip r:embed="rId7"/>
          <a:srcRect r="32145" b="55817"/>
          <a:stretch>
            <a:fillRect/>
          </a:stretch>
        </p:blipFill>
        <p:spPr>
          <a:xfrm>
            <a:off x="5563634" y="913596"/>
            <a:ext cx="7456236" cy="6277415"/>
          </a:xfrm>
          <a:prstGeom prst="rect">
            <a:avLst/>
          </a:prstGeom>
        </p:spPr>
      </p:pic>
      <p:pic>
        <p:nvPicPr>
          <p:cNvPr id="10" name="Picture 9">
            <a:extLst>
              <a:ext uri="{FF2B5EF4-FFF2-40B4-BE49-F238E27FC236}">
                <a16:creationId xmlns:a16="http://schemas.microsoft.com/office/drawing/2014/main" id="{B9BF4527-0699-8A4F-A4B0-21435071EEEE}"/>
              </a:ext>
            </a:extLst>
          </p:cNvPr>
          <p:cNvPicPr>
            <a:picLocks noChangeAspect="1"/>
          </p:cNvPicPr>
          <p:nvPr/>
        </p:nvPicPr>
        <p:blipFill>
          <a:blip r:embed="rId8"/>
          <a:srcRect l="2819" t="7208" r="7989" b="7382"/>
          <a:stretch>
            <a:fillRect/>
          </a:stretch>
        </p:blipFill>
        <p:spPr>
          <a:xfrm>
            <a:off x="431321" y="1456849"/>
            <a:ext cx="5664679" cy="4322160"/>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853C6600-860B-B207-0B9E-3383C72C2BA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DB99A8FE-D85F-19F3-881F-8EC8BED94E3B}"/>
              </a:ext>
            </a:extLst>
          </p:cNvPr>
          <p:cNvPicPr>
            <a:picLocks noChangeAspect="1"/>
          </p:cNvPicPr>
          <p:nvPr/>
        </p:nvPicPr>
        <p:blipFill>
          <a:blip r:embed="rId5"/>
          <a:stretch>
            <a:fillRect/>
          </a:stretch>
        </p:blipFill>
        <p:spPr>
          <a:xfrm>
            <a:off x="9292949" y="0"/>
            <a:ext cx="1659973" cy="469598"/>
          </a:xfrm>
          <a:prstGeom prst="rect">
            <a:avLst/>
          </a:prstGeom>
        </p:spPr>
      </p:pic>
      <p:pic>
        <p:nvPicPr>
          <p:cNvPr id="19" name="Picture 18">
            <a:extLst>
              <a:ext uri="{FF2B5EF4-FFF2-40B4-BE49-F238E27FC236}">
                <a16:creationId xmlns:a16="http://schemas.microsoft.com/office/drawing/2014/main" id="{96C9A1E2-D295-C9BB-1EA2-FE97D8302731}"/>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317F4F12-DEEA-93EE-FFC1-37840148E591}"/>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2">
            <a:extLst>
              <a:ext uri="{FF2B5EF4-FFF2-40B4-BE49-F238E27FC236}">
                <a16:creationId xmlns:a16="http://schemas.microsoft.com/office/drawing/2014/main" id="{31AAB699-9294-E9EE-79F7-0518949252D1}"/>
              </a:ext>
            </a:extLst>
          </p:cNvPr>
          <p:cNvSpPr txBox="1">
            <a:spLocks/>
          </p:cNvSpPr>
          <p:nvPr/>
        </p:nvSpPr>
        <p:spPr>
          <a:xfrm>
            <a:off x="1253203" y="47648"/>
            <a:ext cx="10515600" cy="1086506"/>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a:solidFill>
                  <a:schemeClr val="bg1"/>
                </a:solidFill>
                <a:latin typeface="Montserrat"/>
              </a:rPr>
              <a:t>Why Standard Measurement Matters</a:t>
            </a:r>
            <a:endParaRPr lang="en-US" sz="3200" b="1" dirty="0">
              <a:solidFill>
                <a:schemeClr val="bg1"/>
              </a:solidFill>
            </a:endParaRPr>
          </a:p>
        </p:txBody>
      </p:sp>
      <p:cxnSp>
        <p:nvCxnSpPr>
          <p:cNvPr id="9" name="Straight Connector 8">
            <a:extLst>
              <a:ext uri="{FF2B5EF4-FFF2-40B4-BE49-F238E27FC236}">
                <a16:creationId xmlns:a16="http://schemas.microsoft.com/office/drawing/2014/main" id="{064F8437-D24B-7E75-46B8-291129522E5E}"/>
              </a:ext>
            </a:extLst>
          </p:cNvPr>
          <p:cNvCxnSpPr>
            <a:cxnSpLocks/>
          </p:cNvCxnSpPr>
          <p:nvPr/>
        </p:nvCxnSpPr>
        <p:spPr>
          <a:xfrm>
            <a:off x="1413183" y="865193"/>
            <a:ext cx="7879766"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1" name="5-Point Star 10">
            <a:extLst>
              <a:ext uri="{FF2B5EF4-FFF2-40B4-BE49-F238E27FC236}">
                <a16:creationId xmlns:a16="http://schemas.microsoft.com/office/drawing/2014/main" id="{A6F688D1-D46F-8A4E-C1FC-769A9FF131A7}"/>
              </a:ext>
            </a:extLst>
          </p:cNvPr>
          <p:cNvSpPr/>
          <p:nvPr/>
        </p:nvSpPr>
        <p:spPr>
          <a:xfrm>
            <a:off x="9334327" y="69254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B0E6DBAC-4F8E-ED9F-375A-0F0C2BE0FB11}"/>
              </a:ext>
            </a:extLst>
          </p:cNvPr>
          <p:cNvPicPr>
            <a:picLocks noChangeAspect="1"/>
          </p:cNvPicPr>
          <p:nvPr/>
        </p:nvPicPr>
        <p:blipFill>
          <a:blip r:embed="rId7"/>
          <a:srcRect t="34225" r="28188" b="39684"/>
          <a:stretch>
            <a:fillRect/>
          </a:stretch>
        </p:blipFill>
        <p:spPr>
          <a:xfrm rot="19372247">
            <a:off x="7999156" y="2716814"/>
            <a:ext cx="4481736" cy="915923"/>
          </a:xfrm>
          <a:prstGeom prst="rect">
            <a:avLst/>
          </a:prstGeom>
          <a:effectLst>
            <a:outerShdw blurRad="165100" dist="38100" dir="8100000" sx="103000" sy="103000" algn="tr" rotWithShape="0">
              <a:prstClr val="black">
                <a:alpha val="40000"/>
              </a:prstClr>
            </a:outerShdw>
          </a:effectLst>
        </p:spPr>
      </p:pic>
      <p:pic>
        <p:nvPicPr>
          <p:cNvPr id="23" name="Picture 22">
            <a:extLst>
              <a:ext uri="{FF2B5EF4-FFF2-40B4-BE49-F238E27FC236}">
                <a16:creationId xmlns:a16="http://schemas.microsoft.com/office/drawing/2014/main" id="{41CCA698-C0D5-4910-3C59-075299101362}"/>
              </a:ext>
            </a:extLst>
          </p:cNvPr>
          <p:cNvPicPr>
            <a:picLocks noChangeAspect="1"/>
          </p:cNvPicPr>
          <p:nvPr/>
        </p:nvPicPr>
        <p:blipFill>
          <a:blip r:embed="rId7"/>
          <a:srcRect r="18710" b="69261"/>
          <a:stretch>
            <a:fillRect/>
          </a:stretch>
        </p:blipFill>
        <p:spPr>
          <a:xfrm rot="19506664">
            <a:off x="6931634" y="1070942"/>
            <a:ext cx="6318189" cy="1343927"/>
          </a:xfrm>
          <a:prstGeom prst="rect">
            <a:avLst/>
          </a:prstGeom>
          <a:effectLst>
            <a:outerShdw blurRad="165100" dist="38100" dir="8100000" sx="103000" sy="103000" algn="tr" rotWithShape="0">
              <a:prstClr val="black">
                <a:alpha val="40000"/>
              </a:prstClr>
            </a:outerShdw>
          </a:effectLst>
        </p:spPr>
      </p:pic>
      <p:pic>
        <p:nvPicPr>
          <p:cNvPr id="25" name="Picture 24">
            <a:extLst>
              <a:ext uri="{FF2B5EF4-FFF2-40B4-BE49-F238E27FC236}">
                <a16:creationId xmlns:a16="http://schemas.microsoft.com/office/drawing/2014/main" id="{1A63CFAB-FCDC-0641-1018-CD3BC8A71E58}"/>
              </a:ext>
            </a:extLst>
          </p:cNvPr>
          <p:cNvPicPr>
            <a:picLocks noChangeAspect="1"/>
          </p:cNvPicPr>
          <p:nvPr/>
        </p:nvPicPr>
        <p:blipFill>
          <a:blip r:embed="rId8"/>
          <a:srcRect l="57962" t="30474" r="-31044" b="-10878"/>
          <a:stretch>
            <a:fillRect/>
          </a:stretch>
        </p:blipFill>
        <p:spPr>
          <a:xfrm rot="164770">
            <a:off x="9240671" y="2599732"/>
            <a:ext cx="5680265" cy="3515256"/>
          </a:xfrm>
          <a:prstGeom prst="rect">
            <a:avLst/>
          </a:prstGeom>
          <a:effectLst>
            <a:outerShdw blurRad="165100" dist="38100" dir="8100000" sx="103000" sy="103000" algn="tr" rotWithShape="0">
              <a:prstClr val="black">
                <a:alpha val="40000"/>
              </a:prstClr>
            </a:outerShdw>
          </a:effectLst>
        </p:spPr>
      </p:pic>
      <p:sp>
        <p:nvSpPr>
          <p:cNvPr id="26" name="Rounded Rectangle 25">
            <a:extLst>
              <a:ext uri="{FF2B5EF4-FFF2-40B4-BE49-F238E27FC236}">
                <a16:creationId xmlns:a16="http://schemas.microsoft.com/office/drawing/2014/main" id="{DB61D128-C2BE-2998-958B-57DA796C7E97}"/>
              </a:ext>
            </a:extLst>
          </p:cNvPr>
          <p:cNvSpPr/>
          <p:nvPr/>
        </p:nvSpPr>
        <p:spPr>
          <a:xfrm>
            <a:off x="174023" y="1156880"/>
            <a:ext cx="4602888" cy="2374841"/>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5">
            <a:extLst>
              <a:ext uri="{FF2B5EF4-FFF2-40B4-BE49-F238E27FC236}">
                <a16:creationId xmlns:a16="http://schemas.microsoft.com/office/drawing/2014/main" id="{3F4AD2E0-0A6D-592D-57C2-4D021EDB76DC}"/>
              </a:ext>
            </a:extLst>
          </p:cNvPr>
          <p:cNvSpPr>
            <a:spLocks noChangeArrowheads="1"/>
          </p:cNvSpPr>
          <p:nvPr/>
        </p:nvSpPr>
        <p:spPr bwMode="auto">
          <a:xfrm>
            <a:off x="297266" y="1359415"/>
            <a:ext cx="4513140" cy="1969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600">
                <a:solidFill>
                  <a:srgbClr val="2E3192"/>
                </a:solidFill>
                <a:latin typeface="Montserrat" pitchFamily="2" charset="77"/>
              </a:rPr>
              <a:t>Before people used standard </a:t>
            </a:r>
            <a:r>
              <a:rPr lang="en-US" sz="1600" b="1">
                <a:solidFill>
                  <a:srgbClr val="ED1C24"/>
                </a:solidFill>
                <a:latin typeface="Montserrat" pitchFamily="2" charset="77"/>
              </a:rPr>
              <a:t>measuring</a:t>
            </a:r>
            <a:r>
              <a:rPr lang="en-US" sz="1600">
                <a:solidFill>
                  <a:srgbClr val="2E3192"/>
                </a:solidFill>
                <a:latin typeface="Montserrat" pitchFamily="2" charset="77"/>
              </a:rPr>
              <a:t> tools, they often measured using their bodies: thumbs, hands, feet, or steps. These methods were easy to use, but they created problems because everyone’s body is a </a:t>
            </a:r>
            <a:r>
              <a:rPr lang="en-US" sz="1600" b="1">
                <a:solidFill>
                  <a:srgbClr val="ED1C24"/>
                </a:solidFill>
                <a:latin typeface="Montserrat" pitchFamily="2" charset="77"/>
              </a:rPr>
              <a:t>different</a:t>
            </a:r>
            <a:r>
              <a:rPr lang="en-US" sz="1600">
                <a:solidFill>
                  <a:srgbClr val="2E3192"/>
                </a:solidFill>
                <a:latin typeface="Montserrat" pitchFamily="2" charset="77"/>
              </a:rPr>
              <a:t> size.  That meant two people could measure the </a:t>
            </a:r>
            <a:r>
              <a:rPr lang="en-US" sz="1600" b="1">
                <a:solidFill>
                  <a:srgbClr val="ED1C24"/>
                </a:solidFill>
                <a:latin typeface="Montserrat" pitchFamily="2" charset="77"/>
              </a:rPr>
              <a:t>same</a:t>
            </a:r>
            <a:r>
              <a:rPr lang="en-US" sz="1600">
                <a:solidFill>
                  <a:srgbClr val="2E3192"/>
                </a:solidFill>
                <a:latin typeface="Montserrat" pitchFamily="2" charset="77"/>
              </a:rPr>
              <a:t> object and get different answers, even if they were </a:t>
            </a:r>
            <a:r>
              <a:rPr lang="en-US" sz="1600" b="1">
                <a:solidFill>
                  <a:srgbClr val="ED1C24"/>
                </a:solidFill>
                <a:latin typeface="Montserrat" pitchFamily="2" charset="77"/>
              </a:rPr>
              <a:t>careful</a:t>
            </a:r>
            <a:r>
              <a:rPr lang="en-US" sz="1600">
                <a:solidFill>
                  <a:srgbClr val="2E3192"/>
                </a:solidFill>
                <a:latin typeface="Montserrat" pitchFamily="2" charset="77"/>
              </a:rPr>
              <a:t>. </a:t>
            </a:r>
          </a:p>
        </p:txBody>
      </p:sp>
      <p:sp>
        <p:nvSpPr>
          <p:cNvPr id="30" name="Rounded Rectangle 29">
            <a:extLst>
              <a:ext uri="{FF2B5EF4-FFF2-40B4-BE49-F238E27FC236}">
                <a16:creationId xmlns:a16="http://schemas.microsoft.com/office/drawing/2014/main" id="{FF3488DF-969D-FE9F-F6A2-DC173BD65817}"/>
              </a:ext>
            </a:extLst>
          </p:cNvPr>
          <p:cNvSpPr/>
          <p:nvPr/>
        </p:nvSpPr>
        <p:spPr>
          <a:xfrm>
            <a:off x="252719" y="3679875"/>
            <a:ext cx="7329249" cy="1540671"/>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5">
            <a:extLst>
              <a:ext uri="{FF2B5EF4-FFF2-40B4-BE49-F238E27FC236}">
                <a16:creationId xmlns:a16="http://schemas.microsoft.com/office/drawing/2014/main" id="{6436F069-5C1C-7DA2-5D47-1D913D7A9B7F}"/>
              </a:ext>
            </a:extLst>
          </p:cNvPr>
          <p:cNvSpPr>
            <a:spLocks noChangeArrowheads="1"/>
          </p:cNvSpPr>
          <p:nvPr/>
        </p:nvSpPr>
        <p:spPr bwMode="auto">
          <a:xfrm>
            <a:off x="297266" y="3834657"/>
            <a:ext cx="7329249"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600">
                <a:solidFill>
                  <a:srgbClr val="2E3192"/>
                </a:solidFill>
                <a:latin typeface="Montserrat" pitchFamily="2" charset="77"/>
              </a:rPr>
              <a:t>When people </a:t>
            </a:r>
            <a:r>
              <a:rPr lang="en-US" sz="1600" b="1">
                <a:solidFill>
                  <a:srgbClr val="ED1C24"/>
                </a:solidFill>
                <a:latin typeface="Montserrat" pitchFamily="2" charset="77"/>
              </a:rPr>
              <a:t>build</a:t>
            </a:r>
            <a:r>
              <a:rPr lang="en-US" sz="1600">
                <a:solidFill>
                  <a:srgbClr val="2E3192"/>
                </a:solidFill>
                <a:latin typeface="Montserrat" pitchFamily="2" charset="77"/>
              </a:rPr>
              <a:t> or make things, measurements need to </a:t>
            </a:r>
            <a:r>
              <a:rPr lang="en-US" sz="1600" b="1">
                <a:solidFill>
                  <a:srgbClr val="ED1C24"/>
                </a:solidFill>
                <a:latin typeface="Montserrat" pitchFamily="2" charset="77"/>
              </a:rPr>
              <a:t>match</a:t>
            </a:r>
            <a:r>
              <a:rPr lang="en-US" sz="1600">
                <a:solidFill>
                  <a:srgbClr val="2E3192"/>
                </a:solidFill>
                <a:latin typeface="Montserrat" pitchFamily="2" charset="77"/>
              </a:rPr>
              <a:t>. Parts must fit together. Objects need to line up. Materials must be the right </a:t>
            </a:r>
            <a:r>
              <a:rPr lang="en-US" sz="1600" b="1">
                <a:solidFill>
                  <a:srgbClr val="ED1C24"/>
                </a:solidFill>
                <a:latin typeface="Montserrat" pitchFamily="2" charset="77"/>
              </a:rPr>
              <a:t>size</a:t>
            </a:r>
            <a:r>
              <a:rPr lang="en-US" sz="1600">
                <a:solidFill>
                  <a:srgbClr val="2E3192"/>
                </a:solidFill>
                <a:latin typeface="Montserrat" pitchFamily="2" charset="77"/>
              </a:rPr>
              <a:t> so they can be </a:t>
            </a:r>
            <a:r>
              <a:rPr lang="en-US" sz="1600" b="1">
                <a:solidFill>
                  <a:srgbClr val="ED1C24"/>
                </a:solidFill>
                <a:latin typeface="Montserrat" pitchFamily="2" charset="77"/>
              </a:rPr>
              <a:t>shipped</a:t>
            </a:r>
            <a:r>
              <a:rPr lang="en-US" sz="1600">
                <a:solidFill>
                  <a:srgbClr val="2E3192"/>
                </a:solidFill>
                <a:latin typeface="Montserrat" pitchFamily="2" charset="77"/>
              </a:rPr>
              <a:t>, </a:t>
            </a:r>
            <a:r>
              <a:rPr lang="en-US" sz="1600" b="1">
                <a:solidFill>
                  <a:srgbClr val="ED1C24"/>
                </a:solidFill>
                <a:latin typeface="Montserrat" pitchFamily="2" charset="77"/>
              </a:rPr>
              <a:t>repaired</a:t>
            </a:r>
            <a:r>
              <a:rPr lang="en-US" sz="1600">
                <a:solidFill>
                  <a:srgbClr val="2E3192"/>
                </a:solidFill>
                <a:latin typeface="Montserrat" pitchFamily="2" charset="77"/>
              </a:rPr>
              <a:t>, or </a:t>
            </a:r>
            <a:r>
              <a:rPr lang="en-US" sz="1600" b="1">
                <a:solidFill>
                  <a:srgbClr val="ED1C24"/>
                </a:solidFill>
                <a:latin typeface="Montserrat" pitchFamily="2" charset="77"/>
              </a:rPr>
              <a:t>replaced</a:t>
            </a:r>
            <a:r>
              <a:rPr lang="en-US" sz="1600">
                <a:solidFill>
                  <a:srgbClr val="2E3192"/>
                </a:solidFill>
                <a:latin typeface="Montserrat" pitchFamily="2" charset="77"/>
              </a:rPr>
              <a:t> later.  To solve these problems, people created standard </a:t>
            </a:r>
            <a:r>
              <a:rPr lang="en-US" sz="1600" b="1">
                <a:solidFill>
                  <a:srgbClr val="ED1C24"/>
                </a:solidFill>
                <a:latin typeface="Montserrat" pitchFamily="2" charset="77"/>
              </a:rPr>
              <a:t>measurement</a:t>
            </a:r>
            <a:r>
              <a:rPr lang="en-US" sz="1600">
                <a:solidFill>
                  <a:srgbClr val="2E3192"/>
                </a:solidFill>
                <a:latin typeface="Montserrat" pitchFamily="2" charset="77"/>
              </a:rPr>
              <a:t> systems, such as inches, feet, centimeters, and meters</a:t>
            </a:r>
          </a:p>
        </p:txBody>
      </p:sp>
      <p:sp>
        <p:nvSpPr>
          <p:cNvPr id="31" name="Rectangle 5">
            <a:extLst>
              <a:ext uri="{FF2B5EF4-FFF2-40B4-BE49-F238E27FC236}">
                <a16:creationId xmlns:a16="http://schemas.microsoft.com/office/drawing/2014/main" id="{80B05613-494D-0FA0-B732-8755C689BDF4}"/>
              </a:ext>
            </a:extLst>
          </p:cNvPr>
          <p:cNvSpPr>
            <a:spLocks noChangeArrowheads="1"/>
          </p:cNvSpPr>
          <p:nvPr/>
        </p:nvSpPr>
        <p:spPr bwMode="auto">
          <a:xfrm>
            <a:off x="3845904" y="5821113"/>
            <a:ext cx="8100524"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600" dirty="0">
                <a:solidFill>
                  <a:schemeClr val="bg1"/>
                </a:solidFill>
                <a:latin typeface="Montserrat" pitchFamily="2" charset="77"/>
              </a:rPr>
              <a:t>In this activity, you will see why using standard </a:t>
            </a:r>
            <a:r>
              <a:rPr lang="en-US" sz="1600" b="1" dirty="0">
                <a:solidFill>
                  <a:schemeClr val="bg1"/>
                </a:solidFill>
                <a:latin typeface="Montserrat" pitchFamily="2" charset="77"/>
              </a:rPr>
              <a:t>measurement tools</a:t>
            </a:r>
            <a:r>
              <a:rPr lang="en-US" sz="1600" dirty="0">
                <a:solidFill>
                  <a:schemeClr val="bg1"/>
                </a:solidFill>
                <a:latin typeface="Montserrat" pitchFamily="2" charset="77"/>
              </a:rPr>
              <a:t> helps people </a:t>
            </a:r>
            <a:r>
              <a:rPr lang="en-US" sz="1600" b="1" dirty="0">
                <a:solidFill>
                  <a:schemeClr val="bg1"/>
                </a:solidFill>
                <a:latin typeface="Montserrat" pitchFamily="2" charset="77"/>
              </a:rPr>
              <a:t>build</a:t>
            </a:r>
            <a:r>
              <a:rPr lang="en-US" sz="1600" dirty="0">
                <a:solidFill>
                  <a:schemeClr val="bg1"/>
                </a:solidFill>
                <a:latin typeface="Montserrat" pitchFamily="2" charset="77"/>
              </a:rPr>
              <a:t> and make things that </a:t>
            </a:r>
            <a:r>
              <a:rPr lang="en-US" sz="1600" b="1" dirty="0">
                <a:solidFill>
                  <a:schemeClr val="bg1"/>
                </a:solidFill>
                <a:latin typeface="Montserrat" pitchFamily="2" charset="77"/>
              </a:rPr>
              <a:t>work</a:t>
            </a:r>
            <a:r>
              <a:rPr lang="en-US" sz="1600" dirty="0">
                <a:solidFill>
                  <a:schemeClr val="bg1"/>
                </a:solidFill>
                <a:latin typeface="Montserrat" pitchFamily="2" charset="77"/>
              </a:rPr>
              <a:t> the way they are supposed to, and how different tools help people measure different things more </a:t>
            </a:r>
            <a:r>
              <a:rPr lang="en-US" sz="1600" b="1" dirty="0">
                <a:solidFill>
                  <a:schemeClr val="bg1"/>
                </a:solidFill>
                <a:latin typeface="Montserrat" pitchFamily="2" charset="77"/>
              </a:rPr>
              <a:t>carefully</a:t>
            </a:r>
            <a:r>
              <a:rPr lang="en-US" sz="1600" dirty="0">
                <a:solidFill>
                  <a:schemeClr val="bg1"/>
                </a:solidFill>
                <a:latin typeface="Montserrat" pitchFamily="2" charset="77"/>
              </a:rPr>
              <a:t>. </a:t>
            </a:r>
          </a:p>
        </p:txBody>
      </p:sp>
      <p:sp>
        <p:nvSpPr>
          <p:cNvPr id="32" name="Rectangle 5">
            <a:extLst>
              <a:ext uri="{FF2B5EF4-FFF2-40B4-BE49-F238E27FC236}">
                <a16:creationId xmlns:a16="http://schemas.microsoft.com/office/drawing/2014/main" id="{A473C3C9-4516-D6E8-1C67-5C93DA918610}"/>
              </a:ext>
            </a:extLst>
          </p:cNvPr>
          <p:cNvSpPr>
            <a:spLocks noChangeArrowheads="1"/>
          </p:cNvSpPr>
          <p:nvPr/>
        </p:nvSpPr>
        <p:spPr bwMode="auto">
          <a:xfrm>
            <a:off x="5262967" y="1181802"/>
            <a:ext cx="2616517" cy="1969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sz="1600" b="1" dirty="0">
                <a:solidFill>
                  <a:schemeClr val="bg1"/>
                </a:solidFill>
                <a:latin typeface="Montserrat" pitchFamily="2" charset="77"/>
              </a:rPr>
              <a:t>Engineers</a:t>
            </a:r>
            <a:r>
              <a:rPr lang="en-US" sz="1600" dirty="0">
                <a:solidFill>
                  <a:schemeClr val="bg1"/>
                </a:solidFill>
                <a:latin typeface="Montserrat" pitchFamily="2" charset="77"/>
              </a:rPr>
              <a:t>, </a:t>
            </a:r>
            <a:r>
              <a:rPr lang="en-US" sz="1600" b="1" dirty="0">
                <a:solidFill>
                  <a:schemeClr val="bg1"/>
                </a:solidFill>
                <a:latin typeface="Montserrat" pitchFamily="2" charset="77"/>
              </a:rPr>
              <a:t>builders</a:t>
            </a:r>
            <a:r>
              <a:rPr lang="en-US" sz="1600" dirty="0">
                <a:solidFill>
                  <a:schemeClr val="bg1"/>
                </a:solidFill>
                <a:latin typeface="Montserrat" pitchFamily="2" charset="77"/>
              </a:rPr>
              <a:t>, and </a:t>
            </a:r>
            <a:r>
              <a:rPr lang="en-US" sz="1600" b="1" dirty="0">
                <a:solidFill>
                  <a:schemeClr val="bg1"/>
                </a:solidFill>
                <a:latin typeface="Montserrat" pitchFamily="2" charset="77"/>
              </a:rPr>
              <a:t>manufacturers</a:t>
            </a:r>
            <a:r>
              <a:rPr lang="en-US" sz="1600" dirty="0">
                <a:solidFill>
                  <a:schemeClr val="bg1"/>
                </a:solidFill>
                <a:latin typeface="Montserrat" pitchFamily="2" charset="77"/>
              </a:rPr>
              <a:t> use measuring tools to make sure their measurements match every time. When measurements </a:t>
            </a:r>
            <a:r>
              <a:rPr lang="en-US" sz="1600" b="1" dirty="0">
                <a:solidFill>
                  <a:schemeClr val="bg1"/>
                </a:solidFill>
                <a:latin typeface="Montserrat" pitchFamily="2" charset="77"/>
              </a:rPr>
              <a:t>match</a:t>
            </a:r>
            <a:r>
              <a:rPr lang="en-US" sz="1600" dirty="0">
                <a:solidFill>
                  <a:schemeClr val="bg1"/>
                </a:solidFill>
                <a:latin typeface="Montserrat" pitchFamily="2" charset="77"/>
              </a:rPr>
              <a:t>, things fit together, work correctly, and stay safe.  </a:t>
            </a:r>
          </a:p>
        </p:txBody>
      </p:sp>
      <p:sp>
        <p:nvSpPr>
          <p:cNvPr id="33" name="5-Point Star 32">
            <a:extLst>
              <a:ext uri="{FF2B5EF4-FFF2-40B4-BE49-F238E27FC236}">
                <a16:creationId xmlns:a16="http://schemas.microsoft.com/office/drawing/2014/main" id="{0965590E-5811-1DDF-C089-E14FA02EE233}"/>
              </a:ext>
            </a:extLst>
          </p:cNvPr>
          <p:cNvSpPr/>
          <p:nvPr/>
        </p:nvSpPr>
        <p:spPr>
          <a:xfrm>
            <a:off x="4942368" y="1224264"/>
            <a:ext cx="237204" cy="231596"/>
          </a:xfrm>
          <a:prstGeom prst="star5">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34" name="Rounded Rectangle 33">
            <a:extLst>
              <a:ext uri="{FF2B5EF4-FFF2-40B4-BE49-F238E27FC236}">
                <a16:creationId xmlns:a16="http://schemas.microsoft.com/office/drawing/2014/main" id="{9D0FE105-7235-752C-085C-C411DAE95B1A}"/>
              </a:ext>
            </a:extLst>
          </p:cNvPr>
          <p:cNvSpPr/>
          <p:nvPr/>
        </p:nvSpPr>
        <p:spPr>
          <a:xfrm>
            <a:off x="2657492" y="5701120"/>
            <a:ext cx="9421657" cy="968241"/>
          </a:xfrm>
          <a:prstGeom prst="roundRect">
            <a:avLst/>
          </a:prstGeom>
          <a:no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6" name="Picture 35">
            <a:extLst>
              <a:ext uri="{FF2B5EF4-FFF2-40B4-BE49-F238E27FC236}">
                <a16:creationId xmlns:a16="http://schemas.microsoft.com/office/drawing/2014/main" id="{45EE7486-2241-1645-1DE9-9E5B6263D68E}"/>
              </a:ext>
            </a:extLst>
          </p:cNvPr>
          <p:cNvPicPr>
            <a:picLocks noChangeAspect="1"/>
          </p:cNvPicPr>
          <p:nvPr/>
        </p:nvPicPr>
        <p:blipFill>
          <a:blip r:embed="rId9"/>
          <a:srcRect l="39116" r="26765" b="43613"/>
          <a:stretch>
            <a:fillRect/>
          </a:stretch>
        </p:blipFill>
        <p:spPr>
          <a:xfrm>
            <a:off x="2203822" y="5427661"/>
            <a:ext cx="1661768" cy="1544799"/>
          </a:xfrm>
          <a:prstGeom prst="rect">
            <a:avLst/>
          </a:prstGeom>
        </p:spPr>
      </p:pic>
    </p:spTree>
    <p:extLst>
      <p:ext uri="{BB962C8B-B14F-4D97-AF65-F5344CB8AC3E}">
        <p14:creationId xmlns:p14="http://schemas.microsoft.com/office/powerpoint/2010/main" val="2045947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CEE61937-E1DE-50E4-C943-1081C955EF40}"/>
              </a:ext>
            </a:extLst>
          </p:cNvPr>
          <p:cNvSpPr>
            <a:spLocks noGrp="1"/>
          </p:cNvSpPr>
          <p:nvPr>
            <p:ph type="title"/>
          </p:nvPr>
        </p:nvSpPr>
        <p:spPr>
          <a:xfrm>
            <a:off x="64185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2" name="5-Point Star 11">
            <a:extLst>
              <a:ext uri="{FF2B5EF4-FFF2-40B4-BE49-F238E27FC236}">
                <a16:creationId xmlns:a16="http://schemas.microsoft.com/office/drawing/2014/main" id="{259A4FD0-FC45-28C2-91EA-D0D12EEFA95F}"/>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E2311098-2F79-0781-F840-B36D0C72D752}"/>
              </a:ext>
            </a:extLst>
          </p:cNvPr>
          <p:cNvSpPr/>
          <p:nvPr/>
        </p:nvSpPr>
        <p:spPr>
          <a:xfrm>
            <a:off x="4353360"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74EFCD6F-A889-86DB-E548-52C067172ED5}"/>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5DB4DEEA-19BE-1D36-71E3-ACD61D1B7BD4}"/>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DE7F18AD-0CDA-BA44-9A09-3268E4AB3A0F}"/>
              </a:ext>
            </a:extLst>
          </p:cNvPr>
          <p:cNvSpPr/>
          <p:nvPr/>
        </p:nvSpPr>
        <p:spPr>
          <a:xfrm rot="2148141">
            <a:off x="6772780"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952FF669-3045-D1FD-E7A5-CE1C1C182A29}"/>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34A31639-A57C-80E0-3C04-9A89019D65F5}"/>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19D47A7D-69A6-B7F1-2E89-B8D11E0C64AF}"/>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E11B7FC1-EAA9-3DB3-D66C-8260646873F8}"/>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E7423881-966F-8C43-8BC1-969D74F971F3}"/>
              </a:ext>
            </a:extLst>
          </p:cNvPr>
          <p:cNvSpPr/>
          <p:nvPr/>
        </p:nvSpPr>
        <p:spPr>
          <a:xfrm>
            <a:off x="8721088" y="17284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7886F478-7CD7-D92D-1756-A36D082275FC}"/>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98FE63DE-9A33-D24C-E2D3-DBACA872993F}"/>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1DDC6679-0BC2-2170-77DF-9BA1E89679CD}"/>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973FAF4-FE32-37E4-C287-A73CBFDE9E21}"/>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6C9271BB-2E86-E992-597C-5D6A07DB8374}"/>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4DA8C694-B6AB-2B7A-014F-2C4D5F7E2125}"/>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1C1D69C5-18F0-5F57-D1FB-31A29C544577}"/>
              </a:ext>
            </a:extLst>
          </p:cNvPr>
          <p:cNvSpPr/>
          <p:nvPr/>
        </p:nvSpPr>
        <p:spPr>
          <a:xfrm rot="19955312">
            <a:off x="9536608"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CE1BBAFC-D505-8BB8-BFA1-A3A062E93EBB}"/>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D228456A-805F-63B1-83A8-3CFA39B64AB4}"/>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210BFB6-2F7E-33ED-FB1F-2211E3395F28}"/>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287E4AEC-38B6-A483-CF04-6D49FB19D106}"/>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8E249C16-C682-223A-5EAA-0ADB3302918A}"/>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B01921CE-854C-ED5B-9238-461C9C9465DA}"/>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5C9B6A4F-448E-EB47-7235-96065191D138}"/>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74EACCCF-3D4B-807B-C625-C0FB1CE6D26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C91C4DF-07AB-5FCC-B126-DFBF163FF2B9}"/>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56A43BB3-5454-F872-FB19-C6DB26A391B4}"/>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A6F0971E-55E3-0984-9187-16C5AE582B04}"/>
              </a:ext>
            </a:extLst>
          </p:cNvPr>
          <p:cNvSpPr/>
          <p:nvPr/>
        </p:nvSpPr>
        <p:spPr>
          <a:xfrm rot="20739421">
            <a:off x="2114281" y="204352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261734AA-4C8C-7B30-03D9-C4586B3BBD8E}"/>
              </a:ext>
            </a:extLst>
          </p:cNvPr>
          <p:cNvSpPr/>
          <p:nvPr/>
        </p:nvSpPr>
        <p:spPr>
          <a:xfrm rot="20739421">
            <a:off x="246132"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48D516BD-6947-E9AC-534E-566FD22901C3}"/>
              </a:ext>
            </a:extLst>
          </p:cNvPr>
          <p:cNvSpPr/>
          <p:nvPr/>
        </p:nvSpPr>
        <p:spPr>
          <a:xfrm rot="20739421">
            <a:off x="3668187"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587F94EB-D0BB-FF4F-B4E2-E40429ED1822}"/>
              </a:ext>
            </a:extLst>
          </p:cNvPr>
          <p:cNvSpPr/>
          <p:nvPr/>
        </p:nvSpPr>
        <p:spPr>
          <a:xfrm rot="20739421">
            <a:off x="1072523"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3209615-0A0F-667F-D592-64D025BB19B4}"/>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32394DDA-8150-39FD-41E6-7ABC53ED6379}"/>
              </a:ext>
            </a:extLst>
          </p:cNvPr>
          <p:cNvSpPr/>
          <p:nvPr/>
        </p:nvSpPr>
        <p:spPr>
          <a:xfrm rot="20739421">
            <a:off x="2908984"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A2024F50-AB01-135E-4DFA-7802E8E9B616}"/>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B03FB995-FBCF-9347-3B41-EE15A35E92C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FA282CD7-3705-7482-2045-2EBA36A4BF2C}"/>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71F212D0-2F46-6B3F-A520-9F2858E532EE}"/>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64F775D-2E2A-B1C4-78A7-511BEB0D7210}"/>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6001B87C-1AB3-7D22-9242-A4E41B61AD9A}"/>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761DA914-01EB-882D-38F6-E920F0A5E88A}"/>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E7E51439-AC1C-1170-7A3F-EAD12645BEB0}"/>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91FD3D59-6528-1C02-1E3B-C0A17E266434}"/>
              </a:ext>
            </a:extLst>
          </p:cNvPr>
          <p:cNvSpPr/>
          <p:nvPr/>
        </p:nvSpPr>
        <p:spPr>
          <a:xfrm rot="21310741">
            <a:off x="7837427" y="20522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F4791908-BDD3-92E4-A946-D94EAEF88273}"/>
              </a:ext>
            </a:extLst>
          </p:cNvPr>
          <p:cNvPicPr>
            <a:picLocks noChangeAspect="1"/>
          </p:cNvPicPr>
          <p:nvPr/>
        </p:nvPicPr>
        <p:blipFill>
          <a:blip r:embed="rId5"/>
          <a:stretch>
            <a:fillRect/>
          </a:stretch>
        </p:blipFill>
        <p:spPr>
          <a:xfrm>
            <a:off x="265399" y="6218138"/>
            <a:ext cx="2084162" cy="533447"/>
          </a:xfrm>
          <a:prstGeom prst="rect">
            <a:avLst/>
          </a:prstGeom>
        </p:spPr>
      </p:pic>
      <p:pic>
        <p:nvPicPr>
          <p:cNvPr id="58" name="Picture 57">
            <a:extLst>
              <a:ext uri="{FF2B5EF4-FFF2-40B4-BE49-F238E27FC236}">
                <a16:creationId xmlns:a16="http://schemas.microsoft.com/office/drawing/2014/main" id="{B61B59CF-3CFC-6C03-44D8-1E83F233B099}"/>
              </a:ext>
            </a:extLst>
          </p:cNvPr>
          <p:cNvPicPr>
            <a:picLocks noChangeAspect="1"/>
          </p:cNvPicPr>
          <p:nvPr/>
        </p:nvPicPr>
        <p:blipFill>
          <a:blip r:embed="rId6"/>
          <a:stretch>
            <a:fillRect/>
          </a:stretch>
        </p:blipFill>
        <p:spPr>
          <a:xfrm>
            <a:off x="9936975" y="204695"/>
            <a:ext cx="2067383" cy="584852"/>
          </a:xfrm>
          <a:prstGeom prst="rect">
            <a:avLst/>
          </a:prstGeom>
        </p:spPr>
      </p:pic>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1393613" y="3568341"/>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6" name="Title 1">
            <a:extLst>
              <a:ext uri="{FF2B5EF4-FFF2-40B4-BE49-F238E27FC236}">
                <a16:creationId xmlns:a16="http://schemas.microsoft.com/office/drawing/2014/main" id="{251734BA-8E92-B1C8-13CF-0D863363EE54}"/>
              </a:ext>
            </a:extLst>
          </p:cNvPr>
          <p:cNvSpPr txBox="1">
            <a:spLocks/>
          </p:cNvSpPr>
          <p:nvPr/>
        </p:nvSpPr>
        <p:spPr>
          <a:xfrm>
            <a:off x="641850" y="2668305"/>
            <a:ext cx="10972800" cy="1143000"/>
          </a:xfrm>
          <a:prstGeom prst="rect">
            <a:avLst/>
          </a:prstGeom>
          <a:effectLst>
            <a:outerShdw blurRad="50800" dist="38100" dir="5400000" sx="102000" sy="102000" algn="t" rotWithShape="0">
              <a:prstClr val="black">
                <a:alpha val="40000"/>
              </a:prstClr>
            </a:outerShdw>
          </a:effectLst>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br>
              <a:rPr lang="en-US" altLang="en-US" b="1">
                <a:solidFill>
                  <a:srgbClr val="C17EB6"/>
                </a:solidFill>
                <a:latin typeface="Montserrat" pitchFamily="2" charset="77"/>
              </a:rPr>
            </a:br>
            <a:br>
              <a:rPr lang="en-US" altLang="en-US" b="1">
                <a:solidFill>
                  <a:srgbClr val="C17EB6"/>
                </a:solidFill>
                <a:latin typeface="Montserrat" pitchFamily="2" charset="77"/>
              </a:rPr>
            </a:br>
            <a:endParaRPr lang="en-US" b="1" dirty="0">
              <a:solidFill>
                <a:srgbClr val="C17EB6"/>
              </a:solidFill>
              <a:latin typeface="Montserrat" pitchFamily="2" charset="77"/>
            </a:endParaRPr>
          </a:p>
        </p:txBody>
      </p:sp>
      <p:sp>
        <p:nvSpPr>
          <p:cNvPr id="7" name="5-Point Star 6">
            <a:extLst>
              <a:ext uri="{FF2B5EF4-FFF2-40B4-BE49-F238E27FC236}">
                <a16:creationId xmlns:a16="http://schemas.microsoft.com/office/drawing/2014/main" id="{7C6C11BD-1441-4DD6-8BCE-A387D2E30FE9}"/>
              </a:ext>
            </a:extLst>
          </p:cNvPr>
          <p:cNvSpPr/>
          <p:nvPr/>
        </p:nvSpPr>
        <p:spPr>
          <a:xfrm>
            <a:off x="4353360"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5-Point Star 7">
            <a:extLst>
              <a:ext uri="{FF2B5EF4-FFF2-40B4-BE49-F238E27FC236}">
                <a16:creationId xmlns:a16="http://schemas.microsoft.com/office/drawing/2014/main" id="{1E11EBEE-1E2E-A315-EF58-B06BB5820CA4}"/>
              </a:ext>
            </a:extLst>
          </p:cNvPr>
          <p:cNvSpPr/>
          <p:nvPr/>
        </p:nvSpPr>
        <p:spPr>
          <a:xfrm rot="2148141">
            <a:off x="6772780"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3EC12360-FABA-FDF6-B9D4-46809F7B7386}"/>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B146F9C1-4EE8-6DD7-AF23-83AB4E90BD27}"/>
              </a:ext>
            </a:extLst>
          </p:cNvPr>
          <p:cNvSpPr/>
          <p:nvPr/>
        </p:nvSpPr>
        <p:spPr>
          <a:xfrm>
            <a:off x="8721088" y="17284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D7C4F97F-7C3E-7F37-6EA3-37F3A8505566}"/>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100D0A43-41BF-5A2B-F8D8-3FFC51E54283}"/>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5-Point Star 58">
            <a:extLst>
              <a:ext uri="{FF2B5EF4-FFF2-40B4-BE49-F238E27FC236}">
                <a16:creationId xmlns:a16="http://schemas.microsoft.com/office/drawing/2014/main" id="{8D034D19-D907-0629-D237-A54E083FD6E1}"/>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5-Point Star 59">
            <a:extLst>
              <a:ext uri="{FF2B5EF4-FFF2-40B4-BE49-F238E27FC236}">
                <a16:creationId xmlns:a16="http://schemas.microsoft.com/office/drawing/2014/main" id="{0F94DEF2-F9E4-36B5-E171-60F8A9F35B9F}"/>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5-Point Star 60">
            <a:extLst>
              <a:ext uri="{FF2B5EF4-FFF2-40B4-BE49-F238E27FC236}">
                <a16:creationId xmlns:a16="http://schemas.microsoft.com/office/drawing/2014/main" id="{4328A16D-DD28-05BF-4627-83211446DA27}"/>
              </a:ext>
            </a:extLst>
          </p:cNvPr>
          <p:cNvSpPr/>
          <p:nvPr/>
        </p:nvSpPr>
        <p:spPr>
          <a:xfrm rot="19955312">
            <a:off x="9536608"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5-Point Star 61">
            <a:extLst>
              <a:ext uri="{FF2B5EF4-FFF2-40B4-BE49-F238E27FC236}">
                <a16:creationId xmlns:a16="http://schemas.microsoft.com/office/drawing/2014/main" id="{009ACAAF-26FC-7A03-57B2-15886167559E}"/>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5-Point Star 62">
            <a:extLst>
              <a:ext uri="{FF2B5EF4-FFF2-40B4-BE49-F238E27FC236}">
                <a16:creationId xmlns:a16="http://schemas.microsoft.com/office/drawing/2014/main" id="{DAA1D2D7-3CD8-3305-C789-D2AC5183D564}"/>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5-Point Star 63">
            <a:extLst>
              <a:ext uri="{FF2B5EF4-FFF2-40B4-BE49-F238E27FC236}">
                <a16:creationId xmlns:a16="http://schemas.microsoft.com/office/drawing/2014/main" id="{861AA720-7F37-AF3F-487A-CA5332A03666}"/>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5-Point Star 64">
            <a:extLst>
              <a:ext uri="{FF2B5EF4-FFF2-40B4-BE49-F238E27FC236}">
                <a16:creationId xmlns:a16="http://schemas.microsoft.com/office/drawing/2014/main" id="{24EF230F-6705-3C5F-BBA7-5CC5228E4FA2}"/>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5-Point Star 65">
            <a:extLst>
              <a:ext uri="{FF2B5EF4-FFF2-40B4-BE49-F238E27FC236}">
                <a16:creationId xmlns:a16="http://schemas.microsoft.com/office/drawing/2014/main" id="{4D1CE695-3281-5C08-1631-DF78490E09C2}"/>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5-Point Star 66">
            <a:extLst>
              <a:ext uri="{FF2B5EF4-FFF2-40B4-BE49-F238E27FC236}">
                <a16:creationId xmlns:a16="http://schemas.microsoft.com/office/drawing/2014/main" id="{EF558DC0-079F-DC43-84AA-D0C5D091DC29}"/>
              </a:ext>
            </a:extLst>
          </p:cNvPr>
          <p:cNvSpPr/>
          <p:nvPr/>
        </p:nvSpPr>
        <p:spPr>
          <a:xfrm rot="20739421">
            <a:off x="2114281" y="204352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5-Point Star 67">
            <a:extLst>
              <a:ext uri="{FF2B5EF4-FFF2-40B4-BE49-F238E27FC236}">
                <a16:creationId xmlns:a16="http://schemas.microsoft.com/office/drawing/2014/main" id="{6F022E50-0E17-5ACE-5B38-077AA44DC060}"/>
              </a:ext>
            </a:extLst>
          </p:cNvPr>
          <p:cNvSpPr/>
          <p:nvPr/>
        </p:nvSpPr>
        <p:spPr>
          <a:xfrm rot="20739421">
            <a:off x="246132"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5-Point Star 68">
            <a:extLst>
              <a:ext uri="{FF2B5EF4-FFF2-40B4-BE49-F238E27FC236}">
                <a16:creationId xmlns:a16="http://schemas.microsoft.com/office/drawing/2014/main" id="{183C5E0B-480F-A4B1-5F77-19C89B4239D8}"/>
              </a:ext>
            </a:extLst>
          </p:cNvPr>
          <p:cNvSpPr/>
          <p:nvPr/>
        </p:nvSpPr>
        <p:spPr>
          <a:xfrm rot="20739421">
            <a:off x="3668187"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5-Point Star 69">
            <a:extLst>
              <a:ext uri="{FF2B5EF4-FFF2-40B4-BE49-F238E27FC236}">
                <a16:creationId xmlns:a16="http://schemas.microsoft.com/office/drawing/2014/main" id="{7645A121-ECF7-AB8D-5D04-4395022A329B}"/>
              </a:ext>
            </a:extLst>
          </p:cNvPr>
          <p:cNvSpPr/>
          <p:nvPr/>
        </p:nvSpPr>
        <p:spPr>
          <a:xfrm rot="20739421">
            <a:off x="1072523"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5-Point Star 70">
            <a:extLst>
              <a:ext uri="{FF2B5EF4-FFF2-40B4-BE49-F238E27FC236}">
                <a16:creationId xmlns:a16="http://schemas.microsoft.com/office/drawing/2014/main" id="{162D8655-A4EF-75B4-4FBC-FBE9C51A9C78}"/>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5-Point Star 71">
            <a:extLst>
              <a:ext uri="{FF2B5EF4-FFF2-40B4-BE49-F238E27FC236}">
                <a16:creationId xmlns:a16="http://schemas.microsoft.com/office/drawing/2014/main" id="{80E2B980-CA20-661E-1C0A-B1FD455F579F}"/>
              </a:ext>
            </a:extLst>
          </p:cNvPr>
          <p:cNvSpPr/>
          <p:nvPr/>
        </p:nvSpPr>
        <p:spPr>
          <a:xfrm rot="20739421">
            <a:off x="2908984"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5-Point Star 72">
            <a:extLst>
              <a:ext uri="{FF2B5EF4-FFF2-40B4-BE49-F238E27FC236}">
                <a16:creationId xmlns:a16="http://schemas.microsoft.com/office/drawing/2014/main" id="{2B3EE18B-58C6-0296-5543-F62768DD1530}"/>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5-Point Star 73">
            <a:extLst>
              <a:ext uri="{FF2B5EF4-FFF2-40B4-BE49-F238E27FC236}">
                <a16:creationId xmlns:a16="http://schemas.microsoft.com/office/drawing/2014/main" id="{5E7A4C36-9629-8AF8-6739-752B97F1CE16}"/>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5-Point Star 74">
            <a:extLst>
              <a:ext uri="{FF2B5EF4-FFF2-40B4-BE49-F238E27FC236}">
                <a16:creationId xmlns:a16="http://schemas.microsoft.com/office/drawing/2014/main" id="{B0488576-BA6D-4655-321B-0F7802CBB1B0}"/>
              </a:ext>
            </a:extLst>
          </p:cNvPr>
          <p:cNvSpPr/>
          <p:nvPr/>
        </p:nvSpPr>
        <p:spPr>
          <a:xfrm rot="21310741">
            <a:off x="7837427" y="20522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ounded Rectangle 75">
            <a:extLst>
              <a:ext uri="{FF2B5EF4-FFF2-40B4-BE49-F238E27FC236}">
                <a16:creationId xmlns:a16="http://schemas.microsoft.com/office/drawing/2014/main" id="{3D8C152F-3AB6-11F0-E110-596A526F0F01}"/>
              </a:ext>
            </a:extLst>
          </p:cNvPr>
          <p:cNvSpPr/>
          <p:nvPr/>
        </p:nvSpPr>
        <p:spPr>
          <a:xfrm>
            <a:off x="728569" y="1145239"/>
            <a:ext cx="10865019"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77" name="Rounded Rectangle 76">
            <a:extLst>
              <a:ext uri="{FF2B5EF4-FFF2-40B4-BE49-F238E27FC236}">
                <a16:creationId xmlns:a16="http://schemas.microsoft.com/office/drawing/2014/main" id="{8632E295-32A9-35E5-5BAE-CDB9CE1EECCF}"/>
              </a:ext>
            </a:extLst>
          </p:cNvPr>
          <p:cNvSpPr/>
          <p:nvPr/>
        </p:nvSpPr>
        <p:spPr>
          <a:xfrm>
            <a:off x="728570" y="3569292"/>
            <a:ext cx="10821580"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78" name="Rounded Rectangle 77">
            <a:extLst>
              <a:ext uri="{FF2B5EF4-FFF2-40B4-BE49-F238E27FC236}">
                <a16:creationId xmlns:a16="http://schemas.microsoft.com/office/drawing/2014/main" id="{27BEEE2F-BCA2-50B3-9818-17761BADA972}"/>
              </a:ext>
            </a:extLst>
          </p:cNvPr>
          <p:cNvSpPr/>
          <p:nvPr/>
        </p:nvSpPr>
        <p:spPr>
          <a:xfrm>
            <a:off x="765167" y="4798663"/>
            <a:ext cx="10821580"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79" name="TextBox 78">
            <a:extLst>
              <a:ext uri="{FF2B5EF4-FFF2-40B4-BE49-F238E27FC236}">
                <a16:creationId xmlns:a16="http://schemas.microsoft.com/office/drawing/2014/main" id="{CE41C64A-082A-AB7A-A231-1B9D3B8A3FA0}"/>
              </a:ext>
            </a:extLst>
          </p:cNvPr>
          <p:cNvSpPr txBox="1"/>
          <p:nvPr/>
        </p:nvSpPr>
        <p:spPr>
          <a:xfrm>
            <a:off x="1352796" y="1387675"/>
            <a:ext cx="3426927" cy="523220"/>
          </a:xfrm>
          <a:prstGeom prst="rect">
            <a:avLst/>
          </a:prstGeom>
          <a:noFill/>
        </p:spPr>
        <p:txBody>
          <a:bodyPr wrap="square">
            <a:spAutoFit/>
          </a:bodyPr>
          <a:lstStyle/>
          <a:p>
            <a:pPr algn="ctr"/>
            <a:r>
              <a:rPr lang="en-US" sz="2800" b="1">
                <a:solidFill>
                  <a:srgbClr val="ED1C24"/>
                </a:solidFill>
                <a:latin typeface="Montserrat" pitchFamily="2" charset="77"/>
              </a:rPr>
              <a:t>Measurement</a:t>
            </a:r>
          </a:p>
        </p:txBody>
      </p:sp>
      <p:sp>
        <p:nvSpPr>
          <p:cNvPr id="81" name="TextBox 80">
            <a:extLst>
              <a:ext uri="{FF2B5EF4-FFF2-40B4-BE49-F238E27FC236}">
                <a16:creationId xmlns:a16="http://schemas.microsoft.com/office/drawing/2014/main" id="{9E5A42CD-AA0A-6787-8A62-777D669C67AF}"/>
              </a:ext>
            </a:extLst>
          </p:cNvPr>
          <p:cNvSpPr txBox="1"/>
          <p:nvPr/>
        </p:nvSpPr>
        <p:spPr>
          <a:xfrm>
            <a:off x="1797747" y="4892560"/>
            <a:ext cx="2966997" cy="954107"/>
          </a:xfrm>
          <a:prstGeom prst="rect">
            <a:avLst/>
          </a:prstGeom>
          <a:noFill/>
        </p:spPr>
        <p:txBody>
          <a:bodyPr wrap="square">
            <a:spAutoFit/>
          </a:bodyPr>
          <a:lstStyle/>
          <a:p>
            <a:r>
              <a:rPr lang="en-US" sz="2800" b="1">
                <a:solidFill>
                  <a:srgbClr val="ED1C24"/>
                </a:solidFill>
                <a:latin typeface="Montserrat" pitchFamily="2" charset="77"/>
              </a:rPr>
              <a:t>Measuring Tool</a:t>
            </a:r>
          </a:p>
        </p:txBody>
      </p:sp>
      <p:cxnSp>
        <p:nvCxnSpPr>
          <p:cNvPr id="82" name="Straight Connector 81">
            <a:extLst>
              <a:ext uri="{FF2B5EF4-FFF2-40B4-BE49-F238E27FC236}">
                <a16:creationId xmlns:a16="http://schemas.microsoft.com/office/drawing/2014/main" id="{FD56FC30-680C-6827-886E-581BC402D2F5}"/>
              </a:ext>
            </a:extLst>
          </p:cNvPr>
          <p:cNvCxnSpPr/>
          <p:nvPr/>
        </p:nvCxnSpPr>
        <p:spPr>
          <a:xfrm>
            <a:off x="1668915" y="1439493"/>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85" name="Rounded Rectangle 84">
            <a:extLst>
              <a:ext uri="{FF2B5EF4-FFF2-40B4-BE49-F238E27FC236}">
                <a16:creationId xmlns:a16="http://schemas.microsoft.com/office/drawing/2014/main" id="{164614F3-341B-0AD2-695F-097BEC5F4A5D}"/>
              </a:ext>
            </a:extLst>
          </p:cNvPr>
          <p:cNvSpPr/>
          <p:nvPr/>
        </p:nvSpPr>
        <p:spPr>
          <a:xfrm>
            <a:off x="721727" y="2341837"/>
            <a:ext cx="10865019" cy="1052231"/>
          </a:xfrm>
          <a:prstGeom prst="roundRect">
            <a:avLst/>
          </a:prstGeom>
          <a:gradFill>
            <a:gsLst>
              <a:gs pos="100000">
                <a:schemeClr val="bg1"/>
              </a:gs>
              <a:gs pos="100000">
                <a:srgbClr val="3F3889"/>
              </a:gs>
            </a:gsLs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86" name="TextBox 85">
            <a:extLst>
              <a:ext uri="{FF2B5EF4-FFF2-40B4-BE49-F238E27FC236}">
                <a16:creationId xmlns:a16="http://schemas.microsoft.com/office/drawing/2014/main" id="{68BA806E-A8E4-929B-825E-6FE687D43ACF}"/>
              </a:ext>
            </a:extLst>
          </p:cNvPr>
          <p:cNvSpPr txBox="1"/>
          <p:nvPr/>
        </p:nvSpPr>
        <p:spPr>
          <a:xfrm>
            <a:off x="4581551" y="1332324"/>
            <a:ext cx="6945980" cy="769441"/>
          </a:xfrm>
          <a:prstGeom prst="rect">
            <a:avLst/>
          </a:prstGeom>
          <a:noFill/>
        </p:spPr>
        <p:txBody>
          <a:bodyPr wrap="square">
            <a:spAutoFit/>
          </a:bodyPr>
          <a:lstStyle/>
          <a:p>
            <a:pPr lvl="0" defTabSz="914400" eaLnBrk="0" fontAlgn="base" hangingPunct="0">
              <a:spcBef>
                <a:spcPct val="0"/>
              </a:spcBef>
              <a:spcAft>
                <a:spcPct val="0"/>
              </a:spcAft>
            </a:pPr>
            <a:r>
              <a:rPr lang="en-US" altLang="en-US" sz="2200" b="1" dirty="0">
                <a:solidFill>
                  <a:srgbClr val="2E3192"/>
                </a:solidFill>
                <a:latin typeface="Montserrat" pitchFamily="2" charset="77"/>
              </a:rPr>
              <a:t>- The process of determining the size, length, or amount of something using a tool </a:t>
            </a:r>
          </a:p>
        </p:txBody>
      </p:sp>
      <p:sp>
        <p:nvSpPr>
          <p:cNvPr id="91" name="TextBox 90">
            <a:extLst>
              <a:ext uri="{FF2B5EF4-FFF2-40B4-BE49-F238E27FC236}">
                <a16:creationId xmlns:a16="http://schemas.microsoft.com/office/drawing/2014/main" id="{99358915-31FD-0468-9A0E-8D85FA7733B3}"/>
              </a:ext>
            </a:extLst>
          </p:cNvPr>
          <p:cNvSpPr txBox="1"/>
          <p:nvPr/>
        </p:nvSpPr>
        <p:spPr>
          <a:xfrm>
            <a:off x="4779722" y="4937402"/>
            <a:ext cx="6770427" cy="769441"/>
          </a:xfrm>
          <a:prstGeom prst="rect">
            <a:avLst/>
          </a:prstGeom>
          <a:noFill/>
        </p:spPr>
        <p:txBody>
          <a:bodyPr wrap="square">
            <a:spAutoFit/>
          </a:bodyPr>
          <a:lstStyle/>
          <a:p>
            <a:pPr defTabSz="914400"/>
            <a:r>
              <a:rPr lang="en-US" sz="2200" b="1" dirty="0">
                <a:solidFill>
                  <a:srgbClr val="2E3192"/>
                </a:solidFill>
                <a:latin typeface="Montserrat" pitchFamily="2" charset="77"/>
              </a:rPr>
              <a:t>- An object used to measure size or length, such as a ruler or tape measure </a:t>
            </a:r>
            <a:endParaRPr lang="en-US" sz="2200" b="1" dirty="0">
              <a:solidFill>
                <a:srgbClr val="2E3192"/>
              </a:solidFill>
              <a:latin typeface="Montserrat" pitchFamily="2" charset="77"/>
              <a:cs typeface="Arial"/>
            </a:endParaRPr>
          </a:p>
        </p:txBody>
      </p:sp>
      <p:cxnSp>
        <p:nvCxnSpPr>
          <p:cNvPr id="96" name="Straight Connector 95">
            <a:extLst>
              <a:ext uri="{FF2B5EF4-FFF2-40B4-BE49-F238E27FC236}">
                <a16:creationId xmlns:a16="http://schemas.microsoft.com/office/drawing/2014/main" id="{A0B44A75-654E-882C-F908-7D155488E87C}"/>
              </a:ext>
            </a:extLst>
          </p:cNvPr>
          <p:cNvCxnSpPr/>
          <p:nvPr/>
        </p:nvCxnSpPr>
        <p:spPr>
          <a:xfrm>
            <a:off x="1668915" y="2668305"/>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cxnSp>
        <p:nvCxnSpPr>
          <p:cNvPr id="97" name="Straight Connector 96">
            <a:extLst>
              <a:ext uri="{FF2B5EF4-FFF2-40B4-BE49-F238E27FC236}">
                <a16:creationId xmlns:a16="http://schemas.microsoft.com/office/drawing/2014/main" id="{340D9D1C-AA19-BE2A-7AE9-F0FB68974C38}"/>
              </a:ext>
            </a:extLst>
          </p:cNvPr>
          <p:cNvCxnSpPr/>
          <p:nvPr/>
        </p:nvCxnSpPr>
        <p:spPr>
          <a:xfrm>
            <a:off x="1668915" y="3874714"/>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cxnSp>
        <p:nvCxnSpPr>
          <p:cNvPr id="98" name="Straight Connector 97">
            <a:extLst>
              <a:ext uri="{FF2B5EF4-FFF2-40B4-BE49-F238E27FC236}">
                <a16:creationId xmlns:a16="http://schemas.microsoft.com/office/drawing/2014/main" id="{EC9A963F-0BD0-9B8B-F3A0-CA439AA9C19E}"/>
              </a:ext>
            </a:extLst>
          </p:cNvPr>
          <p:cNvCxnSpPr/>
          <p:nvPr/>
        </p:nvCxnSpPr>
        <p:spPr>
          <a:xfrm>
            <a:off x="1677759" y="5098837"/>
            <a:ext cx="0" cy="451881"/>
          </a:xfrm>
          <a:prstGeom prst="line">
            <a:avLst/>
          </a:prstGeom>
          <a:ln>
            <a:solidFill>
              <a:srgbClr val="ED1C24"/>
            </a:solidFill>
          </a:ln>
        </p:spPr>
        <p:style>
          <a:lnRef idx="2">
            <a:schemeClr val="accent6"/>
          </a:lnRef>
          <a:fillRef idx="0">
            <a:schemeClr val="accent6"/>
          </a:fillRef>
          <a:effectRef idx="1">
            <a:schemeClr val="accent6"/>
          </a:effectRef>
          <a:fontRef idx="minor">
            <a:schemeClr val="tx1"/>
          </a:fontRef>
        </p:style>
      </p:cxnSp>
      <p:sp>
        <p:nvSpPr>
          <p:cNvPr id="106" name="TextBox 105">
            <a:extLst>
              <a:ext uri="{FF2B5EF4-FFF2-40B4-BE49-F238E27FC236}">
                <a16:creationId xmlns:a16="http://schemas.microsoft.com/office/drawing/2014/main" id="{27253CC1-2CC9-B485-16E3-15E69C0730C1}"/>
              </a:ext>
            </a:extLst>
          </p:cNvPr>
          <p:cNvSpPr txBox="1"/>
          <p:nvPr/>
        </p:nvSpPr>
        <p:spPr>
          <a:xfrm>
            <a:off x="3094257" y="250366"/>
            <a:ext cx="5901667" cy="600164"/>
          </a:xfrm>
          <a:prstGeom prst="rect">
            <a:avLst/>
          </a:prstGeom>
          <a:noFill/>
        </p:spPr>
        <p:txBody>
          <a:bodyPr wrap="square">
            <a:spAutoFit/>
          </a:bodyPr>
          <a:lstStyle/>
          <a:p>
            <a:pPr algn="ctr"/>
            <a:r>
              <a:rPr lang="en-US" sz="3300" b="1">
                <a:solidFill>
                  <a:schemeClr val="bg1"/>
                </a:solidFill>
                <a:latin typeface="Montserrat" pitchFamily="2" charset="77"/>
              </a:rPr>
              <a:t>Key Words to Know</a:t>
            </a:r>
          </a:p>
        </p:txBody>
      </p:sp>
      <p:cxnSp>
        <p:nvCxnSpPr>
          <p:cNvPr id="107" name="Straight Connector 106">
            <a:extLst>
              <a:ext uri="{FF2B5EF4-FFF2-40B4-BE49-F238E27FC236}">
                <a16:creationId xmlns:a16="http://schemas.microsoft.com/office/drawing/2014/main" id="{6E3185E3-3848-7637-21CB-41B674E31267}"/>
              </a:ext>
            </a:extLst>
          </p:cNvPr>
          <p:cNvCxnSpPr>
            <a:cxnSpLocks/>
          </p:cNvCxnSpPr>
          <p:nvPr/>
        </p:nvCxnSpPr>
        <p:spPr>
          <a:xfrm>
            <a:off x="3330054" y="807631"/>
            <a:ext cx="521285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08" name="5-Point Star 107">
            <a:extLst>
              <a:ext uri="{FF2B5EF4-FFF2-40B4-BE49-F238E27FC236}">
                <a16:creationId xmlns:a16="http://schemas.microsoft.com/office/drawing/2014/main" id="{CBCF320D-3A70-5788-B47F-6833DE4D0176}"/>
              </a:ext>
            </a:extLst>
          </p:cNvPr>
          <p:cNvSpPr/>
          <p:nvPr/>
        </p:nvSpPr>
        <p:spPr>
          <a:xfrm>
            <a:off x="8567629" y="68125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70A95F1B-1A08-AC45-768A-922B01DFAAB5}"/>
              </a:ext>
            </a:extLst>
          </p:cNvPr>
          <p:cNvSpPr txBox="1"/>
          <p:nvPr/>
        </p:nvSpPr>
        <p:spPr>
          <a:xfrm>
            <a:off x="1502821" y="2610143"/>
            <a:ext cx="1562826" cy="523220"/>
          </a:xfrm>
          <a:prstGeom prst="rect">
            <a:avLst/>
          </a:prstGeom>
          <a:noFill/>
        </p:spPr>
        <p:txBody>
          <a:bodyPr wrap="square">
            <a:spAutoFit/>
          </a:bodyPr>
          <a:lstStyle/>
          <a:p>
            <a:pPr algn="ctr"/>
            <a:r>
              <a:rPr lang="en-US" sz="2800" b="1">
                <a:solidFill>
                  <a:srgbClr val="ED1C24"/>
                </a:solidFill>
                <a:latin typeface="Montserrat" pitchFamily="2" charset="77"/>
              </a:rPr>
              <a:t>Unit</a:t>
            </a:r>
          </a:p>
        </p:txBody>
      </p:sp>
      <p:sp>
        <p:nvSpPr>
          <p:cNvPr id="11" name="TextBox 10">
            <a:extLst>
              <a:ext uri="{FF2B5EF4-FFF2-40B4-BE49-F238E27FC236}">
                <a16:creationId xmlns:a16="http://schemas.microsoft.com/office/drawing/2014/main" id="{40154A33-017E-01DE-5BD4-09E68739AB38}"/>
              </a:ext>
            </a:extLst>
          </p:cNvPr>
          <p:cNvSpPr txBox="1"/>
          <p:nvPr/>
        </p:nvSpPr>
        <p:spPr>
          <a:xfrm>
            <a:off x="4668370" y="2513532"/>
            <a:ext cx="6792554" cy="769441"/>
          </a:xfrm>
          <a:prstGeom prst="rect">
            <a:avLst/>
          </a:prstGeom>
          <a:noFill/>
        </p:spPr>
        <p:txBody>
          <a:bodyPr wrap="square">
            <a:spAutoFit/>
          </a:bodyPr>
          <a:lstStyle/>
          <a:p>
            <a:pPr lvl="0" defTabSz="914400" eaLnBrk="0" fontAlgn="base" hangingPunct="0">
              <a:spcBef>
                <a:spcPct val="0"/>
              </a:spcBef>
              <a:spcAft>
                <a:spcPct val="0"/>
              </a:spcAft>
            </a:pPr>
            <a:r>
              <a:rPr lang="en-US" sz="2200" b="1" dirty="0">
                <a:solidFill>
                  <a:srgbClr val="2E3192"/>
                </a:solidFill>
                <a:latin typeface="Montserrat" pitchFamily="2" charset="77"/>
              </a:rPr>
              <a:t>- A way to measure something, such as an inch or a centimeter </a:t>
            </a:r>
            <a:endParaRPr lang="en-US" altLang="en-US" sz="2200" b="1" dirty="0">
              <a:solidFill>
                <a:srgbClr val="2E3192"/>
              </a:solidFill>
              <a:latin typeface="Montserrat" pitchFamily="2" charset="77"/>
            </a:endParaRPr>
          </a:p>
        </p:txBody>
      </p:sp>
      <p:sp>
        <p:nvSpPr>
          <p:cNvPr id="83" name="TextBox 82">
            <a:extLst>
              <a:ext uri="{FF2B5EF4-FFF2-40B4-BE49-F238E27FC236}">
                <a16:creationId xmlns:a16="http://schemas.microsoft.com/office/drawing/2014/main" id="{C3B0815D-9026-389D-A244-CB17A68FFC7B}"/>
              </a:ext>
            </a:extLst>
          </p:cNvPr>
          <p:cNvSpPr txBox="1"/>
          <p:nvPr/>
        </p:nvSpPr>
        <p:spPr>
          <a:xfrm>
            <a:off x="1787517" y="3618353"/>
            <a:ext cx="4183139" cy="954107"/>
          </a:xfrm>
          <a:prstGeom prst="rect">
            <a:avLst/>
          </a:prstGeom>
          <a:noFill/>
        </p:spPr>
        <p:txBody>
          <a:bodyPr wrap="square">
            <a:spAutoFit/>
          </a:bodyPr>
          <a:lstStyle/>
          <a:p>
            <a:r>
              <a:rPr lang="en-US" sz="2800" b="1">
                <a:solidFill>
                  <a:srgbClr val="ED1C24"/>
                </a:solidFill>
                <a:latin typeface="Montserrat" pitchFamily="2" charset="77"/>
              </a:rPr>
              <a:t>Standard Measurement</a:t>
            </a:r>
          </a:p>
        </p:txBody>
      </p:sp>
      <p:sp>
        <p:nvSpPr>
          <p:cNvPr id="84" name="TextBox 83">
            <a:extLst>
              <a:ext uri="{FF2B5EF4-FFF2-40B4-BE49-F238E27FC236}">
                <a16:creationId xmlns:a16="http://schemas.microsoft.com/office/drawing/2014/main" id="{4753142F-D9FF-3FA7-0918-091105BF624D}"/>
              </a:ext>
            </a:extLst>
          </p:cNvPr>
          <p:cNvSpPr txBox="1"/>
          <p:nvPr/>
        </p:nvSpPr>
        <p:spPr>
          <a:xfrm>
            <a:off x="4668371" y="3710686"/>
            <a:ext cx="6375301" cy="769441"/>
          </a:xfrm>
          <a:prstGeom prst="rect">
            <a:avLst/>
          </a:prstGeom>
          <a:noFill/>
        </p:spPr>
        <p:txBody>
          <a:bodyPr wrap="square">
            <a:spAutoFit/>
          </a:bodyPr>
          <a:lstStyle/>
          <a:p>
            <a:pPr lvl="0" defTabSz="914400" eaLnBrk="0" fontAlgn="base" hangingPunct="0">
              <a:spcBef>
                <a:spcPct val="0"/>
              </a:spcBef>
              <a:spcAft>
                <a:spcPct val="0"/>
              </a:spcAft>
            </a:pPr>
            <a:r>
              <a:rPr lang="en-US" sz="2200" b="1">
                <a:solidFill>
                  <a:srgbClr val="2E3192"/>
                </a:solidFill>
                <a:latin typeface="Montserrat" pitchFamily="2" charset="77"/>
              </a:rPr>
              <a:t>- A system of measurement that uses the same units for everyone </a:t>
            </a:r>
            <a:endParaRPr lang="en-US" altLang="en-US" sz="2200" b="1">
              <a:solidFill>
                <a:srgbClr val="2E3192"/>
              </a:solidFill>
              <a:latin typeface="Montserrat" pitchFamily="2" charset="77"/>
            </a:endParaRPr>
          </a:p>
        </p:txBody>
      </p:sp>
      <p:pic>
        <p:nvPicPr>
          <p:cNvPr id="92" name="Picture 91">
            <a:extLst>
              <a:ext uri="{FF2B5EF4-FFF2-40B4-BE49-F238E27FC236}">
                <a16:creationId xmlns:a16="http://schemas.microsoft.com/office/drawing/2014/main" id="{0DB09704-3568-E52B-B5A4-47ACCE0871FB}"/>
              </a:ext>
            </a:extLst>
          </p:cNvPr>
          <p:cNvPicPr>
            <a:picLocks noChangeAspect="1"/>
          </p:cNvPicPr>
          <p:nvPr/>
        </p:nvPicPr>
        <p:blipFill>
          <a:blip r:embed="rId7"/>
          <a:srcRect l="73579" t="3612" b="50600"/>
          <a:stretch>
            <a:fillRect/>
          </a:stretch>
        </p:blipFill>
        <p:spPr>
          <a:xfrm>
            <a:off x="167299" y="2274353"/>
            <a:ext cx="1406203" cy="1370801"/>
          </a:xfrm>
          <a:prstGeom prst="rect">
            <a:avLst/>
          </a:prstGeom>
        </p:spPr>
      </p:pic>
      <p:pic>
        <p:nvPicPr>
          <p:cNvPr id="95" name="Picture 94">
            <a:extLst>
              <a:ext uri="{FF2B5EF4-FFF2-40B4-BE49-F238E27FC236}">
                <a16:creationId xmlns:a16="http://schemas.microsoft.com/office/drawing/2014/main" id="{FE5497C6-CDBA-D1B8-2713-D859C8FCC5DB}"/>
              </a:ext>
            </a:extLst>
          </p:cNvPr>
          <p:cNvPicPr>
            <a:picLocks noChangeAspect="1"/>
          </p:cNvPicPr>
          <p:nvPr/>
        </p:nvPicPr>
        <p:blipFill>
          <a:blip r:embed="rId7"/>
          <a:srcRect l="48362" t="3494" r="27274" b="54086"/>
          <a:stretch>
            <a:fillRect/>
          </a:stretch>
        </p:blipFill>
        <p:spPr>
          <a:xfrm>
            <a:off x="347412" y="3500405"/>
            <a:ext cx="1306574" cy="1279617"/>
          </a:xfrm>
          <a:prstGeom prst="rect">
            <a:avLst/>
          </a:prstGeom>
        </p:spPr>
      </p:pic>
      <p:pic>
        <p:nvPicPr>
          <p:cNvPr id="99" name="Picture 98">
            <a:extLst>
              <a:ext uri="{FF2B5EF4-FFF2-40B4-BE49-F238E27FC236}">
                <a16:creationId xmlns:a16="http://schemas.microsoft.com/office/drawing/2014/main" id="{08B69FED-545A-9C45-1FC9-7F018B4E20A6}"/>
              </a:ext>
            </a:extLst>
          </p:cNvPr>
          <p:cNvPicPr>
            <a:picLocks noChangeAspect="1"/>
          </p:cNvPicPr>
          <p:nvPr/>
        </p:nvPicPr>
        <p:blipFill>
          <a:blip r:embed="rId7"/>
          <a:srcRect l="25368" t="2620" r="52263" b="50434"/>
          <a:stretch>
            <a:fillRect/>
          </a:stretch>
        </p:blipFill>
        <p:spPr>
          <a:xfrm>
            <a:off x="388765" y="4658730"/>
            <a:ext cx="1204393" cy="1421766"/>
          </a:xfrm>
          <a:prstGeom prst="rect">
            <a:avLst/>
          </a:prstGeom>
        </p:spPr>
      </p:pic>
      <p:pic>
        <p:nvPicPr>
          <p:cNvPr id="103" name="Picture 102">
            <a:extLst>
              <a:ext uri="{FF2B5EF4-FFF2-40B4-BE49-F238E27FC236}">
                <a16:creationId xmlns:a16="http://schemas.microsoft.com/office/drawing/2014/main" id="{552D8B31-0DBE-160B-BA8D-544B84598237}"/>
              </a:ext>
            </a:extLst>
          </p:cNvPr>
          <p:cNvPicPr>
            <a:picLocks noChangeAspect="1"/>
          </p:cNvPicPr>
          <p:nvPr/>
        </p:nvPicPr>
        <p:blipFill>
          <a:blip r:embed="rId7"/>
          <a:srcRect r="76220" b="51744"/>
          <a:stretch>
            <a:fillRect/>
          </a:stretch>
        </p:blipFill>
        <p:spPr>
          <a:xfrm>
            <a:off x="321212" y="996924"/>
            <a:ext cx="1248914" cy="1425599"/>
          </a:xfrm>
          <a:prstGeom prst="rect">
            <a:avLst/>
          </a:prstGeom>
        </p:spPr>
      </p:pic>
    </p:spTree>
    <p:extLst>
      <p:ext uri="{BB962C8B-B14F-4D97-AF65-F5344CB8AC3E}">
        <p14:creationId xmlns:p14="http://schemas.microsoft.com/office/powerpoint/2010/main" val="2334106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5B9FE3C4-5E0E-F3DD-026C-9487B5C1F11F}"/>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1234AE07-DBFE-E11C-9262-6C5EE1697844}"/>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C5B1C92-D689-D5EA-FFF6-1D11979FD7DA}"/>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6F645C1-627E-459A-EE82-2CF662CF99C5}"/>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0E1AC60-E1B8-2B4B-40FD-202940D84AF4}"/>
              </a:ext>
            </a:extLst>
          </p:cNvPr>
          <p:cNvSpPr>
            <a:spLocks noChangeArrowheads="1"/>
          </p:cNvSpPr>
          <p:nvPr/>
        </p:nvSpPr>
        <p:spPr bwMode="auto">
          <a:xfrm>
            <a:off x="680361" y="2291168"/>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87E61B36-366D-6214-3613-8EB2DAA92F20}"/>
              </a:ext>
            </a:extLst>
          </p:cNvPr>
          <p:cNvSpPr>
            <a:spLocks noChangeArrowheads="1"/>
          </p:cNvSpPr>
          <p:nvPr/>
        </p:nvSpPr>
        <p:spPr bwMode="auto">
          <a:xfrm>
            <a:off x="1006755" y="2380048"/>
            <a:ext cx="30135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TextBox 9">
            <a:extLst>
              <a:ext uri="{FF2B5EF4-FFF2-40B4-BE49-F238E27FC236}">
                <a16:creationId xmlns:a16="http://schemas.microsoft.com/office/drawing/2014/main" id="{486C5451-B5E8-7FD4-EF8C-E1EDE9344781}"/>
              </a:ext>
            </a:extLst>
          </p:cNvPr>
          <p:cNvSpPr txBox="1"/>
          <p:nvPr/>
        </p:nvSpPr>
        <p:spPr>
          <a:xfrm>
            <a:off x="2857172" y="369199"/>
            <a:ext cx="6682070" cy="600164"/>
          </a:xfrm>
          <a:prstGeom prst="rect">
            <a:avLst/>
          </a:prstGeom>
          <a:noFill/>
        </p:spPr>
        <p:txBody>
          <a:bodyPr wrap="square">
            <a:spAutoFit/>
          </a:bodyPr>
          <a:lstStyle/>
          <a:p>
            <a:pPr algn="ctr"/>
            <a:r>
              <a:rPr lang="en-US" sz="3300" b="1">
                <a:solidFill>
                  <a:schemeClr val="bg1"/>
                </a:solidFill>
                <a:latin typeface="Montserrat" pitchFamily="2" charset="77"/>
              </a:rPr>
              <a:t>Today’s Materials</a:t>
            </a:r>
          </a:p>
        </p:txBody>
      </p:sp>
      <p:sp>
        <p:nvSpPr>
          <p:cNvPr id="11" name="5-Point Star 10">
            <a:extLst>
              <a:ext uri="{FF2B5EF4-FFF2-40B4-BE49-F238E27FC236}">
                <a16:creationId xmlns:a16="http://schemas.microsoft.com/office/drawing/2014/main" id="{E6383B54-2C31-AB1A-2443-743E9FBD421C}"/>
              </a:ext>
            </a:extLst>
          </p:cNvPr>
          <p:cNvSpPr/>
          <p:nvPr/>
        </p:nvSpPr>
        <p:spPr>
          <a:xfrm>
            <a:off x="8330658" y="757191"/>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5BFC5999-7889-24F8-6B62-374183729F96}"/>
              </a:ext>
            </a:extLst>
          </p:cNvPr>
          <p:cNvCxnSpPr>
            <a:cxnSpLocks/>
          </p:cNvCxnSpPr>
          <p:nvPr/>
        </p:nvCxnSpPr>
        <p:spPr>
          <a:xfrm>
            <a:off x="4162627" y="945693"/>
            <a:ext cx="413422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23" name="Rounded Rectangle 22">
            <a:extLst>
              <a:ext uri="{FF2B5EF4-FFF2-40B4-BE49-F238E27FC236}">
                <a16:creationId xmlns:a16="http://schemas.microsoft.com/office/drawing/2014/main" id="{8BCED75F-F8C7-CF1E-44D1-C2001B2C4A60}"/>
              </a:ext>
            </a:extLst>
          </p:cNvPr>
          <p:cNvSpPr/>
          <p:nvPr/>
        </p:nvSpPr>
        <p:spPr>
          <a:xfrm>
            <a:off x="4578726" y="1296037"/>
            <a:ext cx="3666124"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7F78C178-6252-94BB-1285-27FBF636013E}"/>
              </a:ext>
            </a:extLst>
          </p:cNvPr>
          <p:cNvSpPr txBox="1"/>
          <p:nvPr/>
        </p:nvSpPr>
        <p:spPr>
          <a:xfrm>
            <a:off x="5262977" y="1475405"/>
            <a:ext cx="3010610" cy="830997"/>
          </a:xfrm>
          <a:prstGeom prst="rect">
            <a:avLst/>
          </a:prstGeom>
          <a:noFill/>
        </p:spPr>
        <p:txBody>
          <a:bodyPr wrap="square">
            <a:spAutoFit/>
          </a:bodyPr>
          <a:lstStyle/>
          <a:p>
            <a:r>
              <a:rPr lang="en-US" sz="2400" b="1">
                <a:solidFill>
                  <a:srgbClr val="2E3192"/>
                </a:solidFill>
                <a:latin typeface="Montserrat" pitchFamily="2" charset="77"/>
              </a:rPr>
              <a:t>1 Retractable Soft Tape Measure</a:t>
            </a:r>
          </a:p>
        </p:txBody>
      </p:sp>
      <p:sp>
        <p:nvSpPr>
          <p:cNvPr id="25" name="Rounded Rectangle 24">
            <a:extLst>
              <a:ext uri="{FF2B5EF4-FFF2-40B4-BE49-F238E27FC236}">
                <a16:creationId xmlns:a16="http://schemas.microsoft.com/office/drawing/2014/main" id="{CC3B48D0-56E6-ACAA-BE63-CEAA65AD190B}"/>
              </a:ext>
            </a:extLst>
          </p:cNvPr>
          <p:cNvSpPr/>
          <p:nvPr/>
        </p:nvSpPr>
        <p:spPr>
          <a:xfrm>
            <a:off x="4598081" y="2484801"/>
            <a:ext cx="3698766"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B07ACF88-BA7A-29E6-DB7D-CFF0BDE55EB7}"/>
              </a:ext>
            </a:extLst>
          </p:cNvPr>
          <p:cNvSpPr txBox="1"/>
          <p:nvPr/>
        </p:nvSpPr>
        <p:spPr>
          <a:xfrm>
            <a:off x="5314975" y="2762606"/>
            <a:ext cx="2968958" cy="461665"/>
          </a:xfrm>
          <a:prstGeom prst="rect">
            <a:avLst/>
          </a:prstGeom>
          <a:noFill/>
        </p:spPr>
        <p:txBody>
          <a:bodyPr wrap="square">
            <a:spAutoFit/>
          </a:bodyPr>
          <a:lstStyle/>
          <a:p>
            <a:r>
              <a:rPr lang="en-US" sz="2400" b="1">
                <a:solidFill>
                  <a:srgbClr val="2E3192"/>
                </a:solidFill>
                <a:latin typeface="Montserrat" pitchFamily="2" charset="77"/>
              </a:rPr>
              <a:t>1 Six-Inch Ruler</a:t>
            </a:r>
          </a:p>
        </p:txBody>
      </p:sp>
      <p:pic>
        <p:nvPicPr>
          <p:cNvPr id="4" name="Picture 3">
            <a:extLst>
              <a:ext uri="{FF2B5EF4-FFF2-40B4-BE49-F238E27FC236}">
                <a16:creationId xmlns:a16="http://schemas.microsoft.com/office/drawing/2014/main" id="{ED620512-A618-80B0-C1BC-BD8227C3DC67}"/>
              </a:ext>
            </a:extLst>
          </p:cNvPr>
          <p:cNvPicPr>
            <a:picLocks noChangeAspect="1"/>
          </p:cNvPicPr>
          <p:nvPr/>
        </p:nvPicPr>
        <p:blipFill>
          <a:blip r:embed="rId7"/>
          <a:srcRect t="56346"/>
          <a:stretch>
            <a:fillRect/>
          </a:stretch>
        </p:blipFill>
        <p:spPr>
          <a:xfrm>
            <a:off x="6823411" y="1320590"/>
            <a:ext cx="5879042" cy="3318344"/>
          </a:xfrm>
          <a:prstGeom prst="rect">
            <a:avLst/>
          </a:prstGeom>
        </p:spPr>
      </p:pic>
      <p:sp>
        <p:nvSpPr>
          <p:cNvPr id="15" name="Rounded Rectangle 14">
            <a:extLst>
              <a:ext uri="{FF2B5EF4-FFF2-40B4-BE49-F238E27FC236}">
                <a16:creationId xmlns:a16="http://schemas.microsoft.com/office/drawing/2014/main" id="{B868FCFA-261A-5EFA-AC6F-2767D3B79E8E}"/>
              </a:ext>
            </a:extLst>
          </p:cNvPr>
          <p:cNvSpPr/>
          <p:nvPr/>
        </p:nvSpPr>
        <p:spPr>
          <a:xfrm>
            <a:off x="4617101" y="3706353"/>
            <a:ext cx="3654124"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ED45CFE-A2C6-9AB9-6EA4-F2B2761730A9}"/>
              </a:ext>
            </a:extLst>
          </p:cNvPr>
          <p:cNvSpPr txBox="1"/>
          <p:nvPr/>
        </p:nvSpPr>
        <p:spPr>
          <a:xfrm>
            <a:off x="5285567" y="4016251"/>
            <a:ext cx="3195186" cy="461665"/>
          </a:xfrm>
          <a:prstGeom prst="rect">
            <a:avLst/>
          </a:prstGeom>
          <a:noFill/>
        </p:spPr>
        <p:txBody>
          <a:bodyPr wrap="square">
            <a:spAutoFit/>
          </a:bodyPr>
          <a:lstStyle/>
          <a:p>
            <a:pPr algn="ctr"/>
            <a:r>
              <a:rPr lang="en-US" sz="2400" b="1">
                <a:solidFill>
                  <a:srgbClr val="2E3192"/>
                </a:solidFill>
                <a:latin typeface="Montserrat" pitchFamily="2" charset="77"/>
              </a:rPr>
              <a:t>1 Pair of Calipers</a:t>
            </a:r>
          </a:p>
        </p:txBody>
      </p:sp>
      <p:sp>
        <p:nvSpPr>
          <p:cNvPr id="27" name="Rounded Rectangle 26">
            <a:extLst>
              <a:ext uri="{FF2B5EF4-FFF2-40B4-BE49-F238E27FC236}">
                <a16:creationId xmlns:a16="http://schemas.microsoft.com/office/drawing/2014/main" id="{2CB61A68-6AF0-B203-8041-B091EEEBD4DA}"/>
              </a:ext>
            </a:extLst>
          </p:cNvPr>
          <p:cNvSpPr/>
          <p:nvPr/>
        </p:nvSpPr>
        <p:spPr>
          <a:xfrm>
            <a:off x="2857172" y="5001958"/>
            <a:ext cx="3732338"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9B71CC0E-3CF1-F850-285C-C73168B17453}"/>
              </a:ext>
            </a:extLst>
          </p:cNvPr>
          <p:cNvSpPr txBox="1"/>
          <p:nvPr/>
        </p:nvSpPr>
        <p:spPr>
          <a:xfrm>
            <a:off x="4331390" y="5127421"/>
            <a:ext cx="1637409" cy="830997"/>
          </a:xfrm>
          <a:prstGeom prst="rect">
            <a:avLst/>
          </a:prstGeom>
          <a:noFill/>
        </p:spPr>
        <p:txBody>
          <a:bodyPr wrap="square">
            <a:spAutoFit/>
          </a:bodyPr>
          <a:lstStyle/>
          <a:p>
            <a:r>
              <a:rPr lang="en-US" sz="2400" b="1">
                <a:solidFill>
                  <a:srgbClr val="2E3192"/>
                </a:solidFill>
                <a:latin typeface="Montserrat" pitchFamily="2" charset="77"/>
              </a:rPr>
              <a:t>1 Mini Square</a:t>
            </a:r>
          </a:p>
        </p:txBody>
      </p:sp>
      <p:sp>
        <p:nvSpPr>
          <p:cNvPr id="39" name="Rounded Rectangle 38">
            <a:extLst>
              <a:ext uri="{FF2B5EF4-FFF2-40B4-BE49-F238E27FC236}">
                <a16:creationId xmlns:a16="http://schemas.microsoft.com/office/drawing/2014/main" id="{6B7124EC-0293-4B92-2B6F-7100D4A867DD}"/>
              </a:ext>
            </a:extLst>
          </p:cNvPr>
          <p:cNvSpPr/>
          <p:nvPr/>
        </p:nvSpPr>
        <p:spPr>
          <a:xfrm>
            <a:off x="295330" y="1281656"/>
            <a:ext cx="3666124"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3E2ACB97-47F1-FEBD-8857-31227A09DACC}"/>
              </a:ext>
            </a:extLst>
          </p:cNvPr>
          <p:cNvSpPr txBox="1"/>
          <p:nvPr/>
        </p:nvSpPr>
        <p:spPr>
          <a:xfrm>
            <a:off x="1702176" y="1491597"/>
            <a:ext cx="1844331" cy="830997"/>
          </a:xfrm>
          <a:prstGeom prst="rect">
            <a:avLst/>
          </a:prstGeom>
          <a:noFill/>
        </p:spPr>
        <p:txBody>
          <a:bodyPr wrap="square">
            <a:spAutoFit/>
          </a:bodyPr>
          <a:lstStyle/>
          <a:p>
            <a:r>
              <a:rPr lang="en-US" sz="2400" b="1">
                <a:solidFill>
                  <a:srgbClr val="2E3192"/>
                </a:solidFill>
                <a:latin typeface="Montserrat" pitchFamily="2" charset="77"/>
              </a:rPr>
              <a:t>Notebook Paper</a:t>
            </a:r>
          </a:p>
        </p:txBody>
      </p:sp>
      <p:sp>
        <p:nvSpPr>
          <p:cNvPr id="41" name="Rounded Rectangle 40">
            <a:extLst>
              <a:ext uri="{FF2B5EF4-FFF2-40B4-BE49-F238E27FC236}">
                <a16:creationId xmlns:a16="http://schemas.microsoft.com/office/drawing/2014/main" id="{69CE4780-449F-292B-ED03-EC6AF295C8C8}"/>
              </a:ext>
            </a:extLst>
          </p:cNvPr>
          <p:cNvSpPr/>
          <p:nvPr/>
        </p:nvSpPr>
        <p:spPr>
          <a:xfrm>
            <a:off x="295330" y="2490233"/>
            <a:ext cx="3666124"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9118D26E-6C7E-DD62-2DF2-AB2AA40143AB}"/>
              </a:ext>
            </a:extLst>
          </p:cNvPr>
          <p:cNvSpPr txBox="1"/>
          <p:nvPr/>
        </p:nvSpPr>
        <p:spPr>
          <a:xfrm>
            <a:off x="2139485" y="2565274"/>
            <a:ext cx="3010610" cy="830997"/>
          </a:xfrm>
          <a:prstGeom prst="rect">
            <a:avLst/>
          </a:prstGeom>
          <a:noFill/>
        </p:spPr>
        <p:txBody>
          <a:bodyPr wrap="square">
            <a:spAutoFit/>
          </a:bodyPr>
          <a:lstStyle/>
          <a:p>
            <a:r>
              <a:rPr lang="en-US" sz="2400" b="1">
                <a:solidFill>
                  <a:srgbClr val="2E3192"/>
                </a:solidFill>
                <a:latin typeface="Montserrat" pitchFamily="2" charset="77"/>
              </a:rPr>
              <a:t>Classroom Projects</a:t>
            </a:r>
          </a:p>
        </p:txBody>
      </p:sp>
      <p:sp>
        <p:nvSpPr>
          <p:cNvPr id="43" name="Rounded Rectangle 42">
            <a:extLst>
              <a:ext uri="{FF2B5EF4-FFF2-40B4-BE49-F238E27FC236}">
                <a16:creationId xmlns:a16="http://schemas.microsoft.com/office/drawing/2014/main" id="{E7493BFB-A2B4-E86B-8D74-1413F37683DD}"/>
              </a:ext>
            </a:extLst>
          </p:cNvPr>
          <p:cNvSpPr/>
          <p:nvPr/>
        </p:nvSpPr>
        <p:spPr>
          <a:xfrm>
            <a:off x="301183" y="3734515"/>
            <a:ext cx="3666124" cy="1081924"/>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A76957F8-77D2-B1CD-5EC9-C26ACEE70797}"/>
              </a:ext>
            </a:extLst>
          </p:cNvPr>
          <p:cNvSpPr txBox="1"/>
          <p:nvPr/>
        </p:nvSpPr>
        <p:spPr>
          <a:xfrm>
            <a:off x="1699219" y="3951801"/>
            <a:ext cx="1390843" cy="461665"/>
          </a:xfrm>
          <a:prstGeom prst="rect">
            <a:avLst/>
          </a:prstGeom>
          <a:noFill/>
        </p:spPr>
        <p:txBody>
          <a:bodyPr wrap="square">
            <a:spAutoFit/>
          </a:bodyPr>
          <a:lstStyle/>
          <a:p>
            <a:r>
              <a:rPr lang="en-US" sz="2400" b="1">
                <a:solidFill>
                  <a:srgbClr val="2E3192"/>
                </a:solidFill>
                <a:latin typeface="Montserrat" pitchFamily="2" charset="77"/>
              </a:rPr>
              <a:t>Pencil</a:t>
            </a:r>
          </a:p>
        </p:txBody>
      </p:sp>
      <p:pic>
        <p:nvPicPr>
          <p:cNvPr id="47" name="Picture 46">
            <a:extLst>
              <a:ext uri="{FF2B5EF4-FFF2-40B4-BE49-F238E27FC236}">
                <a16:creationId xmlns:a16="http://schemas.microsoft.com/office/drawing/2014/main" id="{F2CDC21F-F15A-F0DA-1021-C39F4A0FA2C3}"/>
              </a:ext>
            </a:extLst>
          </p:cNvPr>
          <p:cNvPicPr>
            <a:picLocks noChangeAspect="1"/>
          </p:cNvPicPr>
          <p:nvPr/>
        </p:nvPicPr>
        <p:blipFill>
          <a:blip r:embed="rId8"/>
          <a:srcRect l="25507" t="47460" r="49799"/>
          <a:stretch>
            <a:fillRect/>
          </a:stretch>
        </p:blipFill>
        <p:spPr>
          <a:xfrm>
            <a:off x="4028339" y="3429000"/>
            <a:ext cx="1390003" cy="1663507"/>
          </a:xfrm>
          <a:prstGeom prst="ellipse">
            <a:avLst/>
          </a:prstGeom>
        </p:spPr>
      </p:pic>
      <p:pic>
        <p:nvPicPr>
          <p:cNvPr id="50" name="Picture 49">
            <a:extLst>
              <a:ext uri="{FF2B5EF4-FFF2-40B4-BE49-F238E27FC236}">
                <a16:creationId xmlns:a16="http://schemas.microsoft.com/office/drawing/2014/main" id="{A779BB68-2AF1-2D2B-3A2B-A6481C59D4AA}"/>
              </a:ext>
            </a:extLst>
          </p:cNvPr>
          <p:cNvPicPr>
            <a:picLocks noChangeAspect="1"/>
          </p:cNvPicPr>
          <p:nvPr/>
        </p:nvPicPr>
        <p:blipFill>
          <a:blip r:embed="rId8"/>
          <a:srcRect t="52530" r="78346"/>
          <a:stretch>
            <a:fillRect/>
          </a:stretch>
        </p:blipFill>
        <p:spPr>
          <a:xfrm>
            <a:off x="36723" y="3600282"/>
            <a:ext cx="1225610" cy="1511358"/>
          </a:xfrm>
          <a:prstGeom prst="rect">
            <a:avLst/>
          </a:prstGeom>
        </p:spPr>
      </p:pic>
      <p:pic>
        <p:nvPicPr>
          <p:cNvPr id="51" name="Picture 50">
            <a:extLst>
              <a:ext uri="{FF2B5EF4-FFF2-40B4-BE49-F238E27FC236}">
                <a16:creationId xmlns:a16="http://schemas.microsoft.com/office/drawing/2014/main" id="{AB96CF5B-7FD0-8AC9-2FCB-EEEA989D4F83}"/>
              </a:ext>
            </a:extLst>
          </p:cNvPr>
          <p:cNvPicPr>
            <a:picLocks noChangeAspect="1"/>
          </p:cNvPicPr>
          <p:nvPr/>
        </p:nvPicPr>
        <p:blipFill>
          <a:blip r:embed="rId8"/>
          <a:srcRect l="23105" t="5209" r="51673" b="54295"/>
          <a:stretch>
            <a:fillRect/>
          </a:stretch>
        </p:blipFill>
        <p:spPr>
          <a:xfrm>
            <a:off x="3961454" y="1209730"/>
            <a:ext cx="1423590" cy="1285730"/>
          </a:xfrm>
          <a:prstGeom prst="ellipse">
            <a:avLst/>
          </a:prstGeom>
        </p:spPr>
      </p:pic>
      <p:pic>
        <p:nvPicPr>
          <p:cNvPr id="52" name="Picture 51">
            <a:extLst>
              <a:ext uri="{FF2B5EF4-FFF2-40B4-BE49-F238E27FC236}">
                <a16:creationId xmlns:a16="http://schemas.microsoft.com/office/drawing/2014/main" id="{35406230-EF9C-309D-61A8-7FB0BD9FA7AD}"/>
              </a:ext>
            </a:extLst>
          </p:cNvPr>
          <p:cNvPicPr>
            <a:picLocks noChangeAspect="1"/>
          </p:cNvPicPr>
          <p:nvPr/>
        </p:nvPicPr>
        <p:blipFill>
          <a:blip r:embed="rId8"/>
          <a:srcRect r="75869" b="57781"/>
          <a:stretch>
            <a:fillRect/>
          </a:stretch>
        </p:blipFill>
        <p:spPr>
          <a:xfrm>
            <a:off x="-47893" y="1028672"/>
            <a:ext cx="1456508" cy="1433436"/>
          </a:xfrm>
          <a:prstGeom prst="rect">
            <a:avLst/>
          </a:prstGeom>
        </p:spPr>
      </p:pic>
      <p:pic>
        <p:nvPicPr>
          <p:cNvPr id="54" name="Picture 53">
            <a:extLst>
              <a:ext uri="{FF2B5EF4-FFF2-40B4-BE49-F238E27FC236}">
                <a16:creationId xmlns:a16="http://schemas.microsoft.com/office/drawing/2014/main" id="{353296C6-2D0F-F092-3884-F7495666D738}"/>
              </a:ext>
            </a:extLst>
          </p:cNvPr>
          <p:cNvPicPr>
            <a:picLocks noChangeAspect="1"/>
          </p:cNvPicPr>
          <p:nvPr/>
        </p:nvPicPr>
        <p:blipFill>
          <a:blip r:embed="rId9"/>
          <a:srcRect l="49673" t="54335" r="27899"/>
          <a:stretch>
            <a:fillRect/>
          </a:stretch>
        </p:blipFill>
        <p:spPr>
          <a:xfrm>
            <a:off x="2568658" y="4804424"/>
            <a:ext cx="1404150" cy="1608153"/>
          </a:xfrm>
          <a:prstGeom prst="rect">
            <a:avLst/>
          </a:prstGeom>
        </p:spPr>
      </p:pic>
      <p:pic>
        <p:nvPicPr>
          <p:cNvPr id="58" name="Picture 57">
            <a:extLst>
              <a:ext uri="{FF2B5EF4-FFF2-40B4-BE49-F238E27FC236}">
                <a16:creationId xmlns:a16="http://schemas.microsoft.com/office/drawing/2014/main" id="{7C9D4648-FB90-8B49-6851-F9FD079D8EEB}"/>
              </a:ext>
            </a:extLst>
          </p:cNvPr>
          <p:cNvPicPr>
            <a:picLocks noChangeAspect="1"/>
          </p:cNvPicPr>
          <p:nvPr/>
        </p:nvPicPr>
        <p:blipFill>
          <a:blip r:embed="rId10"/>
          <a:srcRect l="48357" t="3029" r="25420" b="56054"/>
          <a:stretch>
            <a:fillRect/>
          </a:stretch>
        </p:blipFill>
        <p:spPr>
          <a:xfrm>
            <a:off x="-39508" y="2401286"/>
            <a:ext cx="1518987" cy="1333229"/>
          </a:xfrm>
          <a:prstGeom prst="rect">
            <a:avLst/>
          </a:prstGeom>
        </p:spPr>
      </p:pic>
      <p:pic>
        <p:nvPicPr>
          <p:cNvPr id="59" name="Picture 58">
            <a:extLst>
              <a:ext uri="{FF2B5EF4-FFF2-40B4-BE49-F238E27FC236}">
                <a16:creationId xmlns:a16="http://schemas.microsoft.com/office/drawing/2014/main" id="{0822F0F9-0232-0464-36F7-1660D155D503}"/>
              </a:ext>
            </a:extLst>
          </p:cNvPr>
          <p:cNvPicPr>
            <a:picLocks noChangeAspect="1"/>
          </p:cNvPicPr>
          <p:nvPr/>
        </p:nvPicPr>
        <p:blipFill>
          <a:blip r:embed="rId10"/>
          <a:srcRect l="73054" t="4045" b="53949"/>
          <a:stretch>
            <a:fillRect/>
          </a:stretch>
        </p:blipFill>
        <p:spPr>
          <a:xfrm>
            <a:off x="3938558" y="2460415"/>
            <a:ext cx="1461883" cy="1281884"/>
          </a:xfrm>
          <a:prstGeom prst="rect">
            <a:avLst/>
          </a:prstGeom>
        </p:spPr>
      </p:pic>
    </p:spTree>
    <p:extLst>
      <p:ext uri="{BB962C8B-B14F-4D97-AF65-F5344CB8AC3E}">
        <p14:creationId xmlns:p14="http://schemas.microsoft.com/office/powerpoint/2010/main" val="890257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8A03646-3EEA-CF10-2BA1-4496AE4102C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B4249B7-88E8-909B-7E2E-626BE37ACBFF}"/>
              </a:ext>
            </a:extLst>
          </p:cNvPr>
          <p:cNvSpPr>
            <a:spLocks noGrp="1"/>
          </p:cNvSpPr>
          <p:nvPr>
            <p:ph type="title"/>
          </p:nvPr>
        </p:nvSpPr>
        <p:spPr>
          <a:xfrm>
            <a:off x="1085088" y="169116"/>
            <a:ext cx="1421045" cy="859429"/>
          </a:xfrm>
        </p:spPr>
        <p:txBody>
          <a:bodyPr>
            <a:normAutofit fontScale="90000"/>
          </a:bodyPr>
          <a:lstStyle/>
          <a:p>
            <a:pPr algn="l"/>
            <a:r>
              <a:rPr lang="en-US" sz="3200" b="1" dirty="0">
                <a:solidFill>
                  <a:schemeClr val="bg1"/>
                </a:solidFill>
                <a:latin typeface="Montserrat" pitchFamily="2" charset="77"/>
              </a:rPr>
              <a:t>Step 1</a:t>
            </a:r>
          </a:p>
        </p:txBody>
      </p:sp>
      <p:pic>
        <p:nvPicPr>
          <p:cNvPr id="6" name="Picture 5" descr="A black and white logo&#10;&#10;AI-generated content may be incorrect.">
            <a:extLst>
              <a:ext uri="{FF2B5EF4-FFF2-40B4-BE49-F238E27FC236}">
                <a16:creationId xmlns:a16="http://schemas.microsoft.com/office/drawing/2014/main" id="{F99E7557-3C60-3F89-8332-383E1E10079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66CD03B-731D-A432-0AA2-5F180C06E5BE}"/>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0FA3199-3141-3BE9-A4D3-B58184AD9AE7}"/>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F7CC6C7-4184-7584-A878-A11BA0FFC9CC}"/>
              </a:ext>
            </a:extLst>
          </p:cNvPr>
          <p:cNvSpPr>
            <a:spLocks noChangeArrowheads="1"/>
          </p:cNvSpPr>
          <p:nvPr/>
        </p:nvSpPr>
        <p:spPr bwMode="auto">
          <a:xfrm>
            <a:off x="468085" y="227483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pic>
        <p:nvPicPr>
          <p:cNvPr id="4" name="Picture 3">
            <a:extLst>
              <a:ext uri="{FF2B5EF4-FFF2-40B4-BE49-F238E27FC236}">
                <a16:creationId xmlns:a16="http://schemas.microsoft.com/office/drawing/2014/main" id="{51DF5123-07C3-136B-E5DA-D1FBA82043C8}"/>
              </a:ext>
            </a:extLst>
          </p:cNvPr>
          <p:cNvPicPr>
            <a:picLocks noChangeAspect="1"/>
          </p:cNvPicPr>
          <p:nvPr/>
        </p:nvPicPr>
        <p:blipFill>
          <a:blip r:embed="rId7"/>
          <a:stretch>
            <a:fillRect/>
          </a:stretch>
        </p:blipFill>
        <p:spPr>
          <a:xfrm>
            <a:off x="3668861" y="3975514"/>
            <a:ext cx="4089450" cy="2726300"/>
          </a:xfrm>
          <a:prstGeom prst="roundRect">
            <a:avLst/>
          </a:prstGeom>
          <a:effectLst>
            <a:outerShdw blurRad="165100" dist="38100" dir="8100000" sx="102000" sy="102000" algn="tr" rotWithShape="0">
              <a:prstClr val="black">
                <a:alpha val="40000"/>
              </a:prstClr>
            </a:outerShdw>
          </a:effectLst>
        </p:spPr>
      </p:pic>
      <p:sp>
        <p:nvSpPr>
          <p:cNvPr id="7" name="Title 1">
            <a:extLst>
              <a:ext uri="{FF2B5EF4-FFF2-40B4-BE49-F238E27FC236}">
                <a16:creationId xmlns:a16="http://schemas.microsoft.com/office/drawing/2014/main" id="{49ADD8AD-21C3-A42E-F5B2-C57E9A2813AE}"/>
              </a:ext>
            </a:extLst>
          </p:cNvPr>
          <p:cNvSpPr txBox="1">
            <a:spLocks/>
          </p:cNvSpPr>
          <p:nvPr/>
        </p:nvSpPr>
        <p:spPr>
          <a:xfrm>
            <a:off x="3513413" y="224808"/>
            <a:ext cx="5342467" cy="859429"/>
          </a:xfrm>
          <a:prstGeom prst="rect">
            <a:avLst/>
          </a:prstGeom>
        </p:spPr>
        <p:txBody>
          <a:bodyPr vert="horz" lIns="91440" tIns="45720" rIns="91440" bIns="45720" rtlCol="0" anchor="ct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a:solidFill>
                  <a:schemeClr val="bg1"/>
                </a:solidFill>
                <a:latin typeface="Montserrat" pitchFamily="2" charset="77"/>
              </a:rPr>
              <a:t>Create a Personal Measurement Tool</a:t>
            </a:r>
            <a:endParaRPr lang="en-US" sz="3200" b="1" dirty="0">
              <a:solidFill>
                <a:schemeClr val="bg1"/>
              </a:solidFill>
              <a:latin typeface="Montserrat" pitchFamily="2" charset="77"/>
            </a:endParaRPr>
          </a:p>
        </p:txBody>
      </p:sp>
      <p:cxnSp>
        <p:nvCxnSpPr>
          <p:cNvPr id="8" name="Straight Connector 7">
            <a:extLst>
              <a:ext uri="{FF2B5EF4-FFF2-40B4-BE49-F238E27FC236}">
                <a16:creationId xmlns:a16="http://schemas.microsoft.com/office/drawing/2014/main" id="{28033539-C619-780F-F94F-14E165A727FC}"/>
              </a:ext>
            </a:extLst>
          </p:cNvPr>
          <p:cNvCxnSpPr>
            <a:cxnSpLocks/>
          </p:cNvCxnSpPr>
          <p:nvPr/>
        </p:nvCxnSpPr>
        <p:spPr>
          <a:xfrm>
            <a:off x="3513413" y="1041637"/>
            <a:ext cx="4075763"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D576DC05-DCDC-05FC-F7ED-AD23610330A8}"/>
              </a:ext>
            </a:extLst>
          </p:cNvPr>
          <p:cNvSpPr/>
          <p:nvPr/>
        </p:nvSpPr>
        <p:spPr>
          <a:xfrm>
            <a:off x="7639709" y="892928"/>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F3A6EB0A-A1CA-08EF-3704-27D8F0176FE7}"/>
              </a:ext>
            </a:extLst>
          </p:cNvPr>
          <p:cNvSpPr txBox="1"/>
          <p:nvPr/>
        </p:nvSpPr>
        <p:spPr>
          <a:xfrm>
            <a:off x="912189" y="1328143"/>
            <a:ext cx="10849381" cy="2862322"/>
          </a:xfrm>
          <a:prstGeom prst="rect">
            <a:avLst/>
          </a:prstGeom>
          <a:noFill/>
        </p:spPr>
        <p:txBody>
          <a:bodyPr wrap="square" rtlCol="0">
            <a:spAutoFit/>
          </a:bodyPr>
          <a:lstStyle/>
          <a:p>
            <a:r>
              <a:rPr lang="en-US" sz="2000" b="1" dirty="0">
                <a:solidFill>
                  <a:schemeClr val="bg1"/>
                </a:solidFill>
                <a:latin typeface="Montserrat" pitchFamily="2" charset="77"/>
              </a:rPr>
              <a:t>Provide each student with a sheet of notebook paper </a:t>
            </a:r>
          </a:p>
          <a:p>
            <a:endParaRPr lang="en-US" sz="2000" b="1" dirty="0">
              <a:solidFill>
                <a:schemeClr val="bg1"/>
              </a:solidFill>
              <a:latin typeface="Montserrat" pitchFamily="2" charset="77"/>
            </a:endParaRPr>
          </a:p>
          <a:p>
            <a:r>
              <a:rPr lang="en-US" sz="2000" dirty="0">
                <a:solidFill>
                  <a:schemeClr val="bg1"/>
                </a:solidFill>
                <a:latin typeface="Montserrat" pitchFamily="2" charset="77"/>
              </a:rPr>
              <a:t>Have students fold the paper in half, lengthwise </a:t>
            </a:r>
          </a:p>
          <a:p>
            <a:endParaRPr lang="en-US" sz="2000" dirty="0">
              <a:solidFill>
                <a:schemeClr val="bg1"/>
              </a:solidFill>
              <a:latin typeface="Montserrat" pitchFamily="2" charset="77"/>
            </a:endParaRPr>
          </a:p>
          <a:p>
            <a:r>
              <a:rPr lang="en-US" sz="2000" dirty="0">
                <a:solidFill>
                  <a:schemeClr val="bg1"/>
                </a:solidFill>
                <a:latin typeface="Montserrat" pitchFamily="2" charset="77"/>
              </a:rPr>
              <a:t>Using the width of their own thumb, students mark equal spaces along the folded edge of the paper </a:t>
            </a:r>
          </a:p>
          <a:p>
            <a:endParaRPr lang="en-US" sz="2000" dirty="0">
              <a:solidFill>
                <a:schemeClr val="bg1"/>
              </a:solidFill>
              <a:latin typeface="Montserrat" pitchFamily="2" charset="77"/>
            </a:endParaRPr>
          </a:p>
          <a:p>
            <a:r>
              <a:rPr lang="en-US" sz="2000" dirty="0">
                <a:solidFill>
                  <a:schemeClr val="bg1"/>
                </a:solidFill>
                <a:latin typeface="Montserrat" pitchFamily="2" charset="77"/>
              </a:rPr>
              <a:t>Students create up to ten units and label them from 1 to 10 </a:t>
            </a:r>
          </a:p>
          <a:p>
            <a:endParaRPr lang="en-US" sz="2000" dirty="0"/>
          </a:p>
        </p:txBody>
      </p:sp>
      <p:sp>
        <p:nvSpPr>
          <p:cNvPr id="15" name="Oval 14">
            <a:extLst>
              <a:ext uri="{FF2B5EF4-FFF2-40B4-BE49-F238E27FC236}">
                <a16:creationId xmlns:a16="http://schemas.microsoft.com/office/drawing/2014/main" id="{ABF2E9C4-B50C-8FC6-668A-05EF9B0ECDF2}"/>
              </a:ext>
            </a:extLst>
          </p:cNvPr>
          <p:cNvSpPr/>
          <p:nvPr/>
        </p:nvSpPr>
        <p:spPr>
          <a:xfrm>
            <a:off x="429512" y="1306980"/>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TextBox 30">
            <a:extLst>
              <a:ext uri="{FF2B5EF4-FFF2-40B4-BE49-F238E27FC236}">
                <a16:creationId xmlns:a16="http://schemas.microsoft.com/office/drawing/2014/main" id="{E333A399-4290-60D1-3F90-404A7427961F}"/>
              </a:ext>
            </a:extLst>
          </p:cNvPr>
          <p:cNvSpPr txBox="1"/>
          <p:nvPr/>
        </p:nvSpPr>
        <p:spPr>
          <a:xfrm>
            <a:off x="495195" y="1361799"/>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a:t>
            </a:r>
            <a:endParaRPr lang="en-US" b="1" dirty="0">
              <a:solidFill>
                <a:schemeClr val="bg1"/>
              </a:solidFill>
              <a:latin typeface="Montserrat"/>
            </a:endParaRPr>
          </a:p>
        </p:txBody>
      </p:sp>
      <p:sp>
        <p:nvSpPr>
          <p:cNvPr id="17" name="Oval 16">
            <a:extLst>
              <a:ext uri="{FF2B5EF4-FFF2-40B4-BE49-F238E27FC236}">
                <a16:creationId xmlns:a16="http://schemas.microsoft.com/office/drawing/2014/main" id="{43F48CCF-2876-6B10-483F-F3B0FFAEF0D9}"/>
              </a:ext>
            </a:extLst>
          </p:cNvPr>
          <p:cNvSpPr/>
          <p:nvPr/>
        </p:nvSpPr>
        <p:spPr>
          <a:xfrm>
            <a:off x="430430" y="2000763"/>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30">
            <a:extLst>
              <a:ext uri="{FF2B5EF4-FFF2-40B4-BE49-F238E27FC236}">
                <a16:creationId xmlns:a16="http://schemas.microsoft.com/office/drawing/2014/main" id="{5CE3C6F0-4478-9A3B-C88C-B45D4A026202}"/>
              </a:ext>
            </a:extLst>
          </p:cNvPr>
          <p:cNvSpPr txBox="1"/>
          <p:nvPr/>
        </p:nvSpPr>
        <p:spPr>
          <a:xfrm>
            <a:off x="480071" y="2039540"/>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2</a:t>
            </a:r>
            <a:endParaRPr lang="en-US" b="1" dirty="0">
              <a:solidFill>
                <a:schemeClr val="bg1"/>
              </a:solidFill>
              <a:latin typeface="Montserrat"/>
            </a:endParaRPr>
          </a:p>
        </p:txBody>
      </p:sp>
      <p:sp>
        <p:nvSpPr>
          <p:cNvPr id="23" name="Oval 22">
            <a:extLst>
              <a:ext uri="{FF2B5EF4-FFF2-40B4-BE49-F238E27FC236}">
                <a16:creationId xmlns:a16="http://schemas.microsoft.com/office/drawing/2014/main" id="{7CF1900F-459A-8E7D-0B2E-9ED6F10DED7C}"/>
              </a:ext>
            </a:extLst>
          </p:cNvPr>
          <p:cNvSpPr/>
          <p:nvPr/>
        </p:nvSpPr>
        <p:spPr>
          <a:xfrm>
            <a:off x="430430" y="2763130"/>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TextBox 30">
            <a:extLst>
              <a:ext uri="{FF2B5EF4-FFF2-40B4-BE49-F238E27FC236}">
                <a16:creationId xmlns:a16="http://schemas.microsoft.com/office/drawing/2014/main" id="{5DFA7F0A-90EC-C38D-05E6-F2C201C804D5}"/>
              </a:ext>
            </a:extLst>
          </p:cNvPr>
          <p:cNvSpPr txBox="1"/>
          <p:nvPr/>
        </p:nvSpPr>
        <p:spPr>
          <a:xfrm>
            <a:off x="480071" y="2801907"/>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3</a:t>
            </a:r>
            <a:endParaRPr lang="en-US" b="1" dirty="0">
              <a:solidFill>
                <a:schemeClr val="bg1"/>
              </a:solidFill>
              <a:latin typeface="Montserrat"/>
            </a:endParaRPr>
          </a:p>
        </p:txBody>
      </p:sp>
      <p:sp>
        <p:nvSpPr>
          <p:cNvPr id="27" name="Oval 26">
            <a:extLst>
              <a:ext uri="{FF2B5EF4-FFF2-40B4-BE49-F238E27FC236}">
                <a16:creationId xmlns:a16="http://schemas.microsoft.com/office/drawing/2014/main" id="{0FF8AA21-5F5B-D586-2CF8-C6B6D97B5C92}"/>
              </a:ext>
            </a:extLst>
          </p:cNvPr>
          <p:cNvSpPr/>
          <p:nvPr/>
        </p:nvSpPr>
        <p:spPr>
          <a:xfrm>
            <a:off x="430430" y="3537014"/>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TextBox 30">
            <a:extLst>
              <a:ext uri="{FF2B5EF4-FFF2-40B4-BE49-F238E27FC236}">
                <a16:creationId xmlns:a16="http://schemas.microsoft.com/office/drawing/2014/main" id="{FDB36B79-0E5C-A523-3027-84308EA3C1EF}"/>
              </a:ext>
            </a:extLst>
          </p:cNvPr>
          <p:cNvSpPr txBox="1"/>
          <p:nvPr/>
        </p:nvSpPr>
        <p:spPr>
          <a:xfrm>
            <a:off x="464029" y="3575791"/>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4</a:t>
            </a:r>
            <a:endParaRPr lang="en-US" b="1" dirty="0">
              <a:solidFill>
                <a:schemeClr val="bg1"/>
              </a:solidFill>
              <a:latin typeface="Montserrat"/>
            </a:endParaRPr>
          </a:p>
        </p:txBody>
      </p:sp>
      <p:pic>
        <p:nvPicPr>
          <p:cNvPr id="32" name="Picture 31">
            <a:extLst>
              <a:ext uri="{FF2B5EF4-FFF2-40B4-BE49-F238E27FC236}">
                <a16:creationId xmlns:a16="http://schemas.microsoft.com/office/drawing/2014/main" id="{2514BDCA-D0A5-CE5E-957D-9DDEF92AA206}"/>
              </a:ext>
            </a:extLst>
          </p:cNvPr>
          <p:cNvPicPr>
            <a:picLocks noChangeAspect="1"/>
          </p:cNvPicPr>
          <p:nvPr/>
        </p:nvPicPr>
        <p:blipFill>
          <a:blip r:embed="rId8"/>
          <a:stretch>
            <a:fillRect/>
          </a:stretch>
        </p:blipFill>
        <p:spPr>
          <a:xfrm rot="838904">
            <a:off x="7302667" y="4200456"/>
            <a:ext cx="5803044" cy="3264212"/>
          </a:xfrm>
          <a:prstGeom prst="rect">
            <a:avLst/>
          </a:prstGeom>
        </p:spPr>
      </p:pic>
    </p:spTree>
    <p:extLst>
      <p:ext uri="{BB962C8B-B14F-4D97-AF65-F5344CB8AC3E}">
        <p14:creationId xmlns:p14="http://schemas.microsoft.com/office/powerpoint/2010/main" val="3942874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16B0B545-AA93-CA82-2247-48EB7F16BC82}"/>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134869C4-D5F0-199D-7C98-00FB48CD0CF1}"/>
              </a:ext>
            </a:extLst>
          </p:cNvPr>
          <p:cNvSpPr>
            <a:spLocks noGrp="1"/>
          </p:cNvSpPr>
          <p:nvPr>
            <p:ph type="title"/>
          </p:nvPr>
        </p:nvSpPr>
        <p:spPr>
          <a:xfrm>
            <a:off x="1085088" y="169116"/>
            <a:ext cx="1421045" cy="859429"/>
          </a:xfrm>
        </p:spPr>
        <p:txBody>
          <a:bodyPr>
            <a:normAutofit fontScale="90000"/>
          </a:bodyPr>
          <a:lstStyle/>
          <a:p>
            <a:pPr algn="l"/>
            <a:r>
              <a:rPr lang="en-US" sz="3200" b="1">
                <a:solidFill>
                  <a:schemeClr val="bg1"/>
                </a:solidFill>
                <a:latin typeface="Montserrat" pitchFamily="2" charset="77"/>
              </a:rPr>
              <a:t>Step 2</a:t>
            </a:r>
            <a:endParaRPr lang="en-US" sz="32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E49C231E-D92B-A2DD-55C5-F8917CF71775}"/>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0EA49095-FD03-9B33-9F30-17E5E261FF2C}"/>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961CD9B-2B88-809F-5CE1-681C5066B0FC}"/>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724C7B76-3091-2D1A-6ECA-02A70D07296A}"/>
              </a:ext>
            </a:extLst>
          </p:cNvPr>
          <p:cNvSpPr>
            <a:spLocks noChangeArrowheads="1"/>
          </p:cNvSpPr>
          <p:nvPr/>
        </p:nvSpPr>
        <p:spPr bwMode="auto">
          <a:xfrm>
            <a:off x="794546" y="2391515"/>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7" name="Title 1">
            <a:extLst>
              <a:ext uri="{FF2B5EF4-FFF2-40B4-BE49-F238E27FC236}">
                <a16:creationId xmlns:a16="http://schemas.microsoft.com/office/drawing/2014/main" id="{A6C5488A-E88B-99C1-0F04-371DEEBA0E74}"/>
              </a:ext>
            </a:extLst>
          </p:cNvPr>
          <p:cNvSpPr txBox="1">
            <a:spLocks/>
          </p:cNvSpPr>
          <p:nvPr/>
        </p:nvSpPr>
        <p:spPr>
          <a:xfrm>
            <a:off x="2809440" y="132275"/>
            <a:ext cx="6164886" cy="859429"/>
          </a:xfrm>
          <a:prstGeom prst="rect">
            <a:avLst/>
          </a:prstGeom>
        </p:spPr>
        <p:txBody>
          <a:bodyPr vert="horz" lIns="91440" tIns="45720" rIns="91440" bIns="45720" rtlCol="0" anchor="ctr">
            <a:normAutofit fontScale="9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a:solidFill>
                  <a:schemeClr val="bg1"/>
                </a:solidFill>
                <a:latin typeface="Montserrat" pitchFamily="2" charset="77"/>
              </a:rPr>
              <a:t>Measure Using Personal Units </a:t>
            </a:r>
          </a:p>
        </p:txBody>
      </p:sp>
      <p:cxnSp>
        <p:nvCxnSpPr>
          <p:cNvPr id="8" name="Straight Connector 7">
            <a:extLst>
              <a:ext uri="{FF2B5EF4-FFF2-40B4-BE49-F238E27FC236}">
                <a16:creationId xmlns:a16="http://schemas.microsoft.com/office/drawing/2014/main" id="{07F96991-C34D-443D-1FC6-24BC467488C9}"/>
              </a:ext>
            </a:extLst>
          </p:cNvPr>
          <p:cNvCxnSpPr>
            <a:cxnSpLocks/>
          </p:cNvCxnSpPr>
          <p:nvPr/>
        </p:nvCxnSpPr>
        <p:spPr>
          <a:xfrm>
            <a:off x="2951939" y="800017"/>
            <a:ext cx="5903785"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7A14A31D-8308-A72D-E7DE-777A0EABE9E9}"/>
              </a:ext>
            </a:extLst>
          </p:cNvPr>
          <p:cNvSpPr/>
          <p:nvPr/>
        </p:nvSpPr>
        <p:spPr>
          <a:xfrm>
            <a:off x="8855724" y="669277"/>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C8DB608D-BB04-D375-B72D-646AA58FBDD2}"/>
              </a:ext>
            </a:extLst>
          </p:cNvPr>
          <p:cNvSpPr txBox="1"/>
          <p:nvPr/>
        </p:nvSpPr>
        <p:spPr>
          <a:xfrm>
            <a:off x="1136192" y="1178595"/>
            <a:ext cx="10458493" cy="3046988"/>
          </a:xfrm>
          <a:prstGeom prst="rect">
            <a:avLst/>
          </a:prstGeom>
          <a:noFill/>
        </p:spPr>
        <p:txBody>
          <a:bodyPr wrap="square" rtlCol="0">
            <a:spAutoFit/>
          </a:bodyPr>
          <a:lstStyle/>
          <a:p>
            <a:r>
              <a:rPr lang="en-US" sz="2400" dirty="0">
                <a:solidFill>
                  <a:schemeClr val="bg1"/>
                </a:solidFill>
                <a:latin typeface="Montserrat" pitchFamily="2" charset="77"/>
              </a:rPr>
              <a:t>Assign several classroom objects for students to measure (such as a desk, table, whiteboard, or door) </a:t>
            </a:r>
          </a:p>
          <a:p>
            <a:endParaRPr lang="en-US" sz="2400" b="1" dirty="0">
              <a:solidFill>
                <a:schemeClr val="bg1"/>
              </a:solidFill>
              <a:latin typeface="Montserrat" pitchFamily="2" charset="77"/>
            </a:endParaRPr>
          </a:p>
          <a:p>
            <a:r>
              <a:rPr lang="en-US" sz="2400" dirty="0">
                <a:solidFill>
                  <a:schemeClr val="bg1"/>
                </a:solidFill>
                <a:latin typeface="Montserrat" pitchFamily="2" charset="77"/>
              </a:rPr>
              <a:t>Have students use their paper measurement tool to measure each object </a:t>
            </a:r>
          </a:p>
          <a:p>
            <a:endParaRPr lang="en-US" sz="2400" dirty="0">
              <a:solidFill>
                <a:schemeClr val="bg1"/>
              </a:solidFill>
              <a:latin typeface="Montserrat" pitchFamily="2" charset="77"/>
            </a:endParaRPr>
          </a:p>
          <a:p>
            <a:r>
              <a:rPr lang="en-US" sz="2400" dirty="0">
                <a:solidFill>
                  <a:schemeClr val="bg1"/>
                </a:solidFill>
                <a:latin typeface="Montserrat" pitchFamily="2" charset="77"/>
              </a:rPr>
              <a:t>Students record their measurements using personal units </a:t>
            </a:r>
          </a:p>
          <a:p>
            <a:endParaRPr lang="en-US" sz="2400" dirty="0">
              <a:solidFill>
                <a:schemeClr val="bg1"/>
              </a:solidFill>
              <a:latin typeface="Montserrat" pitchFamily="2" charset="77"/>
            </a:endParaRPr>
          </a:p>
        </p:txBody>
      </p:sp>
      <p:sp>
        <p:nvSpPr>
          <p:cNvPr id="15" name="Oval 14">
            <a:extLst>
              <a:ext uri="{FF2B5EF4-FFF2-40B4-BE49-F238E27FC236}">
                <a16:creationId xmlns:a16="http://schemas.microsoft.com/office/drawing/2014/main" id="{A608D953-E2D3-A7AF-56AC-7F607EB77B5C}"/>
              </a:ext>
            </a:extLst>
          </p:cNvPr>
          <p:cNvSpPr/>
          <p:nvPr/>
        </p:nvSpPr>
        <p:spPr>
          <a:xfrm>
            <a:off x="594139" y="1270287"/>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TextBox 30">
            <a:extLst>
              <a:ext uri="{FF2B5EF4-FFF2-40B4-BE49-F238E27FC236}">
                <a16:creationId xmlns:a16="http://schemas.microsoft.com/office/drawing/2014/main" id="{57D1659F-BD98-C87C-EB25-2961830A4E82}"/>
              </a:ext>
            </a:extLst>
          </p:cNvPr>
          <p:cNvSpPr txBox="1"/>
          <p:nvPr/>
        </p:nvSpPr>
        <p:spPr>
          <a:xfrm>
            <a:off x="639502" y="1304786"/>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5</a:t>
            </a:r>
            <a:endParaRPr lang="en-US" b="1" dirty="0">
              <a:solidFill>
                <a:schemeClr val="bg1"/>
              </a:solidFill>
              <a:latin typeface="Montserrat"/>
            </a:endParaRPr>
          </a:p>
        </p:txBody>
      </p:sp>
      <p:sp>
        <p:nvSpPr>
          <p:cNvPr id="17" name="Oval 16">
            <a:extLst>
              <a:ext uri="{FF2B5EF4-FFF2-40B4-BE49-F238E27FC236}">
                <a16:creationId xmlns:a16="http://schemas.microsoft.com/office/drawing/2014/main" id="{9B469803-C98D-F501-0738-693699E5C7F1}"/>
              </a:ext>
            </a:extLst>
          </p:cNvPr>
          <p:cNvSpPr/>
          <p:nvPr/>
        </p:nvSpPr>
        <p:spPr>
          <a:xfrm>
            <a:off x="578500" y="2389703"/>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30">
            <a:extLst>
              <a:ext uri="{FF2B5EF4-FFF2-40B4-BE49-F238E27FC236}">
                <a16:creationId xmlns:a16="http://schemas.microsoft.com/office/drawing/2014/main" id="{2102DB03-E918-7B91-EC07-25984F42317C}"/>
              </a:ext>
            </a:extLst>
          </p:cNvPr>
          <p:cNvSpPr txBox="1"/>
          <p:nvPr/>
        </p:nvSpPr>
        <p:spPr>
          <a:xfrm>
            <a:off x="607821" y="2428480"/>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6</a:t>
            </a:r>
            <a:endParaRPr lang="en-US" b="1" dirty="0">
              <a:solidFill>
                <a:schemeClr val="bg1"/>
              </a:solidFill>
              <a:latin typeface="Montserrat"/>
            </a:endParaRPr>
          </a:p>
        </p:txBody>
      </p:sp>
      <p:sp>
        <p:nvSpPr>
          <p:cNvPr id="23" name="Oval 22">
            <a:extLst>
              <a:ext uri="{FF2B5EF4-FFF2-40B4-BE49-F238E27FC236}">
                <a16:creationId xmlns:a16="http://schemas.microsoft.com/office/drawing/2014/main" id="{4B1B9479-CCF5-60EB-BC99-2F6E8CDA888A}"/>
              </a:ext>
            </a:extLst>
          </p:cNvPr>
          <p:cNvSpPr/>
          <p:nvPr/>
        </p:nvSpPr>
        <p:spPr>
          <a:xfrm>
            <a:off x="618327" y="3403570"/>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TextBox 30">
            <a:extLst>
              <a:ext uri="{FF2B5EF4-FFF2-40B4-BE49-F238E27FC236}">
                <a16:creationId xmlns:a16="http://schemas.microsoft.com/office/drawing/2014/main" id="{7F72CE97-AC15-27F0-31F8-F070D5531914}"/>
              </a:ext>
            </a:extLst>
          </p:cNvPr>
          <p:cNvSpPr txBox="1"/>
          <p:nvPr/>
        </p:nvSpPr>
        <p:spPr>
          <a:xfrm>
            <a:off x="667968" y="3442347"/>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7</a:t>
            </a:r>
            <a:endParaRPr lang="en-US" b="1" dirty="0">
              <a:solidFill>
                <a:schemeClr val="bg1"/>
              </a:solidFill>
              <a:latin typeface="Montserrat"/>
            </a:endParaRPr>
          </a:p>
        </p:txBody>
      </p:sp>
      <p:pic>
        <p:nvPicPr>
          <p:cNvPr id="11" name="Picture 10">
            <a:extLst>
              <a:ext uri="{FF2B5EF4-FFF2-40B4-BE49-F238E27FC236}">
                <a16:creationId xmlns:a16="http://schemas.microsoft.com/office/drawing/2014/main" id="{6B88362E-BDC8-3165-318C-6718DF268E82}"/>
              </a:ext>
            </a:extLst>
          </p:cNvPr>
          <p:cNvPicPr>
            <a:picLocks noChangeAspect="1"/>
          </p:cNvPicPr>
          <p:nvPr/>
        </p:nvPicPr>
        <p:blipFill>
          <a:blip r:embed="rId7"/>
          <a:stretch>
            <a:fillRect/>
          </a:stretch>
        </p:blipFill>
        <p:spPr>
          <a:xfrm>
            <a:off x="4352543" y="3941133"/>
            <a:ext cx="4131725" cy="2754484"/>
          </a:xfrm>
          <a:prstGeom prst="roundRect">
            <a:avLst/>
          </a:prstGeom>
          <a:effectLst>
            <a:outerShdw blurRad="127000" dist="38100" dir="8100000" sx="102000" sy="102000" algn="tr" rotWithShape="0">
              <a:prstClr val="black">
                <a:alpha val="40000"/>
              </a:prstClr>
            </a:outerShdw>
          </a:effectLst>
        </p:spPr>
      </p:pic>
    </p:spTree>
    <p:extLst>
      <p:ext uri="{BB962C8B-B14F-4D97-AF65-F5344CB8AC3E}">
        <p14:creationId xmlns:p14="http://schemas.microsoft.com/office/powerpoint/2010/main" val="4129969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4A485405-D6F0-CBC0-8D6D-7672A560F437}"/>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0C7F290E-E480-56F6-773D-69A26218ED99}"/>
              </a:ext>
            </a:extLst>
          </p:cNvPr>
          <p:cNvSpPr>
            <a:spLocks noGrp="1"/>
          </p:cNvSpPr>
          <p:nvPr>
            <p:ph type="title"/>
          </p:nvPr>
        </p:nvSpPr>
        <p:spPr>
          <a:xfrm>
            <a:off x="1085088" y="169116"/>
            <a:ext cx="1798152" cy="859429"/>
          </a:xfrm>
        </p:spPr>
        <p:txBody>
          <a:bodyPr>
            <a:normAutofit/>
          </a:bodyPr>
          <a:lstStyle/>
          <a:p>
            <a:pPr algn="l"/>
            <a:r>
              <a:rPr lang="en-US" sz="3200" b="1">
                <a:solidFill>
                  <a:schemeClr val="bg1"/>
                </a:solidFill>
                <a:latin typeface="Montserrat" pitchFamily="2" charset="77"/>
              </a:rPr>
              <a:t>Step 3</a:t>
            </a:r>
            <a:endParaRPr lang="en-US" sz="32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1AD15DBF-37F6-02E1-2D21-1F3A659FF44E}"/>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010F1E3A-6B3C-B68C-8C0B-D0FF55014A44}"/>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B12F8925-50A1-CCB9-0742-F24FEACC661A}"/>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EBC2003F-20A5-0113-D7DA-CBD42EA64FCA}"/>
              </a:ext>
            </a:extLst>
          </p:cNvPr>
          <p:cNvSpPr>
            <a:spLocks noChangeArrowheads="1"/>
          </p:cNvSpPr>
          <p:nvPr/>
        </p:nvSpPr>
        <p:spPr bwMode="auto">
          <a:xfrm>
            <a:off x="-1313815" y="3385232"/>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7" name="Title 1">
            <a:extLst>
              <a:ext uri="{FF2B5EF4-FFF2-40B4-BE49-F238E27FC236}">
                <a16:creationId xmlns:a16="http://schemas.microsoft.com/office/drawing/2014/main" id="{D364AF9D-27F2-2D9B-4545-CA42EB082A7C}"/>
              </a:ext>
            </a:extLst>
          </p:cNvPr>
          <p:cNvSpPr txBox="1">
            <a:spLocks/>
          </p:cNvSpPr>
          <p:nvPr/>
        </p:nvSpPr>
        <p:spPr>
          <a:xfrm>
            <a:off x="2622139" y="92337"/>
            <a:ext cx="6164886" cy="859429"/>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a:solidFill>
                  <a:schemeClr val="bg1"/>
                </a:solidFill>
                <a:latin typeface="Montserrat" pitchFamily="2" charset="77"/>
              </a:rPr>
              <a:t>Compare Measurements</a:t>
            </a:r>
          </a:p>
        </p:txBody>
      </p:sp>
      <p:cxnSp>
        <p:nvCxnSpPr>
          <p:cNvPr id="8" name="Straight Connector 7">
            <a:extLst>
              <a:ext uri="{FF2B5EF4-FFF2-40B4-BE49-F238E27FC236}">
                <a16:creationId xmlns:a16="http://schemas.microsoft.com/office/drawing/2014/main" id="{EE6E2BFE-B072-6DE1-BBE9-329EF040A988}"/>
              </a:ext>
            </a:extLst>
          </p:cNvPr>
          <p:cNvCxnSpPr>
            <a:cxnSpLocks/>
          </p:cNvCxnSpPr>
          <p:nvPr/>
        </p:nvCxnSpPr>
        <p:spPr>
          <a:xfrm>
            <a:off x="2951939" y="800017"/>
            <a:ext cx="5903785"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30842739-8916-B561-24E0-6C5A10EF5367}"/>
              </a:ext>
            </a:extLst>
          </p:cNvPr>
          <p:cNvSpPr/>
          <p:nvPr/>
        </p:nvSpPr>
        <p:spPr>
          <a:xfrm>
            <a:off x="8855724" y="669277"/>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899576D-E926-9A75-F843-7952A0B026C8}"/>
              </a:ext>
            </a:extLst>
          </p:cNvPr>
          <p:cNvSpPr txBox="1"/>
          <p:nvPr/>
        </p:nvSpPr>
        <p:spPr>
          <a:xfrm>
            <a:off x="1085088" y="1584106"/>
            <a:ext cx="4936955" cy="1569660"/>
          </a:xfrm>
          <a:prstGeom prst="rect">
            <a:avLst/>
          </a:prstGeom>
          <a:noFill/>
        </p:spPr>
        <p:txBody>
          <a:bodyPr wrap="square" rtlCol="0">
            <a:spAutoFit/>
          </a:bodyPr>
          <a:lstStyle/>
          <a:p>
            <a:r>
              <a:rPr lang="en-US" sz="3200" dirty="0">
                <a:solidFill>
                  <a:schemeClr val="bg1"/>
                </a:solidFill>
                <a:latin typeface="Montserrat" pitchFamily="2" charset="77"/>
              </a:rPr>
              <a:t>Collect measurements from multiple students for the same object </a:t>
            </a:r>
          </a:p>
        </p:txBody>
      </p:sp>
      <p:sp>
        <p:nvSpPr>
          <p:cNvPr id="15" name="Oval 14">
            <a:extLst>
              <a:ext uri="{FF2B5EF4-FFF2-40B4-BE49-F238E27FC236}">
                <a16:creationId xmlns:a16="http://schemas.microsoft.com/office/drawing/2014/main" id="{EF23D2A2-AE0C-3CBA-E8C9-62D836D9B9A4}"/>
              </a:ext>
            </a:extLst>
          </p:cNvPr>
          <p:cNvSpPr/>
          <p:nvPr/>
        </p:nvSpPr>
        <p:spPr>
          <a:xfrm>
            <a:off x="460962" y="2003342"/>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b="1"/>
              <a:t>8</a:t>
            </a:r>
          </a:p>
        </p:txBody>
      </p:sp>
      <p:sp>
        <p:nvSpPr>
          <p:cNvPr id="17" name="Oval 16">
            <a:extLst>
              <a:ext uri="{FF2B5EF4-FFF2-40B4-BE49-F238E27FC236}">
                <a16:creationId xmlns:a16="http://schemas.microsoft.com/office/drawing/2014/main" id="{EF940DDD-668A-6FFB-10EE-ACD7D656CFF0}"/>
              </a:ext>
            </a:extLst>
          </p:cNvPr>
          <p:cNvSpPr/>
          <p:nvPr/>
        </p:nvSpPr>
        <p:spPr>
          <a:xfrm>
            <a:off x="460962" y="3966186"/>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30">
            <a:extLst>
              <a:ext uri="{FF2B5EF4-FFF2-40B4-BE49-F238E27FC236}">
                <a16:creationId xmlns:a16="http://schemas.microsoft.com/office/drawing/2014/main" id="{C084A32E-BB36-C5FB-D2D4-5DF4F77F9767}"/>
              </a:ext>
            </a:extLst>
          </p:cNvPr>
          <p:cNvSpPr txBox="1"/>
          <p:nvPr/>
        </p:nvSpPr>
        <p:spPr>
          <a:xfrm>
            <a:off x="510603" y="4004963"/>
            <a:ext cx="320634"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9</a:t>
            </a:r>
            <a:endParaRPr lang="en-US" b="1" dirty="0">
              <a:solidFill>
                <a:schemeClr val="bg1"/>
              </a:solidFill>
              <a:latin typeface="Montserrat"/>
            </a:endParaRPr>
          </a:p>
        </p:txBody>
      </p:sp>
      <p:sp>
        <p:nvSpPr>
          <p:cNvPr id="10" name="TextBox 9">
            <a:extLst>
              <a:ext uri="{FF2B5EF4-FFF2-40B4-BE49-F238E27FC236}">
                <a16:creationId xmlns:a16="http://schemas.microsoft.com/office/drawing/2014/main" id="{AA35E1B2-11FC-D976-25F8-D2FB9BF16E99}"/>
              </a:ext>
            </a:extLst>
          </p:cNvPr>
          <p:cNvSpPr txBox="1"/>
          <p:nvPr/>
        </p:nvSpPr>
        <p:spPr>
          <a:xfrm>
            <a:off x="970069" y="3704234"/>
            <a:ext cx="5487959" cy="1569660"/>
          </a:xfrm>
          <a:prstGeom prst="rect">
            <a:avLst/>
          </a:prstGeom>
          <a:noFill/>
        </p:spPr>
        <p:txBody>
          <a:bodyPr wrap="square" rtlCol="0">
            <a:spAutoFit/>
          </a:bodyPr>
          <a:lstStyle/>
          <a:p>
            <a:r>
              <a:rPr lang="en-US" sz="3200" dirty="0">
                <a:solidFill>
                  <a:schemeClr val="bg1"/>
                </a:solidFill>
                <a:latin typeface="Montserrat" pitchFamily="2" charset="77"/>
              </a:rPr>
              <a:t>Record results where students can see them </a:t>
            </a:r>
          </a:p>
          <a:p>
            <a:endParaRPr lang="en-US" sz="3200" dirty="0">
              <a:solidFill>
                <a:schemeClr val="bg1"/>
              </a:solidFill>
              <a:latin typeface="Montserrat" pitchFamily="2" charset="77"/>
            </a:endParaRPr>
          </a:p>
        </p:txBody>
      </p:sp>
      <p:pic>
        <p:nvPicPr>
          <p:cNvPr id="13" name="Picture 12">
            <a:extLst>
              <a:ext uri="{FF2B5EF4-FFF2-40B4-BE49-F238E27FC236}">
                <a16:creationId xmlns:a16="http://schemas.microsoft.com/office/drawing/2014/main" id="{3B1D2BD0-F98C-DF58-135C-B07A7614CC51}"/>
              </a:ext>
            </a:extLst>
          </p:cNvPr>
          <p:cNvPicPr>
            <a:picLocks noChangeAspect="1"/>
          </p:cNvPicPr>
          <p:nvPr/>
        </p:nvPicPr>
        <p:blipFill>
          <a:blip r:embed="rId7"/>
          <a:stretch>
            <a:fillRect/>
          </a:stretch>
        </p:blipFill>
        <p:spPr>
          <a:xfrm>
            <a:off x="6458028" y="1773830"/>
            <a:ext cx="5398281" cy="3590173"/>
          </a:xfrm>
          <a:prstGeom prst="roundRect">
            <a:avLst/>
          </a:prstGeom>
          <a:ln w="28575">
            <a:solidFill>
              <a:schemeClr val="bg1"/>
            </a:solidFill>
          </a:ln>
        </p:spPr>
      </p:pic>
    </p:spTree>
    <p:extLst>
      <p:ext uri="{BB962C8B-B14F-4D97-AF65-F5344CB8AC3E}">
        <p14:creationId xmlns:p14="http://schemas.microsoft.com/office/powerpoint/2010/main" val="1982411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2DB3FDDC-0A60-5969-3B67-9E0434A2BE33}"/>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994A910D-0030-0022-99EA-725F5BDCCC22}"/>
              </a:ext>
            </a:extLst>
          </p:cNvPr>
          <p:cNvSpPr>
            <a:spLocks noGrp="1"/>
          </p:cNvSpPr>
          <p:nvPr>
            <p:ph type="title"/>
          </p:nvPr>
        </p:nvSpPr>
        <p:spPr>
          <a:xfrm>
            <a:off x="1085088" y="169116"/>
            <a:ext cx="1798152" cy="859429"/>
          </a:xfrm>
        </p:spPr>
        <p:txBody>
          <a:bodyPr>
            <a:normAutofit/>
          </a:bodyPr>
          <a:lstStyle/>
          <a:p>
            <a:pPr algn="l"/>
            <a:r>
              <a:rPr lang="en-US" sz="3200" b="1">
                <a:solidFill>
                  <a:schemeClr val="bg1"/>
                </a:solidFill>
                <a:latin typeface="Montserrat" pitchFamily="2" charset="77"/>
              </a:rPr>
              <a:t>Step 4</a:t>
            </a:r>
            <a:endParaRPr lang="en-US" sz="32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6E32C3CF-EC1F-0D82-B9AB-737F197D245E}"/>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D2CB1BFB-068A-D6B8-7D83-9D54E92C87FF}"/>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B2F35CEE-9791-CD03-60ED-AE5DCF850155}"/>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8AA1219C-8762-F89E-0466-5B8124714C56}"/>
              </a:ext>
            </a:extLst>
          </p:cNvPr>
          <p:cNvSpPr>
            <a:spLocks noChangeArrowheads="1"/>
          </p:cNvSpPr>
          <p:nvPr/>
        </p:nvSpPr>
        <p:spPr bwMode="auto">
          <a:xfrm>
            <a:off x="794546" y="2723071"/>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7" name="Title 1">
            <a:extLst>
              <a:ext uri="{FF2B5EF4-FFF2-40B4-BE49-F238E27FC236}">
                <a16:creationId xmlns:a16="http://schemas.microsoft.com/office/drawing/2014/main" id="{25523B4D-B37D-1585-2106-4DD83754515C}"/>
              </a:ext>
            </a:extLst>
          </p:cNvPr>
          <p:cNvSpPr txBox="1">
            <a:spLocks/>
          </p:cNvSpPr>
          <p:nvPr/>
        </p:nvSpPr>
        <p:spPr>
          <a:xfrm>
            <a:off x="2883240" y="133821"/>
            <a:ext cx="6617923" cy="859429"/>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a:solidFill>
                  <a:schemeClr val="bg1"/>
                </a:solidFill>
                <a:latin typeface="Montserrat" pitchFamily="2" charset="77"/>
              </a:rPr>
              <a:t>Measure Using Standard Tools</a:t>
            </a:r>
          </a:p>
        </p:txBody>
      </p:sp>
      <p:cxnSp>
        <p:nvCxnSpPr>
          <p:cNvPr id="8" name="Straight Connector 7">
            <a:extLst>
              <a:ext uri="{FF2B5EF4-FFF2-40B4-BE49-F238E27FC236}">
                <a16:creationId xmlns:a16="http://schemas.microsoft.com/office/drawing/2014/main" id="{415671D5-5863-E43D-0F68-56204B37E1B4}"/>
              </a:ext>
            </a:extLst>
          </p:cNvPr>
          <p:cNvCxnSpPr>
            <a:cxnSpLocks/>
          </p:cNvCxnSpPr>
          <p:nvPr/>
        </p:nvCxnSpPr>
        <p:spPr>
          <a:xfrm>
            <a:off x="3027656" y="799403"/>
            <a:ext cx="6473507" cy="42098"/>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0C899AB0-016B-1585-6D0E-22E58C8D2F0D}"/>
              </a:ext>
            </a:extLst>
          </p:cNvPr>
          <p:cNvSpPr/>
          <p:nvPr/>
        </p:nvSpPr>
        <p:spPr>
          <a:xfrm>
            <a:off x="9569862" y="683605"/>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0229250-4A97-D510-DAEA-4FE4903E222F}"/>
              </a:ext>
            </a:extLst>
          </p:cNvPr>
          <p:cNvSpPr txBox="1"/>
          <p:nvPr/>
        </p:nvSpPr>
        <p:spPr>
          <a:xfrm>
            <a:off x="1085088" y="1599817"/>
            <a:ext cx="5454777" cy="1200329"/>
          </a:xfrm>
          <a:prstGeom prst="rect">
            <a:avLst/>
          </a:prstGeom>
          <a:noFill/>
        </p:spPr>
        <p:txBody>
          <a:bodyPr wrap="square" rtlCol="0">
            <a:spAutoFit/>
          </a:bodyPr>
          <a:lstStyle/>
          <a:p>
            <a:r>
              <a:rPr lang="en-US" sz="2400" dirty="0">
                <a:solidFill>
                  <a:schemeClr val="bg1"/>
                </a:solidFill>
                <a:latin typeface="Montserrat" pitchFamily="2" charset="77"/>
              </a:rPr>
              <a:t>Have students re-measure the same objects using standard units with the rulers or measuring tape </a:t>
            </a:r>
          </a:p>
        </p:txBody>
      </p:sp>
      <p:sp>
        <p:nvSpPr>
          <p:cNvPr id="15" name="Oval 14">
            <a:extLst>
              <a:ext uri="{FF2B5EF4-FFF2-40B4-BE49-F238E27FC236}">
                <a16:creationId xmlns:a16="http://schemas.microsoft.com/office/drawing/2014/main" id="{75D93645-E7EB-884B-6BC0-7FA55B0573AA}"/>
              </a:ext>
            </a:extLst>
          </p:cNvPr>
          <p:cNvSpPr/>
          <p:nvPr/>
        </p:nvSpPr>
        <p:spPr>
          <a:xfrm>
            <a:off x="593126" y="1654432"/>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TextBox 30">
            <a:extLst>
              <a:ext uri="{FF2B5EF4-FFF2-40B4-BE49-F238E27FC236}">
                <a16:creationId xmlns:a16="http://schemas.microsoft.com/office/drawing/2014/main" id="{712F6E8B-B1C1-C040-5D7B-331D98D74AE1}"/>
              </a:ext>
            </a:extLst>
          </p:cNvPr>
          <p:cNvSpPr txBox="1"/>
          <p:nvPr/>
        </p:nvSpPr>
        <p:spPr>
          <a:xfrm>
            <a:off x="577528" y="1688931"/>
            <a:ext cx="601031"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10</a:t>
            </a:r>
            <a:endParaRPr lang="en-US" b="1" dirty="0">
              <a:solidFill>
                <a:schemeClr val="bg1"/>
              </a:solidFill>
              <a:latin typeface="Montserrat"/>
            </a:endParaRPr>
          </a:p>
        </p:txBody>
      </p:sp>
      <p:sp>
        <p:nvSpPr>
          <p:cNvPr id="17" name="Oval 16">
            <a:extLst>
              <a:ext uri="{FF2B5EF4-FFF2-40B4-BE49-F238E27FC236}">
                <a16:creationId xmlns:a16="http://schemas.microsoft.com/office/drawing/2014/main" id="{5310D015-099D-116B-C6F3-E4A40D626119}"/>
              </a:ext>
            </a:extLst>
          </p:cNvPr>
          <p:cNvSpPr/>
          <p:nvPr/>
        </p:nvSpPr>
        <p:spPr>
          <a:xfrm>
            <a:off x="558836" y="3287224"/>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30">
            <a:extLst>
              <a:ext uri="{FF2B5EF4-FFF2-40B4-BE49-F238E27FC236}">
                <a16:creationId xmlns:a16="http://schemas.microsoft.com/office/drawing/2014/main" id="{F81F1395-5895-0FA6-67AD-10A2C9481725}"/>
              </a:ext>
            </a:extLst>
          </p:cNvPr>
          <p:cNvSpPr txBox="1"/>
          <p:nvPr/>
        </p:nvSpPr>
        <p:spPr>
          <a:xfrm>
            <a:off x="567837" y="3326001"/>
            <a:ext cx="601030"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11</a:t>
            </a:r>
            <a:endParaRPr lang="en-US" b="1" dirty="0">
              <a:solidFill>
                <a:schemeClr val="bg1"/>
              </a:solidFill>
              <a:latin typeface="Montserrat"/>
            </a:endParaRPr>
          </a:p>
        </p:txBody>
      </p:sp>
      <p:sp>
        <p:nvSpPr>
          <p:cNvPr id="10" name="TextBox 9">
            <a:extLst>
              <a:ext uri="{FF2B5EF4-FFF2-40B4-BE49-F238E27FC236}">
                <a16:creationId xmlns:a16="http://schemas.microsoft.com/office/drawing/2014/main" id="{3446BCFB-0D88-79E2-0ECC-1B588FCF39AE}"/>
              </a:ext>
            </a:extLst>
          </p:cNvPr>
          <p:cNvSpPr txBox="1"/>
          <p:nvPr/>
        </p:nvSpPr>
        <p:spPr>
          <a:xfrm>
            <a:off x="1067943" y="3057358"/>
            <a:ext cx="5454777" cy="1200329"/>
          </a:xfrm>
          <a:prstGeom prst="rect">
            <a:avLst/>
          </a:prstGeom>
          <a:noFill/>
        </p:spPr>
        <p:txBody>
          <a:bodyPr wrap="square" rtlCol="0">
            <a:spAutoFit/>
          </a:bodyPr>
          <a:lstStyle/>
          <a:p>
            <a:r>
              <a:rPr lang="en-US" sz="2400" dirty="0">
                <a:solidFill>
                  <a:schemeClr val="bg1"/>
                </a:solidFill>
                <a:latin typeface="Montserrat" pitchFamily="2" charset="77"/>
              </a:rPr>
              <a:t>Record the measurements in inches </a:t>
            </a:r>
          </a:p>
          <a:p>
            <a:endParaRPr lang="en-US" sz="2400" dirty="0">
              <a:solidFill>
                <a:schemeClr val="bg1"/>
              </a:solidFill>
              <a:latin typeface="Montserrat" pitchFamily="2" charset="77"/>
            </a:endParaRPr>
          </a:p>
        </p:txBody>
      </p:sp>
      <p:pic>
        <p:nvPicPr>
          <p:cNvPr id="12" name="Picture 11">
            <a:extLst>
              <a:ext uri="{FF2B5EF4-FFF2-40B4-BE49-F238E27FC236}">
                <a16:creationId xmlns:a16="http://schemas.microsoft.com/office/drawing/2014/main" id="{4B24B4E2-374A-FE1C-98B2-1BC0C8B17652}"/>
              </a:ext>
            </a:extLst>
          </p:cNvPr>
          <p:cNvPicPr>
            <a:picLocks noChangeAspect="1"/>
          </p:cNvPicPr>
          <p:nvPr/>
        </p:nvPicPr>
        <p:blipFill>
          <a:blip r:embed="rId7"/>
          <a:stretch>
            <a:fillRect/>
          </a:stretch>
        </p:blipFill>
        <p:spPr>
          <a:xfrm>
            <a:off x="6594503" y="2161903"/>
            <a:ext cx="5342395" cy="3561596"/>
          </a:xfrm>
          <a:prstGeom prst="roundRect">
            <a:avLst/>
          </a:prstGeom>
          <a:ln w="28575">
            <a:solidFill>
              <a:schemeClr val="bg1"/>
            </a:solidFill>
          </a:ln>
          <a:effectLst>
            <a:outerShdw blurRad="50800" dist="38100" dir="8100000" algn="tr" rotWithShape="0">
              <a:prstClr val="black">
                <a:alpha val="40000"/>
              </a:prstClr>
            </a:outerShdw>
          </a:effectLst>
        </p:spPr>
      </p:pic>
      <p:sp>
        <p:nvSpPr>
          <p:cNvPr id="22" name="Oval 21">
            <a:extLst>
              <a:ext uri="{FF2B5EF4-FFF2-40B4-BE49-F238E27FC236}">
                <a16:creationId xmlns:a16="http://schemas.microsoft.com/office/drawing/2014/main" id="{7C978D35-094E-D8B9-C349-8EB8DC6C9B9E}"/>
              </a:ext>
            </a:extLst>
          </p:cNvPr>
          <p:cNvSpPr/>
          <p:nvPr/>
        </p:nvSpPr>
        <p:spPr>
          <a:xfrm>
            <a:off x="593126" y="4659979"/>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TextBox 30">
            <a:extLst>
              <a:ext uri="{FF2B5EF4-FFF2-40B4-BE49-F238E27FC236}">
                <a16:creationId xmlns:a16="http://schemas.microsoft.com/office/drawing/2014/main" id="{535B0C48-10DC-EF09-0080-113F7C0F875B}"/>
              </a:ext>
            </a:extLst>
          </p:cNvPr>
          <p:cNvSpPr txBox="1"/>
          <p:nvPr/>
        </p:nvSpPr>
        <p:spPr>
          <a:xfrm>
            <a:off x="602127" y="4698756"/>
            <a:ext cx="601030"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12</a:t>
            </a:r>
            <a:endParaRPr lang="en-US" b="1" dirty="0">
              <a:solidFill>
                <a:schemeClr val="bg1"/>
              </a:solidFill>
              <a:latin typeface="Montserrat"/>
            </a:endParaRPr>
          </a:p>
        </p:txBody>
      </p:sp>
      <p:sp>
        <p:nvSpPr>
          <p:cNvPr id="24" name="TextBox 23">
            <a:extLst>
              <a:ext uri="{FF2B5EF4-FFF2-40B4-BE49-F238E27FC236}">
                <a16:creationId xmlns:a16="http://schemas.microsoft.com/office/drawing/2014/main" id="{214CAEAC-C41B-69A1-AA1E-A6E2044F1383}"/>
              </a:ext>
            </a:extLst>
          </p:cNvPr>
          <p:cNvSpPr txBox="1"/>
          <p:nvPr/>
        </p:nvSpPr>
        <p:spPr>
          <a:xfrm>
            <a:off x="1102233" y="4347846"/>
            <a:ext cx="5222064" cy="1569660"/>
          </a:xfrm>
          <a:prstGeom prst="rect">
            <a:avLst/>
          </a:prstGeom>
          <a:noFill/>
        </p:spPr>
        <p:txBody>
          <a:bodyPr wrap="square" rtlCol="0">
            <a:spAutoFit/>
          </a:bodyPr>
          <a:lstStyle/>
          <a:p>
            <a:r>
              <a:rPr lang="en-US" sz="2400" dirty="0">
                <a:solidFill>
                  <a:schemeClr val="bg1"/>
                </a:solidFill>
                <a:latin typeface="Montserrat" pitchFamily="2" charset="77"/>
              </a:rPr>
              <a:t>Observe that standard measurements are consistent across student results </a:t>
            </a:r>
          </a:p>
          <a:p>
            <a:endParaRPr lang="en-US" sz="2400" dirty="0">
              <a:solidFill>
                <a:schemeClr val="bg1"/>
              </a:solidFill>
              <a:latin typeface="Montserrat" pitchFamily="2" charset="77"/>
            </a:endParaRPr>
          </a:p>
        </p:txBody>
      </p:sp>
    </p:spTree>
    <p:extLst>
      <p:ext uri="{BB962C8B-B14F-4D97-AF65-F5344CB8AC3E}">
        <p14:creationId xmlns:p14="http://schemas.microsoft.com/office/powerpoint/2010/main" val="2730582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8C542DF4-85BB-6502-8F92-CA1BC06F93FC}"/>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4CFBAC68-289F-4FB2-E103-C6ABD35A9BC7}"/>
              </a:ext>
            </a:extLst>
          </p:cNvPr>
          <p:cNvSpPr>
            <a:spLocks noGrp="1"/>
          </p:cNvSpPr>
          <p:nvPr>
            <p:ph type="title"/>
          </p:nvPr>
        </p:nvSpPr>
        <p:spPr>
          <a:xfrm>
            <a:off x="1085088" y="169116"/>
            <a:ext cx="1798152" cy="859429"/>
          </a:xfrm>
        </p:spPr>
        <p:txBody>
          <a:bodyPr>
            <a:normAutofit/>
          </a:bodyPr>
          <a:lstStyle/>
          <a:p>
            <a:pPr algn="l"/>
            <a:r>
              <a:rPr lang="en-US" sz="3200" b="1">
                <a:solidFill>
                  <a:schemeClr val="bg1"/>
                </a:solidFill>
                <a:latin typeface="Montserrat" pitchFamily="2" charset="77"/>
              </a:rPr>
              <a:t>Step 5</a:t>
            </a:r>
            <a:endParaRPr lang="en-US" sz="32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D7BDA5F0-B09E-094B-9778-BA6204BD2678}"/>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A816B38A-4F5A-EB01-B1E1-1FD8D5C5F7D7}"/>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9FD6F2A-8EF2-A2C2-A922-A1715A81408E}"/>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00504AD7-AB87-58FE-5FF8-23427713A121}"/>
              </a:ext>
            </a:extLst>
          </p:cNvPr>
          <p:cNvSpPr>
            <a:spLocks noChangeArrowheads="1"/>
          </p:cNvSpPr>
          <p:nvPr/>
        </p:nvSpPr>
        <p:spPr bwMode="auto">
          <a:xfrm>
            <a:off x="794546" y="2723071"/>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7" name="Title 1">
            <a:extLst>
              <a:ext uri="{FF2B5EF4-FFF2-40B4-BE49-F238E27FC236}">
                <a16:creationId xmlns:a16="http://schemas.microsoft.com/office/drawing/2014/main" id="{BDF16827-D248-E043-02B8-C89B0F195EBC}"/>
              </a:ext>
            </a:extLst>
          </p:cNvPr>
          <p:cNvSpPr txBox="1">
            <a:spLocks/>
          </p:cNvSpPr>
          <p:nvPr/>
        </p:nvSpPr>
        <p:spPr>
          <a:xfrm>
            <a:off x="3952967" y="217224"/>
            <a:ext cx="4614839" cy="859429"/>
          </a:xfrm>
          <a:prstGeom prst="rect">
            <a:avLst/>
          </a:prstGeom>
        </p:spPr>
        <p:txBody>
          <a:bodyPr vert="horz" lIns="91440" tIns="45720" rIns="91440" bIns="45720" rtlCol="0" anchor="ctr">
            <a:normAutofit fontScale="900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a:solidFill>
                  <a:schemeClr val="bg1"/>
                </a:solidFill>
                <a:latin typeface="Montserrat" pitchFamily="2" charset="77"/>
              </a:rPr>
              <a:t>Introduce Additional</a:t>
            </a:r>
          </a:p>
          <a:p>
            <a:pPr algn="l"/>
            <a:r>
              <a:rPr lang="en-US" sz="3200" b="1">
                <a:solidFill>
                  <a:schemeClr val="bg1"/>
                </a:solidFill>
                <a:latin typeface="Montserrat" pitchFamily="2" charset="77"/>
              </a:rPr>
              <a:t>Measurement Tools</a:t>
            </a:r>
          </a:p>
        </p:txBody>
      </p:sp>
      <p:cxnSp>
        <p:nvCxnSpPr>
          <p:cNvPr id="8" name="Straight Connector 7">
            <a:extLst>
              <a:ext uri="{FF2B5EF4-FFF2-40B4-BE49-F238E27FC236}">
                <a16:creationId xmlns:a16="http://schemas.microsoft.com/office/drawing/2014/main" id="{A715C561-3F48-537E-10B7-0ADD96DD303B}"/>
              </a:ext>
            </a:extLst>
          </p:cNvPr>
          <p:cNvCxnSpPr>
            <a:cxnSpLocks/>
          </p:cNvCxnSpPr>
          <p:nvPr/>
        </p:nvCxnSpPr>
        <p:spPr>
          <a:xfrm>
            <a:off x="3952967" y="1044701"/>
            <a:ext cx="4134393"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39105C35-06CF-67E9-B27C-5249FF92F648}"/>
              </a:ext>
            </a:extLst>
          </p:cNvPr>
          <p:cNvSpPr/>
          <p:nvPr/>
        </p:nvSpPr>
        <p:spPr>
          <a:xfrm>
            <a:off x="8087360" y="889045"/>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7B0E766C-BE05-D40B-863A-0A681D068DFC}"/>
              </a:ext>
            </a:extLst>
          </p:cNvPr>
          <p:cNvSpPr txBox="1"/>
          <p:nvPr/>
        </p:nvSpPr>
        <p:spPr>
          <a:xfrm>
            <a:off x="865517" y="1470026"/>
            <a:ext cx="5046638" cy="1015663"/>
          </a:xfrm>
          <a:prstGeom prst="rect">
            <a:avLst/>
          </a:prstGeom>
          <a:noFill/>
        </p:spPr>
        <p:txBody>
          <a:bodyPr wrap="square" rtlCol="0">
            <a:spAutoFit/>
          </a:bodyPr>
          <a:lstStyle/>
          <a:p>
            <a:r>
              <a:rPr lang="en-US" sz="2000" dirty="0">
                <a:solidFill>
                  <a:schemeClr val="bg1"/>
                </a:solidFill>
                <a:latin typeface="Montserrat" pitchFamily="2" charset="77"/>
              </a:rPr>
              <a:t>Show students a set of calipers and explain that they are used when measurements need to be very exact </a:t>
            </a:r>
          </a:p>
        </p:txBody>
      </p:sp>
      <p:sp>
        <p:nvSpPr>
          <p:cNvPr id="15" name="Oval 14">
            <a:extLst>
              <a:ext uri="{FF2B5EF4-FFF2-40B4-BE49-F238E27FC236}">
                <a16:creationId xmlns:a16="http://schemas.microsoft.com/office/drawing/2014/main" id="{52043D42-4BC7-3DA7-D2CA-64BFCBA3C6A2}"/>
              </a:ext>
            </a:extLst>
          </p:cNvPr>
          <p:cNvSpPr/>
          <p:nvPr/>
        </p:nvSpPr>
        <p:spPr>
          <a:xfrm>
            <a:off x="280084" y="1599817"/>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TextBox 30">
            <a:extLst>
              <a:ext uri="{FF2B5EF4-FFF2-40B4-BE49-F238E27FC236}">
                <a16:creationId xmlns:a16="http://schemas.microsoft.com/office/drawing/2014/main" id="{33584352-2330-1CDC-042D-D5F1D7B18BC1}"/>
              </a:ext>
            </a:extLst>
          </p:cNvPr>
          <p:cNvSpPr txBox="1"/>
          <p:nvPr/>
        </p:nvSpPr>
        <p:spPr>
          <a:xfrm>
            <a:off x="264486" y="1634316"/>
            <a:ext cx="601031"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13</a:t>
            </a:r>
            <a:endParaRPr lang="en-US" b="1" dirty="0">
              <a:solidFill>
                <a:schemeClr val="bg1"/>
              </a:solidFill>
              <a:latin typeface="Montserrat"/>
            </a:endParaRPr>
          </a:p>
        </p:txBody>
      </p:sp>
      <p:sp>
        <p:nvSpPr>
          <p:cNvPr id="17" name="Oval 16">
            <a:extLst>
              <a:ext uri="{FF2B5EF4-FFF2-40B4-BE49-F238E27FC236}">
                <a16:creationId xmlns:a16="http://schemas.microsoft.com/office/drawing/2014/main" id="{CC1B123B-52F9-2AE0-FA06-D61406F08677}"/>
              </a:ext>
            </a:extLst>
          </p:cNvPr>
          <p:cNvSpPr/>
          <p:nvPr/>
        </p:nvSpPr>
        <p:spPr>
          <a:xfrm>
            <a:off x="267040" y="2949174"/>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30">
            <a:extLst>
              <a:ext uri="{FF2B5EF4-FFF2-40B4-BE49-F238E27FC236}">
                <a16:creationId xmlns:a16="http://schemas.microsoft.com/office/drawing/2014/main" id="{63FA206B-F923-ADC5-DB96-F02D0099F27D}"/>
              </a:ext>
            </a:extLst>
          </p:cNvPr>
          <p:cNvSpPr txBox="1"/>
          <p:nvPr/>
        </p:nvSpPr>
        <p:spPr>
          <a:xfrm>
            <a:off x="276041" y="2987951"/>
            <a:ext cx="601030"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14</a:t>
            </a:r>
            <a:endParaRPr lang="en-US" b="1" dirty="0">
              <a:solidFill>
                <a:schemeClr val="bg1"/>
              </a:solidFill>
              <a:latin typeface="Montserrat"/>
            </a:endParaRPr>
          </a:p>
        </p:txBody>
      </p:sp>
      <p:sp>
        <p:nvSpPr>
          <p:cNvPr id="10" name="TextBox 9">
            <a:extLst>
              <a:ext uri="{FF2B5EF4-FFF2-40B4-BE49-F238E27FC236}">
                <a16:creationId xmlns:a16="http://schemas.microsoft.com/office/drawing/2014/main" id="{4F00DFA0-3AA4-2B24-2EA8-4732ED5486D1}"/>
              </a:ext>
            </a:extLst>
          </p:cNvPr>
          <p:cNvSpPr txBox="1"/>
          <p:nvPr/>
        </p:nvSpPr>
        <p:spPr>
          <a:xfrm>
            <a:off x="835998" y="2687107"/>
            <a:ext cx="5605745" cy="1631216"/>
          </a:xfrm>
          <a:prstGeom prst="rect">
            <a:avLst/>
          </a:prstGeom>
          <a:noFill/>
        </p:spPr>
        <p:txBody>
          <a:bodyPr wrap="square" rtlCol="0">
            <a:spAutoFit/>
          </a:bodyPr>
          <a:lstStyle/>
          <a:p>
            <a:r>
              <a:rPr lang="en-US" sz="2000" dirty="0">
                <a:solidFill>
                  <a:schemeClr val="bg1"/>
                </a:solidFill>
                <a:latin typeface="Montserrat" pitchFamily="2" charset="77"/>
              </a:rPr>
              <a:t>Demonstrate measuring with calipers by measuring the thickness of a book or the width of a small object by gently closing the caliper jaws around it </a:t>
            </a:r>
          </a:p>
          <a:p>
            <a:endParaRPr lang="en-US" sz="2000" dirty="0">
              <a:solidFill>
                <a:schemeClr val="bg1"/>
              </a:solidFill>
              <a:latin typeface="Montserrat" pitchFamily="2" charset="77"/>
            </a:endParaRPr>
          </a:p>
        </p:txBody>
      </p:sp>
      <p:sp>
        <p:nvSpPr>
          <p:cNvPr id="22" name="Oval 21">
            <a:extLst>
              <a:ext uri="{FF2B5EF4-FFF2-40B4-BE49-F238E27FC236}">
                <a16:creationId xmlns:a16="http://schemas.microsoft.com/office/drawing/2014/main" id="{79FD0949-32AA-811A-C21B-23C213C2BB27}"/>
              </a:ext>
            </a:extLst>
          </p:cNvPr>
          <p:cNvSpPr/>
          <p:nvPr/>
        </p:nvSpPr>
        <p:spPr>
          <a:xfrm>
            <a:off x="322998" y="4515495"/>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TextBox 30">
            <a:extLst>
              <a:ext uri="{FF2B5EF4-FFF2-40B4-BE49-F238E27FC236}">
                <a16:creationId xmlns:a16="http://schemas.microsoft.com/office/drawing/2014/main" id="{D27A2D29-6F52-C753-4E6E-9D4833D3149B}"/>
              </a:ext>
            </a:extLst>
          </p:cNvPr>
          <p:cNvSpPr txBox="1"/>
          <p:nvPr/>
        </p:nvSpPr>
        <p:spPr>
          <a:xfrm>
            <a:off x="331999" y="4554272"/>
            <a:ext cx="601030"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15</a:t>
            </a:r>
            <a:endParaRPr lang="en-US" b="1" dirty="0">
              <a:solidFill>
                <a:schemeClr val="bg1"/>
              </a:solidFill>
              <a:latin typeface="Montserrat"/>
            </a:endParaRPr>
          </a:p>
        </p:txBody>
      </p:sp>
      <p:pic>
        <p:nvPicPr>
          <p:cNvPr id="26" name="Picture 25">
            <a:extLst>
              <a:ext uri="{FF2B5EF4-FFF2-40B4-BE49-F238E27FC236}">
                <a16:creationId xmlns:a16="http://schemas.microsoft.com/office/drawing/2014/main" id="{73C8794B-6BDC-F81D-B746-0F8BEE9DE5DD}"/>
              </a:ext>
            </a:extLst>
          </p:cNvPr>
          <p:cNvPicPr>
            <a:picLocks noChangeAspect="1"/>
          </p:cNvPicPr>
          <p:nvPr/>
        </p:nvPicPr>
        <p:blipFill>
          <a:blip r:embed="rId7"/>
          <a:stretch>
            <a:fillRect/>
          </a:stretch>
        </p:blipFill>
        <p:spPr>
          <a:xfrm>
            <a:off x="6486511" y="3453428"/>
            <a:ext cx="2698673" cy="1793079"/>
          </a:xfrm>
          <a:prstGeom prst="roundRect">
            <a:avLst/>
          </a:prstGeom>
          <a:ln w="28575">
            <a:solidFill>
              <a:schemeClr val="bg1"/>
            </a:solidFill>
          </a:ln>
        </p:spPr>
      </p:pic>
      <p:pic>
        <p:nvPicPr>
          <p:cNvPr id="27" name="Picture 26">
            <a:extLst>
              <a:ext uri="{FF2B5EF4-FFF2-40B4-BE49-F238E27FC236}">
                <a16:creationId xmlns:a16="http://schemas.microsoft.com/office/drawing/2014/main" id="{70D0A8C7-CC2E-FCF5-4FD9-A98B930E5D74}"/>
              </a:ext>
            </a:extLst>
          </p:cNvPr>
          <p:cNvPicPr>
            <a:picLocks noChangeAspect="1"/>
          </p:cNvPicPr>
          <p:nvPr/>
        </p:nvPicPr>
        <p:blipFill>
          <a:blip r:embed="rId8"/>
          <a:stretch>
            <a:fillRect/>
          </a:stretch>
        </p:blipFill>
        <p:spPr>
          <a:xfrm>
            <a:off x="6489828" y="1506164"/>
            <a:ext cx="2680742" cy="1793079"/>
          </a:xfrm>
          <a:prstGeom prst="roundRect">
            <a:avLst/>
          </a:prstGeom>
          <a:ln w="28575">
            <a:solidFill>
              <a:schemeClr val="bg1"/>
            </a:solidFill>
          </a:ln>
        </p:spPr>
      </p:pic>
      <p:pic>
        <p:nvPicPr>
          <p:cNvPr id="28" name="Picture 27">
            <a:extLst>
              <a:ext uri="{FF2B5EF4-FFF2-40B4-BE49-F238E27FC236}">
                <a16:creationId xmlns:a16="http://schemas.microsoft.com/office/drawing/2014/main" id="{7957E54D-BE97-7B31-BCA7-93C814DF76EE}"/>
              </a:ext>
            </a:extLst>
          </p:cNvPr>
          <p:cNvPicPr>
            <a:picLocks noChangeAspect="1"/>
          </p:cNvPicPr>
          <p:nvPr/>
        </p:nvPicPr>
        <p:blipFill>
          <a:blip r:embed="rId9"/>
          <a:stretch>
            <a:fillRect/>
          </a:stretch>
        </p:blipFill>
        <p:spPr>
          <a:xfrm>
            <a:off x="9328931" y="1471865"/>
            <a:ext cx="2689619" cy="1793079"/>
          </a:xfrm>
          <a:prstGeom prst="roundRect">
            <a:avLst/>
          </a:prstGeom>
          <a:ln w="28575">
            <a:solidFill>
              <a:schemeClr val="bg1"/>
            </a:solidFill>
          </a:ln>
        </p:spPr>
      </p:pic>
      <p:pic>
        <p:nvPicPr>
          <p:cNvPr id="29" name="Picture 28">
            <a:extLst>
              <a:ext uri="{FF2B5EF4-FFF2-40B4-BE49-F238E27FC236}">
                <a16:creationId xmlns:a16="http://schemas.microsoft.com/office/drawing/2014/main" id="{1A01147A-D634-984E-6188-77E67412FD6A}"/>
              </a:ext>
            </a:extLst>
          </p:cNvPr>
          <p:cNvPicPr>
            <a:picLocks noChangeAspect="1"/>
          </p:cNvPicPr>
          <p:nvPr/>
        </p:nvPicPr>
        <p:blipFill>
          <a:blip r:embed="rId10"/>
          <a:stretch>
            <a:fillRect/>
          </a:stretch>
        </p:blipFill>
        <p:spPr>
          <a:xfrm>
            <a:off x="9336103" y="3444661"/>
            <a:ext cx="2689617" cy="1793078"/>
          </a:xfrm>
          <a:prstGeom prst="roundRect">
            <a:avLst/>
          </a:prstGeom>
          <a:ln w="28575">
            <a:solidFill>
              <a:schemeClr val="bg1"/>
            </a:solidFill>
          </a:ln>
        </p:spPr>
      </p:pic>
      <p:sp>
        <p:nvSpPr>
          <p:cNvPr id="31" name="TextBox 30">
            <a:extLst>
              <a:ext uri="{FF2B5EF4-FFF2-40B4-BE49-F238E27FC236}">
                <a16:creationId xmlns:a16="http://schemas.microsoft.com/office/drawing/2014/main" id="{2810D605-9426-60AA-4C07-F9600945FD86}"/>
              </a:ext>
            </a:extLst>
          </p:cNvPr>
          <p:cNvSpPr txBox="1"/>
          <p:nvPr/>
        </p:nvSpPr>
        <p:spPr>
          <a:xfrm>
            <a:off x="798589" y="4421124"/>
            <a:ext cx="5190894" cy="1631216"/>
          </a:xfrm>
          <a:prstGeom prst="rect">
            <a:avLst/>
          </a:prstGeom>
          <a:noFill/>
        </p:spPr>
        <p:txBody>
          <a:bodyPr wrap="square" rtlCol="0">
            <a:spAutoFit/>
          </a:bodyPr>
          <a:lstStyle/>
          <a:p>
            <a:r>
              <a:rPr lang="en-US" sz="2000" dirty="0">
                <a:solidFill>
                  <a:schemeClr val="bg1"/>
                </a:solidFill>
                <a:latin typeface="Montserrat" pitchFamily="2" charset="77"/>
              </a:rPr>
              <a:t>Point out that calipers can measure things that are hard to measure accurately with a ruler or tape, such as round objects </a:t>
            </a:r>
          </a:p>
          <a:p>
            <a:endParaRPr lang="en-US" sz="2000" dirty="0">
              <a:solidFill>
                <a:schemeClr val="bg1"/>
              </a:solidFill>
              <a:latin typeface="Montserrat" pitchFamily="2" charset="77"/>
            </a:endParaRPr>
          </a:p>
        </p:txBody>
      </p:sp>
      <p:sp>
        <p:nvSpPr>
          <p:cNvPr id="32" name="Rounded Rectangle 31">
            <a:extLst>
              <a:ext uri="{FF2B5EF4-FFF2-40B4-BE49-F238E27FC236}">
                <a16:creationId xmlns:a16="http://schemas.microsoft.com/office/drawing/2014/main" id="{090382F0-AC0E-FD5B-5479-03220323BAD3}"/>
              </a:ext>
            </a:extLst>
          </p:cNvPr>
          <p:cNvSpPr/>
          <p:nvPr/>
        </p:nvSpPr>
        <p:spPr>
          <a:xfrm>
            <a:off x="4352777" y="5699039"/>
            <a:ext cx="7584121" cy="1057446"/>
          </a:xfrm>
          <a:prstGeom prst="roundRect">
            <a:avLst/>
          </a:prstGeom>
          <a:no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33" name="TextBox 28">
            <a:extLst>
              <a:ext uri="{FF2B5EF4-FFF2-40B4-BE49-F238E27FC236}">
                <a16:creationId xmlns:a16="http://schemas.microsoft.com/office/drawing/2014/main" id="{7CB51EDE-EA7F-5963-C7C9-C82359A20534}"/>
              </a:ext>
            </a:extLst>
          </p:cNvPr>
          <p:cNvSpPr txBox="1"/>
          <p:nvPr/>
        </p:nvSpPr>
        <p:spPr>
          <a:xfrm>
            <a:off x="5322760" y="6094419"/>
            <a:ext cx="6251054"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600">
                <a:solidFill>
                  <a:schemeClr val="bg1"/>
                </a:solidFill>
                <a:latin typeface="Montserrat" pitchFamily="2" charset="77"/>
              </a:rPr>
              <a:t>Show the students an engineer’s square and explain that it is used to check whether corners are straight </a:t>
            </a:r>
          </a:p>
        </p:txBody>
      </p:sp>
      <p:sp>
        <p:nvSpPr>
          <p:cNvPr id="34" name="TextBox 29">
            <a:extLst>
              <a:ext uri="{FF2B5EF4-FFF2-40B4-BE49-F238E27FC236}">
                <a16:creationId xmlns:a16="http://schemas.microsoft.com/office/drawing/2014/main" id="{3266A9E8-B5D3-3B7C-4682-59EECEB57C9F}"/>
              </a:ext>
            </a:extLst>
          </p:cNvPr>
          <p:cNvSpPr txBox="1"/>
          <p:nvPr/>
        </p:nvSpPr>
        <p:spPr>
          <a:xfrm>
            <a:off x="5134948" y="5711135"/>
            <a:ext cx="3523896" cy="400110"/>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000" b="1">
                <a:solidFill>
                  <a:schemeClr val="bg1"/>
                </a:solidFill>
                <a:latin typeface="Montserrat" pitchFamily="2" charset="77"/>
              </a:rPr>
              <a:t>Think Like an Engineer!</a:t>
            </a:r>
          </a:p>
        </p:txBody>
      </p:sp>
      <p:pic>
        <p:nvPicPr>
          <p:cNvPr id="35" name="Picture 34">
            <a:extLst>
              <a:ext uri="{FF2B5EF4-FFF2-40B4-BE49-F238E27FC236}">
                <a16:creationId xmlns:a16="http://schemas.microsoft.com/office/drawing/2014/main" id="{B72CC1B8-77FE-EFB2-1FEB-4D12D202FC52}"/>
              </a:ext>
            </a:extLst>
          </p:cNvPr>
          <p:cNvPicPr>
            <a:picLocks noChangeAspect="1"/>
          </p:cNvPicPr>
          <p:nvPr/>
        </p:nvPicPr>
        <p:blipFill>
          <a:blip r:embed="rId11"/>
          <a:srcRect l="52304" t="2656" b="65095"/>
          <a:stretch>
            <a:fillRect/>
          </a:stretch>
        </p:blipFill>
        <p:spPr>
          <a:xfrm>
            <a:off x="3804833" y="5563560"/>
            <a:ext cx="1517299" cy="1326458"/>
          </a:xfrm>
          <a:prstGeom prst="rect">
            <a:avLst/>
          </a:prstGeom>
        </p:spPr>
      </p:pic>
    </p:spTree>
    <p:extLst>
      <p:ext uri="{BB962C8B-B14F-4D97-AF65-F5344CB8AC3E}">
        <p14:creationId xmlns:p14="http://schemas.microsoft.com/office/powerpoint/2010/main" val="1675712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AAFD050C-9B79-B91F-A671-AFBC78657A88}"/>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8C826EB2-BEA5-35A8-4E63-6082C23B5662}"/>
              </a:ext>
            </a:extLst>
          </p:cNvPr>
          <p:cNvSpPr>
            <a:spLocks noGrp="1"/>
          </p:cNvSpPr>
          <p:nvPr>
            <p:ph type="title"/>
          </p:nvPr>
        </p:nvSpPr>
        <p:spPr>
          <a:xfrm>
            <a:off x="1085088" y="169116"/>
            <a:ext cx="1798152" cy="859429"/>
          </a:xfrm>
        </p:spPr>
        <p:txBody>
          <a:bodyPr>
            <a:normAutofit/>
          </a:bodyPr>
          <a:lstStyle/>
          <a:p>
            <a:pPr algn="l"/>
            <a:r>
              <a:rPr lang="en-US" sz="3200" b="1">
                <a:solidFill>
                  <a:schemeClr val="bg1"/>
                </a:solidFill>
                <a:latin typeface="Montserrat" pitchFamily="2" charset="77"/>
              </a:rPr>
              <a:t>Step 6</a:t>
            </a:r>
            <a:endParaRPr lang="en-US" sz="32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2A61ACE7-FDB7-A99A-D9D7-9D282A0814B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518026FB-88B3-D8FB-41C5-F684A533818B}"/>
              </a:ext>
            </a:extLst>
          </p:cNvPr>
          <p:cNvPicPr>
            <a:picLocks noChangeAspect="1"/>
          </p:cNvPicPr>
          <p:nvPr/>
        </p:nvPicPr>
        <p:blipFill>
          <a:blip r:embed="rId5"/>
          <a:stretch>
            <a:fillRect/>
          </a:stretch>
        </p:blipFill>
        <p:spPr>
          <a:xfrm>
            <a:off x="9852266" y="122516"/>
            <a:ext cx="1659973" cy="469598"/>
          </a:xfrm>
          <a:prstGeom prst="rect">
            <a:avLst/>
          </a:prstGeom>
        </p:spPr>
      </p:pic>
      <p:pic>
        <p:nvPicPr>
          <p:cNvPr id="19" name="Picture 18">
            <a:extLst>
              <a:ext uri="{FF2B5EF4-FFF2-40B4-BE49-F238E27FC236}">
                <a16:creationId xmlns:a16="http://schemas.microsoft.com/office/drawing/2014/main" id="{AA4A2CB6-72CC-8CF0-5E8F-CFECFFF7111B}"/>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3EE7575C-D0C6-9381-3EC5-57CAB52A16A7}"/>
              </a:ext>
            </a:extLst>
          </p:cNvPr>
          <p:cNvSpPr>
            <a:spLocks noChangeArrowheads="1"/>
          </p:cNvSpPr>
          <p:nvPr/>
        </p:nvSpPr>
        <p:spPr bwMode="auto">
          <a:xfrm>
            <a:off x="794546" y="2723071"/>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7" name="Title 1">
            <a:extLst>
              <a:ext uri="{FF2B5EF4-FFF2-40B4-BE49-F238E27FC236}">
                <a16:creationId xmlns:a16="http://schemas.microsoft.com/office/drawing/2014/main" id="{05EA7118-43A0-889E-3421-43345416C6BA}"/>
              </a:ext>
            </a:extLst>
          </p:cNvPr>
          <p:cNvSpPr txBox="1">
            <a:spLocks/>
          </p:cNvSpPr>
          <p:nvPr/>
        </p:nvSpPr>
        <p:spPr>
          <a:xfrm>
            <a:off x="3083310" y="284705"/>
            <a:ext cx="6768956" cy="859429"/>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a:solidFill>
                  <a:schemeClr val="bg1"/>
                </a:solidFill>
                <a:latin typeface="Montserrat" pitchFamily="2" charset="77"/>
              </a:rPr>
              <a:t>Student Exploration (Optional)</a:t>
            </a:r>
          </a:p>
        </p:txBody>
      </p:sp>
      <p:cxnSp>
        <p:nvCxnSpPr>
          <p:cNvPr id="8" name="Straight Connector 7">
            <a:extLst>
              <a:ext uri="{FF2B5EF4-FFF2-40B4-BE49-F238E27FC236}">
                <a16:creationId xmlns:a16="http://schemas.microsoft.com/office/drawing/2014/main" id="{DF771BA0-FDC3-06F5-15A9-055868AC41FE}"/>
              </a:ext>
            </a:extLst>
          </p:cNvPr>
          <p:cNvCxnSpPr>
            <a:cxnSpLocks/>
          </p:cNvCxnSpPr>
          <p:nvPr/>
        </p:nvCxnSpPr>
        <p:spPr>
          <a:xfrm>
            <a:off x="3083310" y="1044701"/>
            <a:ext cx="6507303"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4B38CD3C-0AD1-B9A4-A9A6-876F14E48DFE}"/>
              </a:ext>
            </a:extLst>
          </p:cNvPr>
          <p:cNvSpPr txBox="1"/>
          <p:nvPr/>
        </p:nvSpPr>
        <p:spPr>
          <a:xfrm>
            <a:off x="1172945" y="1702969"/>
            <a:ext cx="5631112" cy="1815882"/>
          </a:xfrm>
          <a:prstGeom prst="rect">
            <a:avLst/>
          </a:prstGeom>
          <a:noFill/>
        </p:spPr>
        <p:txBody>
          <a:bodyPr wrap="square" rtlCol="0">
            <a:spAutoFit/>
          </a:bodyPr>
          <a:lstStyle/>
          <a:p>
            <a:r>
              <a:rPr lang="en-US" sz="2800" dirty="0">
                <a:solidFill>
                  <a:schemeClr val="bg1"/>
                </a:solidFill>
                <a:latin typeface="Montserrat" pitchFamily="2" charset="77"/>
              </a:rPr>
              <a:t>Show the students an engineer’s square and explain that it is used to check whether corners are straight </a:t>
            </a:r>
          </a:p>
        </p:txBody>
      </p:sp>
      <p:sp>
        <p:nvSpPr>
          <p:cNvPr id="15" name="Oval 14">
            <a:extLst>
              <a:ext uri="{FF2B5EF4-FFF2-40B4-BE49-F238E27FC236}">
                <a16:creationId xmlns:a16="http://schemas.microsoft.com/office/drawing/2014/main" id="{877E10A7-C4ED-CF06-692D-7CFAE9DDBF34}"/>
              </a:ext>
            </a:extLst>
          </p:cNvPr>
          <p:cNvSpPr/>
          <p:nvPr/>
        </p:nvSpPr>
        <p:spPr>
          <a:xfrm>
            <a:off x="571915" y="2316402"/>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6" name="TextBox 30">
            <a:extLst>
              <a:ext uri="{FF2B5EF4-FFF2-40B4-BE49-F238E27FC236}">
                <a16:creationId xmlns:a16="http://schemas.microsoft.com/office/drawing/2014/main" id="{5B70BEF7-9E9D-C3B1-B823-A034EB7EF513}"/>
              </a:ext>
            </a:extLst>
          </p:cNvPr>
          <p:cNvSpPr txBox="1"/>
          <p:nvPr/>
        </p:nvSpPr>
        <p:spPr>
          <a:xfrm>
            <a:off x="556317" y="2350901"/>
            <a:ext cx="601031"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16</a:t>
            </a:r>
            <a:endParaRPr lang="en-US" b="1" dirty="0">
              <a:solidFill>
                <a:schemeClr val="bg1"/>
              </a:solidFill>
              <a:latin typeface="Montserrat"/>
            </a:endParaRPr>
          </a:p>
        </p:txBody>
      </p:sp>
      <p:sp>
        <p:nvSpPr>
          <p:cNvPr id="17" name="Oval 16">
            <a:extLst>
              <a:ext uri="{FF2B5EF4-FFF2-40B4-BE49-F238E27FC236}">
                <a16:creationId xmlns:a16="http://schemas.microsoft.com/office/drawing/2014/main" id="{5F1B3C0A-6E6A-20A6-57F2-19D23D14BFE3}"/>
              </a:ext>
            </a:extLst>
          </p:cNvPr>
          <p:cNvSpPr/>
          <p:nvPr/>
        </p:nvSpPr>
        <p:spPr>
          <a:xfrm>
            <a:off x="547316" y="4149924"/>
            <a:ext cx="394463" cy="440871"/>
          </a:xfrm>
          <a:prstGeom prst="ellipse">
            <a:avLst/>
          </a:prstGeom>
          <a:solidFill>
            <a:srgbClr val="ED1C24"/>
          </a:solidFill>
          <a:ln>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30">
            <a:extLst>
              <a:ext uri="{FF2B5EF4-FFF2-40B4-BE49-F238E27FC236}">
                <a16:creationId xmlns:a16="http://schemas.microsoft.com/office/drawing/2014/main" id="{8353837C-B122-0952-9498-2334C1F84F52}"/>
              </a:ext>
            </a:extLst>
          </p:cNvPr>
          <p:cNvSpPr txBox="1"/>
          <p:nvPr/>
        </p:nvSpPr>
        <p:spPr>
          <a:xfrm>
            <a:off x="556317" y="4188701"/>
            <a:ext cx="601030"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solidFill>
                  <a:schemeClr val="bg1"/>
                </a:solidFill>
                <a:latin typeface="Montserrat"/>
              </a:rPr>
              <a:t>17</a:t>
            </a:r>
            <a:endParaRPr lang="en-US" b="1" dirty="0">
              <a:solidFill>
                <a:schemeClr val="bg1"/>
              </a:solidFill>
              <a:latin typeface="Montserrat"/>
            </a:endParaRPr>
          </a:p>
        </p:txBody>
      </p:sp>
      <p:sp>
        <p:nvSpPr>
          <p:cNvPr id="24" name="TextBox 23">
            <a:extLst>
              <a:ext uri="{FF2B5EF4-FFF2-40B4-BE49-F238E27FC236}">
                <a16:creationId xmlns:a16="http://schemas.microsoft.com/office/drawing/2014/main" id="{9F7DD302-56E7-1F57-453D-E3D79EA4626F}"/>
              </a:ext>
            </a:extLst>
          </p:cNvPr>
          <p:cNvSpPr txBox="1"/>
          <p:nvPr/>
        </p:nvSpPr>
        <p:spPr>
          <a:xfrm>
            <a:off x="1085088" y="3772842"/>
            <a:ext cx="4943802" cy="1815882"/>
          </a:xfrm>
          <a:prstGeom prst="rect">
            <a:avLst/>
          </a:prstGeom>
          <a:noFill/>
        </p:spPr>
        <p:txBody>
          <a:bodyPr wrap="square" rtlCol="0">
            <a:spAutoFit/>
          </a:bodyPr>
          <a:lstStyle/>
          <a:p>
            <a:pPr fontAlgn="base"/>
            <a:r>
              <a:rPr lang="en-US" sz="2800" dirty="0">
                <a:solidFill>
                  <a:schemeClr val="bg1"/>
                </a:solidFill>
                <a:latin typeface="Montserrat" pitchFamily="2" charset="77"/>
              </a:rPr>
              <a:t>Encourage students to try measuring familiar classroom objects ​</a:t>
            </a:r>
          </a:p>
          <a:p>
            <a:endParaRPr lang="en-US" sz="2800" dirty="0">
              <a:solidFill>
                <a:schemeClr val="bg1"/>
              </a:solidFill>
              <a:latin typeface="Montserrat" pitchFamily="2" charset="77"/>
            </a:endParaRPr>
          </a:p>
        </p:txBody>
      </p:sp>
      <p:sp>
        <p:nvSpPr>
          <p:cNvPr id="27" name="5-Point Star 26">
            <a:extLst>
              <a:ext uri="{FF2B5EF4-FFF2-40B4-BE49-F238E27FC236}">
                <a16:creationId xmlns:a16="http://schemas.microsoft.com/office/drawing/2014/main" id="{F163D1E1-7306-99AB-95EE-75C21811FE4D}"/>
              </a:ext>
            </a:extLst>
          </p:cNvPr>
          <p:cNvSpPr/>
          <p:nvPr/>
        </p:nvSpPr>
        <p:spPr>
          <a:xfrm>
            <a:off x="9590613" y="892928"/>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BB401D42-C259-F281-7CFF-2DFDFB4BEF3F}"/>
              </a:ext>
            </a:extLst>
          </p:cNvPr>
          <p:cNvPicPr>
            <a:picLocks noChangeAspect="1"/>
          </p:cNvPicPr>
          <p:nvPr/>
        </p:nvPicPr>
        <p:blipFill>
          <a:blip r:embed="rId7"/>
          <a:stretch>
            <a:fillRect/>
          </a:stretch>
        </p:blipFill>
        <p:spPr>
          <a:xfrm>
            <a:off x="6830980" y="1904130"/>
            <a:ext cx="4748708" cy="3562130"/>
          </a:xfrm>
          <a:prstGeom prst="roundRect">
            <a:avLst/>
          </a:prstGeom>
          <a:ln w="28575">
            <a:solidFill>
              <a:schemeClr val="bg1"/>
            </a:solidFill>
          </a:ln>
        </p:spPr>
      </p:pic>
    </p:spTree>
    <p:extLst>
      <p:ext uri="{BB962C8B-B14F-4D97-AF65-F5344CB8AC3E}">
        <p14:creationId xmlns:p14="http://schemas.microsoft.com/office/powerpoint/2010/main" val="327325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5828348" y="-27432"/>
            <a:ext cx="6410520"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828348" y="84011"/>
            <a:ext cx="5904551" cy="1143000"/>
          </a:xfrm>
        </p:spPr>
        <p:txBody>
          <a:bodyPr>
            <a:normAutofit fontScale="90000"/>
          </a:bodyPr>
          <a:lstStyle/>
          <a:p>
            <a:r>
              <a:rPr lang="en-US" sz="2800" b="1" dirty="0">
                <a:solidFill>
                  <a:srgbClr val="ED1C24"/>
                </a:solidFill>
                <a:latin typeface="Montserrat" pitchFamily="2" charset="77"/>
              </a:rPr>
              <a:t>You just explored manufacturing measuring tools!</a:t>
            </a:r>
            <a:endParaRPr lang="en-US" sz="2000" b="1" dirty="0">
              <a:solidFill>
                <a:srgbClr val="ED1C24"/>
              </a:solidFill>
              <a:latin typeface="Montserrat" pitchFamily="2" charset="77"/>
            </a:endParaRP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201370" y="84011"/>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4"/>
          <a:stretch>
            <a:fillRect/>
          </a:stretch>
        </p:blipFill>
        <p:spPr>
          <a:xfrm>
            <a:off x="9839204" y="6103310"/>
            <a:ext cx="2058288" cy="517939"/>
          </a:xfrm>
          <a:prstGeom prst="rect">
            <a:avLst/>
          </a:prstGeom>
        </p:spPr>
      </p:pic>
      <p:pic>
        <p:nvPicPr>
          <p:cNvPr id="6" name="Picture 5">
            <a:extLst>
              <a:ext uri="{FF2B5EF4-FFF2-40B4-BE49-F238E27FC236}">
                <a16:creationId xmlns:a16="http://schemas.microsoft.com/office/drawing/2014/main" id="{819892B1-DB0B-111E-59DC-31C35FCBB919}"/>
              </a:ext>
            </a:extLst>
          </p:cNvPr>
          <p:cNvPicPr>
            <a:picLocks noChangeAspect="1"/>
          </p:cNvPicPr>
          <p:nvPr/>
        </p:nvPicPr>
        <p:blipFill>
          <a:blip r:embed="rId5"/>
          <a:stretch>
            <a:fillRect/>
          </a:stretch>
        </p:blipFill>
        <p:spPr>
          <a:xfrm>
            <a:off x="5953423" y="1925092"/>
            <a:ext cx="5654400" cy="3769600"/>
          </a:xfrm>
          <a:prstGeom prst="rect">
            <a:avLst/>
          </a:prstGeom>
        </p:spPr>
      </p:pic>
      <p:pic>
        <p:nvPicPr>
          <p:cNvPr id="3" name="Picture 2">
            <a:extLst>
              <a:ext uri="{FF2B5EF4-FFF2-40B4-BE49-F238E27FC236}">
                <a16:creationId xmlns:a16="http://schemas.microsoft.com/office/drawing/2014/main" id="{FE7623B8-3983-EA52-A678-37314409DD47}"/>
              </a:ext>
            </a:extLst>
          </p:cNvPr>
          <p:cNvPicPr>
            <a:picLocks noChangeAspect="1"/>
          </p:cNvPicPr>
          <p:nvPr/>
        </p:nvPicPr>
        <p:blipFill>
          <a:blip r:embed="rId6"/>
          <a:srcRect l="5242" t="7208" r="7989" b="7382"/>
          <a:stretch>
            <a:fillRect/>
          </a:stretch>
        </p:blipFill>
        <p:spPr>
          <a:xfrm>
            <a:off x="201370" y="1372532"/>
            <a:ext cx="5510784" cy="432216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D05CA758-8213-5017-B07C-60ED842D98B2}"/>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F726A04B-6C8A-2FE9-CC7B-C0CC04C8E9BE}"/>
              </a:ext>
            </a:extLst>
          </p:cNvPr>
          <p:cNvPicPr>
            <a:picLocks noChangeAspect="1"/>
          </p:cNvPicPr>
          <p:nvPr/>
        </p:nvPicPr>
        <p:blipFill>
          <a:blip r:embed="rId4"/>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F7287A01-CFA3-5B47-10EB-38B5069AD628}"/>
              </a:ext>
            </a:extLst>
          </p:cNvPr>
          <p:cNvSpPr>
            <a:spLocks noGrp="1"/>
          </p:cNvSpPr>
          <p:nvPr>
            <p:ph type="title"/>
          </p:nvPr>
        </p:nvSpPr>
        <p:spPr>
          <a:xfrm>
            <a:off x="394200" y="2668305"/>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2" name="5-Point Star 11">
            <a:extLst>
              <a:ext uri="{FF2B5EF4-FFF2-40B4-BE49-F238E27FC236}">
                <a16:creationId xmlns:a16="http://schemas.microsoft.com/office/drawing/2014/main" id="{5C52C242-0A4D-5194-8519-1FE2F52ED252}"/>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E6C3D351-55AD-CA94-C852-671D80F8DCED}"/>
              </a:ext>
            </a:extLst>
          </p:cNvPr>
          <p:cNvSpPr/>
          <p:nvPr/>
        </p:nvSpPr>
        <p:spPr>
          <a:xfrm>
            <a:off x="4353360"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51C660F3-BE39-D431-020D-86DD2852E0E2}"/>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09454746-9B31-56E4-930A-489026C55795}"/>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4D5AFCB9-60BD-F597-05D0-E4C96EDE01AD}"/>
              </a:ext>
            </a:extLst>
          </p:cNvPr>
          <p:cNvSpPr/>
          <p:nvPr/>
        </p:nvSpPr>
        <p:spPr>
          <a:xfrm rot="2148141">
            <a:off x="6772780"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7B8064C5-D97F-8DBE-7C82-233CD24A0269}"/>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5BF13266-20EB-203E-CA20-FA8B6850AE9F}"/>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F1FB0815-2EED-A64B-5E0C-7C35B61B75F7}"/>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8C660D67-1DED-5A4E-9239-597DE4EAC139}"/>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51AF9ADD-0617-C0B4-EBF3-5B5114AD6964}"/>
              </a:ext>
            </a:extLst>
          </p:cNvPr>
          <p:cNvSpPr/>
          <p:nvPr/>
        </p:nvSpPr>
        <p:spPr>
          <a:xfrm>
            <a:off x="8721088" y="17284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DD8A50E3-039E-E58F-C7FE-3490653F7217}"/>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8A4BA882-BF0D-373A-9069-B1844474E92B}"/>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7C2AF5DF-8C6A-0553-570D-9B4172D5669F}"/>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E9CA968-7EE9-8FFC-400A-4CEA7B33F07A}"/>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5F75B059-D2CF-306B-E8D8-2ABDA8C60DC1}"/>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CAE7320D-DD29-D778-FC84-ACC806BA9C56}"/>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2F42DFC2-9231-DDB4-9FA8-0A3B3F236CAD}"/>
              </a:ext>
            </a:extLst>
          </p:cNvPr>
          <p:cNvSpPr/>
          <p:nvPr/>
        </p:nvSpPr>
        <p:spPr>
          <a:xfrm rot="19955312">
            <a:off x="9536608"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E2604A32-3264-6A01-F568-72C51EC1BDCC}"/>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47D3A766-810E-BE1B-5091-9E2864400E50}"/>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B883F805-6C85-AF83-175E-C55AD16826B5}"/>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E8D26D69-0D28-6F71-1804-DFD521EB54D1}"/>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90F87D23-B1D7-3CAF-AA53-667E9B984FBF}"/>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4E2B03A8-C476-FAE8-3960-B85C858F148E}"/>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14D8DFF4-39FF-0D6F-823D-0F9B95CB3CDD}"/>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CD9BCC92-6234-DD26-C3FF-F774C6A4B72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FDA6B101-F70A-F4FD-FC1A-F64AF7C4228C}"/>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B950DF5C-88AB-E792-2FF3-C79937D4C0B0}"/>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48FA97A7-74F8-8C02-04D3-C1682B30E490}"/>
              </a:ext>
            </a:extLst>
          </p:cNvPr>
          <p:cNvSpPr/>
          <p:nvPr/>
        </p:nvSpPr>
        <p:spPr>
          <a:xfrm rot="20739421">
            <a:off x="1866631" y="204352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27603D40-1B55-C525-016C-E2837D6CAC50}"/>
              </a:ext>
            </a:extLst>
          </p:cNvPr>
          <p:cNvSpPr/>
          <p:nvPr/>
        </p:nvSpPr>
        <p:spPr>
          <a:xfrm rot="20739421">
            <a:off x="-1518"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F1C12242-749B-DAAC-C0C3-0EFE787DD782}"/>
              </a:ext>
            </a:extLst>
          </p:cNvPr>
          <p:cNvSpPr/>
          <p:nvPr/>
        </p:nvSpPr>
        <p:spPr>
          <a:xfrm rot="20739421">
            <a:off x="3668187"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2DAFE75F-1780-5E5B-1C99-0F1C883E79A3}"/>
              </a:ext>
            </a:extLst>
          </p:cNvPr>
          <p:cNvSpPr/>
          <p:nvPr/>
        </p:nvSpPr>
        <p:spPr>
          <a:xfrm rot="20739421">
            <a:off x="1072523"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D17B98C0-F20A-AE18-1E1E-97770337A55C}"/>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4F079A3B-655C-51CA-04D2-AA37450D5D22}"/>
              </a:ext>
            </a:extLst>
          </p:cNvPr>
          <p:cNvSpPr/>
          <p:nvPr/>
        </p:nvSpPr>
        <p:spPr>
          <a:xfrm rot="20739421">
            <a:off x="2908984"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197D7F67-E05F-498B-A4C2-BA6A856EE983}"/>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CE64640A-D740-58BC-26DE-4C39E50E1AF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CB965B84-4FE6-62D3-59B8-9DB5D0A2C2C5}"/>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5F684487-BECB-7F07-6FAB-6A4FA12C34D8}"/>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9A6D7C5-DD19-D54A-6E83-56847A8AE4D8}"/>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743782E7-AFFA-A25C-DAF8-E7A93B710B89}"/>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EC4AAC6-88A2-0768-AAB6-4DE1CDF59685}"/>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6ADCEB20-C4CF-E077-B84F-8BB227FB99D2}"/>
              </a:ext>
            </a:extLst>
          </p:cNvPr>
          <p:cNvSpPr/>
          <p:nvPr/>
        </p:nvSpPr>
        <p:spPr>
          <a:xfrm rot="21310741">
            <a:off x="1171323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67D886BA-CD76-0F6B-8FCF-6C6A6DE2A26A}"/>
              </a:ext>
            </a:extLst>
          </p:cNvPr>
          <p:cNvSpPr/>
          <p:nvPr/>
        </p:nvSpPr>
        <p:spPr>
          <a:xfrm rot="21310741">
            <a:off x="7589777" y="20522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4A1CB98E-5286-BC24-0E0D-805EDE1D079E}"/>
              </a:ext>
            </a:extLst>
          </p:cNvPr>
          <p:cNvPicPr>
            <a:picLocks noChangeAspect="1"/>
          </p:cNvPicPr>
          <p:nvPr/>
        </p:nvPicPr>
        <p:blipFill>
          <a:blip r:embed="rId5"/>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8FB1FAC2-9711-8B08-FA7B-55DD72866E3A}"/>
              </a:ext>
            </a:extLst>
          </p:cNvPr>
          <p:cNvPicPr>
            <a:picLocks noChangeAspect="1"/>
          </p:cNvPicPr>
          <p:nvPr/>
        </p:nvPicPr>
        <p:blipFill>
          <a:blip r:embed="rId6"/>
          <a:stretch>
            <a:fillRect/>
          </a:stretch>
        </p:blipFill>
        <p:spPr>
          <a:xfrm>
            <a:off x="7425881" y="373452"/>
            <a:ext cx="2576812" cy="728967"/>
          </a:xfrm>
          <a:prstGeom prst="rect">
            <a:avLst/>
          </a:prstGeom>
        </p:spPr>
      </p:pic>
      <p:sp>
        <p:nvSpPr>
          <p:cNvPr id="4" name="TextBox 3">
            <a:extLst>
              <a:ext uri="{FF2B5EF4-FFF2-40B4-BE49-F238E27FC236}">
                <a16:creationId xmlns:a16="http://schemas.microsoft.com/office/drawing/2014/main" id="{F43A795B-5C65-EAA6-3761-2CAA29E86F4C}"/>
              </a:ext>
            </a:extLst>
          </p:cNvPr>
          <p:cNvSpPr txBox="1"/>
          <p:nvPr/>
        </p:nvSpPr>
        <p:spPr>
          <a:xfrm>
            <a:off x="4368428" y="453074"/>
            <a:ext cx="5504612"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bg1"/>
                </a:solidFill>
                <a:latin typeface="Montserrat" pitchFamily="2" charset="77"/>
              </a:rPr>
              <a:t>Turn and </a:t>
            </a:r>
          </a:p>
          <a:p>
            <a:r>
              <a:rPr lang="en-US" sz="3600" b="1">
                <a:solidFill>
                  <a:schemeClr val="bg1"/>
                </a:solidFill>
                <a:latin typeface="Montserrat" pitchFamily="2" charset="77"/>
              </a:rPr>
              <a:t>TALK TIME</a:t>
            </a:r>
          </a:p>
        </p:txBody>
      </p:sp>
      <p:sp>
        <p:nvSpPr>
          <p:cNvPr id="7" name="5-Point Star 6">
            <a:extLst>
              <a:ext uri="{FF2B5EF4-FFF2-40B4-BE49-F238E27FC236}">
                <a16:creationId xmlns:a16="http://schemas.microsoft.com/office/drawing/2014/main" id="{4943F3D2-8A42-601C-5EE9-4D384FDE257C}"/>
              </a:ext>
            </a:extLst>
          </p:cNvPr>
          <p:cNvSpPr/>
          <p:nvPr/>
        </p:nvSpPr>
        <p:spPr>
          <a:xfrm>
            <a:off x="7354155" y="142377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5B830415-C0C0-AEBD-12A6-C967F192C603}"/>
              </a:ext>
            </a:extLst>
          </p:cNvPr>
          <p:cNvCxnSpPr>
            <a:cxnSpLocks/>
          </p:cNvCxnSpPr>
          <p:nvPr/>
        </p:nvCxnSpPr>
        <p:spPr>
          <a:xfrm flipV="1">
            <a:off x="4466643" y="1560586"/>
            <a:ext cx="2883242" cy="733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60" name="Picture 59">
            <a:extLst>
              <a:ext uri="{FF2B5EF4-FFF2-40B4-BE49-F238E27FC236}">
                <a16:creationId xmlns:a16="http://schemas.microsoft.com/office/drawing/2014/main" id="{CE2BB416-3C2F-BAD1-DB46-DF78D063FADB}"/>
              </a:ext>
            </a:extLst>
          </p:cNvPr>
          <p:cNvPicPr>
            <a:picLocks noChangeAspect="1"/>
          </p:cNvPicPr>
          <p:nvPr/>
        </p:nvPicPr>
        <p:blipFill>
          <a:blip r:embed="rId7"/>
          <a:srcRect l="14085" t="39978" r="53808" b="38994"/>
          <a:stretch>
            <a:fillRect/>
          </a:stretch>
        </p:blipFill>
        <p:spPr>
          <a:xfrm>
            <a:off x="2981721" y="368134"/>
            <a:ext cx="1600166" cy="1355015"/>
          </a:xfrm>
          <a:prstGeom prst="rect">
            <a:avLst/>
          </a:prstGeom>
        </p:spPr>
      </p:pic>
      <p:sp>
        <p:nvSpPr>
          <p:cNvPr id="64" name="Rounded Rectangle 63">
            <a:extLst>
              <a:ext uri="{FF2B5EF4-FFF2-40B4-BE49-F238E27FC236}">
                <a16:creationId xmlns:a16="http://schemas.microsoft.com/office/drawing/2014/main" id="{C8E115AE-FAA2-1469-B9BE-78BF637EA80B}"/>
              </a:ext>
            </a:extLst>
          </p:cNvPr>
          <p:cNvSpPr/>
          <p:nvPr/>
        </p:nvSpPr>
        <p:spPr>
          <a:xfrm>
            <a:off x="1668914" y="4304003"/>
            <a:ext cx="4225073" cy="1681262"/>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400">
                <a:solidFill>
                  <a:srgbClr val="2E3192"/>
                </a:solidFill>
                <a:latin typeface="Montserrat" pitchFamily="2" charset="77"/>
              </a:rPr>
              <a:t>When might a </a:t>
            </a:r>
            <a:r>
              <a:rPr lang="en-US" sz="2400" b="1">
                <a:solidFill>
                  <a:srgbClr val="ED1C24"/>
                </a:solidFill>
                <a:latin typeface="Montserrat" pitchFamily="2" charset="77"/>
              </a:rPr>
              <a:t>tape measure </a:t>
            </a:r>
            <a:r>
              <a:rPr lang="en-US" sz="2400">
                <a:solidFill>
                  <a:srgbClr val="2E3192"/>
                </a:solidFill>
                <a:latin typeface="Montserrat" pitchFamily="2" charset="77"/>
              </a:rPr>
              <a:t>be better than a ruler? </a:t>
            </a:r>
          </a:p>
        </p:txBody>
      </p:sp>
      <p:sp>
        <p:nvSpPr>
          <p:cNvPr id="65" name="Rounded Rectangle 64">
            <a:extLst>
              <a:ext uri="{FF2B5EF4-FFF2-40B4-BE49-F238E27FC236}">
                <a16:creationId xmlns:a16="http://schemas.microsoft.com/office/drawing/2014/main" id="{53EE946E-009C-8301-4D69-9C06D58F7DEA}"/>
              </a:ext>
            </a:extLst>
          </p:cNvPr>
          <p:cNvSpPr/>
          <p:nvPr/>
        </p:nvSpPr>
        <p:spPr>
          <a:xfrm>
            <a:off x="1654065" y="2268966"/>
            <a:ext cx="4225073" cy="1666772"/>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400">
                <a:solidFill>
                  <a:srgbClr val="2E3192"/>
                </a:solidFill>
                <a:latin typeface="Montserrat" pitchFamily="2" charset="77"/>
              </a:rPr>
              <a:t>Why were our personal measurements </a:t>
            </a:r>
            <a:r>
              <a:rPr lang="en-US" sz="2400" b="1">
                <a:solidFill>
                  <a:srgbClr val="ED1C24"/>
                </a:solidFill>
                <a:latin typeface="Montserrat" pitchFamily="2" charset="77"/>
              </a:rPr>
              <a:t>different</a:t>
            </a:r>
            <a:r>
              <a:rPr lang="en-US" sz="2400">
                <a:solidFill>
                  <a:srgbClr val="2E3192"/>
                </a:solidFill>
                <a:latin typeface="Montserrat" pitchFamily="2" charset="77"/>
              </a:rPr>
              <a:t> from each other? </a:t>
            </a:r>
          </a:p>
        </p:txBody>
      </p:sp>
      <p:sp>
        <p:nvSpPr>
          <p:cNvPr id="66" name="Rounded Rectangle 65">
            <a:extLst>
              <a:ext uri="{FF2B5EF4-FFF2-40B4-BE49-F238E27FC236}">
                <a16:creationId xmlns:a16="http://schemas.microsoft.com/office/drawing/2014/main" id="{CBFA1069-7C55-41B5-69F0-EE98BECC5F5E}"/>
              </a:ext>
            </a:extLst>
          </p:cNvPr>
          <p:cNvSpPr/>
          <p:nvPr/>
        </p:nvSpPr>
        <p:spPr>
          <a:xfrm>
            <a:off x="7227182" y="2198313"/>
            <a:ext cx="4225073" cy="1666772"/>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400" dirty="0">
                <a:solidFill>
                  <a:srgbClr val="2E3192"/>
                </a:solidFill>
                <a:latin typeface="Montserrat" pitchFamily="2" charset="77"/>
              </a:rPr>
              <a:t>Why do </a:t>
            </a:r>
            <a:r>
              <a:rPr lang="en-US" sz="2400" b="1" dirty="0">
                <a:solidFill>
                  <a:srgbClr val="ED1C24"/>
                </a:solidFill>
                <a:latin typeface="Montserrat" pitchFamily="2" charset="77"/>
              </a:rPr>
              <a:t>engineers</a:t>
            </a:r>
            <a:r>
              <a:rPr lang="en-US" sz="2400" dirty="0">
                <a:solidFill>
                  <a:srgbClr val="2E3192"/>
                </a:solidFill>
                <a:latin typeface="Montserrat" pitchFamily="2" charset="77"/>
              </a:rPr>
              <a:t> rely on standard measurement systems? </a:t>
            </a:r>
          </a:p>
        </p:txBody>
      </p:sp>
      <p:sp>
        <p:nvSpPr>
          <p:cNvPr id="67" name="Rounded Rectangle 66">
            <a:extLst>
              <a:ext uri="{FF2B5EF4-FFF2-40B4-BE49-F238E27FC236}">
                <a16:creationId xmlns:a16="http://schemas.microsoft.com/office/drawing/2014/main" id="{0CEA2BCD-4E45-3C50-0FB3-3D0D8AFA74EE}"/>
              </a:ext>
            </a:extLst>
          </p:cNvPr>
          <p:cNvSpPr/>
          <p:nvPr/>
        </p:nvSpPr>
        <p:spPr>
          <a:xfrm>
            <a:off x="7201537" y="4266877"/>
            <a:ext cx="4225073" cy="1706230"/>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400">
                <a:solidFill>
                  <a:srgbClr val="2E3192"/>
                </a:solidFill>
                <a:latin typeface="Montserrat" pitchFamily="2" charset="77"/>
              </a:rPr>
              <a:t>Why might </a:t>
            </a:r>
            <a:r>
              <a:rPr lang="en-US" sz="2400" b="1">
                <a:solidFill>
                  <a:srgbClr val="ED1C24"/>
                </a:solidFill>
                <a:latin typeface="Montserrat" pitchFamily="2" charset="77"/>
              </a:rPr>
              <a:t>engineers</a:t>
            </a:r>
            <a:r>
              <a:rPr lang="en-US" sz="2400">
                <a:solidFill>
                  <a:srgbClr val="2E3192"/>
                </a:solidFill>
                <a:latin typeface="Montserrat" pitchFamily="2" charset="77"/>
              </a:rPr>
              <a:t> need tools such as calipers instead of simple rulers? </a:t>
            </a:r>
          </a:p>
        </p:txBody>
      </p:sp>
      <p:sp>
        <p:nvSpPr>
          <p:cNvPr id="5" name="5-Point Star 4">
            <a:extLst>
              <a:ext uri="{FF2B5EF4-FFF2-40B4-BE49-F238E27FC236}">
                <a16:creationId xmlns:a16="http://schemas.microsoft.com/office/drawing/2014/main" id="{02EE028C-5B06-6009-FD48-D39DB422C4BC}"/>
              </a:ext>
            </a:extLst>
          </p:cNvPr>
          <p:cNvSpPr/>
          <p:nvPr/>
        </p:nvSpPr>
        <p:spPr>
          <a:xfrm>
            <a:off x="1214984" y="2847031"/>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 name="5-Point Star 5">
            <a:extLst>
              <a:ext uri="{FF2B5EF4-FFF2-40B4-BE49-F238E27FC236}">
                <a16:creationId xmlns:a16="http://schemas.microsoft.com/office/drawing/2014/main" id="{245D68BA-9B9E-4738-D05A-D6F5245B1015}"/>
              </a:ext>
            </a:extLst>
          </p:cNvPr>
          <p:cNvSpPr/>
          <p:nvPr/>
        </p:nvSpPr>
        <p:spPr>
          <a:xfrm>
            <a:off x="1148343" y="4989939"/>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9" name="5-Point Star 8">
            <a:extLst>
              <a:ext uri="{FF2B5EF4-FFF2-40B4-BE49-F238E27FC236}">
                <a16:creationId xmlns:a16="http://schemas.microsoft.com/office/drawing/2014/main" id="{49A7B5AE-83B3-F2AC-DC45-0DE2AFEBD372}"/>
              </a:ext>
            </a:extLst>
          </p:cNvPr>
          <p:cNvSpPr/>
          <p:nvPr/>
        </p:nvSpPr>
        <p:spPr>
          <a:xfrm>
            <a:off x="6771953" y="278549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 name="5-Point Star 9">
            <a:extLst>
              <a:ext uri="{FF2B5EF4-FFF2-40B4-BE49-F238E27FC236}">
                <a16:creationId xmlns:a16="http://schemas.microsoft.com/office/drawing/2014/main" id="{E09E3759-5FDA-F7EB-5001-88B68951C6D1}"/>
              </a:ext>
            </a:extLst>
          </p:cNvPr>
          <p:cNvSpPr/>
          <p:nvPr/>
        </p:nvSpPr>
        <p:spPr>
          <a:xfrm>
            <a:off x="6716458" y="4961040"/>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115947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0C2871-3DA6-91F0-F39C-5AC0812910BC}"/>
              </a:ext>
            </a:extLst>
          </p:cNvPr>
          <p:cNvSpPr>
            <a:spLocks noGrp="1"/>
          </p:cNvSpPr>
          <p:nvPr>
            <p:ph type="title"/>
          </p:nvPr>
        </p:nvSpPr>
        <p:spPr>
          <a:xfrm>
            <a:off x="3392982" y="164409"/>
            <a:ext cx="10515600" cy="538874"/>
          </a:xfrm>
        </p:spPr>
        <p:txBody>
          <a:bodyPr>
            <a:normAutofit fontScale="90000"/>
          </a:bodyPr>
          <a:lstStyle/>
          <a:p>
            <a:pPr algn="l"/>
            <a:r>
              <a:rPr lang="en-US" sz="4000" dirty="0">
                <a:solidFill>
                  <a:schemeClr val="bg1"/>
                </a:solidFill>
                <a:latin typeface="Montserrat"/>
              </a:rPr>
              <a:t>Career Exploration</a:t>
            </a:r>
            <a:endParaRPr lang="en-US" sz="4000" dirty="0">
              <a:solidFill>
                <a:schemeClr val="bg1"/>
              </a:solidFill>
            </a:endParaRPr>
          </a:p>
        </p:txBody>
      </p:sp>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4"/>
          <a:stretch>
            <a:fillRect/>
          </a:stretch>
        </p:blipFill>
        <p:spPr>
          <a:xfrm>
            <a:off x="100885" y="160991"/>
            <a:ext cx="985793" cy="761749"/>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5"/>
          <a:stretch>
            <a:fillRect/>
          </a:stretch>
        </p:blipFill>
        <p:spPr>
          <a:xfrm>
            <a:off x="252255" y="6085416"/>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1285240" y="36256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1">
            <a:extLst>
              <a:ext uri="{FF2B5EF4-FFF2-40B4-BE49-F238E27FC236}">
                <a16:creationId xmlns:a16="http://schemas.microsoft.com/office/drawing/2014/main" id="{2F7F2B12-6BCB-D2D5-D9B9-9EAC571E2534}"/>
              </a:ext>
            </a:extLst>
          </p:cNvPr>
          <p:cNvSpPr>
            <a:spLocks noChangeArrowheads="1"/>
          </p:cNvSpPr>
          <p:nvPr/>
        </p:nvSpPr>
        <p:spPr bwMode="auto">
          <a:xfrm>
            <a:off x="1472808" y="3302514"/>
            <a:ext cx="100855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5" name="Rounded Rectangle 14">
            <a:extLst>
              <a:ext uri="{FF2B5EF4-FFF2-40B4-BE49-F238E27FC236}">
                <a16:creationId xmlns:a16="http://schemas.microsoft.com/office/drawing/2014/main" id="{15CEDB2D-8DF5-6B94-1C47-CF16E08D6674}"/>
              </a:ext>
            </a:extLst>
          </p:cNvPr>
          <p:cNvSpPr/>
          <p:nvPr/>
        </p:nvSpPr>
        <p:spPr>
          <a:xfrm>
            <a:off x="3143745" y="3638920"/>
            <a:ext cx="6213540" cy="1080253"/>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b="1">
                <a:solidFill>
                  <a:srgbClr val="ED1C24"/>
                </a:solidFill>
                <a:latin typeface="Montserrat" pitchFamily="2" charset="77"/>
              </a:rPr>
              <a:t>Construction engineers and technicians </a:t>
            </a:r>
            <a:r>
              <a:rPr lang="en-US">
                <a:solidFill>
                  <a:srgbClr val="2E3192"/>
                </a:solidFill>
                <a:latin typeface="Montserrat" pitchFamily="2" charset="77"/>
              </a:rPr>
              <a:t>measure materials carefully so buildings and structures are aligned and safe. </a:t>
            </a:r>
          </a:p>
        </p:txBody>
      </p:sp>
      <p:sp>
        <p:nvSpPr>
          <p:cNvPr id="18" name="Rounded Rectangle 17">
            <a:extLst>
              <a:ext uri="{FF2B5EF4-FFF2-40B4-BE49-F238E27FC236}">
                <a16:creationId xmlns:a16="http://schemas.microsoft.com/office/drawing/2014/main" id="{BEA5331F-C61F-6C61-5427-212D905A663A}"/>
              </a:ext>
            </a:extLst>
          </p:cNvPr>
          <p:cNvSpPr/>
          <p:nvPr/>
        </p:nvSpPr>
        <p:spPr>
          <a:xfrm>
            <a:off x="3143745" y="2343462"/>
            <a:ext cx="6195611" cy="1060870"/>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b="1">
                <a:solidFill>
                  <a:srgbClr val="ED1C24"/>
                </a:solidFill>
                <a:latin typeface="Montserrat" pitchFamily="2" charset="77"/>
              </a:rPr>
              <a:t>Quality control technicians </a:t>
            </a:r>
            <a:r>
              <a:rPr lang="en-US">
                <a:solidFill>
                  <a:srgbClr val="2E3192"/>
                </a:solidFill>
                <a:latin typeface="Montserrat" pitchFamily="2" charset="77"/>
              </a:rPr>
              <a:t>inspect parts using tools such as calipers and gauges to confirm that products meet specifications. </a:t>
            </a:r>
          </a:p>
        </p:txBody>
      </p:sp>
      <p:sp>
        <p:nvSpPr>
          <p:cNvPr id="19" name="Rounded Rectangle 18">
            <a:extLst>
              <a:ext uri="{FF2B5EF4-FFF2-40B4-BE49-F238E27FC236}">
                <a16:creationId xmlns:a16="http://schemas.microsoft.com/office/drawing/2014/main" id="{CB7F7CBB-AB9C-7050-CEF0-39DE6FA5DA99}"/>
              </a:ext>
            </a:extLst>
          </p:cNvPr>
          <p:cNvSpPr/>
          <p:nvPr/>
        </p:nvSpPr>
        <p:spPr>
          <a:xfrm>
            <a:off x="3143745" y="1031876"/>
            <a:ext cx="6195612" cy="1053688"/>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b="1">
                <a:solidFill>
                  <a:srgbClr val="ED1C24"/>
                </a:solidFill>
                <a:latin typeface="Montserrat" pitchFamily="2" charset="77"/>
              </a:rPr>
              <a:t>Manufacturing engineers </a:t>
            </a:r>
            <a:r>
              <a:rPr lang="en-US">
                <a:solidFill>
                  <a:srgbClr val="2E3192"/>
                </a:solidFill>
                <a:latin typeface="Montserrat" pitchFamily="2" charset="77"/>
              </a:rPr>
              <a:t>use precise measurement tools to ensure that parts are made to the correct size and shape. </a:t>
            </a:r>
          </a:p>
        </p:txBody>
      </p:sp>
      <p:sp>
        <p:nvSpPr>
          <p:cNvPr id="20" name="5-Point Star 19">
            <a:extLst>
              <a:ext uri="{FF2B5EF4-FFF2-40B4-BE49-F238E27FC236}">
                <a16:creationId xmlns:a16="http://schemas.microsoft.com/office/drawing/2014/main" id="{B1FAA88C-8E79-CCA1-CE14-2A7BABD841A2}"/>
              </a:ext>
            </a:extLst>
          </p:cNvPr>
          <p:cNvSpPr/>
          <p:nvPr/>
        </p:nvSpPr>
        <p:spPr>
          <a:xfrm>
            <a:off x="8319274" y="55108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21" name="Straight Connector 20">
            <a:extLst>
              <a:ext uri="{FF2B5EF4-FFF2-40B4-BE49-F238E27FC236}">
                <a16:creationId xmlns:a16="http://schemas.microsoft.com/office/drawing/2014/main" id="{C49B8254-D417-3A48-1FE9-B8E3922DBF27}"/>
              </a:ext>
            </a:extLst>
          </p:cNvPr>
          <p:cNvCxnSpPr>
            <a:cxnSpLocks/>
          </p:cNvCxnSpPr>
          <p:nvPr/>
        </p:nvCxnSpPr>
        <p:spPr>
          <a:xfrm flipV="1">
            <a:off x="3372157" y="718087"/>
            <a:ext cx="4929717" cy="3665"/>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5" name="Rounded Rectangle 4">
            <a:extLst>
              <a:ext uri="{FF2B5EF4-FFF2-40B4-BE49-F238E27FC236}">
                <a16:creationId xmlns:a16="http://schemas.microsoft.com/office/drawing/2014/main" id="{7AB7185F-1D2B-3256-6631-D9D41A1DEE66}"/>
              </a:ext>
            </a:extLst>
          </p:cNvPr>
          <p:cNvSpPr/>
          <p:nvPr/>
        </p:nvSpPr>
        <p:spPr>
          <a:xfrm>
            <a:off x="3143745" y="4901137"/>
            <a:ext cx="6213540" cy="1080253"/>
          </a:xfrm>
          <a:prstGeom prst="roundRect">
            <a:avLst/>
          </a:prstGeom>
          <a:solidFill>
            <a:schemeClr val="bg1"/>
          </a:solid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b="1">
                <a:solidFill>
                  <a:srgbClr val="ED1C24"/>
                </a:solidFill>
                <a:latin typeface="Montserrat" pitchFamily="2" charset="77"/>
              </a:rPr>
              <a:t>CNC Machine Operators </a:t>
            </a:r>
            <a:r>
              <a:rPr lang="en-US">
                <a:solidFill>
                  <a:srgbClr val="2E3192"/>
                </a:solidFill>
                <a:latin typeface="Montserrat" pitchFamily="2" charset="77"/>
              </a:rPr>
              <a:t>use computer-controlled machines to make precise parts and check that the finished pieces match the plan </a:t>
            </a:r>
          </a:p>
        </p:txBody>
      </p:sp>
      <p:pic>
        <p:nvPicPr>
          <p:cNvPr id="9" name="Picture 8">
            <a:extLst>
              <a:ext uri="{FF2B5EF4-FFF2-40B4-BE49-F238E27FC236}">
                <a16:creationId xmlns:a16="http://schemas.microsoft.com/office/drawing/2014/main" id="{31B8DB71-ADC6-1AD2-C93A-C74F8262D01C}"/>
              </a:ext>
            </a:extLst>
          </p:cNvPr>
          <p:cNvPicPr>
            <a:picLocks noChangeAspect="1"/>
          </p:cNvPicPr>
          <p:nvPr/>
        </p:nvPicPr>
        <p:blipFill>
          <a:blip r:embed="rId6"/>
          <a:srcRect l="73595" t="3684" b="57223"/>
          <a:stretch>
            <a:fillRect/>
          </a:stretch>
        </p:blipFill>
        <p:spPr>
          <a:xfrm>
            <a:off x="1739358" y="3503384"/>
            <a:ext cx="1585064" cy="1320040"/>
          </a:xfrm>
          <a:prstGeom prst="rect">
            <a:avLst/>
          </a:prstGeom>
        </p:spPr>
      </p:pic>
      <p:pic>
        <p:nvPicPr>
          <p:cNvPr id="16" name="Picture 15">
            <a:extLst>
              <a:ext uri="{FF2B5EF4-FFF2-40B4-BE49-F238E27FC236}">
                <a16:creationId xmlns:a16="http://schemas.microsoft.com/office/drawing/2014/main" id="{733A9177-17E2-70E1-168B-FCBDD768624D}"/>
              </a:ext>
            </a:extLst>
          </p:cNvPr>
          <p:cNvPicPr>
            <a:picLocks noChangeAspect="1"/>
          </p:cNvPicPr>
          <p:nvPr/>
        </p:nvPicPr>
        <p:blipFill>
          <a:blip r:embed="rId6"/>
          <a:srcRect l="49465" t="1978" r="26623" b="55325"/>
          <a:stretch>
            <a:fillRect/>
          </a:stretch>
        </p:blipFill>
        <p:spPr>
          <a:xfrm>
            <a:off x="2032786" y="4822382"/>
            <a:ext cx="1365551" cy="1371600"/>
          </a:xfrm>
          <a:prstGeom prst="rect">
            <a:avLst/>
          </a:prstGeom>
        </p:spPr>
      </p:pic>
      <p:pic>
        <p:nvPicPr>
          <p:cNvPr id="22" name="Picture 21">
            <a:extLst>
              <a:ext uri="{FF2B5EF4-FFF2-40B4-BE49-F238E27FC236}">
                <a16:creationId xmlns:a16="http://schemas.microsoft.com/office/drawing/2014/main" id="{73792D77-A311-7BFF-9CC1-CCC5D68BB924}"/>
              </a:ext>
            </a:extLst>
          </p:cNvPr>
          <p:cNvPicPr>
            <a:picLocks noChangeAspect="1"/>
          </p:cNvPicPr>
          <p:nvPr/>
        </p:nvPicPr>
        <p:blipFill>
          <a:blip r:embed="rId6"/>
          <a:srcRect l="22900" t="2731" r="50694" b="55782"/>
          <a:stretch>
            <a:fillRect/>
          </a:stretch>
        </p:blipFill>
        <p:spPr>
          <a:xfrm>
            <a:off x="1833364" y="2131159"/>
            <a:ext cx="1489914" cy="1316736"/>
          </a:xfrm>
          <a:prstGeom prst="rect">
            <a:avLst/>
          </a:prstGeom>
        </p:spPr>
      </p:pic>
      <p:pic>
        <p:nvPicPr>
          <p:cNvPr id="23" name="Picture 22">
            <a:extLst>
              <a:ext uri="{FF2B5EF4-FFF2-40B4-BE49-F238E27FC236}">
                <a16:creationId xmlns:a16="http://schemas.microsoft.com/office/drawing/2014/main" id="{E8C946BE-D608-CB14-1963-439F0964E833}"/>
              </a:ext>
            </a:extLst>
          </p:cNvPr>
          <p:cNvPicPr>
            <a:picLocks noChangeAspect="1"/>
          </p:cNvPicPr>
          <p:nvPr/>
        </p:nvPicPr>
        <p:blipFill>
          <a:blip r:embed="rId6"/>
          <a:srcRect r="75874" b="54065"/>
          <a:stretch>
            <a:fillRect/>
          </a:stretch>
        </p:blipFill>
        <p:spPr>
          <a:xfrm>
            <a:off x="1954267" y="821908"/>
            <a:ext cx="1366091" cy="1463040"/>
          </a:xfrm>
          <a:prstGeom prst="rect">
            <a:avLst/>
          </a:prstGeom>
        </p:spPr>
      </p:pic>
    </p:spTree>
    <p:extLst>
      <p:ext uri="{BB962C8B-B14F-4D97-AF65-F5344CB8AC3E}">
        <p14:creationId xmlns:p14="http://schemas.microsoft.com/office/powerpoint/2010/main" val="505187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Props1.xml><?xml version="1.0" encoding="utf-8"?>
<ds:datastoreItem xmlns:ds="http://schemas.openxmlformats.org/officeDocument/2006/customXml" ds:itemID="{99CBF920-68B8-4000-978D-B63ED842DB41}">
  <ds:schemaRefs>
    <ds:schemaRef ds:uri="http://schemas.microsoft.com/sharepoint/v3/contenttype/forms"/>
  </ds:schemaRefs>
</ds:datastoreItem>
</file>

<file path=customXml/itemProps2.xml><?xml version="1.0" encoding="utf-8"?>
<ds:datastoreItem xmlns:ds="http://schemas.openxmlformats.org/officeDocument/2006/customXml" ds:itemID="{43950FA4-0B16-4F55-979C-A300E795E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d1321-5d91-4f7a-ae77-7a79f5a80889"/>
    <ds:schemaRef ds:uri="3de6ef40-c28e-4c33-ad84-c9037c327c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AB8A5B-6605-4F13-B144-3F83376A8991}">
  <ds:schemaRefs>
    <ds:schemaRef ds:uri="http://purl.org/dc/elements/1.1/"/>
    <ds:schemaRef ds:uri="3de6ef40-c28e-4c33-ad84-c9037c327c85"/>
    <ds:schemaRef ds:uri="http://www.w3.org/XML/1998/namespace"/>
    <ds:schemaRef ds:uri="http://schemas.microsoft.com/office/2006/documentManagement/types"/>
    <ds:schemaRef ds:uri="1f6d1321-5d91-4f7a-ae77-7a79f5a80889"/>
    <ds:schemaRef ds:uri="http://purl.org/dc/terms/"/>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20428</TotalTime>
  <Words>1448</Words>
  <Application>Microsoft Macintosh PowerPoint</Application>
  <PresentationFormat>Widescreen</PresentationFormat>
  <Paragraphs>162</Paragraphs>
  <Slides>14</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Aptos</vt:lpstr>
      <vt:lpstr>Arial</vt:lpstr>
      <vt:lpstr>Calibri</vt:lpstr>
      <vt:lpstr>Montserrat</vt:lpstr>
      <vt:lpstr>Segoe UI</vt:lpstr>
      <vt:lpstr>Wingdings</vt:lpstr>
      <vt:lpstr>Office Theme</vt:lpstr>
      <vt:lpstr>PowerPoint Presentation</vt:lpstr>
      <vt:lpstr>Tools of the Trade</vt:lpstr>
      <vt:lpstr>PowerPoint Presentation</vt:lpstr>
      <vt:lpstr>  </vt:lpstr>
      <vt:lpstr>PowerPoint Presentation</vt:lpstr>
      <vt:lpstr>Step 1</vt:lpstr>
      <vt:lpstr>Step 2</vt:lpstr>
      <vt:lpstr>Step 3</vt:lpstr>
      <vt:lpstr>Step 4</vt:lpstr>
      <vt:lpstr>Step 5</vt:lpstr>
      <vt:lpstr>Step 6</vt:lpstr>
      <vt:lpstr>You just explored manufacturing measuring tools!</vt:lpstr>
      <vt:lpstr>  </vt:lpstr>
      <vt:lpstr>Career Exploration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Shelby Bledsoe</cp:lastModifiedBy>
  <cp:revision>9</cp:revision>
  <dcterms:created xsi:type="dcterms:W3CDTF">2013-01-27T09:14:16Z</dcterms:created>
  <dcterms:modified xsi:type="dcterms:W3CDTF">2026-08-05T15:22:32Z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