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B27_FA40FC59.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84" r:id="rId5"/>
    <p:sldId id="6928" r:id="rId6"/>
    <p:sldId id="280" r:id="rId7"/>
    <p:sldId id="6950" r:id="rId8"/>
    <p:sldId id="6951" r:id="rId9"/>
    <p:sldId id="6952" r:id="rId10"/>
    <p:sldId id="6953" r:id="rId11"/>
    <p:sldId id="6954" r:id="rId12"/>
    <p:sldId id="6955" r:id="rId13"/>
    <p:sldId id="6956" r:id="rId14"/>
    <p:sldId id="6957" r:id="rId15"/>
    <p:sldId id="6958" r:id="rId16"/>
    <p:sldId id="6959" r:id="rId17"/>
    <p:sldId id="267" r:id="rId18"/>
    <p:sldId id="6960" r:id="rId19"/>
    <p:sldId id="696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2FB42F-2274-92CD-F420-0A62136D4524}" name="Greg Hayworth" initials="GH" userId="S::ghayworth@iacmi.org::8846272e-25c9-4d46-ad77-f9a6c46feec6" providerId="AD"/>
  <p188:author id="{9497A0E3-D5DD-C8DA-71ED-E7EAA1092841}" name="Crystal Bentley" initials="CB" userId="S::cbentley@iacmi.org::bb9e5ed0-0fac-4efc-b5ed-e1831b331c9b" providerId="AD"/>
  <p188:author id="{0C4A23ED-4D39-C8C9-FFC9-5152586F60A0}" name="Tabitha Harmon" initials="TH" userId="S::tharmon@iacmi.org::89a75948-cf51-4a65-9fa9-72397292bb2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766787-7D4C-1108-6E8C-2AE186D80EB5}" v="15" dt="2026-08-11T12:50:12.771"/>
    <p1510:client id="{42D60AE5-548B-4D89-B564-3E062F0313D1}" v="2" dt="2026-08-11T12:59:50.274"/>
    <p1510:client id="{B26CC8DB-B535-02A2-95E5-5BAE53BF05D0}" v="1" dt="2026-08-12T13:32:06.6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25"/>
    <p:restoredTop sz="63767"/>
  </p:normalViewPr>
  <p:slideViewPr>
    <p:cSldViewPr snapToGrid="0">
      <p:cViewPr varScale="1">
        <p:scale>
          <a:sx n="78" d="100"/>
          <a:sy n="78" d="100"/>
        </p:scale>
        <p:origin x="1336"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42D60AE5-548B-4D89-B564-3E062F0313D1}"/>
    <pc:docChg chg="mod">
      <pc:chgData name="" userId="" providerId="" clId="Web-{42D60AE5-548B-4D89-B564-3E062F0313D1}" dt="2026-08-11T12:59:50.274" v="0"/>
      <pc:docMkLst>
        <pc:docMk/>
      </pc:docMkLst>
    </pc:docChg>
  </pc:docChgLst>
  <pc:docChgLst>
    <pc:chgData name="Shelby Bledsoe" userId="c9738545-4c56-4193-a6fa-33fe679ebc37" providerId="ADAL" clId="{D1069CD9-D04A-50C0-9BB8-0A004E678B39}"/>
    <pc:docChg chg="undo custSel modSld">
      <pc:chgData name="Shelby Bledsoe" userId="c9738545-4c56-4193-a6fa-33fe679ebc37" providerId="ADAL" clId="{D1069CD9-D04A-50C0-9BB8-0A004E678B39}" dt="2026-08-05T16:12:58.897" v="373" actId="478"/>
      <pc:docMkLst>
        <pc:docMk/>
      </pc:docMkLst>
      <pc:sldChg chg="addSp delSp modSp mod">
        <pc:chgData name="Shelby Bledsoe" userId="c9738545-4c56-4193-a6fa-33fe679ebc37" providerId="ADAL" clId="{D1069CD9-D04A-50C0-9BB8-0A004E678B39}" dt="2026-08-05T16:12:54.080" v="372" actId="1076"/>
        <pc:sldMkLst>
          <pc:docMk/>
          <pc:sldMk cId="0" sldId="267"/>
        </pc:sldMkLst>
        <pc:spChg chg="mod">
          <ac:chgData name="Shelby Bledsoe" userId="c9738545-4c56-4193-a6fa-33fe679ebc37" providerId="ADAL" clId="{D1069CD9-D04A-50C0-9BB8-0A004E678B39}" dt="2026-08-05T16:11:41.971" v="338" actId="122"/>
          <ac:spMkLst>
            <pc:docMk/>
            <pc:sldMk cId="0" sldId="267"/>
            <ac:spMk id="2" creationId="{00000000-0000-0000-0000-000000000000}"/>
          </ac:spMkLst>
        </pc:spChg>
        <pc:spChg chg="mod">
          <ac:chgData name="Shelby Bledsoe" userId="c9738545-4c56-4193-a6fa-33fe679ebc37" providerId="ADAL" clId="{D1069CD9-D04A-50C0-9BB8-0A004E678B39}" dt="2026-08-05T16:11:59.864" v="349" actId="14100"/>
          <ac:spMkLst>
            <pc:docMk/>
            <pc:sldMk cId="0" sldId="267"/>
            <ac:spMk id="10" creationId="{12BEE624-251B-D34A-F736-CF806E28868D}"/>
          </ac:spMkLst>
        </pc:spChg>
        <pc:picChg chg="add mod">
          <ac:chgData name="Shelby Bledsoe" userId="c9738545-4c56-4193-a6fa-33fe679ebc37" providerId="ADAL" clId="{D1069CD9-D04A-50C0-9BB8-0A004E678B39}" dt="2026-08-05T16:12:54.080" v="372" actId="1076"/>
          <ac:picMkLst>
            <pc:docMk/>
            <pc:sldMk cId="0" sldId="267"/>
            <ac:picMk id="3" creationId="{82A969E2-0F0C-EB7A-5DE0-D8F1CA8AB1E4}"/>
          </ac:picMkLst>
        </pc:picChg>
        <pc:picChg chg="mod modCrop">
          <ac:chgData name="Shelby Bledsoe" userId="c9738545-4c56-4193-a6fa-33fe679ebc37" providerId="ADAL" clId="{D1069CD9-D04A-50C0-9BB8-0A004E678B39}" dt="2026-08-05T16:11:58.008" v="348" actId="1076"/>
          <ac:picMkLst>
            <pc:docMk/>
            <pc:sldMk cId="0" sldId="267"/>
            <ac:picMk id="8" creationId="{CA0CDA20-B9C6-2088-24E0-CB5D47FB60C3}"/>
          </ac:picMkLst>
        </pc:picChg>
      </pc:sldChg>
      <pc:sldChg chg="modSp mod">
        <pc:chgData name="Shelby Bledsoe" userId="c9738545-4c56-4193-a6fa-33fe679ebc37" providerId="ADAL" clId="{D1069CD9-D04A-50C0-9BB8-0A004E678B39}" dt="2026-08-05T16:02:31.967" v="54" actId="33524"/>
        <pc:sldMkLst>
          <pc:docMk/>
          <pc:sldMk cId="2045947811" sldId="280"/>
        </pc:sldMkLst>
        <pc:spChg chg="mod">
          <ac:chgData name="Shelby Bledsoe" userId="c9738545-4c56-4193-a6fa-33fe679ebc37" providerId="ADAL" clId="{D1069CD9-D04A-50C0-9BB8-0A004E678B39}" dt="2026-08-05T16:02:31.967" v="54" actId="33524"/>
          <ac:spMkLst>
            <pc:docMk/>
            <pc:sldMk cId="2045947811" sldId="280"/>
            <ac:spMk id="13" creationId="{97D18CCB-1D80-A3BA-5018-953D2E23B920}"/>
          </ac:spMkLst>
        </pc:spChg>
        <pc:spChg chg="mod">
          <ac:chgData name="Shelby Bledsoe" userId="c9738545-4c56-4193-a6fa-33fe679ebc37" providerId="ADAL" clId="{D1069CD9-D04A-50C0-9BB8-0A004E678B39}" dt="2026-08-05T16:02:22.638" v="53" actId="207"/>
          <ac:spMkLst>
            <pc:docMk/>
            <pc:sldMk cId="2045947811" sldId="280"/>
            <ac:spMk id="22" creationId="{D4DA3872-975D-0BC3-E3F3-B6383A5C14A5}"/>
          </ac:spMkLst>
        </pc:spChg>
      </pc:sldChg>
      <pc:sldChg chg="modSp mod">
        <pc:chgData name="Shelby Bledsoe" userId="c9738545-4c56-4193-a6fa-33fe679ebc37" providerId="ADAL" clId="{D1069CD9-D04A-50C0-9BB8-0A004E678B39}" dt="2026-08-05T16:01:43.502" v="23" actId="404"/>
        <pc:sldMkLst>
          <pc:docMk/>
          <pc:sldMk cId="2783090172" sldId="284"/>
        </pc:sldMkLst>
        <pc:spChg chg="mod">
          <ac:chgData name="Shelby Bledsoe" userId="c9738545-4c56-4193-a6fa-33fe679ebc37" providerId="ADAL" clId="{D1069CD9-D04A-50C0-9BB8-0A004E678B39}" dt="2026-08-05T16:01:43.502" v="23" actId="404"/>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5T16:02:17.692" v="52" actId="1076"/>
        <pc:sldMkLst>
          <pc:docMk/>
          <pc:sldMk cId="2960108082" sldId="6928"/>
        </pc:sldMkLst>
        <pc:picChg chg="mod">
          <ac:chgData name="Shelby Bledsoe" userId="c9738545-4c56-4193-a6fa-33fe679ebc37" providerId="ADAL" clId="{D1069CD9-D04A-50C0-9BB8-0A004E678B39}" dt="2026-08-05T16:02:17.692" v="52" actId="1076"/>
          <ac:picMkLst>
            <pc:docMk/>
            <pc:sldMk cId="2960108082" sldId="6928"/>
            <ac:picMk id="4" creationId="{72412961-A248-E4BA-2F0C-6B207FF215F7}"/>
          </ac:picMkLst>
        </pc:picChg>
        <pc:picChg chg="add mod">
          <ac:chgData name="Shelby Bledsoe" userId="c9738545-4c56-4193-a6fa-33fe679ebc37" providerId="ADAL" clId="{D1069CD9-D04A-50C0-9BB8-0A004E678B39}" dt="2026-08-05T16:02:15.830" v="51" actId="1076"/>
          <ac:picMkLst>
            <pc:docMk/>
            <pc:sldMk cId="2960108082" sldId="6928"/>
            <ac:picMk id="9" creationId="{90BD2DF1-5AE6-F050-5DDF-A1823C1C3A5D}"/>
          </ac:picMkLst>
        </pc:picChg>
      </pc:sldChg>
      <pc:sldChg chg="delSp modSp mod setBg">
        <pc:chgData name="Shelby Bledsoe" userId="c9738545-4c56-4193-a6fa-33fe679ebc37" providerId="ADAL" clId="{D1069CD9-D04A-50C0-9BB8-0A004E678B39}" dt="2026-08-05T16:05:04.267" v="107" actId="1076"/>
        <pc:sldMkLst>
          <pc:docMk/>
          <pc:sldMk cId="341161767" sldId="6950"/>
        </pc:sldMkLst>
        <pc:spChg chg="mod">
          <ac:chgData name="Shelby Bledsoe" userId="c9738545-4c56-4193-a6fa-33fe679ebc37" providerId="ADAL" clId="{D1069CD9-D04A-50C0-9BB8-0A004E678B39}" dt="2026-08-05T16:04:26.373" v="97" actId="1076"/>
          <ac:spMkLst>
            <pc:docMk/>
            <pc:sldMk cId="341161767" sldId="6950"/>
            <ac:spMk id="6" creationId="{E077F1BB-1D7E-37B8-6E4F-AF0C66DFF35B}"/>
          </ac:spMkLst>
        </pc:spChg>
        <pc:spChg chg="mod">
          <ac:chgData name="Shelby Bledsoe" userId="c9738545-4c56-4193-a6fa-33fe679ebc37" providerId="ADAL" clId="{D1069CD9-D04A-50C0-9BB8-0A004E678B39}" dt="2026-08-05T16:04:26.373" v="97" actId="1076"/>
          <ac:spMkLst>
            <pc:docMk/>
            <pc:sldMk cId="341161767" sldId="6950"/>
            <ac:spMk id="9" creationId="{F29FAB7E-044C-F58D-522A-22B9D96BDB16}"/>
          </ac:spMkLst>
        </pc:spChg>
        <pc:spChg chg="mod">
          <ac:chgData name="Shelby Bledsoe" userId="c9738545-4c56-4193-a6fa-33fe679ebc37" providerId="ADAL" clId="{D1069CD9-D04A-50C0-9BB8-0A004E678B39}" dt="2026-08-05T16:05:04.267" v="107" actId="1076"/>
          <ac:spMkLst>
            <pc:docMk/>
            <pc:sldMk cId="341161767" sldId="6950"/>
            <ac:spMk id="93" creationId="{4E966763-D2C8-D64C-8395-BFD0492267B1}"/>
          </ac:spMkLst>
        </pc:spChg>
        <pc:spChg chg="mod">
          <ac:chgData name="Shelby Bledsoe" userId="c9738545-4c56-4193-a6fa-33fe679ebc37" providerId="ADAL" clId="{D1069CD9-D04A-50C0-9BB8-0A004E678B39}" dt="2026-08-05T16:05:04.267" v="107" actId="1076"/>
          <ac:spMkLst>
            <pc:docMk/>
            <pc:sldMk cId="341161767" sldId="6950"/>
            <ac:spMk id="94" creationId="{77B3082D-A1B5-29FF-27A7-43D60BE12185}"/>
          </ac:spMkLst>
        </pc:spChg>
        <pc:spChg chg="mod">
          <ac:chgData name="Shelby Bledsoe" userId="c9738545-4c56-4193-a6fa-33fe679ebc37" providerId="ADAL" clId="{D1069CD9-D04A-50C0-9BB8-0A004E678B39}" dt="2026-08-05T16:05:04.267" v="107" actId="1076"/>
          <ac:spMkLst>
            <pc:docMk/>
            <pc:sldMk cId="341161767" sldId="6950"/>
            <ac:spMk id="96" creationId="{4E632F49-0F8A-7AE1-B66B-82F6B6563F53}"/>
          </ac:spMkLst>
        </pc:spChg>
        <pc:spChg chg="mod">
          <ac:chgData name="Shelby Bledsoe" userId="c9738545-4c56-4193-a6fa-33fe679ebc37" providerId="ADAL" clId="{D1069CD9-D04A-50C0-9BB8-0A004E678B39}" dt="2026-08-05T16:05:04.267" v="107" actId="1076"/>
          <ac:spMkLst>
            <pc:docMk/>
            <pc:sldMk cId="341161767" sldId="6950"/>
            <ac:spMk id="97" creationId="{A83B301E-F196-A1F1-324A-652ADAC1D8B4}"/>
          </ac:spMkLst>
        </pc:spChg>
        <pc:spChg chg="mod">
          <ac:chgData name="Shelby Bledsoe" userId="c9738545-4c56-4193-a6fa-33fe679ebc37" providerId="ADAL" clId="{D1069CD9-D04A-50C0-9BB8-0A004E678B39}" dt="2026-08-05T16:05:04.267" v="107" actId="1076"/>
          <ac:spMkLst>
            <pc:docMk/>
            <pc:sldMk cId="341161767" sldId="6950"/>
            <ac:spMk id="99" creationId="{F1F7701E-34CA-2977-74DF-0E4FA3CAD442}"/>
          </ac:spMkLst>
        </pc:spChg>
        <pc:spChg chg="mod">
          <ac:chgData name="Shelby Bledsoe" userId="c9738545-4c56-4193-a6fa-33fe679ebc37" providerId="ADAL" clId="{D1069CD9-D04A-50C0-9BB8-0A004E678B39}" dt="2026-08-05T16:05:04.267" v="107" actId="1076"/>
          <ac:spMkLst>
            <pc:docMk/>
            <pc:sldMk cId="341161767" sldId="6950"/>
            <ac:spMk id="100" creationId="{9067A55A-3B90-7CF1-9E30-457FF0E54D89}"/>
          </ac:spMkLst>
        </pc:spChg>
        <pc:spChg chg="mod">
          <ac:chgData name="Shelby Bledsoe" userId="c9738545-4c56-4193-a6fa-33fe679ebc37" providerId="ADAL" clId="{D1069CD9-D04A-50C0-9BB8-0A004E678B39}" dt="2026-08-05T16:05:04.267" v="107" actId="1076"/>
          <ac:spMkLst>
            <pc:docMk/>
            <pc:sldMk cId="341161767" sldId="6950"/>
            <ac:spMk id="102" creationId="{2EFA7AFB-EEBF-105C-FEBC-01C59A342271}"/>
          </ac:spMkLst>
        </pc:spChg>
        <pc:spChg chg="mod">
          <ac:chgData name="Shelby Bledsoe" userId="c9738545-4c56-4193-a6fa-33fe679ebc37" providerId="ADAL" clId="{D1069CD9-D04A-50C0-9BB8-0A004E678B39}" dt="2026-08-05T16:05:04.267" v="107" actId="1076"/>
          <ac:spMkLst>
            <pc:docMk/>
            <pc:sldMk cId="341161767" sldId="6950"/>
            <ac:spMk id="103" creationId="{90D9E582-95F5-4131-D25C-2B056DA0C37D}"/>
          </ac:spMkLst>
        </pc:spChg>
        <pc:spChg chg="mod">
          <ac:chgData name="Shelby Bledsoe" userId="c9738545-4c56-4193-a6fa-33fe679ebc37" providerId="ADAL" clId="{D1069CD9-D04A-50C0-9BB8-0A004E678B39}" dt="2026-08-05T16:04:38.701" v="100" actId="1076"/>
          <ac:spMkLst>
            <pc:docMk/>
            <pc:sldMk cId="341161767" sldId="6950"/>
            <ac:spMk id="119" creationId="{4383A45F-756A-990E-D529-3B0A9464C01A}"/>
          </ac:spMkLst>
        </pc:spChg>
        <pc:spChg chg="mod">
          <ac:chgData name="Shelby Bledsoe" userId="c9738545-4c56-4193-a6fa-33fe679ebc37" providerId="ADAL" clId="{D1069CD9-D04A-50C0-9BB8-0A004E678B39}" dt="2026-08-05T16:04:45.235" v="103" actId="1076"/>
          <ac:spMkLst>
            <pc:docMk/>
            <pc:sldMk cId="341161767" sldId="6950"/>
            <ac:spMk id="120" creationId="{1D6B5A43-6394-AE4C-F121-1168DECA9D5B}"/>
          </ac:spMkLst>
        </pc:spChg>
        <pc:spChg chg="mod">
          <ac:chgData name="Shelby Bledsoe" userId="c9738545-4c56-4193-a6fa-33fe679ebc37" providerId="ADAL" clId="{D1069CD9-D04A-50C0-9BB8-0A004E678B39}" dt="2026-08-05T16:04:48.883" v="104" actId="1076"/>
          <ac:spMkLst>
            <pc:docMk/>
            <pc:sldMk cId="341161767" sldId="6950"/>
            <ac:spMk id="121" creationId="{73BB3479-912C-15C7-F1F1-4AEFEE5AB800}"/>
          </ac:spMkLst>
        </pc:spChg>
        <pc:spChg chg="mod">
          <ac:chgData name="Shelby Bledsoe" userId="c9738545-4c56-4193-a6fa-33fe679ebc37" providerId="ADAL" clId="{D1069CD9-D04A-50C0-9BB8-0A004E678B39}" dt="2026-08-05T16:04:52.658" v="105" actId="1076"/>
          <ac:spMkLst>
            <pc:docMk/>
            <pc:sldMk cId="341161767" sldId="6950"/>
            <ac:spMk id="122" creationId="{F915D945-81D7-0A9E-05BE-581B06D50A5E}"/>
          </ac:spMkLst>
        </pc:spChg>
        <pc:picChg chg="mod">
          <ac:chgData name="Shelby Bledsoe" userId="c9738545-4c56-4193-a6fa-33fe679ebc37" providerId="ADAL" clId="{D1069CD9-D04A-50C0-9BB8-0A004E678B39}" dt="2026-08-05T16:04:28.207" v="98" actId="1076"/>
          <ac:picMkLst>
            <pc:docMk/>
            <pc:sldMk cId="341161767" sldId="6950"/>
            <ac:picMk id="10" creationId="{E34AE92A-06A9-1475-56DC-69B6F354AB86}"/>
          </ac:picMkLst>
        </pc:picChg>
        <pc:cxnChg chg="mod">
          <ac:chgData name="Shelby Bledsoe" userId="c9738545-4c56-4193-a6fa-33fe679ebc37" providerId="ADAL" clId="{D1069CD9-D04A-50C0-9BB8-0A004E678B39}" dt="2026-08-05T16:04:26.373" v="97" actId="1076"/>
          <ac:cxnSpMkLst>
            <pc:docMk/>
            <pc:sldMk cId="341161767" sldId="6950"/>
            <ac:cxnSpMk id="7" creationId="{23787C28-9DAC-6A2D-1103-C4DC347AFBCD}"/>
          </ac:cxnSpMkLst>
        </pc:cxnChg>
      </pc:sldChg>
      <pc:sldChg chg="delSp modSp mod setBg">
        <pc:chgData name="Shelby Bledsoe" userId="c9738545-4c56-4193-a6fa-33fe679ebc37" providerId="ADAL" clId="{D1069CD9-D04A-50C0-9BB8-0A004E678B39}" dt="2026-08-05T16:06:24.009" v="137" actId="1076"/>
        <pc:sldMkLst>
          <pc:docMk/>
          <pc:sldMk cId="4198562905" sldId="6951"/>
        </pc:sldMkLst>
        <pc:spChg chg="mod">
          <ac:chgData name="Shelby Bledsoe" userId="c9738545-4c56-4193-a6fa-33fe679ebc37" providerId="ADAL" clId="{D1069CD9-D04A-50C0-9BB8-0A004E678B39}" dt="2026-08-05T16:05:49.026" v="123" actId="1076"/>
          <ac:spMkLst>
            <pc:docMk/>
            <pc:sldMk cId="4198562905" sldId="6951"/>
            <ac:spMk id="5" creationId="{591461BE-4AD0-91BB-EDDD-3DAB7062DD57}"/>
          </ac:spMkLst>
        </pc:spChg>
        <pc:spChg chg="mod">
          <ac:chgData name="Shelby Bledsoe" userId="c9738545-4c56-4193-a6fa-33fe679ebc37" providerId="ADAL" clId="{D1069CD9-D04A-50C0-9BB8-0A004E678B39}" dt="2026-08-05T16:06:10.596" v="131" actId="1076"/>
          <ac:spMkLst>
            <pc:docMk/>
            <pc:sldMk cId="4198562905" sldId="6951"/>
            <ac:spMk id="8" creationId="{CAEFFE00-F82E-460E-76D2-4FD305E4E6CB}"/>
          </ac:spMkLst>
        </pc:spChg>
        <pc:spChg chg="mod">
          <ac:chgData name="Shelby Bledsoe" userId="c9738545-4c56-4193-a6fa-33fe679ebc37" providerId="ADAL" clId="{D1069CD9-D04A-50C0-9BB8-0A004E678B39}" dt="2026-08-05T16:05:46.530" v="122" actId="14100"/>
          <ac:spMkLst>
            <pc:docMk/>
            <pc:sldMk cId="4198562905" sldId="6951"/>
            <ac:spMk id="9" creationId="{CBF6B84E-DEA3-C60E-3AE8-74DC16D60FE8}"/>
          </ac:spMkLst>
        </pc:spChg>
        <pc:spChg chg="mod">
          <ac:chgData name="Shelby Bledsoe" userId="c9738545-4c56-4193-a6fa-33fe679ebc37" providerId="ADAL" clId="{D1069CD9-D04A-50C0-9BB8-0A004E678B39}" dt="2026-08-05T16:06:10.596" v="131" actId="1076"/>
          <ac:spMkLst>
            <pc:docMk/>
            <pc:sldMk cId="4198562905" sldId="6951"/>
            <ac:spMk id="10" creationId="{50776FFA-2AF4-782C-A7BB-D83E483EA3C2}"/>
          </ac:spMkLst>
        </pc:spChg>
        <pc:spChg chg="mod">
          <ac:chgData name="Shelby Bledsoe" userId="c9738545-4c56-4193-a6fa-33fe679ebc37" providerId="ADAL" clId="{D1069CD9-D04A-50C0-9BB8-0A004E678B39}" dt="2026-08-05T16:05:30.551" v="120" actId="1076"/>
          <ac:spMkLst>
            <pc:docMk/>
            <pc:sldMk cId="4198562905" sldId="6951"/>
            <ac:spMk id="13" creationId="{61377467-F740-13DE-5B79-344E7E34EDFA}"/>
          </ac:spMkLst>
        </pc:spChg>
        <pc:spChg chg="mod">
          <ac:chgData name="Shelby Bledsoe" userId="c9738545-4c56-4193-a6fa-33fe679ebc37" providerId="ADAL" clId="{D1069CD9-D04A-50C0-9BB8-0A004E678B39}" dt="2026-08-05T16:05:30.551" v="120" actId="1076"/>
          <ac:spMkLst>
            <pc:docMk/>
            <pc:sldMk cId="4198562905" sldId="6951"/>
            <ac:spMk id="14" creationId="{1DC660A0-CCB0-C663-6864-9269DC51D335}"/>
          </ac:spMkLst>
        </pc:spChg>
        <pc:spChg chg="mod">
          <ac:chgData name="Shelby Bledsoe" userId="c9738545-4c56-4193-a6fa-33fe679ebc37" providerId="ADAL" clId="{D1069CD9-D04A-50C0-9BB8-0A004E678B39}" dt="2026-08-05T16:05:49.026" v="123" actId="1076"/>
          <ac:spMkLst>
            <pc:docMk/>
            <pc:sldMk cId="4198562905" sldId="6951"/>
            <ac:spMk id="16" creationId="{5408312D-CB0B-58B4-B693-A21DE27A31C0}"/>
          </ac:spMkLst>
        </pc:spChg>
        <pc:spChg chg="mod">
          <ac:chgData name="Shelby Bledsoe" userId="c9738545-4c56-4193-a6fa-33fe679ebc37" providerId="ADAL" clId="{D1069CD9-D04A-50C0-9BB8-0A004E678B39}" dt="2026-08-05T16:06:21.968" v="136" actId="1076"/>
          <ac:spMkLst>
            <pc:docMk/>
            <pc:sldMk cId="4198562905" sldId="6951"/>
            <ac:spMk id="17" creationId="{9F451151-C683-4212-4BE6-90F22AD17E47}"/>
          </ac:spMkLst>
        </pc:spChg>
        <pc:spChg chg="mod">
          <ac:chgData name="Shelby Bledsoe" userId="c9738545-4c56-4193-a6fa-33fe679ebc37" providerId="ADAL" clId="{D1069CD9-D04A-50C0-9BB8-0A004E678B39}" dt="2026-08-05T16:05:49.026" v="123" actId="1076"/>
          <ac:spMkLst>
            <pc:docMk/>
            <pc:sldMk cId="4198562905" sldId="6951"/>
            <ac:spMk id="24" creationId="{3061733A-FE89-6A77-9FE3-803EF7A274DE}"/>
          </ac:spMkLst>
        </pc:spChg>
        <pc:spChg chg="mod">
          <ac:chgData name="Shelby Bledsoe" userId="c9738545-4c56-4193-a6fa-33fe679ebc37" providerId="ADAL" clId="{D1069CD9-D04A-50C0-9BB8-0A004E678B39}" dt="2026-08-05T16:06:10.596" v="131" actId="1076"/>
          <ac:spMkLst>
            <pc:docMk/>
            <pc:sldMk cId="4198562905" sldId="6951"/>
            <ac:spMk id="26" creationId="{6DAB1F5F-EAA9-A881-BBC1-211150890841}"/>
          </ac:spMkLst>
        </pc:spChg>
        <pc:spChg chg="mod">
          <ac:chgData name="Shelby Bledsoe" userId="c9738545-4c56-4193-a6fa-33fe679ebc37" providerId="ADAL" clId="{D1069CD9-D04A-50C0-9BB8-0A004E678B39}" dt="2026-08-05T16:05:49.026" v="123" actId="1076"/>
          <ac:spMkLst>
            <pc:docMk/>
            <pc:sldMk cId="4198562905" sldId="6951"/>
            <ac:spMk id="27" creationId="{99AB5064-D831-B908-3151-9B4FE1FFD135}"/>
          </ac:spMkLst>
        </pc:spChg>
        <pc:spChg chg="mod">
          <ac:chgData name="Shelby Bledsoe" userId="c9738545-4c56-4193-a6fa-33fe679ebc37" providerId="ADAL" clId="{D1069CD9-D04A-50C0-9BB8-0A004E678B39}" dt="2026-08-05T16:06:21.968" v="136" actId="1076"/>
          <ac:spMkLst>
            <pc:docMk/>
            <pc:sldMk cId="4198562905" sldId="6951"/>
            <ac:spMk id="28" creationId="{A180A6CB-C170-501E-1037-372BBBBDED77}"/>
          </ac:spMkLst>
        </pc:spChg>
        <pc:spChg chg="mod">
          <ac:chgData name="Shelby Bledsoe" userId="c9738545-4c56-4193-a6fa-33fe679ebc37" providerId="ADAL" clId="{D1069CD9-D04A-50C0-9BB8-0A004E678B39}" dt="2026-08-05T16:05:49.026" v="123" actId="1076"/>
          <ac:spMkLst>
            <pc:docMk/>
            <pc:sldMk cId="4198562905" sldId="6951"/>
            <ac:spMk id="29" creationId="{149AB11F-E4E7-612C-082D-A6974546B936}"/>
          </ac:spMkLst>
        </pc:spChg>
        <pc:spChg chg="mod">
          <ac:chgData name="Shelby Bledsoe" userId="c9738545-4c56-4193-a6fa-33fe679ebc37" providerId="ADAL" clId="{D1069CD9-D04A-50C0-9BB8-0A004E678B39}" dt="2026-08-05T16:06:21.968" v="136" actId="1076"/>
          <ac:spMkLst>
            <pc:docMk/>
            <pc:sldMk cId="4198562905" sldId="6951"/>
            <ac:spMk id="30" creationId="{CF9FDFFB-7A2A-EAE4-C6BC-06058B0F8297}"/>
          </ac:spMkLst>
        </pc:spChg>
        <pc:spChg chg="mod">
          <ac:chgData name="Shelby Bledsoe" userId="c9738545-4c56-4193-a6fa-33fe679ebc37" providerId="ADAL" clId="{D1069CD9-D04A-50C0-9BB8-0A004E678B39}" dt="2026-08-05T16:05:53.013" v="124" actId="1076"/>
          <ac:spMkLst>
            <pc:docMk/>
            <pc:sldMk cId="4198562905" sldId="6951"/>
            <ac:spMk id="31" creationId="{2D8EB387-5C0F-2344-9628-5E076C6FD7A0}"/>
          </ac:spMkLst>
        </pc:spChg>
        <pc:spChg chg="mod">
          <ac:chgData name="Shelby Bledsoe" userId="c9738545-4c56-4193-a6fa-33fe679ebc37" providerId="ADAL" clId="{D1069CD9-D04A-50C0-9BB8-0A004E678B39}" dt="2026-08-05T16:06:24.009" v="137" actId="1076"/>
          <ac:spMkLst>
            <pc:docMk/>
            <pc:sldMk cId="4198562905" sldId="6951"/>
            <ac:spMk id="32" creationId="{7B059361-7D06-8DB8-0A27-B99FE428910C}"/>
          </ac:spMkLst>
        </pc:spChg>
        <pc:picChg chg="mod">
          <ac:chgData name="Shelby Bledsoe" userId="c9738545-4c56-4193-a6fa-33fe679ebc37" providerId="ADAL" clId="{D1069CD9-D04A-50C0-9BB8-0A004E678B39}" dt="2026-08-05T16:05:56.136" v="125" actId="1076"/>
          <ac:picMkLst>
            <pc:docMk/>
            <pc:sldMk cId="4198562905" sldId="6951"/>
            <ac:picMk id="37" creationId="{5D37F1E7-13ED-101F-D7C0-4E1426D43899}"/>
          </ac:picMkLst>
        </pc:picChg>
        <pc:picChg chg="mod">
          <ac:chgData name="Shelby Bledsoe" userId="c9738545-4c56-4193-a6fa-33fe679ebc37" providerId="ADAL" clId="{D1069CD9-D04A-50C0-9BB8-0A004E678B39}" dt="2026-08-05T16:06:12.719" v="133" actId="1076"/>
          <ac:picMkLst>
            <pc:docMk/>
            <pc:sldMk cId="4198562905" sldId="6951"/>
            <ac:picMk id="38" creationId="{2720111F-5C3F-21F9-4066-0B20132B3F59}"/>
          </ac:picMkLst>
        </pc:picChg>
        <pc:picChg chg="mod">
          <ac:chgData name="Shelby Bledsoe" userId="c9738545-4c56-4193-a6fa-33fe679ebc37" providerId="ADAL" clId="{D1069CD9-D04A-50C0-9BB8-0A004E678B39}" dt="2026-08-05T16:06:13.757" v="134" actId="1076"/>
          <ac:picMkLst>
            <pc:docMk/>
            <pc:sldMk cId="4198562905" sldId="6951"/>
            <ac:picMk id="39" creationId="{3820CC78-B55C-409E-5DF7-415E6DA122BC}"/>
          </ac:picMkLst>
        </pc:picChg>
        <pc:picChg chg="mod">
          <ac:chgData name="Shelby Bledsoe" userId="c9738545-4c56-4193-a6fa-33fe679ebc37" providerId="ADAL" clId="{D1069CD9-D04A-50C0-9BB8-0A004E678B39}" dt="2026-08-05T16:06:11.759" v="132" actId="1076"/>
          <ac:picMkLst>
            <pc:docMk/>
            <pc:sldMk cId="4198562905" sldId="6951"/>
            <ac:picMk id="40" creationId="{DA13BED9-31F5-0821-083D-38304EAE0F4C}"/>
          </ac:picMkLst>
        </pc:picChg>
        <pc:picChg chg="mod">
          <ac:chgData name="Shelby Bledsoe" userId="c9738545-4c56-4193-a6fa-33fe679ebc37" providerId="ADAL" clId="{D1069CD9-D04A-50C0-9BB8-0A004E678B39}" dt="2026-08-05T16:05:58.190" v="126" actId="1076"/>
          <ac:picMkLst>
            <pc:docMk/>
            <pc:sldMk cId="4198562905" sldId="6951"/>
            <ac:picMk id="41" creationId="{ABA78B6B-A355-9AB3-BB0B-6D6905EEB798}"/>
          </ac:picMkLst>
        </pc:picChg>
        <pc:picChg chg="mod">
          <ac:chgData name="Shelby Bledsoe" userId="c9738545-4c56-4193-a6fa-33fe679ebc37" providerId="ADAL" clId="{D1069CD9-D04A-50C0-9BB8-0A004E678B39}" dt="2026-08-05T16:06:00.156" v="127" actId="1076"/>
          <ac:picMkLst>
            <pc:docMk/>
            <pc:sldMk cId="4198562905" sldId="6951"/>
            <ac:picMk id="42" creationId="{65592781-57D3-9C8D-D112-C501BC2E9F0C}"/>
          </ac:picMkLst>
        </pc:picChg>
        <pc:picChg chg="mod">
          <ac:chgData name="Shelby Bledsoe" userId="c9738545-4c56-4193-a6fa-33fe679ebc37" providerId="ADAL" clId="{D1069CD9-D04A-50C0-9BB8-0A004E678B39}" dt="2026-08-05T16:06:14.980" v="135" actId="1076"/>
          <ac:picMkLst>
            <pc:docMk/>
            <pc:sldMk cId="4198562905" sldId="6951"/>
            <ac:picMk id="44" creationId="{9FACF3B6-016A-7E9E-DE4A-CF1CB56853C7}"/>
          </ac:picMkLst>
        </pc:picChg>
        <pc:cxnChg chg="mod">
          <ac:chgData name="Shelby Bledsoe" userId="c9738545-4c56-4193-a6fa-33fe679ebc37" providerId="ADAL" clId="{D1069CD9-D04A-50C0-9BB8-0A004E678B39}" dt="2026-08-05T16:05:30.551" v="120" actId="1076"/>
          <ac:cxnSpMkLst>
            <pc:docMk/>
            <pc:sldMk cId="4198562905" sldId="6951"/>
            <ac:cxnSpMk id="15" creationId="{78D4A5A0-4FE8-C1BA-530B-D2DD595E5BA5}"/>
          </ac:cxnSpMkLst>
        </pc:cxnChg>
      </pc:sldChg>
      <pc:sldChg chg="delSp modSp mod setBg">
        <pc:chgData name="Shelby Bledsoe" userId="c9738545-4c56-4193-a6fa-33fe679ebc37" providerId="ADAL" clId="{D1069CD9-D04A-50C0-9BB8-0A004E678B39}" dt="2026-08-05T16:12:58.897" v="373" actId="478"/>
        <pc:sldMkLst>
          <pc:docMk/>
          <pc:sldMk cId="2676639928" sldId="6952"/>
        </pc:sldMkLst>
        <pc:spChg chg="mod">
          <ac:chgData name="Shelby Bledsoe" userId="c9738545-4c56-4193-a6fa-33fe679ebc37" providerId="ADAL" clId="{D1069CD9-D04A-50C0-9BB8-0A004E678B39}" dt="2026-08-05T16:06:59.051" v="158" actId="552"/>
          <ac:spMkLst>
            <pc:docMk/>
            <pc:sldMk cId="2676639928" sldId="6952"/>
            <ac:spMk id="15" creationId="{C2E029FA-FDDB-69B2-11EE-A5FF4FFA60E0}"/>
          </ac:spMkLst>
        </pc:spChg>
        <pc:spChg chg="mod">
          <ac:chgData name="Shelby Bledsoe" userId="c9738545-4c56-4193-a6fa-33fe679ebc37" providerId="ADAL" clId="{D1069CD9-D04A-50C0-9BB8-0A004E678B39}" dt="2026-08-05T16:07:22.910" v="164" actId="1076"/>
          <ac:spMkLst>
            <pc:docMk/>
            <pc:sldMk cId="2676639928" sldId="6952"/>
            <ac:spMk id="16" creationId="{D78DA8D7-5726-E222-BF30-61FE1D24F818}"/>
          </ac:spMkLst>
        </pc:spChg>
        <pc:spChg chg="mod">
          <ac:chgData name="Shelby Bledsoe" userId="c9738545-4c56-4193-a6fa-33fe679ebc37" providerId="ADAL" clId="{D1069CD9-D04A-50C0-9BB8-0A004E678B39}" dt="2026-08-05T16:07:32.498" v="167" actId="207"/>
          <ac:spMkLst>
            <pc:docMk/>
            <pc:sldMk cId="2676639928" sldId="6952"/>
            <ac:spMk id="17" creationId="{0473AA28-A7AA-25B4-B99E-E83DAF3E8075}"/>
          </ac:spMkLst>
        </pc:spChg>
        <pc:spChg chg="mod">
          <ac:chgData name="Shelby Bledsoe" userId="c9738545-4c56-4193-a6fa-33fe679ebc37" providerId="ADAL" clId="{D1069CD9-D04A-50C0-9BB8-0A004E678B39}" dt="2026-08-05T16:07:18.844" v="163" actId="1076"/>
          <ac:spMkLst>
            <pc:docMk/>
            <pc:sldMk cId="2676639928" sldId="6952"/>
            <ac:spMk id="18" creationId="{810F58F7-6BCE-F38F-F437-27DC8B033E8C}"/>
          </ac:spMkLst>
        </pc:spChg>
        <pc:spChg chg="mod">
          <ac:chgData name="Shelby Bledsoe" userId="c9738545-4c56-4193-a6fa-33fe679ebc37" providerId="ADAL" clId="{D1069CD9-D04A-50C0-9BB8-0A004E678B39}" dt="2026-08-05T16:07:15.183" v="162" actId="1076"/>
          <ac:spMkLst>
            <pc:docMk/>
            <pc:sldMk cId="2676639928" sldId="6952"/>
            <ac:spMk id="23" creationId="{C6DD4F1A-045B-DD45-D634-2CB09E0FB7B6}"/>
          </ac:spMkLst>
        </pc:spChg>
        <pc:spChg chg="mod">
          <ac:chgData name="Shelby Bledsoe" userId="c9738545-4c56-4193-a6fa-33fe679ebc37" providerId="ADAL" clId="{D1069CD9-D04A-50C0-9BB8-0A004E678B39}" dt="2026-08-05T16:06:52.496" v="156" actId="1076"/>
          <ac:spMkLst>
            <pc:docMk/>
            <pc:sldMk cId="2676639928" sldId="6952"/>
            <ac:spMk id="27" creationId="{ED36CD25-D3F3-5B16-4A99-A4183B400382}"/>
          </ac:spMkLst>
        </pc:spChg>
        <pc:spChg chg="mod">
          <ac:chgData name="Shelby Bledsoe" userId="c9738545-4c56-4193-a6fa-33fe679ebc37" providerId="ADAL" clId="{D1069CD9-D04A-50C0-9BB8-0A004E678B39}" dt="2026-08-05T16:07:18.844" v="163" actId="1076"/>
          <ac:spMkLst>
            <pc:docMk/>
            <pc:sldMk cId="2676639928" sldId="6952"/>
            <ac:spMk id="32" creationId="{FDCD55CB-D21B-B4DF-916B-AD994880FB49}"/>
          </ac:spMkLst>
        </pc:spChg>
        <pc:spChg chg="mod">
          <ac:chgData name="Shelby Bledsoe" userId="c9738545-4c56-4193-a6fa-33fe679ebc37" providerId="ADAL" clId="{D1069CD9-D04A-50C0-9BB8-0A004E678B39}" dt="2026-08-05T16:07:15.183" v="162" actId="1076"/>
          <ac:spMkLst>
            <pc:docMk/>
            <pc:sldMk cId="2676639928" sldId="6952"/>
            <ac:spMk id="33" creationId="{B760CAF5-DA7B-7D99-8B05-7FEBE0AAC4BE}"/>
          </ac:spMkLst>
        </pc:spChg>
        <pc:picChg chg="mod">
          <ac:chgData name="Shelby Bledsoe" userId="c9738545-4c56-4193-a6fa-33fe679ebc37" providerId="ADAL" clId="{D1069CD9-D04A-50C0-9BB8-0A004E678B39}" dt="2026-08-05T16:08:18.151" v="191" actId="1076"/>
          <ac:picMkLst>
            <pc:docMk/>
            <pc:sldMk cId="2676639928" sldId="6952"/>
            <ac:picMk id="2" creationId="{266CD03B-731D-A432-0AA2-5F180C06E5BE}"/>
          </ac:picMkLst>
        </pc:picChg>
      </pc:sldChg>
      <pc:sldChg chg="delSp modSp mod setBg">
        <pc:chgData name="Shelby Bledsoe" userId="c9738545-4c56-4193-a6fa-33fe679ebc37" providerId="ADAL" clId="{D1069CD9-D04A-50C0-9BB8-0A004E678B39}" dt="2026-08-05T16:08:15.168" v="190" actId="1076"/>
        <pc:sldMkLst>
          <pc:docMk/>
          <pc:sldMk cId="2608149283" sldId="6953"/>
        </pc:sldMkLst>
        <pc:spChg chg="mod">
          <ac:chgData name="Shelby Bledsoe" userId="c9738545-4c56-4193-a6fa-33fe679ebc37" providerId="ADAL" clId="{D1069CD9-D04A-50C0-9BB8-0A004E678B39}" dt="2026-08-05T16:08:09.673" v="188" actId="1076"/>
          <ac:spMkLst>
            <pc:docMk/>
            <pc:sldMk cId="2608149283" sldId="6953"/>
            <ac:spMk id="15" creationId="{B4E85A27-DE11-0EEF-643E-7C7490D527EA}"/>
          </ac:spMkLst>
        </pc:spChg>
        <pc:spChg chg="mod">
          <ac:chgData name="Shelby Bledsoe" userId="c9738545-4c56-4193-a6fa-33fe679ebc37" providerId="ADAL" clId="{D1069CD9-D04A-50C0-9BB8-0A004E678B39}" dt="2026-08-05T16:07:49.720" v="172" actId="14100"/>
          <ac:spMkLst>
            <pc:docMk/>
            <pc:sldMk cId="2608149283" sldId="6953"/>
            <ac:spMk id="18" creationId="{F5B7D46D-1DE4-B66A-D07A-30FC23FB1941}"/>
          </ac:spMkLst>
        </pc:spChg>
        <pc:spChg chg="mod">
          <ac:chgData name="Shelby Bledsoe" userId="c9738545-4c56-4193-a6fa-33fe679ebc37" providerId="ADAL" clId="{D1069CD9-D04A-50C0-9BB8-0A004E678B39}" dt="2026-08-05T16:08:09.673" v="188" actId="1076"/>
          <ac:spMkLst>
            <pc:docMk/>
            <pc:sldMk cId="2608149283" sldId="6953"/>
            <ac:spMk id="27" creationId="{D849B72D-CAA4-ECCF-BDF0-2493A489B180}"/>
          </ac:spMkLst>
        </pc:spChg>
        <pc:picChg chg="mod">
          <ac:chgData name="Shelby Bledsoe" userId="c9738545-4c56-4193-a6fa-33fe679ebc37" providerId="ADAL" clId="{D1069CD9-D04A-50C0-9BB8-0A004E678B39}" dt="2026-08-05T16:08:15.168" v="190" actId="1076"/>
          <ac:picMkLst>
            <pc:docMk/>
            <pc:sldMk cId="2608149283" sldId="6953"/>
            <ac:picMk id="2" creationId="{98BDE0A0-6714-4293-4AB0-17089F13CB82}"/>
          </ac:picMkLst>
        </pc:picChg>
      </pc:sldChg>
      <pc:sldChg chg="delSp modSp mod setBg">
        <pc:chgData name="Shelby Bledsoe" userId="c9738545-4c56-4193-a6fa-33fe679ebc37" providerId="ADAL" clId="{D1069CD9-D04A-50C0-9BB8-0A004E678B39}" dt="2026-08-05T16:09:01.229" v="220" actId="1076"/>
        <pc:sldMkLst>
          <pc:docMk/>
          <pc:sldMk cId="3546788678" sldId="6954"/>
        </pc:sldMkLst>
        <pc:spChg chg="mod">
          <ac:chgData name="Shelby Bledsoe" userId="c9738545-4c56-4193-a6fa-33fe679ebc37" providerId="ADAL" clId="{D1069CD9-D04A-50C0-9BB8-0A004E678B39}" dt="2026-08-05T16:09:01.229" v="220" actId="1076"/>
          <ac:spMkLst>
            <pc:docMk/>
            <pc:sldMk cId="3546788678" sldId="6954"/>
            <ac:spMk id="15" creationId="{D45A54EE-D97A-29D6-E3D2-05BC62601408}"/>
          </ac:spMkLst>
        </pc:spChg>
        <pc:spChg chg="mod">
          <ac:chgData name="Shelby Bledsoe" userId="c9738545-4c56-4193-a6fa-33fe679ebc37" providerId="ADAL" clId="{D1069CD9-D04A-50C0-9BB8-0A004E678B39}" dt="2026-08-05T16:08:53.194" v="216" actId="1076"/>
          <ac:spMkLst>
            <pc:docMk/>
            <pc:sldMk cId="3546788678" sldId="6954"/>
            <ac:spMk id="18" creationId="{C5BC970B-4365-1431-2E69-5E0BB192C2D8}"/>
          </ac:spMkLst>
        </pc:spChg>
        <pc:spChg chg="mod">
          <ac:chgData name="Shelby Bledsoe" userId="c9738545-4c56-4193-a6fa-33fe679ebc37" providerId="ADAL" clId="{D1069CD9-D04A-50C0-9BB8-0A004E678B39}" dt="2026-08-05T16:08:49.170" v="214" actId="1076"/>
          <ac:spMkLst>
            <pc:docMk/>
            <pc:sldMk cId="3546788678" sldId="6954"/>
            <ac:spMk id="27" creationId="{E8DE0D24-CCE8-C7D4-187E-8FD068ED5E4A}"/>
          </ac:spMkLst>
        </pc:spChg>
        <pc:spChg chg="mod">
          <ac:chgData name="Shelby Bledsoe" userId="c9738545-4c56-4193-a6fa-33fe679ebc37" providerId="ADAL" clId="{D1069CD9-D04A-50C0-9BB8-0A004E678B39}" dt="2026-08-05T16:08:51.345" v="215" actId="1076"/>
          <ac:spMkLst>
            <pc:docMk/>
            <pc:sldMk cId="3546788678" sldId="6954"/>
            <ac:spMk id="33" creationId="{681F1F1E-6E3B-19E7-3BD2-84CEEC8E5C12}"/>
          </ac:spMkLst>
        </pc:spChg>
      </pc:sldChg>
      <pc:sldChg chg="delSp modSp mod setBg">
        <pc:chgData name="Shelby Bledsoe" userId="c9738545-4c56-4193-a6fa-33fe679ebc37" providerId="ADAL" clId="{D1069CD9-D04A-50C0-9BB8-0A004E678B39}" dt="2026-08-05T16:09:42.182" v="247" actId="1076"/>
        <pc:sldMkLst>
          <pc:docMk/>
          <pc:sldMk cId="3078953481" sldId="6955"/>
        </pc:sldMkLst>
        <pc:spChg chg="mod">
          <ac:chgData name="Shelby Bledsoe" userId="c9738545-4c56-4193-a6fa-33fe679ebc37" providerId="ADAL" clId="{D1069CD9-D04A-50C0-9BB8-0A004E678B39}" dt="2026-08-05T16:09:38.386" v="245" actId="1076"/>
          <ac:spMkLst>
            <pc:docMk/>
            <pc:sldMk cId="3078953481" sldId="6955"/>
            <ac:spMk id="15" creationId="{81666E3E-EB7E-8B3B-3373-5BB7E433E118}"/>
          </ac:spMkLst>
        </pc:spChg>
        <pc:spChg chg="mod">
          <ac:chgData name="Shelby Bledsoe" userId="c9738545-4c56-4193-a6fa-33fe679ebc37" providerId="ADAL" clId="{D1069CD9-D04A-50C0-9BB8-0A004E678B39}" dt="2026-08-05T16:09:42.182" v="247" actId="1076"/>
          <ac:spMkLst>
            <pc:docMk/>
            <pc:sldMk cId="3078953481" sldId="6955"/>
            <ac:spMk id="16" creationId="{3D8C7892-DF78-49E5-78A5-0FC89E829BF1}"/>
          </ac:spMkLst>
        </pc:spChg>
        <pc:spChg chg="mod">
          <ac:chgData name="Shelby Bledsoe" userId="c9738545-4c56-4193-a6fa-33fe679ebc37" providerId="ADAL" clId="{D1069CD9-D04A-50C0-9BB8-0A004E678B39}" dt="2026-08-05T16:09:31.084" v="243" actId="1076"/>
          <ac:spMkLst>
            <pc:docMk/>
            <pc:sldMk cId="3078953481" sldId="6955"/>
            <ac:spMk id="17" creationId="{92000D05-A5A8-409A-FD1E-324AA2F8846E}"/>
          </ac:spMkLst>
        </pc:spChg>
        <pc:spChg chg="mod">
          <ac:chgData name="Shelby Bledsoe" userId="c9738545-4c56-4193-a6fa-33fe679ebc37" providerId="ADAL" clId="{D1069CD9-D04A-50C0-9BB8-0A004E678B39}" dt="2026-08-05T16:09:40.371" v="246" actId="1076"/>
          <ac:spMkLst>
            <pc:docMk/>
            <pc:sldMk cId="3078953481" sldId="6955"/>
            <ac:spMk id="18" creationId="{47B27F87-94C1-1DBA-C989-6A5EBBBDDBC4}"/>
          </ac:spMkLst>
        </pc:spChg>
        <pc:spChg chg="mod">
          <ac:chgData name="Shelby Bledsoe" userId="c9738545-4c56-4193-a6fa-33fe679ebc37" providerId="ADAL" clId="{D1069CD9-D04A-50C0-9BB8-0A004E678B39}" dt="2026-08-05T16:09:34.033" v="244" actId="1076"/>
          <ac:spMkLst>
            <pc:docMk/>
            <pc:sldMk cId="3078953481" sldId="6955"/>
            <ac:spMk id="27" creationId="{FAA902EC-6936-54A0-CF3D-E7AD2A1195D3}"/>
          </ac:spMkLst>
        </pc:spChg>
        <pc:spChg chg="mod">
          <ac:chgData name="Shelby Bledsoe" userId="c9738545-4c56-4193-a6fa-33fe679ebc37" providerId="ADAL" clId="{D1069CD9-D04A-50C0-9BB8-0A004E678B39}" dt="2026-08-05T16:09:26.358" v="242" actId="1076"/>
          <ac:spMkLst>
            <pc:docMk/>
            <pc:sldMk cId="3078953481" sldId="6955"/>
            <ac:spMk id="33" creationId="{135FE052-B2E0-E4D4-E463-7F52ACB4B7B9}"/>
          </ac:spMkLst>
        </pc:spChg>
      </pc:sldChg>
      <pc:sldChg chg="delSp modSp mod setBg">
        <pc:chgData name="Shelby Bledsoe" userId="c9738545-4c56-4193-a6fa-33fe679ebc37" providerId="ADAL" clId="{D1069CD9-D04A-50C0-9BB8-0A004E678B39}" dt="2026-08-05T16:10:03.146" v="267" actId="1076"/>
        <pc:sldMkLst>
          <pc:docMk/>
          <pc:sldMk cId="3164814289" sldId="6956"/>
        </pc:sldMkLst>
        <pc:spChg chg="mod">
          <ac:chgData name="Shelby Bledsoe" userId="c9738545-4c56-4193-a6fa-33fe679ebc37" providerId="ADAL" clId="{D1069CD9-D04A-50C0-9BB8-0A004E678B39}" dt="2026-08-05T16:10:03.146" v="267" actId="1076"/>
          <ac:spMkLst>
            <pc:docMk/>
            <pc:sldMk cId="3164814289" sldId="6956"/>
            <ac:spMk id="15" creationId="{E1848250-84F3-317B-0E07-EE5D61617969}"/>
          </ac:spMkLst>
        </pc:spChg>
        <pc:spChg chg="mod">
          <ac:chgData name="Shelby Bledsoe" userId="c9738545-4c56-4193-a6fa-33fe679ebc37" providerId="ADAL" clId="{D1069CD9-D04A-50C0-9BB8-0A004E678B39}" dt="2026-08-05T16:09:59.312" v="266" actId="403"/>
          <ac:spMkLst>
            <pc:docMk/>
            <pc:sldMk cId="3164814289" sldId="6956"/>
            <ac:spMk id="18" creationId="{43441216-C266-0CA1-CDE4-1927B307C2FD}"/>
          </ac:spMkLst>
        </pc:spChg>
        <pc:spChg chg="mod">
          <ac:chgData name="Shelby Bledsoe" userId="c9738545-4c56-4193-a6fa-33fe679ebc37" providerId="ADAL" clId="{D1069CD9-D04A-50C0-9BB8-0A004E678B39}" dt="2026-08-05T16:10:03.146" v="267" actId="1076"/>
          <ac:spMkLst>
            <pc:docMk/>
            <pc:sldMk cId="3164814289" sldId="6956"/>
            <ac:spMk id="27" creationId="{BF0F852C-0770-B5BD-0B1B-30DE70EB2F9E}"/>
          </ac:spMkLst>
        </pc:spChg>
      </pc:sldChg>
      <pc:sldChg chg="delSp modSp mod setBg">
        <pc:chgData name="Shelby Bledsoe" userId="c9738545-4c56-4193-a6fa-33fe679ebc37" providerId="ADAL" clId="{D1069CD9-D04A-50C0-9BB8-0A004E678B39}" dt="2026-08-05T16:10:33.929" v="289" actId="207"/>
        <pc:sldMkLst>
          <pc:docMk/>
          <pc:sldMk cId="1362736657" sldId="6957"/>
        </pc:sldMkLst>
        <pc:spChg chg="mod">
          <ac:chgData name="Shelby Bledsoe" userId="c9738545-4c56-4193-a6fa-33fe679ebc37" providerId="ADAL" clId="{D1069CD9-D04A-50C0-9BB8-0A004E678B39}" dt="2026-08-05T16:10:33.929" v="289" actId="207"/>
          <ac:spMkLst>
            <pc:docMk/>
            <pc:sldMk cId="1362736657" sldId="6957"/>
            <ac:spMk id="15" creationId="{4810ECB7-ED21-6BA6-4A57-10C079A3B76E}"/>
          </ac:spMkLst>
        </pc:spChg>
        <pc:spChg chg="mod">
          <ac:chgData name="Shelby Bledsoe" userId="c9738545-4c56-4193-a6fa-33fe679ebc37" providerId="ADAL" clId="{D1069CD9-D04A-50C0-9BB8-0A004E678B39}" dt="2026-08-05T16:10:32.450" v="288" actId="1076"/>
          <ac:spMkLst>
            <pc:docMk/>
            <pc:sldMk cId="1362736657" sldId="6957"/>
            <ac:spMk id="27" creationId="{E5A802C4-DE19-30BF-4FA3-7D1BF9630CAC}"/>
          </ac:spMkLst>
        </pc:spChg>
      </pc:sldChg>
      <pc:sldChg chg="delSp modSp mod setBg">
        <pc:chgData name="Shelby Bledsoe" userId="c9738545-4c56-4193-a6fa-33fe679ebc37" providerId="ADAL" clId="{D1069CD9-D04A-50C0-9BB8-0A004E678B39}" dt="2026-08-05T16:11:03.098" v="311" actId="1076"/>
        <pc:sldMkLst>
          <pc:docMk/>
          <pc:sldMk cId="3137526267" sldId="6958"/>
        </pc:sldMkLst>
        <pc:spChg chg="mod">
          <ac:chgData name="Shelby Bledsoe" userId="c9738545-4c56-4193-a6fa-33fe679ebc37" providerId="ADAL" clId="{D1069CD9-D04A-50C0-9BB8-0A004E678B39}" dt="2026-08-05T16:10:57.885" v="309" actId="1076"/>
          <ac:spMkLst>
            <pc:docMk/>
            <pc:sldMk cId="3137526267" sldId="6958"/>
            <ac:spMk id="15" creationId="{AB817511-4674-9F27-7ECA-DDD79212FA51}"/>
          </ac:spMkLst>
        </pc:spChg>
        <pc:spChg chg="mod">
          <ac:chgData name="Shelby Bledsoe" userId="c9738545-4c56-4193-a6fa-33fe679ebc37" providerId="ADAL" clId="{D1069CD9-D04A-50C0-9BB8-0A004E678B39}" dt="2026-08-05T16:11:03.098" v="311" actId="1076"/>
          <ac:spMkLst>
            <pc:docMk/>
            <pc:sldMk cId="3137526267" sldId="6958"/>
            <ac:spMk id="17" creationId="{3CFD7842-E30B-F15A-8D36-3B46E812B89F}"/>
          </ac:spMkLst>
        </pc:spChg>
        <pc:spChg chg="mod">
          <ac:chgData name="Shelby Bledsoe" userId="c9738545-4c56-4193-a6fa-33fe679ebc37" providerId="ADAL" clId="{D1069CD9-D04A-50C0-9BB8-0A004E678B39}" dt="2026-08-05T16:11:00.553" v="310" actId="1076"/>
          <ac:spMkLst>
            <pc:docMk/>
            <pc:sldMk cId="3137526267" sldId="6958"/>
            <ac:spMk id="22" creationId="{6405C9BD-5892-B15A-14ED-3C99B2465ACD}"/>
          </ac:spMkLst>
        </pc:spChg>
        <pc:spChg chg="mod">
          <ac:chgData name="Shelby Bledsoe" userId="c9738545-4c56-4193-a6fa-33fe679ebc37" providerId="ADAL" clId="{D1069CD9-D04A-50C0-9BB8-0A004E678B39}" dt="2026-08-05T16:11:00.553" v="310" actId="1076"/>
          <ac:spMkLst>
            <pc:docMk/>
            <pc:sldMk cId="3137526267" sldId="6958"/>
            <ac:spMk id="23" creationId="{24D5CECA-9BAA-FD96-D8D2-F96307C40639}"/>
          </ac:spMkLst>
        </pc:spChg>
        <pc:spChg chg="mod">
          <ac:chgData name="Shelby Bledsoe" userId="c9738545-4c56-4193-a6fa-33fe679ebc37" providerId="ADAL" clId="{D1069CD9-D04A-50C0-9BB8-0A004E678B39}" dt="2026-08-05T16:10:57.885" v="309" actId="1076"/>
          <ac:spMkLst>
            <pc:docMk/>
            <pc:sldMk cId="3137526267" sldId="6958"/>
            <ac:spMk id="27" creationId="{47B56613-FC70-358D-DF01-E8319F82CF8D}"/>
          </ac:spMkLst>
        </pc:spChg>
      </pc:sldChg>
      <pc:sldChg chg="delSp modSp mod setBg">
        <pc:chgData name="Shelby Bledsoe" userId="c9738545-4c56-4193-a6fa-33fe679ebc37" providerId="ADAL" clId="{D1069CD9-D04A-50C0-9BB8-0A004E678B39}" dt="2026-08-05T16:11:32.428" v="335" actId="1076"/>
        <pc:sldMkLst>
          <pc:docMk/>
          <pc:sldMk cId="2212279169" sldId="6959"/>
        </pc:sldMkLst>
        <pc:spChg chg="mod">
          <ac:chgData name="Shelby Bledsoe" userId="c9738545-4c56-4193-a6fa-33fe679ebc37" providerId="ADAL" clId="{D1069CD9-D04A-50C0-9BB8-0A004E678B39}" dt="2026-08-05T16:11:30.642" v="334" actId="1076"/>
          <ac:spMkLst>
            <pc:docMk/>
            <pc:sldMk cId="2212279169" sldId="6959"/>
            <ac:spMk id="15" creationId="{D88DD042-4503-5C0F-5C36-6CCF07F90C9A}"/>
          </ac:spMkLst>
        </pc:spChg>
        <pc:spChg chg="mod">
          <ac:chgData name="Shelby Bledsoe" userId="c9738545-4c56-4193-a6fa-33fe679ebc37" providerId="ADAL" clId="{D1069CD9-D04A-50C0-9BB8-0A004E678B39}" dt="2026-08-05T16:11:32.428" v="335" actId="1076"/>
          <ac:spMkLst>
            <pc:docMk/>
            <pc:sldMk cId="2212279169" sldId="6959"/>
            <ac:spMk id="27" creationId="{00BB6386-AD38-7FF1-5E6E-E9868D3170A0}"/>
          </ac:spMkLst>
        </pc:spChg>
      </pc:sldChg>
      <pc:sldChg chg="modSp mod">
        <pc:chgData name="Shelby Bledsoe" userId="c9738545-4c56-4193-a6fa-33fe679ebc37" providerId="ADAL" clId="{D1069CD9-D04A-50C0-9BB8-0A004E678B39}" dt="2026-08-05T16:12:33.047" v="368" actId="122"/>
        <pc:sldMkLst>
          <pc:docMk/>
          <pc:sldMk cId="1127643164" sldId="6960"/>
        </pc:sldMkLst>
        <pc:spChg chg="mod">
          <ac:chgData name="Shelby Bledsoe" userId="c9738545-4c56-4193-a6fa-33fe679ebc37" providerId="ADAL" clId="{D1069CD9-D04A-50C0-9BB8-0A004E678B39}" dt="2026-08-05T16:12:33.047" v="368" actId="122"/>
          <ac:spMkLst>
            <pc:docMk/>
            <pc:sldMk cId="1127643164" sldId="6960"/>
            <ac:spMk id="64" creationId="{C8E115AE-FAA2-1469-B9BE-78BF637EA80B}"/>
          </ac:spMkLst>
        </pc:spChg>
        <pc:spChg chg="mod">
          <ac:chgData name="Shelby Bledsoe" userId="c9738545-4c56-4193-a6fa-33fe679ebc37" providerId="ADAL" clId="{D1069CD9-D04A-50C0-9BB8-0A004E678B39}" dt="2026-08-05T16:12:33.047" v="368" actId="122"/>
          <ac:spMkLst>
            <pc:docMk/>
            <pc:sldMk cId="1127643164" sldId="6960"/>
            <ac:spMk id="65" creationId="{53EE946E-009C-8301-4D69-9C06D58F7DEA}"/>
          </ac:spMkLst>
        </pc:spChg>
        <pc:spChg chg="mod">
          <ac:chgData name="Shelby Bledsoe" userId="c9738545-4c56-4193-a6fa-33fe679ebc37" providerId="ADAL" clId="{D1069CD9-D04A-50C0-9BB8-0A004E678B39}" dt="2026-08-05T16:12:33.047" v="368" actId="122"/>
          <ac:spMkLst>
            <pc:docMk/>
            <pc:sldMk cId="1127643164" sldId="6960"/>
            <ac:spMk id="66" creationId="{CBFA1069-7C55-41B5-69F0-EE98BECC5F5E}"/>
          </ac:spMkLst>
        </pc:spChg>
      </pc:sldChg>
      <pc:sldChg chg="modSp mod">
        <pc:chgData name="Shelby Bledsoe" userId="c9738545-4c56-4193-a6fa-33fe679ebc37" providerId="ADAL" clId="{D1069CD9-D04A-50C0-9BB8-0A004E678B39}" dt="2026-08-05T16:12:42.192" v="369" actId="1076"/>
        <pc:sldMkLst>
          <pc:docMk/>
          <pc:sldMk cId="3577754869" sldId="6961"/>
        </pc:sldMkLst>
        <pc:spChg chg="mod">
          <ac:chgData name="Shelby Bledsoe" userId="c9738545-4c56-4193-a6fa-33fe679ebc37" providerId="ADAL" clId="{D1069CD9-D04A-50C0-9BB8-0A004E678B39}" dt="2026-08-05T16:12:42.192" v="369" actId="1076"/>
          <ac:spMkLst>
            <pc:docMk/>
            <pc:sldMk cId="3577754869" sldId="6961"/>
            <ac:spMk id="5" creationId="{8CB5CC94-6378-5AA8-F704-7D38DE311F23}"/>
          </ac:spMkLst>
        </pc:spChg>
        <pc:spChg chg="mod">
          <ac:chgData name="Shelby Bledsoe" userId="c9738545-4c56-4193-a6fa-33fe679ebc37" providerId="ADAL" clId="{D1069CD9-D04A-50C0-9BB8-0A004E678B39}" dt="2026-08-05T16:12:42.192" v="369" actId="1076"/>
          <ac:spMkLst>
            <pc:docMk/>
            <pc:sldMk cId="3577754869" sldId="6961"/>
            <ac:spMk id="15" creationId="{15CEDB2D-8DF5-6B94-1C47-CF16E08D6674}"/>
          </ac:spMkLst>
        </pc:spChg>
        <pc:spChg chg="mod">
          <ac:chgData name="Shelby Bledsoe" userId="c9738545-4c56-4193-a6fa-33fe679ebc37" providerId="ADAL" clId="{D1069CD9-D04A-50C0-9BB8-0A004E678B39}" dt="2026-08-05T16:12:42.192" v="369" actId="1076"/>
          <ac:spMkLst>
            <pc:docMk/>
            <pc:sldMk cId="3577754869" sldId="6961"/>
            <ac:spMk id="18" creationId="{BEA5331F-C61F-6C61-5427-212D905A663A}"/>
          </ac:spMkLst>
        </pc:spChg>
        <pc:spChg chg="mod">
          <ac:chgData name="Shelby Bledsoe" userId="c9738545-4c56-4193-a6fa-33fe679ebc37" providerId="ADAL" clId="{D1069CD9-D04A-50C0-9BB8-0A004E678B39}" dt="2026-08-05T16:12:42.192" v="369" actId="1076"/>
          <ac:spMkLst>
            <pc:docMk/>
            <pc:sldMk cId="3577754869" sldId="6961"/>
            <ac:spMk id="19" creationId="{CB7F7CBB-AB9C-7050-CEF0-39DE6FA5DA99}"/>
          </ac:spMkLst>
        </pc:spChg>
      </pc:sldChg>
    </pc:docChg>
  </pc:docChgLst>
  <pc:docChgLst>
    <pc:chgData name="Tabitha Harmon" userId="S::tharmon@iacmi.org::89a75948-cf51-4a65-9fa9-72397292bb2b" providerId="AD" clId="Web-{3B766787-7D4C-1108-6E8C-2AE186D80EB5}"/>
    <pc:docChg chg="mod modSld">
      <pc:chgData name="Tabitha Harmon" userId="S::tharmon@iacmi.org::89a75948-cf51-4a65-9fa9-72397292bb2b" providerId="AD" clId="Web-{3B766787-7D4C-1108-6E8C-2AE186D80EB5}" dt="2026-08-11T12:50:12.771" v="6"/>
      <pc:docMkLst>
        <pc:docMk/>
      </pc:docMkLst>
      <pc:sldChg chg="modSp">
        <pc:chgData name="Tabitha Harmon" userId="S::tharmon@iacmi.org::89a75948-cf51-4a65-9fa9-72397292bb2b" providerId="AD" clId="Web-{3B766787-7D4C-1108-6E8C-2AE186D80EB5}" dt="2026-08-11T12:47:28.655" v="5" actId="20577"/>
        <pc:sldMkLst>
          <pc:docMk/>
          <pc:sldMk cId="341161767" sldId="6950"/>
        </pc:sldMkLst>
        <pc:spChg chg="mod">
          <ac:chgData name="Tabitha Harmon" userId="S::tharmon@iacmi.org::89a75948-cf51-4a65-9fa9-72397292bb2b" providerId="AD" clId="Web-{3B766787-7D4C-1108-6E8C-2AE186D80EB5}" dt="2026-08-11T12:47:28.655" v="5" actId="20577"/>
          <ac:spMkLst>
            <pc:docMk/>
            <pc:sldMk cId="341161767" sldId="6950"/>
            <ac:spMk id="96" creationId="{4E632F49-0F8A-7AE1-B66B-82F6B6563F53}"/>
          </ac:spMkLst>
        </pc:spChg>
      </pc:sldChg>
    </pc:docChg>
  </pc:docChgLst>
</pc:chgInfo>
</file>

<file path=ppt/comments/modernComment_1B27_FA40FC59.xml><?xml version="1.0" encoding="utf-8"?>
<p188:cmLst xmlns:a="http://schemas.openxmlformats.org/drawingml/2006/main" xmlns:r="http://schemas.openxmlformats.org/officeDocument/2006/relationships" xmlns:p188="http://schemas.microsoft.com/office/powerpoint/2018/8/main">
  <p188:cm id="{4E97B14C-78A9-479F-A129-9D197F5B6AB8}" authorId="{0C4A23ED-4D39-C8C9-FFC9-5152586F60A0}" created="2026-08-11T12:50:12.771">
    <pc:sldMkLst xmlns:pc="http://schemas.microsoft.com/office/powerpoint/2013/main/command">
      <pc:docMk/>
      <pc:sldMk cId="4198562905" sldId="6951"/>
    </pc:sldMkLst>
    <p188:replyLst>
      <p188:reply id="{975592D0-05C6-4DD9-9E04-D407E5F7BAB8}" authorId="{E32FB42F-2274-92CD-F420-0A62136D4524}" created="2026-08-11T12:59:50.274">
        <p188:txBody>
          <a:bodyPr/>
          <a:lstStyle/>
          <a:p>
            <a:r>
              <a:rPr lang="en-US"/>
              <a:t>Yes. I would note that the bottle and construction paper are not provided.</a:t>
            </a:r>
          </a:p>
        </p188:txBody>
      </p188:reply>
      <p188:reply id="{ECB29697-A6E2-4D55-A7A8-57F269744217}" authorId="{0C4A23ED-4D39-C8C9-FFC9-5152586F60A0}" created="2026-08-12T13:32:06.673">
        <p188:txBody>
          <a:bodyPr/>
          <a:lstStyle/>
          <a:p>
            <a:r>
              <a:rPr lang="en-US"/>
              <a:t>[@Samantha Silcox] can you add a small Asterix with *not included or similar to this page for water bottle and construction paper?</a:t>
            </a:r>
          </a:p>
        </p188:txBody>
      </p188:reply>
    </p188:replyLst>
    <p188:txBody>
      <a:bodyPr/>
      <a:lstStyle/>
      <a:p>
        <a:r>
          <a:rPr lang="en-US"/>
          <a:t>[@Greg Hayworth] 2 questions. Do we need to make a note that the water bottle is not provided? and are they building this together as a class? I feel like we need to make note that they are working together - or is it one rocket per student?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a:solidFill>
                  <a:schemeClr val="bg1"/>
                </a:solidFill>
              </a:rPr>
              <a:t>Gravity is a force that pulls objects on Earth downward at all times.  </a:t>
            </a:r>
          </a:p>
          <a:p>
            <a:r>
              <a:rPr lang="en-US" sz="1200">
                <a:solidFill>
                  <a:schemeClr val="bg1"/>
                </a:solidFill>
              </a:rPr>
              <a:t>For an object to move upward, another force must push upward with greater strength than gravity. When forces are not equal, they are called unbalanced forces, and motion changes.  </a:t>
            </a:r>
          </a:p>
          <a:p>
            <a:endParaRPr lang="en-US" sz="1200">
              <a:solidFill>
                <a:schemeClr val="bg1"/>
              </a:solidFill>
            </a:endParaRPr>
          </a:p>
          <a:p>
            <a:r>
              <a:rPr lang="en-US" sz="1200">
                <a:solidFill>
                  <a:schemeClr val="bg1"/>
                </a:solidFill>
              </a:rPr>
              <a:t>In this activity, air is pumped into a rocket that contains water. When the rocket launches, water is pushed forcefully downward. This creates a strong upward push on the rocket called thrust. At that moment, the upward force is stronger than gravity, so the rocket moves upward into the air.  </a:t>
            </a:r>
          </a:p>
          <a:p>
            <a:endParaRPr lang="en-US" sz="1200">
              <a:solidFill>
                <a:schemeClr val="bg1"/>
              </a:solidFill>
            </a:endParaRPr>
          </a:p>
          <a:p>
            <a:r>
              <a:rPr lang="en-US" sz="1200">
                <a:solidFill>
                  <a:schemeClr val="bg1"/>
                </a:solidFill>
              </a:rPr>
              <a:t>As the water finishes spraying out, the upward push becomes weaker. Gravity then becomes the stronger force again. This causes the rocket to slow down, stop rising, and fall back toward the ground.  </a:t>
            </a:r>
          </a:p>
          <a:p>
            <a:r>
              <a:rPr lang="en-US" sz="1200">
                <a:solidFill>
                  <a:schemeClr val="bg1"/>
                </a:solidFill>
              </a:rPr>
              <a:t>Engineers must think about gravity and other forces when designing rockets and deciding how strong the upward push needs to be. </a:t>
            </a:r>
          </a:p>
          <a:p>
            <a:endParaRPr lang="en-US"/>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bg1"/>
                </a:solidFill>
              </a:rPr>
              <a:t>Force:</a:t>
            </a:r>
            <a:r>
              <a:rPr lang="en-US" sz="1200" dirty="0">
                <a:solidFill>
                  <a:schemeClr val="bg1"/>
                </a:solidFill>
              </a:rPr>
              <a:t> A push or pull that can change how something moves </a:t>
            </a:r>
          </a:p>
          <a:p>
            <a:r>
              <a:rPr lang="en-US" sz="1200" b="1" dirty="0">
                <a:solidFill>
                  <a:schemeClr val="bg1"/>
                </a:solidFill>
              </a:rPr>
              <a:t>Gravity:</a:t>
            </a:r>
            <a:r>
              <a:rPr lang="en-US" sz="1200" dirty="0">
                <a:solidFill>
                  <a:schemeClr val="bg1"/>
                </a:solidFill>
              </a:rPr>
              <a:t> A force that pulls objects towards the ground </a:t>
            </a:r>
          </a:p>
          <a:p>
            <a:r>
              <a:rPr lang="en-US" sz="1200" b="1" dirty="0">
                <a:solidFill>
                  <a:schemeClr val="bg1"/>
                </a:solidFill>
              </a:rPr>
              <a:t>Unbalanced Forces:</a:t>
            </a:r>
            <a:r>
              <a:rPr lang="en-US" sz="1200" dirty="0">
                <a:solidFill>
                  <a:schemeClr val="bg1"/>
                </a:solidFill>
              </a:rPr>
              <a:t> When forces are not equal and cause an object’s motion to change </a:t>
            </a:r>
          </a:p>
          <a:p>
            <a:r>
              <a:rPr lang="en-US" sz="1200" b="1" dirty="0">
                <a:solidFill>
                  <a:schemeClr val="bg1"/>
                </a:solidFill>
              </a:rPr>
              <a:t>Thrust:</a:t>
            </a:r>
            <a:r>
              <a:rPr lang="en-US" sz="1200" dirty="0">
                <a:solidFill>
                  <a:schemeClr val="bg1"/>
                </a:solidFill>
              </a:rPr>
              <a:t> A strong push that moves a rocket upward </a:t>
            </a:r>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23518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pPr fontAlgn="base"/>
            <a:r>
              <a:rPr lang="en-US" dirty="0">
                <a:solidFill>
                  <a:schemeClr val="bg1"/>
                </a:solidFill>
              </a:rPr>
              <a:t>1 air pump with air needles </a:t>
            </a:r>
          </a:p>
          <a:p>
            <a:pPr fontAlgn="base"/>
            <a:r>
              <a:rPr lang="en-US" dirty="0">
                <a:solidFill>
                  <a:schemeClr val="bg1"/>
                </a:solidFill>
              </a:rPr>
              <a:t>1 wine cork </a:t>
            </a:r>
          </a:p>
          <a:p>
            <a:pPr fontAlgn="base"/>
            <a:r>
              <a:rPr lang="en-US" dirty="0">
                <a:solidFill>
                  <a:schemeClr val="bg1"/>
                </a:solidFill>
              </a:rPr>
              <a:t>1 roll of duct Tape </a:t>
            </a:r>
          </a:p>
          <a:p>
            <a:pPr fontAlgn="base"/>
            <a:r>
              <a:rPr lang="en-US" dirty="0">
                <a:solidFill>
                  <a:schemeClr val="bg1"/>
                </a:solidFill>
              </a:rPr>
              <a:t>Teacher Supplied </a:t>
            </a:r>
          </a:p>
          <a:p>
            <a:pPr fontAlgn="base"/>
            <a:r>
              <a:rPr lang="en-US" dirty="0">
                <a:solidFill>
                  <a:schemeClr val="bg1"/>
                </a:solidFill>
              </a:rPr>
              <a:t>Plastic water bottles of 20 oz soda bottles </a:t>
            </a:r>
          </a:p>
          <a:p>
            <a:pPr fontAlgn="base"/>
            <a:r>
              <a:rPr lang="en-US" dirty="0">
                <a:solidFill>
                  <a:schemeClr val="bg1"/>
                </a:solidFill>
              </a:rPr>
              <a:t>Scissors </a:t>
            </a:r>
          </a:p>
          <a:p>
            <a:pPr fontAlgn="base"/>
            <a:r>
              <a:rPr lang="en-US" dirty="0">
                <a:solidFill>
                  <a:schemeClr val="bg1"/>
                </a:solidFill>
              </a:rPr>
              <a:t>Markers (optional) </a:t>
            </a:r>
          </a:p>
          <a:p>
            <a:pPr fontAlgn="base"/>
            <a:r>
              <a:rPr lang="en-US" dirty="0">
                <a:solidFill>
                  <a:schemeClr val="bg1"/>
                </a:solidFill>
              </a:rPr>
              <a:t>Construction paper (optional) </a:t>
            </a:r>
          </a:p>
          <a:p>
            <a:endParaRPr lang="en-US" dirty="0"/>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r>
              <a:rPr lang="en-US" sz="1200" dirty="0">
                <a:solidFill>
                  <a:schemeClr val="bg1"/>
                </a:solidFill>
              </a:rPr>
              <a:t>Prepare the Cork</a:t>
            </a:r>
          </a:p>
          <a:p>
            <a:endParaRPr lang="en-US" sz="1200" dirty="0">
              <a:solidFill>
                <a:schemeClr val="bg1"/>
              </a:solidFill>
            </a:endParaRPr>
          </a:p>
          <a:p>
            <a:r>
              <a:rPr lang="en-US" sz="1200" b="1" dirty="0">
                <a:solidFill>
                  <a:schemeClr val="bg1"/>
                </a:solidFill>
              </a:rPr>
              <a:t>This step should be performed by an adult, not a student.</a:t>
            </a:r>
            <a:r>
              <a:rPr lang="en-US" sz="1200" dirty="0">
                <a:solidFill>
                  <a:schemeClr val="bg1"/>
                </a:solidFill>
              </a:rPr>
              <a:t> </a:t>
            </a:r>
          </a:p>
          <a:p>
            <a:r>
              <a:rPr lang="en-US" sz="1200" dirty="0">
                <a:solidFill>
                  <a:schemeClr val="bg1"/>
                </a:solidFill>
              </a:rPr>
              <a:t>Prepare the cork by trimming it so that it is just a bit longer than the inflating needle </a:t>
            </a:r>
          </a:p>
          <a:p>
            <a:endParaRPr lang="en-US" sz="1200" dirty="0">
              <a:solidFill>
                <a:schemeClr val="bg1"/>
              </a:solidFill>
            </a:endParaRPr>
          </a:p>
          <a:p>
            <a:r>
              <a:rPr lang="en-US" sz="1200" dirty="0">
                <a:solidFill>
                  <a:schemeClr val="bg1"/>
                </a:solidFill>
              </a:rPr>
              <a:t>Insert a bamboo skewer into the center of the cork. It may help to pierce the cork from both ends several times. </a:t>
            </a:r>
            <a:r>
              <a:rPr lang="en-US" sz="1200" b="1" dirty="0">
                <a:solidFill>
                  <a:schemeClr val="bg1"/>
                </a:solidFill>
              </a:rPr>
              <a:t>Use caution </a:t>
            </a:r>
            <a:r>
              <a:rPr lang="en-US" sz="1200" dirty="0">
                <a:solidFill>
                  <a:schemeClr val="bg1"/>
                </a:solidFill>
              </a:rPr>
              <a:t> </a:t>
            </a:r>
          </a:p>
          <a:p>
            <a:endParaRPr lang="en-US" sz="1200" dirty="0">
              <a:solidFill>
                <a:schemeClr val="bg1"/>
              </a:solidFill>
            </a:endParaRPr>
          </a:p>
          <a:p>
            <a:r>
              <a:rPr lang="en-US" sz="1200" dirty="0">
                <a:solidFill>
                  <a:schemeClr val="bg1"/>
                </a:solidFill>
              </a:rPr>
              <a:t>Insert the inflating needle into the cork </a:t>
            </a:r>
          </a:p>
          <a:p>
            <a:endParaRPr lang="en-US" dirty="0"/>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322AC-B7D2-FF3E-8A73-18D9630D75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39EB6F-D4E4-C82C-60E4-58BDE572078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8DE3CE2-193F-40B1-FE36-F291A7F4B5E6}"/>
              </a:ext>
            </a:extLst>
          </p:cNvPr>
          <p:cNvSpPr>
            <a:spLocks noGrp="1"/>
          </p:cNvSpPr>
          <p:nvPr>
            <p:ph type="body" idx="1"/>
          </p:nvPr>
        </p:nvSpPr>
        <p:spPr/>
        <p:txBody>
          <a:bodyPr/>
          <a:lstStyle/>
          <a:p>
            <a:r>
              <a:rPr lang="en-US" sz="1200" dirty="0">
                <a:solidFill>
                  <a:schemeClr val="bg1"/>
                </a:solidFill>
              </a:rPr>
              <a:t>Create the Rocket Fins</a:t>
            </a:r>
          </a:p>
          <a:p>
            <a:endParaRPr lang="en-US" sz="1200" dirty="0">
              <a:solidFill>
                <a:schemeClr val="bg1"/>
              </a:solidFill>
            </a:endParaRPr>
          </a:p>
          <a:p>
            <a:r>
              <a:rPr lang="en-US" sz="1200" dirty="0">
                <a:solidFill>
                  <a:schemeClr val="bg1"/>
                </a:solidFill>
              </a:rPr>
              <a:t>Draw one rocket fin on the cardboard surface. The rocket fin will need to extend at least 4 inches below the bottle’s opening to ensure enough clearance for the pump for launch </a:t>
            </a:r>
          </a:p>
          <a:p>
            <a:r>
              <a:rPr lang="en-US" sz="1200" dirty="0">
                <a:solidFill>
                  <a:schemeClr val="bg1"/>
                </a:solidFill>
              </a:rPr>
              <a:t>Cut out the rocket fin and trace it onto the cardboard two more times to create two more fins and cut them out as well for a total of 3 equally sized fins </a:t>
            </a:r>
          </a:p>
          <a:p>
            <a:endParaRPr lang="en-US" dirty="0"/>
          </a:p>
        </p:txBody>
      </p:sp>
      <p:sp>
        <p:nvSpPr>
          <p:cNvPr id="4" name="Slide Number Placeholder 3">
            <a:extLst>
              <a:ext uri="{FF2B5EF4-FFF2-40B4-BE49-F238E27FC236}">
                <a16:creationId xmlns:a16="http://schemas.microsoft.com/office/drawing/2014/main" id="{90BF24EE-7CD0-F902-5F3E-BF867C3680F4}"/>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2265945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85251-3550-F77D-9436-5C1FD96E0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77F1E-48A1-7952-663A-D25FE24DC1A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399117A-360E-1FF9-9853-49CCB3CEC8C8}"/>
              </a:ext>
            </a:extLst>
          </p:cNvPr>
          <p:cNvSpPr>
            <a:spLocks noGrp="1"/>
          </p:cNvSpPr>
          <p:nvPr>
            <p:ph type="body" idx="1"/>
          </p:nvPr>
        </p:nvSpPr>
        <p:spPr/>
        <p:txBody>
          <a:bodyPr/>
          <a:lstStyle/>
          <a:p>
            <a:r>
              <a:rPr lang="en-US" sz="1400" dirty="0">
                <a:solidFill>
                  <a:schemeClr val="bg1"/>
                </a:solidFill>
              </a:rPr>
              <a:t>Attach the Fins to the Rocket</a:t>
            </a:r>
          </a:p>
          <a:p>
            <a:endParaRPr lang="en-US" sz="1400" dirty="0">
              <a:solidFill>
                <a:schemeClr val="bg1"/>
              </a:solidFill>
            </a:endParaRPr>
          </a:p>
          <a:p>
            <a:r>
              <a:rPr lang="en-US" dirty="0">
                <a:solidFill>
                  <a:schemeClr val="bg1"/>
                </a:solidFill>
              </a:rPr>
              <a:t>Turn the bottle upside down so that the mouth of the bottle is facing downward </a:t>
            </a:r>
          </a:p>
          <a:p>
            <a:r>
              <a:rPr lang="en-US" dirty="0">
                <a:solidFill>
                  <a:schemeClr val="bg1"/>
                </a:solidFill>
              </a:rPr>
              <a:t>Use duct tape to attach the fins evenly near the bottom of the soda bottle </a:t>
            </a:r>
          </a:p>
          <a:p>
            <a:endParaRPr lang="en-US" sz="1400" dirty="0">
              <a:solidFill>
                <a:schemeClr val="bg1"/>
              </a:solidFill>
            </a:endParaRPr>
          </a:p>
          <a:p>
            <a:r>
              <a:rPr lang="en-US" dirty="0">
                <a:solidFill>
                  <a:schemeClr val="bg1"/>
                </a:solidFill>
              </a:rPr>
              <a:t>Ensure that fins are evenly spaced for stability </a:t>
            </a:r>
          </a:p>
          <a:p>
            <a:endParaRPr lang="en-US" dirty="0"/>
          </a:p>
        </p:txBody>
      </p:sp>
      <p:sp>
        <p:nvSpPr>
          <p:cNvPr id="4" name="Slide Number Placeholder 3">
            <a:extLst>
              <a:ext uri="{FF2B5EF4-FFF2-40B4-BE49-F238E27FC236}">
                <a16:creationId xmlns:a16="http://schemas.microsoft.com/office/drawing/2014/main" id="{77BB61F9-8D30-8D3F-D655-6EF22D2E8A98}"/>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585913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9665A-B72A-87B9-2B83-68216A015A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6CE59B-33D4-551B-1418-36ADDC2F02D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A3CA34B-7883-C37B-B5C8-600461D8B365}"/>
              </a:ext>
            </a:extLst>
          </p:cNvPr>
          <p:cNvSpPr>
            <a:spLocks noGrp="1"/>
          </p:cNvSpPr>
          <p:nvPr>
            <p:ph type="body" idx="1"/>
          </p:nvPr>
        </p:nvSpPr>
        <p:spPr/>
        <p:txBody>
          <a:bodyPr/>
          <a:lstStyle/>
          <a:p>
            <a:r>
              <a:rPr lang="en-US" sz="1400" dirty="0">
                <a:solidFill>
                  <a:schemeClr val="bg1"/>
                </a:solidFill>
              </a:rPr>
              <a:t>Make the Nose Cone (Optional)</a:t>
            </a:r>
          </a:p>
          <a:p>
            <a:endParaRPr lang="en-US" sz="1400" dirty="0">
              <a:solidFill>
                <a:schemeClr val="bg1"/>
              </a:solidFill>
            </a:endParaRPr>
          </a:p>
          <a:p>
            <a:r>
              <a:rPr lang="en-US" sz="1400" dirty="0">
                <a:solidFill>
                  <a:schemeClr val="bg1"/>
                </a:solidFill>
              </a:rPr>
              <a:t>Cut out a circle of construction paper </a:t>
            </a:r>
          </a:p>
          <a:p>
            <a:r>
              <a:rPr lang="en-US" sz="1400" dirty="0">
                <a:solidFill>
                  <a:schemeClr val="bg1"/>
                </a:solidFill>
              </a:rPr>
              <a:t>Cut a straight line from the edge of the circle to the center of the circle </a:t>
            </a:r>
          </a:p>
          <a:p>
            <a:r>
              <a:rPr lang="en-US" sz="1400" dirty="0">
                <a:solidFill>
                  <a:schemeClr val="bg1"/>
                </a:solidFill>
              </a:rPr>
              <a:t>Fold the circle to form a cone shape </a:t>
            </a:r>
          </a:p>
          <a:p>
            <a:endParaRPr lang="en-US" dirty="0"/>
          </a:p>
        </p:txBody>
      </p:sp>
      <p:sp>
        <p:nvSpPr>
          <p:cNvPr id="4" name="Slide Number Placeholder 3">
            <a:extLst>
              <a:ext uri="{FF2B5EF4-FFF2-40B4-BE49-F238E27FC236}">
                <a16:creationId xmlns:a16="http://schemas.microsoft.com/office/drawing/2014/main" id="{59D32132-A6BD-EEDC-91B4-FBD4136EBBED}"/>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1355843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DD8EF-0EE6-6F63-F0B2-5FF8BED475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1CE440-CAF7-A2C8-C470-B8A396D495F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B48D5B0-3331-8DC6-678C-CE715F77F4AC}"/>
              </a:ext>
            </a:extLst>
          </p:cNvPr>
          <p:cNvSpPr>
            <a:spLocks noGrp="1"/>
          </p:cNvSpPr>
          <p:nvPr>
            <p:ph type="body" idx="1"/>
          </p:nvPr>
        </p:nvSpPr>
        <p:spPr/>
        <p:txBody>
          <a:bodyPr/>
          <a:lstStyle/>
          <a:p>
            <a:r>
              <a:rPr lang="en-US" sz="1400">
                <a:solidFill>
                  <a:schemeClr val="bg1"/>
                </a:solidFill>
              </a:rPr>
              <a:t>Attach the Nose Cone</a:t>
            </a:r>
          </a:p>
          <a:p>
            <a:endParaRPr lang="en-US" sz="1400">
              <a:solidFill>
                <a:schemeClr val="bg1"/>
              </a:solidFill>
            </a:endParaRPr>
          </a:p>
          <a:p>
            <a:r>
              <a:rPr lang="en-US" sz="1400">
                <a:solidFill>
                  <a:schemeClr val="bg1"/>
                </a:solidFill>
              </a:rPr>
              <a:t>Place the cone on the top of the inverted bottle </a:t>
            </a:r>
          </a:p>
          <a:p>
            <a:r>
              <a:rPr lang="en-US" sz="1400">
                <a:solidFill>
                  <a:schemeClr val="bg1"/>
                </a:solidFill>
              </a:rPr>
              <a:t>Tape the nose cone to secure it to the rocket body </a:t>
            </a:r>
          </a:p>
          <a:p>
            <a:endParaRPr lang="en-US"/>
          </a:p>
        </p:txBody>
      </p:sp>
      <p:sp>
        <p:nvSpPr>
          <p:cNvPr id="4" name="Slide Number Placeholder 3">
            <a:extLst>
              <a:ext uri="{FF2B5EF4-FFF2-40B4-BE49-F238E27FC236}">
                <a16:creationId xmlns:a16="http://schemas.microsoft.com/office/drawing/2014/main" id="{1E55F9B1-21F3-A831-3CB7-1AAAB2940559}"/>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1882219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4D05E-56E4-6CD8-D7B2-88A77CD01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CAEEDD-69B2-4995-7BEB-D5FD4B7A659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DEC9F01-01FD-F843-5E56-5F3E29C7FC0B}"/>
              </a:ext>
            </a:extLst>
          </p:cNvPr>
          <p:cNvSpPr>
            <a:spLocks noGrp="1"/>
          </p:cNvSpPr>
          <p:nvPr>
            <p:ph type="body" idx="1"/>
          </p:nvPr>
        </p:nvSpPr>
        <p:spPr/>
        <p:txBody>
          <a:bodyPr/>
          <a:lstStyle/>
          <a:p>
            <a:r>
              <a:rPr lang="en-US" sz="1400" dirty="0">
                <a:solidFill>
                  <a:schemeClr val="bg1"/>
                </a:solidFill>
              </a:rPr>
              <a:t>Fill the bottle one-third of the way with water </a:t>
            </a:r>
          </a:p>
          <a:p>
            <a:endParaRPr lang="en-US" dirty="0"/>
          </a:p>
        </p:txBody>
      </p:sp>
      <p:sp>
        <p:nvSpPr>
          <p:cNvPr id="4" name="Slide Number Placeholder 3">
            <a:extLst>
              <a:ext uri="{FF2B5EF4-FFF2-40B4-BE49-F238E27FC236}">
                <a16:creationId xmlns:a16="http://schemas.microsoft.com/office/drawing/2014/main" id="{A15B6982-B791-F29E-3B34-0F34E69865EB}"/>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1214906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635B0-4CE1-03F0-0ADA-619F758CC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92DE6-8EF0-AC6F-91F8-62643BF124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2AF03B7-593B-65FB-C6CF-5652CED70831}"/>
              </a:ext>
            </a:extLst>
          </p:cNvPr>
          <p:cNvSpPr>
            <a:spLocks noGrp="1"/>
          </p:cNvSpPr>
          <p:nvPr>
            <p:ph type="body" idx="1"/>
          </p:nvPr>
        </p:nvSpPr>
        <p:spPr/>
        <p:txBody>
          <a:bodyPr/>
          <a:lstStyle/>
          <a:p>
            <a:r>
              <a:rPr lang="en-US" sz="1400" dirty="0">
                <a:solidFill>
                  <a:schemeClr val="bg1"/>
                </a:solidFill>
              </a:rPr>
              <a:t>Attach the air pump to the receiving end of the inflating needle </a:t>
            </a:r>
          </a:p>
          <a:p>
            <a:r>
              <a:rPr lang="en-US" sz="1400" dirty="0">
                <a:solidFill>
                  <a:schemeClr val="bg1"/>
                </a:solidFill>
              </a:rPr>
              <a:t>Insert the cork into the mouth of the bottle </a:t>
            </a:r>
          </a:p>
          <a:p>
            <a:r>
              <a:rPr lang="en-US" sz="1400" dirty="0">
                <a:solidFill>
                  <a:schemeClr val="bg1"/>
                </a:solidFill>
              </a:rPr>
              <a:t>Set the bottle down on a flat surface, away from rooftops, cars, etc. </a:t>
            </a:r>
          </a:p>
          <a:p>
            <a:endParaRPr lang="en-US" dirty="0"/>
          </a:p>
        </p:txBody>
      </p:sp>
      <p:sp>
        <p:nvSpPr>
          <p:cNvPr id="4" name="Slide Number Placeholder 3">
            <a:extLst>
              <a:ext uri="{FF2B5EF4-FFF2-40B4-BE49-F238E27FC236}">
                <a16:creationId xmlns:a16="http://schemas.microsoft.com/office/drawing/2014/main" id="{2AF26934-62C1-52AF-B46B-2FD51A7088E5}"/>
              </a:ext>
            </a:extLst>
          </p:cNvPr>
          <p:cNvSpPr>
            <a:spLocks noGrp="1"/>
          </p:cNvSpPr>
          <p:nvPr>
            <p:ph type="sldNum" sz="quarter" idx="5"/>
          </p:nvPr>
        </p:nvSpPr>
        <p:spPr/>
        <p:txBody>
          <a:bodyPr/>
          <a:lstStyle/>
          <a:p>
            <a:fld id="{53A1E88B-61F8-314F-BB87-E84ADBA74B87}" type="slidenum">
              <a:rPr lang="en-US" smtClean="0"/>
              <a:t>12</a:t>
            </a:fld>
            <a:endParaRPr lang="en-US"/>
          </a:p>
        </p:txBody>
      </p:sp>
    </p:spTree>
    <p:extLst>
      <p:ext uri="{BB962C8B-B14F-4D97-AF65-F5344CB8AC3E}">
        <p14:creationId xmlns:p14="http://schemas.microsoft.com/office/powerpoint/2010/main" val="120866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6D5E5-050E-848B-C7B8-358386CFA1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1D5AA-70AC-D8E0-4FDD-59BAE3C5023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9C74766-8877-2025-D538-49DF85D71831}"/>
              </a:ext>
            </a:extLst>
          </p:cNvPr>
          <p:cNvSpPr>
            <a:spLocks noGrp="1"/>
          </p:cNvSpPr>
          <p:nvPr>
            <p:ph type="body" idx="1"/>
          </p:nvPr>
        </p:nvSpPr>
        <p:spPr/>
        <p:txBody>
          <a:bodyPr/>
          <a:lstStyle/>
          <a:p>
            <a:r>
              <a:rPr lang="en-US" sz="1400">
                <a:solidFill>
                  <a:schemeClr val="bg1"/>
                </a:solidFill>
              </a:rPr>
              <a:t>Launch the Rocket</a:t>
            </a:r>
          </a:p>
          <a:p>
            <a:endParaRPr kumimoji="0" lang="en-US" altLang="en-US" sz="1400" b="0" i="0" u="none" strike="noStrike" cap="none" normalizeH="0" baseline="0">
              <a:ln>
                <a:noFill/>
              </a:ln>
              <a:solidFill>
                <a:schemeClr val="bg1"/>
              </a:solidFill>
              <a:effectLst/>
              <a:latin typeface="Arial" panose="020B0604020202020204" pitchFamily="34" charset="0"/>
            </a:endParaRPr>
          </a:p>
          <a:p>
            <a:r>
              <a:rPr lang="en-US" sz="1400">
                <a:solidFill>
                  <a:schemeClr val="bg1"/>
                </a:solidFill>
              </a:rPr>
              <a:t>Kneel to support the pump’s base and use the pump to add air to the bottle until the pressure causes the rocket to lift off </a:t>
            </a:r>
          </a:p>
          <a:p>
            <a:endParaRPr lang="en-US"/>
          </a:p>
        </p:txBody>
      </p:sp>
      <p:sp>
        <p:nvSpPr>
          <p:cNvPr id="4" name="Slide Number Placeholder 3">
            <a:extLst>
              <a:ext uri="{FF2B5EF4-FFF2-40B4-BE49-F238E27FC236}">
                <a16:creationId xmlns:a16="http://schemas.microsoft.com/office/drawing/2014/main" id="{10419CD9-F28B-B42A-B8E9-242D6C878C38}"/>
              </a:ext>
            </a:extLst>
          </p:cNvPr>
          <p:cNvSpPr>
            <a:spLocks noGrp="1"/>
          </p:cNvSpPr>
          <p:nvPr>
            <p:ph type="sldNum" sz="quarter" idx="5"/>
          </p:nvPr>
        </p:nvSpPr>
        <p:spPr/>
        <p:txBody>
          <a:bodyPr/>
          <a:lstStyle/>
          <a:p>
            <a:fld id="{53A1E88B-61F8-314F-BB87-E84ADBA74B87}" type="slidenum">
              <a:rPr lang="en-US" smtClean="0"/>
              <a:t>13</a:t>
            </a:fld>
            <a:endParaRPr lang="en-US"/>
          </a:p>
        </p:txBody>
      </p:sp>
    </p:spTree>
    <p:extLst>
      <p:ext uri="{BB962C8B-B14F-4D97-AF65-F5344CB8AC3E}">
        <p14:creationId xmlns:p14="http://schemas.microsoft.com/office/powerpoint/2010/main" val="3590479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14</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chemeClr val="bg1"/>
                </a:solidFill>
              </a:rPr>
              <a:t>What happened when air-pressure built up inside the bottle? </a:t>
            </a:r>
          </a:p>
          <a:p>
            <a:r>
              <a:rPr lang="en-US" sz="1600" dirty="0">
                <a:solidFill>
                  <a:schemeClr val="bg1"/>
                </a:solidFill>
              </a:rPr>
              <a:t>Why did pushing water downward make the rocket move upward? </a:t>
            </a:r>
          </a:p>
          <a:p>
            <a:r>
              <a:rPr lang="en-US" sz="1600" dirty="0">
                <a:solidFill>
                  <a:schemeClr val="bg1"/>
                </a:solidFill>
              </a:rPr>
              <a:t>What could you change to make the rocket fly higher or straighter? </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15</a:t>
            </a:fld>
            <a:endParaRPr lang="en-US"/>
          </a:p>
        </p:txBody>
      </p:sp>
    </p:spTree>
    <p:extLst>
      <p:ext uri="{BB962C8B-B14F-4D97-AF65-F5344CB8AC3E}">
        <p14:creationId xmlns:p14="http://schemas.microsoft.com/office/powerpoint/2010/main" val="2965681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r>
              <a:rPr lang="en-US" sz="1200" b="1" dirty="0">
                <a:solidFill>
                  <a:schemeClr val="bg1"/>
                </a:solidFill>
              </a:rPr>
              <a:t>Aerospace Engineers</a:t>
            </a:r>
            <a:r>
              <a:rPr lang="en-US" sz="1200" dirty="0">
                <a:solidFill>
                  <a:schemeClr val="bg1"/>
                </a:solidFill>
              </a:rPr>
              <a:t> design rockets and spacecraft that launch into the air and travel through space. </a:t>
            </a:r>
          </a:p>
          <a:p>
            <a:r>
              <a:rPr lang="en-US" sz="1200" b="1" dirty="0">
                <a:solidFill>
                  <a:schemeClr val="bg1"/>
                </a:solidFill>
              </a:rPr>
              <a:t>Mechanical Engineers</a:t>
            </a:r>
            <a:r>
              <a:rPr lang="en-US" sz="1200" dirty="0">
                <a:solidFill>
                  <a:schemeClr val="bg1"/>
                </a:solidFill>
              </a:rPr>
              <a:t> design systems that use force, pressure, and motion to move objects. </a:t>
            </a:r>
          </a:p>
          <a:p>
            <a:r>
              <a:rPr lang="en-US" sz="1200" b="1" dirty="0">
                <a:solidFill>
                  <a:schemeClr val="bg1"/>
                </a:solidFill>
              </a:rPr>
              <a:t>Manufacturing Engineers</a:t>
            </a:r>
            <a:r>
              <a:rPr lang="en-US" sz="1200" dirty="0">
                <a:solidFill>
                  <a:schemeClr val="bg1"/>
                </a:solidFill>
              </a:rPr>
              <a:t> build and test rocket parts to make sure they are safe and work correctly. </a:t>
            </a:r>
          </a:p>
          <a:p>
            <a:r>
              <a:rPr lang="en-US" sz="1200" b="1" dirty="0">
                <a:solidFill>
                  <a:schemeClr val="bg1"/>
                </a:solidFill>
              </a:rPr>
              <a:t>Technicians and Assemblers</a:t>
            </a:r>
            <a:r>
              <a:rPr lang="en-US" sz="1200" dirty="0">
                <a:solidFill>
                  <a:schemeClr val="bg1"/>
                </a:solidFill>
              </a:rPr>
              <a:t> put rocket components together carefully so launches happen as planned. </a:t>
            </a:r>
          </a:p>
          <a:p>
            <a:endParaRPr lang="en-US" dirty="0"/>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16</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8/12/2026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8.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18/10/relationships/comments" Target="../comments/modernComment_1B27_FA40FC59.xml"/><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image" Target="../media/image15.sv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sv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sv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7.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1.png"/><Relationship Id="rId7"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384995"/>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3600" b="1" dirty="0">
                <a:solidFill>
                  <a:schemeClr val="bg1"/>
                </a:solidFill>
                <a:latin typeface="Montserrat" pitchFamily="2" charset="77"/>
              </a:rPr>
              <a:t>Water Powered Rocket</a:t>
            </a:r>
            <a:endParaRPr lang="en-US" sz="28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2469252" y="322357"/>
            <a:ext cx="10515600" cy="1086506"/>
          </a:xfrm>
        </p:spPr>
        <p:txBody>
          <a:bodyPr>
            <a:normAutofit/>
          </a:bodyPr>
          <a:lstStyle/>
          <a:p>
            <a:pPr algn="l"/>
            <a:r>
              <a:rPr lang="en-US" sz="4000" dirty="0">
                <a:solidFill>
                  <a:schemeClr val="bg1"/>
                </a:solidFill>
                <a:latin typeface="Montserrat"/>
              </a:rPr>
              <a:t>Water-Powered Rocket</a:t>
            </a:r>
            <a:endParaRPr lang="en-US" sz="4000"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4" name="Picture 3">
            <a:extLst>
              <a:ext uri="{FF2B5EF4-FFF2-40B4-BE49-F238E27FC236}">
                <a16:creationId xmlns:a16="http://schemas.microsoft.com/office/drawing/2014/main" id="{72412961-A248-E4BA-2F0C-6B207FF215F7}"/>
              </a:ext>
            </a:extLst>
          </p:cNvPr>
          <p:cNvPicPr>
            <a:picLocks noChangeAspect="1"/>
          </p:cNvPicPr>
          <p:nvPr/>
        </p:nvPicPr>
        <p:blipFill>
          <a:blip r:embed="rId7"/>
          <a:srcRect l="52124" t="30608"/>
          <a:stretch>
            <a:fillRect/>
          </a:stretch>
        </p:blipFill>
        <p:spPr>
          <a:xfrm>
            <a:off x="5506750" y="541865"/>
            <a:ext cx="8069943" cy="6579404"/>
          </a:xfrm>
          <a:prstGeom prst="rect">
            <a:avLst/>
          </a:prstGeom>
        </p:spPr>
      </p:pic>
      <p:pic>
        <p:nvPicPr>
          <p:cNvPr id="9" name="Picture 8">
            <a:extLst>
              <a:ext uri="{FF2B5EF4-FFF2-40B4-BE49-F238E27FC236}">
                <a16:creationId xmlns:a16="http://schemas.microsoft.com/office/drawing/2014/main" id="{90BD2DF1-5AE6-F050-5DDF-A1823C1C3A5D}"/>
              </a:ext>
            </a:extLst>
          </p:cNvPr>
          <p:cNvPicPr>
            <a:picLocks noChangeAspect="1"/>
          </p:cNvPicPr>
          <p:nvPr/>
        </p:nvPicPr>
        <p:blipFill>
          <a:blip r:embed="rId8"/>
          <a:stretch>
            <a:fillRect/>
          </a:stretch>
        </p:blipFill>
        <p:spPr>
          <a:xfrm>
            <a:off x="1086678" y="1408863"/>
            <a:ext cx="4263854" cy="4390217"/>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78A5D6C-5B63-9D1F-9FA5-CECF0AD8B9F2}"/>
              </a:ext>
            </a:extLst>
          </p:cNvPr>
          <p:cNvSpPr>
            <a:spLocks/>
          </p:cNvSpPr>
          <p:nvPr/>
        </p:nvSpPr>
        <p:spPr>
          <a:xfrm>
            <a:off x="0" y="0"/>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1FE7E07E-BF3D-BF29-E1CE-7C7D2232CAEA}"/>
              </a:ext>
            </a:extLst>
          </p:cNvPr>
          <p:cNvSpPr>
            <a:spLocks noGrp="1"/>
          </p:cNvSpPr>
          <p:nvPr>
            <p:ph type="title"/>
          </p:nvPr>
        </p:nvSpPr>
        <p:spPr>
          <a:xfrm>
            <a:off x="1085088" y="74649"/>
            <a:ext cx="10268712" cy="859429"/>
          </a:xfrm>
        </p:spPr>
        <p:txBody>
          <a:bodyPr>
            <a:normAutofit/>
          </a:bodyPr>
          <a:lstStyle/>
          <a:p>
            <a:pPr algn="l"/>
            <a:r>
              <a:rPr lang="en-US" sz="2800" b="1" dirty="0">
                <a:solidFill>
                  <a:schemeClr val="bg1"/>
                </a:solidFill>
                <a:latin typeface="Montserrat" pitchFamily="2" charset="77"/>
              </a:rPr>
              <a:t>Foundations of Motion and Thrust</a:t>
            </a:r>
          </a:p>
        </p:txBody>
      </p:sp>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3"/>
          <a:stretch>
            <a:fillRect/>
          </a:stretch>
        </p:blipFill>
        <p:spPr>
          <a:xfrm>
            <a:off x="15361" y="182119"/>
            <a:ext cx="1069727" cy="826607"/>
          </a:xfrm>
          <a:prstGeom prst="rect">
            <a:avLst/>
          </a:prstGeom>
        </p:spPr>
      </p:pic>
      <p:pic>
        <p:nvPicPr>
          <p:cNvPr id="19" name="Picture 18">
            <a:extLst>
              <a:ext uri="{FF2B5EF4-FFF2-40B4-BE49-F238E27FC236}">
                <a16:creationId xmlns:a16="http://schemas.microsoft.com/office/drawing/2014/main" id="{96C9A1E2-D295-C9BB-1EA2-FE97D8302731}"/>
              </a:ext>
            </a:extLst>
          </p:cNvPr>
          <p:cNvPicPr>
            <a:picLocks noChangeAspect="1"/>
          </p:cNvPicPr>
          <p:nvPr/>
        </p:nvPicPr>
        <p:blipFill>
          <a:blip r:embed="rId4"/>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pic>
        <p:nvPicPr>
          <p:cNvPr id="12" name="Picture 11">
            <a:extLst>
              <a:ext uri="{FF2B5EF4-FFF2-40B4-BE49-F238E27FC236}">
                <a16:creationId xmlns:a16="http://schemas.microsoft.com/office/drawing/2014/main" id="{80318490-F5D9-7254-66C2-A4106DA91BFD}"/>
              </a:ext>
            </a:extLst>
          </p:cNvPr>
          <p:cNvPicPr>
            <a:picLocks noChangeAspect="1"/>
          </p:cNvPicPr>
          <p:nvPr/>
        </p:nvPicPr>
        <p:blipFill>
          <a:blip r:embed="rId5"/>
          <a:srcRect l="30525" t="9642" r="32872"/>
          <a:stretch>
            <a:fillRect/>
          </a:stretch>
        </p:blipFill>
        <p:spPr>
          <a:xfrm>
            <a:off x="4522310" y="1324719"/>
            <a:ext cx="2844967" cy="3950430"/>
          </a:xfrm>
          <a:prstGeom prst="rect">
            <a:avLst/>
          </a:prstGeom>
          <a:effectLst>
            <a:outerShdw blurRad="165100" dist="38100" dir="8100000" sx="102000" sy="102000" algn="tr" rotWithShape="0">
              <a:prstClr val="black">
                <a:alpha val="40000"/>
              </a:prstClr>
            </a:outerShdw>
          </a:effectLst>
        </p:spPr>
      </p:pic>
      <p:sp>
        <p:nvSpPr>
          <p:cNvPr id="13" name="TextBox 12">
            <a:extLst>
              <a:ext uri="{FF2B5EF4-FFF2-40B4-BE49-F238E27FC236}">
                <a16:creationId xmlns:a16="http://schemas.microsoft.com/office/drawing/2014/main" id="{97D18CCB-1D80-A3BA-5018-953D2E23B920}"/>
              </a:ext>
            </a:extLst>
          </p:cNvPr>
          <p:cNvSpPr txBox="1"/>
          <p:nvPr/>
        </p:nvSpPr>
        <p:spPr>
          <a:xfrm>
            <a:off x="1468214" y="1273997"/>
            <a:ext cx="3432970" cy="923330"/>
          </a:xfrm>
          <a:prstGeom prst="rect">
            <a:avLst/>
          </a:prstGeom>
          <a:noFill/>
        </p:spPr>
        <p:txBody>
          <a:bodyPr wrap="square" rtlCol="0">
            <a:spAutoFit/>
          </a:bodyPr>
          <a:lstStyle/>
          <a:p>
            <a:r>
              <a:rPr lang="en-US" b="1" dirty="0">
                <a:solidFill>
                  <a:schemeClr val="bg1"/>
                </a:solidFill>
                <a:latin typeface="Montserrat" pitchFamily="2" charset="77"/>
              </a:rPr>
              <a:t>Gravity</a:t>
            </a:r>
            <a:r>
              <a:rPr lang="en-US" dirty="0">
                <a:solidFill>
                  <a:schemeClr val="bg1"/>
                </a:solidFill>
                <a:latin typeface="Montserrat" pitchFamily="2" charset="77"/>
              </a:rPr>
              <a:t> is a force that </a:t>
            </a:r>
            <a:r>
              <a:rPr lang="en-US" b="1" dirty="0">
                <a:solidFill>
                  <a:schemeClr val="bg1"/>
                </a:solidFill>
                <a:latin typeface="Montserrat" pitchFamily="2" charset="77"/>
              </a:rPr>
              <a:t>always pulls objects on Earth downward</a:t>
            </a:r>
            <a:r>
              <a:rPr lang="en-US" dirty="0">
                <a:solidFill>
                  <a:schemeClr val="bg1"/>
                </a:solidFill>
                <a:latin typeface="Montserrat" pitchFamily="2" charset="77"/>
              </a:rPr>
              <a:t>.  </a:t>
            </a:r>
          </a:p>
        </p:txBody>
      </p:sp>
      <p:pic>
        <p:nvPicPr>
          <p:cNvPr id="16" name="Picture 15">
            <a:extLst>
              <a:ext uri="{FF2B5EF4-FFF2-40B4-BE49-F238E27FC236}">
                <a16:creationId xmlns:a16="http://schemas.microsoft.com/office/drawing/2014/main" id="{4487A174-9C6D-4ECB-2E74-7ED1C344F1E2}"/>
              </a:ext>
            </a:extLst>
          </p:cNvPr>
          <p:cNvPicPr>
            <a:picLocks noChangeAspect="1"/>
          </p:cNvPicPr>
          <p:nvPr/>
        </p:nvPicPr>
        <p:blipFill>
          <a:blip r:embed="rId6"/>
          <a:srcRect l="69412" t="-5193" b="48127"/>
          <a:stretch>
            <a:fillRect/>
          </a:stretch>
        </p:blipFill>
        <p:spPr>
          <a:xfrm>
            <a:off x="204187" y="3147457"/>
            <a:ext cx="1219437" cy="1279695"/>
          </a:xfrm>
          <a:prstGeom prst="rect">
            <a:avLst/>
          </a:prstGeom>
        </p:spPr>
      </p:pic>
      <p:pic>
        <p:nvPicPr>
          <p:cNvPr id="18" name="Picture 17">
            <a:extLst>
              <a:ext uri="{FF2B5EF4-FFF2-40B4-BE49-F238E27FC236}">
                <a16:creationId xmlns:a16="http://schemas.microsoft.com/office/drawing/2014/main" id="{63AE80CF-78D5-42A5-D41E-96B7BD42A9DB}"/>
              </a:ext>
            </a:extLst>
          </p:cNvPr>
          <p:cNvPicPr>
            <a:picLocks noChangeAspect="1"/>
          </p:cNvPicPr>
          <p:nvPr/>
        </p:nvPicPr>
        <p:blipFill>
          <a:blip r:embed="rId6"/>
          <a:srcRect r="68588" b="49870"/>
          <a:stretch>
            <a:fillRect/>
          </a:stretch>
        </p:blipFill>
        <p:spPr>
          <a:xfrm>
            <a:off x="234053" y="1193823"/>
            <a:ext cx="1207179" cy="1083678"/>
          </a:xfrm>
          <a:prstGeom prst="rect">
            <a:avLst/>
          </a:prstGeom>
        </p:spPr>
      </p:pic>
      <p:sp>
        <p:nvSpPr>
          <p:cNvPr id="22" name="TextBox 21">
            <a:extLst>
              <a:ext uri="{FF2B5EF4-FFF2-40B4-BE49-F238E27FC236}">
                <a16:creationId xmlns:a16="http://schemas.microsoft.com/office/drawing/2014/main" id="{D4DA3872-975D-0BC3-E3F3-B6383A5C14A5}"/>
              </a:ext>
            </a:extLst>
          </p:cNvPr>
          <p:cNvSpPr txBox="1"/>
          <p:nvPr/>
        </p:nvSpPr>
        <p:spPr>
          <a:xfrm>
            <a:off x="1392693" y="2753742"/>
            <a:ext cx="3129617" cy="2308324"/>
          </a:xfrm>
          <a:prstGeom prst="rect">
            <a:avLst/>
          </a:prstGeom>
          <a:noFill/>
        </p:spPr>
        <p:txBody>
          <a:bodyPr wrap="square" rtlCol="0">
            <a:spAutoFit/>
          </a:bodyPr>
          <a:lstStyle/>
          <a:p>
            <a:r>
              <a:rPr lang="en-US">
                <a:solidFill>
                  <a:schemeClr val="bg1"/>
                </a:solidFill>
                <a:latin typeface="Montserrat" pitchFamily="2" charset="77"/>
              </a:rPr>
              <a:t>For an object to move </a:t>
            </a:r>
            <a:r>
              <a:rPr lang="en-US" b="1">
                <a:solidFill>
                  <a:schemeClr val="bg1"/>
                </a:solidFill>
                <a:latin typeface="Montserrat" pitchFamily="2" charset="77"/>
              </a:rPr>
              <a:t>upward</a:t>
            </a:r>
            <a:r>
              <a:rPr lang="en-US">
                <a:solidFill>
                  <a:schemeClr val="bg1"/>
                </a:solidFill>
                <a:latin typeface="Montserrat" pitchFamily="2" charset="77"/>
              </a:rPr>
              <a:t>, another force must push upward with greater </a:t>
            </a:r>
            <a:r>
              <a:rPr lang="en-US" b="1">
                <a:solidFill>
                  <a:schemeClr val="bg1"/>
                </a:solidFill>
                <a:latin typeface="Montserrat" pitchFamily="2" charset="77"/>
              </a:rPr>
              <a:t>strength</a:t>
            </a:r>
            <a:r>
              <a:rPr lang="en-US">
                <a:solidFill>
                  <a:schemeClr val="bg1"/>
                </a:solidFill>
                <a:latin typeface="Montserrat" pitchFamily="2" charset="77"/>
              </a:rPr>
              <a:t> than gravity. When forces are not equal, they are called unbalanced forces, and </a:t>
            </a:r>
            <a:r>
              <a:rPr lang="en-US" b="1">
                <a:solidFill>
                  <a:schemeClr val="bg1"/>
                </a:solidFill>
                <a:latin typeface="Montserrat" pitchFamily="2" charset="77"/>
              </a:rPr>
              <a:t>motion</a:t>
            </a:r>
            <a:r>
              <a:rPr lang="en-US">
                <a:solidFill>
                  <a:schemeClr val="bg1"/>
                </a:solidFill>
                <a:latin typeface="Montserrat" pitchFamily="2" charset="77"/>
              </a:rPr>
              <a:t> changes.  </a:t>
            </a:r>
          </a:p>
        </p:txBody>
      </p:sp>
      <p:sp>
        <p:nvSpPr>
          <p:cNvPr id="24" name="Rounded Rectangle 23">
            <a:extLst>
              <a:ext uri="{FF2B5EF4-FFF2-40B4-BE49-F238E27FC236}">
                <a16:creationId xmlns:a16="http://schemas.microsoft.com/office/drawing/2014/main" id="{2CD4B9A2-F532-D081-CAFC-36BD394179D3}"/>
              </a:ext>
            </a:extLst>
          </p:cNvPr>
          <p:cNvSpPr/>
          <p:nvPr/>
        </p:nvSpPr>
        <p:spPr>
          <a:xfrm>
            <a:off x="7776330" y="512064"/>
            <a:ext cx="3795792" cy="6213534"/>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1A258F9E-D633-ABF3-D782-30DDB92CB87E}"/>
              </a:ext>
            </a:extLst>
          </p:cNvPr>
          <p:cNvSpPr txBox="1"/>
          <p:nvPr/>
        </p:nvSpPr>
        <p:spPr>
          <a:xfrm>
            <a:off x="8030801" y="797511"/>
            <a:ext cx="3432968" cy="3416320"/>
          </a:xfrm>
          <a:prstGeom prst="rect">
            <a:avLst/>
          </a:prstGeom>
          <a:noFill/>
        </p:spPr>
        <p:txBody>
          <a:bodyPr wrap="square" rtlCol="0">
            <a:spAutoFit/>
          </a:bodyPr>
          <a:lstStyle/>
          <a:p>
            <a:r>
              <a:rPr lang="en-US">
                <a:solidFill>
                  <a:srgbClr val="2E3192"/>
                </a:solidFill>
                <a:latin typeface="Montserrat" pitchFamily="2" charset="77"/>
              </a:rPr>
              <a:t>In this activity, </a:t>
            </a:r>
            <a:r>
              <a:rPr lang="en-US" b="1">
                <a:solidFill>
                  <a:srgbClr val="ED1C24"/>
                </a:solidFill>
                <a:latin typeface="Montserrat" pitchFamily="2" charset="77"/>
              </a:rPr>
              <a:t>air</a:t>
            </a:r>
            <a:r>
              <a:rPr lang="en-US">
                <a:solidFill>
                  <a:srgbClr val="2E3192"/>
                </a:solidFill>
                <a:latin typeface="Montserrat" pitchFamily="2" charset="77"/>
              </a:rPr>
              <a:t> is pumped into a rocket that contains </a:t>
            </a:r>
            <a:r>
              <a:rPr lang="en-US" b="1">
                <a:solidFill>
                  <a:srgbClr val="ED1C24"/>
                </a:solidFill>
                <a:latin typeface="Montserrat" pitchFamily="2" charset="77"/>
              </a:rPr>
              <a:t>water</a:t>
            </a:r>
            <a:r>
              <a:rPr lang="en-US">
                <a:solidFill>
                  <a:srgbClr val="2E3192"/>
                </a:solidFill>
                <a:latin typeface="Montserrat" pitchFamily="2" charset="77"/>
              </a:rPr>
              <a:t>. When the rocket launches, water is pushed </a:t>
            </a:r>
            <a:r>
              <a:rPr lang="en-US" b="1">
                <a:solidFill>
                  <a:srgbClr val="ED1C24"/>
                </a:solidFill>
                <a:latin typeface="Montserrat" pitchFamily="2" charset="77"/>
              </a:rPr>
              <a:t>forcefully</a:t>
            </a:r>
            <a:r>
              <a:rPr lang="en-US">
                <a:solidFill>
                  <a:srgbClr val="2E3192"/>
                </a:solidFill>
                <a:latin typeface="Montserrat" pitchFamily="2" charset="77"/>
              </a:rPr>
              <a:t> downward. This creates a strong </a:t>
            </a:r>
            <a:r>
              <a:rPr lang="en-US" b="1">
                <a:solidFill>
                  <a:srgbClr val="ED1C24"/>
                </a:solidFill>
                <a:latin typeface="Montserrat" pitchFamily="2" charset="77"/>
              </a:rPr>
              <a:t>upward</a:t>
            </a:r>
            <a:r>
              <a:rPr lang="en-US">
                <a:solidFill>
                  <a:srgbClr val="2E3192"/>
                </a:solidFill>
                <a:latin typeface="Montserrat" pitchFamily="2" charset="77"/>
              </a:rPr>
              <a:t> push on the rocket called thrust. At that moment, the upward force is </a:t>
            </a:r>
            <a:r>
              <a:rPr lang="en-US" b="1">
                <a:solidFill>
                  <a:srgbClr val="ED1C24"/>
                </a:solidFill>
                <a:latin typeface="Montserrat" pitchFamily="2" charset="77"/>
              </a:rPr>
              <a:t>stronger</a:t>
            </a:r>
            <a:r>
              <a:rPr lang="en-US">
                <a:solidFill>
                  <a:srgbClr val="2E3192"/>
                </a:solidFill>
                <a:latin typeface="Montserrat" pitchFamily="2" charset="77"/>
              </a:rPr>
              <a:t> than gravity, so the rocket moves upward into the </a:t>
            </a:r>
            <a:r>
              <a:rPr lang="en-US" b="1">
                <a:solidFill>
                  <a:srgbClr val="ED1C24"/>
                </a:solidFill>
                <a:latin typeface="Montserrat" pitchFamily="2" charset="77"/>
              </a:rPr>
              <a:t>air</a:t>
            </a:r>
            <a:r>
              <a:rPr lang="en-US">
                <a:solidFill>
                  <a:srgbClr val="2E3192"/>
                </a:solidFill>
                <a:latin typeface="Montserrat" pitchFamily="2" charset="77"/>
              </a:rPr>
              <a:t>.  </a:t>
            </a:r>
          </a:p>
        </p:txBody>
      </p:sp>
      <p:pic>
        <p:nvPicPr>
          <p:cNvPr id="23" name="Picture 22">
            <a:extLst>
              <a:ext uri="{FF2B5EF4-FFF2-40B4-BE49-F238E27FC236}">
                <a16:creationId xmlns:a16="http://schemas.microsoft.com/office/drawing/2014/main" id="{475642A8-3BBC-C34E-FCC6-40E60B5280B3}"/>
              </a:ext>
            </a:extLst>
          </p:cNvPr>
          <p:cNvPicPr>
            <a:picLocks noChangeAspect="1"/>
          </p:cNvPicPr>
          <p:nvPr/>
        </p:nvPicPr>
        <p:blipFill>
          <a:blip r:embed="rId6"/>
          <a:srcRect l="33372" r="36039" b="45547"/>
          <a:stretch>
            <a:fillRect/>
          </a:stretch>
        </p:blipFill>
        <p:spPr>
          <a:xfrm>
            <a:off x="10527601" y="302904"/>
            <a:ext cx="1207180" cy="1208810"/>
          </a:xfrm>
          <a:prstGeom prst="rect">
            <a:avLst/>
          </a:prstGeom>
        </p:spPr>
      </p:pic>
      <p:sp>
        <p:nvSpPr>
          <p:cNvPr id="28" name="TextBox 27">
            <a:extLst>
              <a:ext uri="{FF2B5EF4-FFF2-40B4-BE49-F238E27FC236}">
                <a16:creationId xmlns:a16="http://schemas.microsoft.com/office/drawing/2014/main" id="{A7ABE289-3AA7-2646-3249-323CB25A5EA6}"/>
              </a:ext>
            </a:extLst>
          </p:cNvPr>
          <p:cNvSpPr txBox="1"/>
          <p:nvPr/>
        </p:nvSpPr>
        <p:spPr>
          <a:xfrm>
            <a:off x="7938990" y="4077265"/>
            <a:ext cx="3633132" cy="2585323"/>
          </a:xfrm>
          <a:prstGeom prst="rect">
            <a:avLst/>
          </a:prstGeom>
          <a:noFill/>
        </p:spPr>
        <p:txBody>
          <a:bodyPr wrap="square" rtlCol="0">
            <a:spAutoFit/>
          </a:bodyPr>
          <a:lstStyle/>
          <a:p>
            <a:endParaRPr lang="en-US">
              <a:solidFill>
                <a:schemeClr val="bg1"/>
              </a:solidFill>
            </a:endParaRPr>
          </a:p>
          <a:p>
            <a:r>
              <a:rPr lang="en-US">
                <a:solidFill>
                  <a:srgbClr val="2E3192"/>
                </a:solidFill>
                <a:latin typeface="Montserrat" pitchFamily="2" charset="77"/>
              </a:rPr>
              <a:t>As the water finishes spraying out, the upward </a:t>
            </a:r>
            <a:r>
              <a:rPr lang="en-US" b="1">
                <a:solidFill>
                  <a:srgbClr val="ED1C24"/>
                </a:solidFill>
                <a:latin typeface="Montserrat" pitchFamily="2" charset="77"/>
              </a:rPr>
              <a:t>push</a:t>
            </a:r>
            <a:r>
              <a:rPr lang="en-US">
                <a:solidFill>
                  <a:srgbClr val="2E3192"/>
                </a:solidFill>
                <a:latin typeface="Montserrat" pitchFamily="2" charset="77"/>
              </a:rPr>
              <a:t> becomes weaker. </a:t>
            </a:r>
            <a:r>
              <a:rPr lang="en-US" b="1">
                <a:solidFill>
                  <a:srgbClr val="ED1C24"/>
                </a:solidFill>
                <a:latin typeface="Montserrat" pitchFamily="2" charset="77"/>
              </a:rPr>
              <a:t>Gravity</a:t>
            </a:r>
            <a:r>
              <a:rPr lang="en-US">
                <a:solidFill>
                  <a:srgbClr val="2E3192"/>
                </a:solidFill>
                <a:latin typeface="Montserrat" pitchFamily="2" charset="77"/>
              </a:rPr>
              <a:t> then becomes the stronger force again. This causes the rocket to </a:t>
            </a:r>
            <a:r>
              <a:rPr lang="en-US" b="1">
                <a:solidFill>
                  <a:srgbClr val="ED1C24"/>
                </a:solidFill>
                <a:latin typeface="Montserrat" pitchFamily="2" charset="77"/>
              </a:rPr>
              <a:t>slow</a:t>
            </a:r>
            <a:r>
              <a:rPr lang="en-US">
                <a:solidFill>
                  <a:srgbClr val="2E3192"/>
                </a:solidFill>
                <a:latin typeface="Montserrat" pitchFamily="2" charset="77"/>
              </a:rPr>
              <a:t> down, stop rising, and fall back toward the ground.  </a:t>
            </a:r>
          </a:p>
        </p:txBody>
      </p:sp>
      <p:sp>
        <p:nvSpPr>
          <p:cNvPr id="29" name="Rounded Rectangle 28">
            <a:extLst>
              <a:ext uri="{FF2B5EF4-FFF2-40B4-BE49-F238E27FC236}">
                <a16:creationId xmlns:a16="http://schemas.microsoft.com/office/drawing/2014/main" id="{80895F5F-E060-600F-C036-A1EDB7981973}"/>
              </a:ext>
            </a:extLst>
          </p:cNvPr>
          <p:cNvSpPr/>
          <p:nvPr/>
        </p:nvSpPr>
        <p:spPr>
          <a:xfrm>
            <a:off x="2957501" y="5468321"/>
            <a:ext cx="4656169" cy="1315029"/>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D263C8A4-3FA3-7086-E15C-DCCA88D55099}"/>
              </a:ext>
            </a:extLst>
          </p:cNvPr>
          <p:cNvSpPr txBox="1"/>
          <p:nvPr/>
        </p:nvSpPr>
        <p:spPr>
          <a:xfrm>
            <a:off x="4112129" y="5192190"/>
            <a:ext cx="3338574" cy="1600438"/>
          </a:xfrm>
          <a:prstGeom prst="rect">
            <a:avLst/>
          </a:prstGeom>
          <a:noFill/>
        </p:spPr>
        <p:txBody>
          <a:bodyPr wrap="square" rtlCol="0">
            <a:spAutoFit/>
          </a:bodyPr>
          <a:lstStyle/>
          <a:p>
            <a:endParaRPr lang="en-US">
              <a:solidFill>
                <a:schemeClr val="bg1"/>
              </a:solidFill>
            </a:endParaRPr>
          </a:p>
          <a:p>
            <a:r>
              <a:rPr lang="en-US" sz="1600" b="1">
                <a:solidFill>
                  <a:srgbClr val="2E3192"/>
                </a:solidFill>
                <a:latin typeface="Montserrat" pitchFamily="2" charset="77"/>
              </a:rPr>
              <a:t>Engineers must think about gravity and other forces when designing rockets and deciding how strong the upward push needs to be. </a:t>
            </a:r>
          </a:p>
        </p:txBody>
      </p:sp>
      <p:pic>
        <p:nvPicPr>
          <p:cNvPr id="15" name="Picture 14">
            <a:extLst>
              <a:ext uri="{FF2B5EF4-FFF2-40B4-BE49-F238E27FC236}">
                <a16:creationId xmlns:a16="http://schemas.microsoft.com/office/drawing/2014/main" id="{3CB9EC81-A172-C5A4-078B-FCAB2C31F08F}"/>
              </a:ext>
            </a:extLst>
          </p:cNvPr>
          <p:cNvPicPr>
            <a:picLocks noChangeAspect="1"/>
          </p:cNvPicPr>
          <p:nvPr/>
        </p:nvPicPr>
        <p:blipFill>
          <a:blip r:embed="rId6"/>
          <a:srcRect t="50706" r="59727"/>
          <a:stretch>
            <a:fillRect/>
          </a:stretch>
        </p:blipFill>
        <p:spPr>
          <a:xfrm>
            <a:off x="2506406" y="5380608"/>
            <a:ext cx="2050863" cy="1412020"/>
          </a:xfrm>
          <a:prstGeom prst="rect">
            <a:avLst/>
          </a:prstGeom>
        </p:spPr>
      </p:pic>
    </p:spTree>
    <p:extLst>
      <p:ext uri="{BB962C8B-B14F-4D97-AF65-F5344CB8AC3E}">
        <p14:creationId xmlns:p14="http://schemas.microsoft.com/office/powerpoint/2010/main" val="204594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51" name="5-Point Star 50">
            <a:extLst>
              <a:ext uri="{FF2B5EF4-FFF2-40B4-BE49-F238E27FC236}">
                <a16:creationId xmlns:a16="http://schemas.microsoft.com/office/drawing/2014/main" id="{6001B87C-1AB3-7D22-9242-A4E41B61AD9A}"/>
              </a:ext>
            </a:extLst>
          </p:cNvPr>
          <p:cNvSpPr/>
          <p:nvPr/>
        </p:nvSpPr>
        <p:spPr>
          <a:xfrm rot="20739421">
            <a:off x="6384940" y="103176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F4791908-BDD3-92E4-A946-D94EAEF88273}"/>
              </a:ext>
            </a:extLst>
          </p:cNvPr>
          <p:cNvPicPr>
            <a:picLocks noChangeAspect="1"/>
          </p:cNvPicPr>
          <p:nvPr/>
        </p:nvPicPr>
        <p:blipFill>
          <a:blip r:embed="rId5"/>
          <a:stretch>
            <a:fillRect/>
          </a:stretch>
        </p:blipFill>
        <p:spPr>
          <a:xfrm>
            <a:off x="217212" y="6264369"/>
            <a:ext cx="2084162" cy="533447"/>
          </a:xfrm>
          <a:prstGeom prst="rect">
            <a:avLst/>
          </a:prstGeom>
        </p:spPr>
      </p:pic>
      <p:sp>
        <p:nvSpPr>
          <p:cNvPr id="6" name="TextBox 5">
            <a:extLst>
              <a:ext uri="{FF2B5EF4-FFF2-40B4-BE49-F238E27FC236}">
                <a16:creationId xmlns:a16="http://schemas.microsoft.com/office/drawing/2014/main" id="{E077F1BB-1D7E-37B8-6E4F-AF0C66DFF35B}"/>
              </a:ext>
            </a:extLst>
          </p:cNvPr>
          <p:cNvSpPr txBox="1"/>
          <p:nvPr/>
        </p:nvSpPr>
        <p:spPr>
          <a:xfrm>
            <a:off x="2855273" y="529782"/>
            <a:ext cx="590166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dirty="0">
                <a:solidFill>
                  <a:schemeClr val="bg1"/>
                </a:solidFill>
                <a:latin typeface="Montserrat" pitchFamily="2" charset="77"/>
              </a:rPr>
              <a:t>Key Words to Know</a:t>
            </a:r>
          </a:p>
        </p:txBody>
      </p:sp>
      <p:cxnSp>
        <p:nvCxnSpPr>
          <p:cNvPr id="7" name="Straight Connector 6">
            <a:extLst>
              <a:ext uri="{FF2B5EF4-FFF2-40B4-BE49-F238E27FC236}">
                <a16:creationId xmlns:a16="http://schemas.microsoft.com/office/drawing/2014/main" id="{23787C28-9DAC-6A2D-1103-C4DC347AFBCD}"/>
              </a:ext>
            </a:extLst>
          </p:cNvPr>
          <p:cNvCxnSpPr>
            <a:cxnSpLocks/>
          </p:cNvCxnSpPr>
          <p:nvPr/>
        </p:nvCxnSpPr>
        <p:spPr>
          <a:xfrm flipV="1">
            <a:off x="3507695" y="1113210"/>
            <a:ext cx="4470335" cy="2238"/>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F29FAB7E-044C-F58D-522A-22B9D96BDB16}"/>
              </a:ext>
            </a:extLst>
          </p:cNvPr>
          <p:cNvSpPr/>
          <p:nvPr/>
        </p:nvSpPr>
        <p:spPr>
          <a:xfrm>
            <a:off x="7987340" y="96498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3" name="TextBox 69">
            <a:extLst>
              <a:ext uri="{FF2B5EF4-FFF2-40B4-BE49-F238E27FC236}">
                <a16:creationId xmlns:a16="http://schemas.microsoft.com/office/drawing/2014/main" id="{4E966763-D2C8-D64C-8395-BFD0492267B1}"/>
              </a:ext>
            </a:extLst>
          </p:cNvPr>
          <p:cNvSpPr txBox="1"/>
          <p:nvPr/>
        </p:nvSpPr>
        <p:spPr>
          <a:xfrm>
            <a:off x="5817704" y="1601720"/>
            <a:ext cx="6157084"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0" lang="en-US" altLang="en-US" sz="2400" b="0" i="0" u="none" strike="noStrike" kern="1200" cap="none" spc="0" normalizeH="0" baseline="0" noProof="0" dirty="0">
                <a:ln>
                  <a:noFill/>
                </a:ln>
                <a:solidFill>
                  <a:prstClr val="white"/>
                </a:solidFill>
                <a:effectLst/>
                <a:uLnTx/>
                <a:uFillTx/>
                <a:latin typeface="Montserrat" pitchFamily="2" charset="77"/>
              </a:rPr>
              <a:t>A push or pull that can change how something moves </a:t>
            </a:r>
          </a:p>
        </p:txBody>
      </p:sp>
      <p:sp>
        <p:nvSpPr>
          <p:cNvPr id="94" name="TextBox 70">
            <a:extLst>
              <a:ext uri="{FF2B5EF4-FFF2-40B4-BE49-F238E27FC236}">
                <a16:creationId xmlns:a16="http://schemas.microsoft.com/office/drawing/2014/main" id="{77B3082D-A1B5-29FF-27A7-43D60BE12185}"/>
              </a:ext>
            </a:extLst>
          </p:cNvPr>
          <p:cNvSpPr txBox="1"/>
          <p:nvPr/>
        </p:nvSpPr>
        <p:spPr>
          <a:xfrm>
            <a:off x="5817704" y="1215141"/>
            <a:ext cx="1565165"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chemeClr val="bg1"/>
                </a:solidFill>
                <a:latin typeface="Montserrat" pitchFamily="2" charset="77"/>
              </a:rPr>
              <a:t>Force</a:t>
            </a:r>
          </a:p>
        </p:txBody>
      </p:sp>
      <p:sp>
        <p:nvSpPr>
          <p:cNvPr id="96" name="TextBox 72">
            <a:extLst>
              <a:ext uri="{FF2B5EF4-FFF2-40B4-BE49-F238E27FC236}">
                <a16:creationId xmlns:a16="http://schemas.microsoft.com/office/drawing/2014/main" id="{4E632F49-0F8A-7AE1-B66B-82F6B6563F53}"/>
              </a:ext>
            </a:extLst>
          </p:cNvPr>
          <p:cNvSpPr txBox="1"/>
          <p:nvPr/>
        </p:nvSpPr>
        <p:spPr>
          <a:xfrm>
            <a:off x="5817704" y="2914290"/>
            <a:ext cx="5727845" cy="83099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chemeClr val="bg1"/>
                </a:solidFill>
                <a:latin typeface="Montserrat"/>
              </a:rPr>
              <a:t>A force that pulls objects towards </a:t>
            </a:r>
            <a:r>
              <a:rPr lang="en-US" sz="2400">
                <a:solidFill>
                  <a:schemeClr val="bg1"/>
                </a:solidFill>
                <a:latin typeface="Montserrat"/>
              </a:rPr>
              <a:t>the center of the earth </a:t>
            </a:r>
          </a:p>
        </p:txBody>
      </p:sp>
      <p:sp>
        <p:nvSpPr>
          <p:cNvPr id="97" name="TextBox 73">
            <a:extLst>
              <a:ext uri="{FF2B5EF4-FFF2-40B4-BE49-F238E27FC236}">
                <a16:creationId xmlns:a16="http://schemas.microsoft.com/office/drawing/2014/main" id="{A83B301E-F196-A1F1-324A-652ADAC1D8B4}"/>
              </a:ext>
            </a:extLst>
          </p:cNvPr>
          <p:cNvSpPr txBox="1"/>
          <p:nvPr/>
        </p:nvSpPr>
        <p:spPr>
          <a:xfrm>
            <a:off x="5817704" y="2542670"/>
            <a:ext cx="1841772"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chemeClr val="bg1"/>
                </a:solidFill>
                <a:latin typeface="Montserrat" pitchFamily="2" charset="77"/>
              </a:rPr>
              <a:t>Gravity</a:t>
            </a:r>
          </a:p>
        </p:txBody>
      </p:sp>
      <p:sp>
        <p:nvSpPr>
          <p:cNvPr id="99" name="TextBox 75">
            <a:extLst>
              <a:ext uri="{FF2B5EF4-FFF2-40B4-BE49-F238E27FC236}">
                <a16:creationId xmlns:a16="http://schemas.microsoft.com/office/drawing/2014/main" id="{F1F7701E-34CA-2977-74DF-0E4FA3CAD442}"/>
              </a:ext>
            </a:extLst>
          </p:cNvPr>
          <p:cNvSpPr txBox="1"/>
          <p:nvPr/>
        </p:nvSpPr>
        <p:spPr>
          <a:xfrm>
            <a:off x="5817704" y="4316623"/>
            <a:ext cx="5727845"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chemeClr val="bg1"/>
                </a:solidFill>
                <a:latin typeface="Montserrat" pitchFamily="2" charset="77"/>
              </a:rPr>
              <a:t>When forces are not equal and cause an object’s motion to change </a:t>
            </a:r>
          </a:p>
        </p:txBody>
      </p:sp>
      <p:sp>
        <p:nvSpPr>
          <p:cNvPr id="100" name="TextBox 76">
            <a:extLst>
              <a:ext uri="{FF2B5EF4-FFF2-40B4-BE49-F238E27FC236}">
                <a16:creationId xmlns:a16="http://schemas.microsoft.com/office/drawing/2014/main" id="{9067A55A-3B90-7CF1-9E30-457FF0E54D89}"/>
              </a:ext>
            </a:extLst>
          </p:cNvPr>
          <p:cNvSpPr txBox="1"/>
          <p:nvPr/>
        </p:nvSpPr>
        <p:spPr>
          <a:xfrm>
            <a:off x="5817704" y="3928365"/>
            <a:ext cx="4160070"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chemeClr val="bg1"/>
                </a:solidFill>
                <a:latin typeface="Montserrat" pitchFamily="2" charset="77"/>
              </a:rPr>
              <a:t>Unbalanced Forces</a:t>
            </a:r>
          </a:p>
        </p:txBody>
      </p:sp>
      <p:sp>
        <p:nvSpPr>
          <p:cNvPr id="102" name="TextBox 78">
            <a:extLst>
              <a:ext uri="{FF2B5EF4-FFF2-40B4-BE49-F238E27FC236}">
                <a16:creationId xmlns:a16="http://schemas.microsoft.com/office/drawing/2014/main" id="{2EFA7AFB-EEBF-105C-FEBC-01C59A342271}"/>
              </a:ext>
            </a:extLst>
          </p:cNvPr>
          <p:cNvSpPr txBox="1"/>
          <p:nvPr/>
        </p:nvSpPr>
        <p:spPr>
          <a:xfrm>
            <a:off x="5817704" y="5663026"/>
            <a:ext cx="5073626"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chemeClr val="bg1"/>
                </a:solidFill>
                <a:latin typeface="Montserrat" pitchFamily="2" charset="77"/>
              </a:rPr>
              <a:t>A strong push that moves a rocket upward  </a:t>
            </a:r>
          </a:p>
        </p:txBody>
      </p:sp>
      <p:sp>
        <p:nvSpPr>
          <p:cNvPr id="103" name="TextBox 79">
            <a:extLst>
              <a:ext uri="{FF2B5EF4-FFF2-40B4-BE49-F238E27FC236}">
                <a16:creationId xmlns:a16="http://schemas.microsoft.com/office/drawing/2014/main" id="{90D9E582-95F5-4131-D25C-2B056DA0C37D}"/>
              </a:ext>
            </a:extLst>
          </p:cNvPr>
          <p:cNvSpPr txBox="1"/>
          <p:nvPr/>
        </p:nvSpPr>
        <p:spPr>
          <a:xfrm>
            <a:off x="5817704" y="5232737"/>
            <a:ext cx="2013023"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pitchFamily="2" charset="77"/>
              </a:rPr>
              <a:t>Thrust</a:t>
            </a:r>
          </a:p>
        </p:txBody>
      </p:sp>
      <p:sp>
        <p:nvSpPr>
          <p:cNvPr id="70" name="5-Point Star 69">
            <a:extLst>
              <a:ext uri="{FF2B5EF4-FFF2-40B4-BE49-F238E27FC236}">
                <a16:creationId xmlns:a16="http://schemas.microsoft.com/office/drawing/2014/main" id="{BFA9C4C4-D7CE-1CF7-DA72-8CA0AFCA7D3D}"/>
              </a:ext>
            </a:extLst>
          </p:cNvPr>
          <p:cNvSpPr/>
          <p:nvPr/>
        </p:nvSpPr>
        <p:spPr>
          <a:xfrm rot="19955312">
            <a:off x="-4831053" y="251292"/>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5-Point Star 70">
            <a:extLst>
              <a:ext uri="{FF2B5EF4-FFF2-40B4-BE49-F238E27FC236}">
                <a16:creationId xmlns:a16="http://schemas.microsoft.com/office/drawing/2014/main" id="{210B899A-3AF9-625A-C73A-1FA55AD50285}"/>
              </a:ext>
            </a:extLst>
          </p:cNvPr>
          <p:cNvSpPr/>
          <p:nvPr/>
        </p:nvSpPr>
        <p:spPr>
          <a:xfrm rot="1366578">
            <a:off x="-2010405" y="16998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5-Point Star 72">
            <a:extLst>
              <a:ext uri="{FF2B5EF4-FFF2-40B4-BE49-F238E27FC236}">
                <a16:creationId xmlns:a16="http://schemas.microsoft.com/office/drawing/2014/main" id="{6654EAAF-16BD-526C-66AA-1EC184E912DF}"/>
              </a:ext>
            </a:extLst>
          </p:cNvPr>
          <p:cNvSpPr/>
          <p:nvPr/>
        </p:nvSpPr>
        <p:spPr>
          <a:xfrm rot="902708">
            <a:off x="14936019" y="14582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5-Point Star 76">
            <a:extLst>
              <a:ext uri="{FF2B5EF4-FFF2-40B4-BE49-F238E27FC236}">
                <a16:creationId xmlns:a16="http://schemas.microsoft.com/office/drawing/2014/main" id="{891669D7-ACF0-FEAB-203C-7D1F5683F1EB}"/>
              </a:ext>
            </a:extLst>
          </p:cNvPr>
          <p:cNvSpPr/>
          <p:nvPr/>
        </p:nvSpPr>
        <p:spPr>
          <a:xfrm rot="20739421">
            <a:off x="14442551" y="34573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5-Point Star 118">
            <a:extLst>
              <a:ext uri="{FF2B5EF4-FFF2-40B4-BE49-F238E27FC236}">
                <a16:creationId xmlns:a16="http://schemas.microsoft.com/office/drawing/2014/main" id="{4383A45F-756A-990E-D529-3B0A9464C01A}"/>
              </a:ext>
            </a:extLst>
          </p:cNvPr>
          <p:cNvSpPr/>
          <p:nvPr/>
        </p:nvSpPr>
        <p:spPr>
          <a:xfrm>
            <a:off x="5360914" y="141234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0" name="5-Point Star 119">
            <a:extLst>
              <a:ext uri="{FF2B5EF4-FFF2-40B4-BE49-F238E27FC236}">
                <a16:creationId xmlns:a16="http://schemas.microsoft.com/office/drawing/2014/main" id="{1D6B5A43-6394-AE4C-F121-1168DECA9D5B}"/>
              </a:ext>
            </a:extLst>
          </p:cNvPr>
          <p:cNvSpPr/>
          <p:nvPr/>
        </p:nvSpPr>
        <p:spPr>
          <a:xfrm>
            <a:off x="5360914" y="2668744"/>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1" name="5-Point Star 120">
            <a:extLst>
              <a:ext uri="{FF2B5EF4-FFF2-40B4-BE49-F238E27FC236}">
                <a16:creationId xmlns:a16="http://schemas.microsoft.com/office/drawing/2014/main" id="{73BB3479-912C-15C7-F1F1-4AEFEE5AB800}"/>
              </a:ext>
            </a:extLst>
          </p:cNvPr>
          <p:cNvSpPr/>
          <p:nvPr/>
        </p:nvSpPr>
        <p:spPr>
          <a:xfrm>
            <a:off x="5360914" y="409801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2" name="5-Point Star 121">
            <a:extLst>
              <a:ext uri="{FF2B5EF4-FFF2-40B4-BE49-F238E27FC236}">
                <a16:creationId xmlns:a16="http://schemas.microsoft.com/office/drawing/2014/main" id="{F915D945-81D7-0A9E-05BE-581B06D50A5E}"/>
              </a:ext>
            </a:extLst>
          </p:cNvPr>
          <p:cNvSpPr/>
          <p:nvPr/>
        </p:nvSpPr>
        <p:spPr>
          <a:xfrm>
            <a:off x="5360914" y="541148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10" name="Picture 9">
            <a:extLst>
              <a:ext uri="{FF2B5EF4-FFF2-40B4-BE49-F238E27FC236}">
                <a16:creationId xmlns:a16="http://schemas.microsoft.com/office/drawing/2014/main" id="{E34AE92A-06A9-1475-56DC-69B6F354AB86}"/>
              </a:ext>
            </a:extLst>
          </p:cNvPr>
          <p:cNvPicPr>
            <a:picLocks noChangeAspect="1"/>
          </p:cNvPicPr>
          <p:nvPr/>
        </p:nvPicPr>
        <p:blipFill>
          <a:blip r:embed="rId6"/>
          <a:stretch>
            <a:fillRect/>
          </a:stretch>
        </p:blipFill>
        <p:spPr>
          <a:xfrm>
            <a:off x="570698" y="1982555"/>
            <a:ext cx="4569150" cy="2566622"/>
          </a:xfrm>
          <a:prstGeom prst="roundRect">
            <a:avLst/>
          </a:prstGeom>
          <a:effectLst>
            <a:outerShdw blurRad="165100" dist="38100" dir="8100000" sx="104000" sy="104000" algn="tr" rotWithShape="0">
              <a:prstClr val="black">
                <a:alpha val="40000"/>
              </a:prstClr>
            </a:outerShdw>
          </a:effectLst>
        </p:spPr>
      </p:pic>
    </p:spTree>
    <p:extLst>
      <p:ext uri="{BB962C8B-B14F-4D97-AF65-F5344CB8AC3E}">
        <p14:creationId xmlns:p14="http://schemas.microsoft.com/office/powerpoint/2010/main" val="341161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4"/>
              </a:ext>
            </a:extLst>
          </a:blip>
          <a:srcRect/>
          <a:stretch>
            <a:fillRect l="-2000" t="-2000" r="-2000" b="-2000"/>
          </a:stretch>
        </a:blipFill>
        <a:effectLst/>
      </p:bgPr>
    </p:bg>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5"/>
          <a:stretch>
            <a:fillRect/>
          </a:stretch>
        </p:blipFill>
        <p:spPr>
          <a:xfrm>
            <a:off x="15361" y="182119"/>
            <a:ext cx="1069727" cy="826607"/>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9" name="Rounded Rectangle 8">
            <a:extLst>
              <a:ext uri="{FF2B5EF4-FFF2-40B4-BE49-F238E27FC236}">
                <a16:creationId xmlns:a16="http://schemas.microsoft.com/office/drawing/2014/main" id="{CBF6B84E-DEA3-C60E-3AE8-74DC16D60FE8}"/>
              </a:ext>
            </a:extLst>
          </p:cNvPr>
          <p:cNvSpPr/>
          <p:nvPr/>
        </p:nvSpPr>
        <p:spPr>
          <a:xfrm>
            <a:off x="597493" y="1500185"/>
            <a:ext cx="3876354" cy="1069768"/>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TextBox 70">
            <a:extLst>
              <a:ext uri="{FF2B5EF4-FFF2-40B4-BE49-F238E27FC236}">
                <a16:creationId xmlns:a16="http://schemas.microsoft.com/office/drawing/2014/main" id="{50776FFA-2AF4-782C-A7BB-D83E483EA3C2}"/>
              </a:ext>
            </a:extLst>
          </p:cNvPr>
          <p:cNvSpPr txBox="1"/>
          <p:nvPr/>
        </p:nvSpPr>
        <p:spPr>
          <a:xfrm>
            <a:off x="1387138" y="1617633"/>
            <a:ext cx="2848620"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2E3192"/>
                </a:solidFill>
                <a:latin typeface="Montserrat" pitchFamily="2" charset="77"/>
              </a:rPr>
              <a:t>1 Air Pump with Air Needles </a:t>
            </a:r>
          </a:p>
        </p:txBody>
      </p:sp>
      <p:sp>
        <p:nvSpPr>
          <p:cNvPr id="13" name="TextBox 5">
            <a:extLst>
              <a:ext uri="{FF2B5EF4-FFF2-40B4-BE49-F238E27FC236}">
                <a16:creationId xmlns:a16="http://schemas.microsoft.com/office/drawing/2014/main" id="{61377467-F740-13DE-5B79-344E7E34EDFA}"/>
              </a:ext>
            </a:extLst>
          </p:cNvPr>
          <p:cNvSpPr txBox="1"/>
          <p:nvPr/>
        </p:nvSpPr>
        <p:spPr>
          <a:xfrm>
            <a:off x="2315783" y="316920"/>
            <a:ext cx="6682070"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dirty="0">
                <a:solidFill>
                  <a:schemeClr val="bg1"/>
                </a:solidFill>
                <a:latin typeface="Montserrat" pitchFamily="2" charset="77"/>
              </a:rPr>
              <a:t>Today’s Materials</a:t>
            </a:r>
          </a:p>
        </p:txBody>
      </p:sp>
      <p:sp>
        <p:nvSpPr>
          <p:cNvPr id="14" name="5-Point Star 13">
            <a:extLst>
              <a:ext uri="{FF2B5EF4-FFF2-40B4-BE49-F238E27FC236}">
                <a16:creationId xmlns:a16="http://schemas.microsoft.com/office/drawing/2014/main" id="{1DC660A0-CCB0-C663-6864-9269DC51D335}"/>
              </a:ext>
            </a:extLst>
          </p:cNvPr>
          <p:cNvSpPr/>
          <p:nvPr/>
        </p:nvSpPr>
        <p:spPr>
          <a:xfrm>
            <a:off x="7789269" y="70491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15" name="Straight Connector 14">
            <a:extLst>
              <a:ext uri="{FF2B5EF4-FFF2-40B4-BE49-F238E27FC236}">
                <a16:creationId xmlns:a16="http://schemas.microsoft.com/office/drawing/2014/main" id="{78D4A5A0-4FE8-C1BA-530B-D2DD595E5BA5}"/>
              </a:ext>
            </a:extLst>
          </p:cNvPr>
          <p:cNvCxnSpPr>
            <a:cxnSpLocks/>
          </p:cNvCxnSpPr>
          <p:nvPr/>
        </p:nvCxnSpPr>
        <p:spPr>
          <a:xfrm>
            <a:off x="3621238" y="893414"/>
            <a:ext cx="413422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3B45C8A-D713-2F51-ACB4-BADA2BFB03CF}"/>
              </a:ext>
            </a:extLst>
          </p:cNvPr>
          <p:cNvPicPr>
            <a:picLocks noChangeAspect="1"/>
          </p:cNvPicPr>
          <p:nvPr/>
        </p:nvPicPr>
        <p:blipFill>
          <a:blip r:embed="rId7"/>
          <a:srcRect r="53486" b="40601"/>
          <a:stretch>
            <a:fillRect/>
          </a:stretch>
        </p:blipFill>
        <p:spPr>
          <a:xfrm>
            <a:off x="6772984" y="1254368"/>
            <a:ext cx="5431656" cy="3901668"/>
          </a:xfrm>
          <a:prstGeom prst="rect">
            <a:avLst/>
          </a:prstGeom>
        </p:spPr>
      </p:pic>
      <p:sp>
        <p:nvSpPr>
          <p:cNvPr id="5" name="Rounded Rectangle 4">
            <a:extLst>
              <a:ext uri="{FF2B5EF4-FFF2-40B4-BE49-F238E27FC236}">
                <a16:creationId xmlns:a16="http://schemas.microsoft.com/office/drawing/2014/main" id="{591461BE-4AD0-91BB-EDDD-3DAB7062DD57}"/>
              </a:ext>
            </a:extLst>
          </p:cNvPr>
          <p:cNvSpPr/>
          <p:nvPr/>
        </p:nvSpPr>
        <p:spPr>
          <a:xfrm>
            <a:off x="597493" y="2716945"/>
            <a:ext cx="3876354" cy="1069768"/>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 name="TextBox 70">
            <a:extLst>
              <a:ext uri="{FF2B5EF4-FFF2-40B4-BE49-F238E27FC236}">
                <a16:creationId xmlns:a16="http://schemas.microsoft.com/office/drawing/2014/main" id="{CAEFFE00-F82E-460E-76D2-4FD305E4E6CB}"/>
              </a:ext>
            </a:extLst>
          </p:cNvPr>
          <p:cNvSpPr txBox="1"/>
          <p:nvPr/>
        </p:nvSpPr>
        <p:spPr>
          <a:xfrm>
            <a:off x="1387138" y="3007436"/>
            <a:ext cx="2529827"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rgbClr val="2E3192"/>
                </a:solidFill>
                <a:latin typeface="Montserrat" pitchFamily="2" charset="77"/>
              </a:rPr>
              <a:t>1 Wine Cork</a:t>
            </a:r>
          </a:p>
        </p:txBody>
      </p:sp>
      <p:sp>
        <p:nvSpPr>
          <p:cNvPr id="16" name="Rounded Rectangle 15">
            <a:extLst>
              <a:ext uri="{FF2B5EF4-FFF2-40B4-BE49-F238E27FC236}">
                <a16:creationId xmlns:a16="http://schemas.microsoft.com/office/drawing/2014/main" id="{5408312D-CB0B-58B4-B693-A21DE27A31C0}"/>
              </a:ext>
            </a:extLst>
          </p:cNvPr>
          <p:cNvSpPr/>
          <p:nvPr/>
        </p:nvSpPr>
        <p:spPr>
          <a:xfrm>
            <a:off x="4602451" y="1500400"/>
            <a:ext cx="3876354" cy="1069768"/>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TextBox 70">
            <a:extLst>
              <a:ext uri="{FF2B5EF4-FFF2-40B4-BE49-F238E27FC236}">
                <a16:creationId xmlns:a16="http://schemas.microsoft.com/office/drawing/2014/main" id="{9F451151-C683-4212-4BE6-90F22AD17E47}"/>
              </a:ext>
            </a:extLst>
          </p:cNvPr>
          <p:cNvSpPr txBox="1"/>
          <p:nvPr/>
        </p:nvSpPr>
        <p:spPr>
          <a:xfrm>
            <a:off x="5658882" y="1650497"/>
            <a:ext cx="2529827"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rgbClr val="2E3192"/>
                </a:solidFill>
                <a:latin typeface="Montserrat" pitchFamily="2" charset="77"/>
              </a:rPr>
              <a:t>Plastic Water Bottle</a:t>
            </a:r>
          </a:p>
        </p:txBody>
      </p:sp>
      <p:sp>
        <p:nvSpPr>
          <p:cNvPr id="24" name="Rounded Rectangle 23">
            <a:extLst>
              <a:ext uri="{FF2B5EF4-FFF2-40B4-BE49-F238E27FC236}">
                <a16:creationId xmlns:a16="http://schemas.microsoft.com/office/drawing/2014/main" id="{3061733A-FE89-6A77-9FE3-803EF7A274DE}"/>
              </a:ext>
            </a:extLst>
          </p:cNvPr>
          <p:cNvSpPr/>
          <p:nvPr/>
        </p:nvSpPr>
        <p:spPr>
          <a:xfrm>
            <a:off x="597493" y="3942767"/>
            <a:ext cx="3876354" cy="1069768"/>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TextBox 70">
            <a:extLst>
              <a:ext uri="{FF2B5EF4-FFF2-40B4-BE49-F238E27FC236}">
                <a16:creationId xmlns:a16="http://schemas.microsoft.com/office/drawing/2014/main" id="{6DAB1F5F-EAA9-A881-BBC1-211150890841}"/>
              </a:ext>
            </a:extLst>
          </p:cNvPr>
          <p:cNvSpPr txBox="1"/>
          <p:nvPr/>
        </p:nvSpPr>
        <p:spPr>
          <a:xfrm>
            <a:off x="1387138" y="4043844"/>
            <a:ext cx="2111789"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rgbClr val="2E3192"/>
                </a:solidFill>
                <a:latin typeface="Montserrat" pitchFamily="2" charset="77"/>
              </a:rPr>
              <a:t>1 Roll of Duct Tape</a:t>
            </a:r>
          </a:p>
        </p:txBody>
      </p:sp>
      <p:sp>
        <p:nvSpPr>
          <p:cNvPr id="27" name="Rounded Rectangle 26">
            <a:extLst>
              <a:ext uri="{FF2B5EF4-FFF2-40B4-BE49-F238E27FC236}">
                <a16:creationId xmlns:a16="http://schemas.microsoft.com/office/drawing/2014/main" id="{99AB5064-D831-B908-3151-9B4FE1FFD135}"/>
              </a:ext>
            </a:extLst>
          </p:cNvPr>
          <p:cNvSpPr/>
          <p:nvPr/>
        </p:nvSpPr>
        <p:spPr>
          <a:xfrm>
            <a:off x="4614195" y="2698657"/>
            <a:ext cx="3876354" cy="1069768"/>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70">
            <a:extLst>
              <a:ext uri="{FF2B5EF4-FFF2-40B4-BE49-F238E27FC236}">
                <a16:creationId xmlns:a16="http://schemas.microsoft.com/office/drawing/2014/main" id="{A180A6CB-C170-501E-1037-372BBBBDED77}"/>
              </a:ext>
            </a:extLst>
          </p:cNvPr>
          <p:cNvSpPr txBox="1"/>
          <p:nvPr/>
        </p:nvSpPr>
        <p:spPr>
          <a:xfrm>
            <a:off x="5658882" y="3046432"/>
            <a:ext cx="2529827"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rgbClr val="2E3192"/>
                </a:solidFill>
                <a:latin typeface="Montserrat" pitchFamily="2" charset="77"/>
              </a:rPr>
              <a:t>Scissors</a:t>
            </a:r>
          </a:p>
        </p:txBody>
      </p:sp>
      <p:sp>
        <p:nvSpPr>
          <p:cNvPr id="29" name="Rounded Rectangle 28">
            <a:extLst>
              <a:ext uri="{FF2B5EF4-FFF2-40B4-BE49-F238E27FC236}">
                <a16:creationId xmlns:a16="http://schemas.microsoft.com/office/drawing/2014/main" id="{149AB11F-E4E7-612C-082D-A6974546B936}"/>
              </a:ext>
            </a:extLst>
          </p:cNvPr>
          <p:cNvSpPr/>
          <p:nvPr/>
        </p:nvSpPr>
        <p:spPr>
          <a:xfrm>
            <a:off x="4613586" y="3929718"/>
            <a:ext cx="3876354" cy="1069768"/>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70">
            <a:extLst>
              <a:ext uri="{FF2B5EF4-FFF2-40B4-BE49-F238E27FC236}">
                <a16:creationId xmlns:a16="http://schemas.microsoft.com/office/drawing/2014/main" id="{CF9FDFFB-7A2A-EAE4-C6BC-06058B0F8297}"/>
              </a:ext>
            </a:extLst>
          </p:cNvPr>
          <p:cNvSpPr txBox="1"/>
          <p:nvPr/>
        </p:nvSpPr>
        <p:spPr>
          <a:xfrm>
            <a:off x="5648003" y="4240556"/>
            <a:ext cx="2111789"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2E3192"/>
                </a:solidFill>
                <a:latin typeface="Montserrat" pitchFamily="2" charset="77"/>
              </a:rPr>
              <a:t>Markers</a:t>
            </a:r>
          </a:p>
        </p:txBody>
      </p:sp>
      <p:sp>
        <p:nvSpPr>
          <p:cNvPr id="31" name="Rounded Rectangle 30">
            <a:extLst>
              <a:ext uri="{FF2B5EF4-FFF2-40B4-BE49-F238E27FC236}">
                <a16:creationId xmlns:a16="http://schemas.microsoft.com/office/drawing/2014/main" id="{2D8EB387-5C0F-2344-9628-5E076C6FD7A0}"/>
              </a:ext>
            </a:extLst>
          </p:cNvPr>
          <p:cNvSpPr/>
          <p:nvPr/>
        </p:nvSpPr>
        <p:spPr>
          <a:xfrm>
            <a:off x="2664274" y="5168589"/>
            <a:ext cx="3876354" cy="1069768"/>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TextBox 70">
            <a:extLst>
              <a:ext uri="{FF2B5EF4-FFF2-40B4-BE49-F238E27FC236}">
                <a16:creationId xmlns:a16="http://schemas.microsoft.com/office/drawing/2014/main" id="{7B059361-7D06-8DB8-0A27-B99FE428910C}"/>
              </a:ext>
            </a:extLst>
          </p:cNvPr>
          <p:cNvSpPr txBox="1"/>
          <p:nvPr/>
        </p:nvSpPr>
        <p:spPr>
          <a:xfrm>
            <a:off x="3621238" y="5280802"/>
            <a:ext cx="2440981"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2E3192"/>
                </a:solidFill>
                <a:latin typeface="Montserrat" pitchFamily="2" charset="77"/>
              </a:rPr>
              <a:t>Construction Paper</a:t>
            </a:r>
          </a:p>
        </p:txBody>
      </p:sp>
      <p:pic>
        <p:nvPicPr>
          <p:cNvPr id="37" name="Picture 36">
            <a:extLst>
              <a:ext uri="{FF2B5EF4-FFF2-40B4-BE49-F238E27FC236}">
                <a16:creationId xmlns:a16="http://schemas.microsoft.com/office/drawing/2014/main" id="{5D37F1E7-13ED-101F-D7C0-4E1426D43899}"/>
              </a:ext>
            </a:extLst>
          </p:cNvPr>
          <p:cNvPicPr>
            <a:picLocks noChangeAspect="1"/>
          </p:cNvPicPr>
          <p:nvPr/>
        </p:nvPicPr>
        <p:blipFill>
          <a:blip r:embed="rId8"/>
          <a:srcRect l="70272" t="-904" b="50130"/>
          <a:stretch>
            <a:fillRect/>
          </a:stretch>
        </p:blipFill>
        <p:spPr>
          <a:xfrm>
            <a:off x="31822" y="3756975"/>
            <a:ext cx="1447118" cy="1390266"/>
          </a:xfrm>
          <a:prstGeom prst="rect">
            <a:avLst/>
          </a:prstGeom>
        </p:spPr>
      </p:pic>
      <p:pic>
        <p:nvPicPr>
          <p:cNvPr id="38" name="Picture 37">
            <a:extLst>
              <a:ext uri="{FF2B5EF4-FFF2-40B4-BE49-F238E27FC236}">
                <a16:creationId xmlns:a16="http://schemas.microsoft.com/office/drawing/2014/main" id="{2720111F-5C3F-21F9-4066-0B20132B3F59}"/>
              </a:ext>
            </a:extLst>
          </p:cNvPr>
          <p:cNvPicPr>
            <a:picLocks noChangeAspect="1"/>
          </p:cNvPicPr>
          <p:nvPr/>
        </p:nvPicPr>
        <p:blipFill>
          <a:blip r:embed="rId8"/>
          <a:srcRect l="71735" t="47778" b="1"/>
          <a:stretch>
            <a:fillRect/>
          </a:stretch>
        </p:blipFill>
        <p:spPr>
          <a:xfrm>
            <a:off x="4154936" y="2566078"/>
            <a:ext cx="1375886" cy="1429930"/>
          </a:xfrm>
          <a:prstGeom prst="rect">
            <a:avLst/>
          </a:prstGeom>
        </p:spPr>
      </p:pic>
      <p:pic>
        <p:nvPicPr>
          <p:cNvPr id="39" name="Picture 38">
            <a:extLst>
              <a:ext uri="{FF2B5EF4-FFF2-40B4-BE49-F238E27FC236}">
                <a16:creationId xmlns:a16="http://schemas.microsoft.com/office/drawing/2014/main" id="{3820CC78-B55C-409E-5DF7-415E6DA122BC}"/>
              </a:ext>
            </a:extLst>
          </p:cNvPr>
          <p:cNvPicPr>
            <a:picLocks noChangeAspect="1"/>
          </p:cNvPicPr>
          <p:nvPr/>
        </p:nvPicPr>
        <p:blipFill>
          <a:blip r:embed="rId8"/>
          <a:srcRect l="34341" t="51134" r="36925"/>
          <a:stretch>
            <a:fillRect/>
          </a:stretch>
        </p:blipFill>
        <p:spPr>
          <a:xfrm>
            <a:off x="4136770" y="3848350"/>
            <a:ext cx="1398745" cy="1338035"/>
          </a:xfrm>
          <a:prstGeom prst="rect">
            <a:avLst/>
          </a:prstGeom>
        </p:spPr>
      </p:pic>
      <p:pic>
        <p:nvPicPr>
          <p:cNvPr id="40" name="Picture 39">
            <a:extLst>
              <a:ext uri="{FF2B5EF4-FFF2-40B4-BE49-F238E27FC236}">
                <a16:creationId xmlns:a16="http://schemas.microsoft.com/office/drawing/2014/main" id="{DA13BED9-31F5-0821-083D-38304EAE0F4C}"/>
              </a:ext>
            </a:extLst>
          </p:cNvPr>
          <p:cNvPicPr>
            <a:picLocks noChangeAspect="1"/>
          </p:cNvPicPr>
          <p:nvPr/>
        </p:nvPicPr>
        <p:blipFill>
          <a:blip r:embed="rId8"/>
          <a:srcRect l="34143" t="-24" r="35979" b="49251"/>
          <a:stretch>
            <a:fillRect/>
          </a:stretch>
        </p:blipFill>
        <p:spPr>
          <a:xfrm>
            <a:off x="4058702" y="1337306"/>
            <a:ext cx="1454455" cy="1390269"/>
          </a:xfrm>
          <a:prstGeom prst="rect">
            <a:avLst/>
          </a:prstGeom>
        </p:spPr>
      </p:pic>
      <p:pic>
        <p:nvPicPr>
          <p:cNvPr id="41" name="Picture 40">
            <a:extLst>
              <a:ext uri="{FF2B5EF4-FFF2-40B4-BE49-F238E27FC236}">
                <a16:creationId xmlns:a16="http://schemas.microsoft.com/office/drawing/2014/main" id="{ABA78B6B-A355-9AB3-BB0B-6D6905EEB798}"/>
              </a:ext>
            </a:extLst>
          </p:cNvPr>
          <p:cNvPicPr>
            <a:picLocks noChangeAspect="1"/>
          </p:cNvPicPr>
          <p:nvPr/>
        </p:nvPicPr>
        <p:blipFill>
          <a:blip r:embed="rId8"/>
          <a:srcRect t="52218" r="66222" b="819"/>
          <a:stretch>
            <a:fillRect/>
          </a:stretch>
        </p:blipFill>
        <p:spPr>
          <a:xfrm>
            <a:off x="-153465" y="2628064"/>
            <a:ext cx="1644305" cy="1285935"/>
          </a:xfrm>
          <a:prstGeom prst="rect">
            <a:avLst/>
          </a:prstGeom>
        </p:spPr>
      </p:pic>
      <p:pic>
        <p:nvPicPr>
          <p:cNvPr id="42" name="Picture 41">
            <a:extLst>
              <a:ext uri="{FF2B5EF4-FFF2-40B4-BE49-F238E27FC236}">
                <a16:creationId xmlns:a16="http://schemas.microsoft.com/office/drawing/2014/main" id="{65592781-57D3-9C8D-D112-C501BC2E9F0C}"/>
              </a:ext>
            </a:extLst>
          </p:cNvPr>
          <p:cNvPicPr>
            <a:picLocks noChangeAspect="1"/>
          </p:cNvPicPr>
          <p:nvPr/>
        </p:nvPicPr>
        <p:blipFill>
          <a:blip r:embed="rId8"/>
          <a:srcRect r="66706" b="48930"/>
          <a:stretch>
            <a:fillRect/>
          </a:stretch>
        </p:blipFill>
        <p:spPr>
          <a:xfrm>
            <a:off x="-129868" y="1282527"/>
            <a:ext cx="1620708" cy="1398403"/>
          </a:xfrm>
          <a:prstGeom prst="rect">
            <a:avLst/>
          </a:prstGeom>
        </p:spPr>
      </p:pic>
      <p:pic>
        <p:nvPicPr>
          <p:cNvPr id="44" name="Picture 43">
            <a:extLst>
              <a:ext uri="{FF2B5EF4-FFF2-40B4-BE49-F238E27FC236}">
                <a16:creationId xmlns:a16="http://schemas.microsoft.com/office/drawing/2014/main" id="{9FACF3B6-016A-7E9E-DE4A-CF1CB56853C7}"/>
              </a:ext>
            </a:extLst>
          </p:cNvPr>
          <p:cNvPicPr>
            <a:picLocks noChangeAspect="1"/>
          </p:cNvPicPr>
          <p:nvPr/>
        </p:nvPicPr>
        <p:blipFill>
          <a:blip r:embed="rId9"/>
          <a:srcRect r="67482" b="51577"/>
          <a:stretch>
            <a:fillRect/>
          </a:stretch>
        </p:blipFill>
        <p:spPr>
          <a:xfrm>
            <a:off x="2043193" y="5032334"/>
            <a:ext cx="1472496" cy="1233390"/>
          </a:xfrm>
          <a:prstGeom prst="rect">
            <a:avLst/>
          </a:prstGeom>
        </p:spPr>
      </p:pic>
    </p:spTree>
    <p:extLst>
      <p:ext uri="{BB962C8B-B14F-4D97-AF65-F5344CB8AC3E}">
        <p14:creationId xmlns:p14="http://schemas.microsoft.com/office/powerpoint/2010/main" val="419856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85088" y="144708"/>
            <a:ext cx="1627715" cy="859429"/>
          </a:xfrm>
        </p:spPr>
        <p:txBody>
          <a:bodyPr>
            <a:normAutofit/>
          </a:bodyPr>
          <a:lstStyle/>
          <a:p>
            <a:pPr algn="l"/>
            <a:r>
              <a:rPr lang="en-US" sz="2800" b="1">
                <a:solidFill>
                  <a:schemeClr val="bg1"/>
                </a:solidFill>
                <a:latin typeface="Montserrat" pitchFamily="2" charset="77"/>
              </a:rPr>
              <a:t>Step 1</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5"/>
          <a:stretch>
            <a:fillRect/>
          </a:stretch>
        </p:blipFill>
        <p:spPr>
          <a:xfrm>
            <a:off x="10149592" y="144708"/>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57346A6F-DDF6-8662-4D76-3C4EEF0340FB}"/>
              </a:ext>
            </a:extLst>
          </p:cNvPr>
          <p:cNvSpPr txBox="1"/>
          <p:nvPr/>
        </p:nvSpPr>
        <p:spPr>
          <a:xfrm>
            <a:off x="1927172" y="211210"/>
            <a:ext cx="6682070"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Prepare the Cork</a:t>
            </a:r>
          </a:p>
        </p:txBody>
      </p:sp>
      <p:sp>
        <p:nvSpPr>
          <p:cNvPr id="7" name="5-Point Star 6">
            <a:extLst>
              <a:ext uri="{FF2B5EF4-FFF2-40B4-BE49-F238E27FC236}">
                <a16:creationId xmlns:a16="http://schemas.microsoft.com/office/drawing/2014/main" id="{F7420178-9C2A-8985-9FC0-FDFF8B9E66BB}"/>
              </a:ext>
            </a:extLst>
          </p:cNvPr>
          <p:cNvSpPr/>
          <p:nvPr/>
        </p:nvSpPr>
        <p:spPr>
          <a:xfrm>
            <a:off x="7451494" y="62444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80C49889-550E-3692-8D7A-ACF56EC4EDBC}"/>
              </a:ext>
            </a:extLst>
          </p:cNvPr>
          <p:cNvCxnSpPr>
            <a:cxnSpLocks/>
          </p:cNvCxnSpPr>
          <p:nvPr/>
        </p:nvCxnSpPr>
        <p:spPr>
          <a:xfrm flipV="1">
            <a:off x="3343765" y="802986"/>
            <a:ext cx="4069066" cy="2655"/>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6" name="Rounded Rectangle 15">
            <a:extLst>
              <a:ext uri="{FF2B5EF4-FFF2-40B4-BE49-F238E27FC236}">
                <a16:creationId xmlns:a16="http://schemas.microsoft.com/office/drawing/2014/main" id="{D78DA8D7-5726-E222-BF30-61FE1D24F818}"/>
              </a:ext>
            </a:extLst>
          </p:cNvPr>
          <p:cNvSpPr/>
          <p:nvPr/>
        </p:nvSpPr>
        <p:spPr>
          <a:xfrm>
            <a:off x="2298275" y="1201383"/>
            <a:ext cx="6098181" cy="971913"/>
          </a:xfrm>
          <a:prstGeom prst="roundRect">
            <a:avLst/>
          </a:prstGeom>
          <a:solidFill>
            <a:schemeClr val="bg1"/>
          </a:solidFill>
          <a:ln w="28575">
            <a:solidFill>
              <a:schemeClr val="bg1"/>
            </a:solidFill>
          </a:ln>
          <a:effectLst>
            <a:outerShdw blurRad="652412" dist="175588" dir="8100000" algn="tr"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9" name="Picture 8">
            <a:extLst>
              <a:ext uri="{FF2B5EF4-FFF2-40B4-BE49-F238E27FC236}">
                <a16:creationId xmlns:a16="http://schemas.microsoft.com/office/drawing/2014/main" id="{FAA49A70-57F4-BFA7-6E7C-F2657FD1684A}"/>
              </a:ext>
            </a:extLst>
          </p:cNvPr>
          <p:cNvPicPr>
            <a:picLocks noChangeAspect="1"/>
          </p:cNvPicPr>
          <p:nvPr/>
        </p:nvPicPr>
        <p:blipFill>
          <a:blip r:embed="rId7"/>
          <a:stretch>
            <a:fillRect/>
          </a:stretch>
        </p:blipFill>
        <p:spPr>
          <a:xfrm>
            <a:off x="9064615" y="1053985"/>
            <a:ext cx="2713938" cy="1816768"/>
          </a:xfrm>
          <a:prstGeom prst="roundRect">
            <a:avLst/>
          </a:prstGeom>
          <a:effectLst>
            <a:outerShdw blurRad="139700" dist="38100" dir="8100000" sx="102000" sy="102000" algn="tr" rotWithShape="0">
              <a:prstClr val="black">
                <a:alpha val="40000"/>
              </a:prstClr>
            </a:outerShdw>
          </a:effectLst>
        </p:spPr>
      </p:pic>
      <p:pic>
        <p:nvPicPr>
          <p:cNvPr id="11" name="Picture 10">
            <a:extLst>
              <a:ext uri="{FF2B5EF4-FFF2-40B4-BE49-F238E27FC236}">
                <a16:creationId xmlns:a16="http://schemas.microsoft.com/office/drawing/2014/main" id="{113CE32C-AC53-D8DD-8DE7-AE743E4ED8DA}"/>
              </a:ext>
            </a:extLst>
          </p:cNvPr>
          <p:cNvPicPr>
            <a:picLocks noChangeAspect="1"/>
          </p:cNvPicPr>
          <p:nvPr/>
        </p:nvPicPr>
        <p:blipFill>
          <a:blip r:embed="rId8"/>
          <a:stretch>
            <a:fillRect/>
          </a:stretch>
        </p:blipFill>
        <p:spPr>
          <a:xfrm>
            <a:off x="9053400" y="2976939"/>
            <a:ext cx="2725153" cy="1816769"/>
          </a:xfrm>
          <a:prstGeom prst="roundRect">
            <a:avLst/>
          </a:prstGeom>
          <a:effectLst>
            <a:outerShdw blurRad="139700" dist="38100" dir="8100000" sx="102000" sy="102000" algn="tr" rotWithShape="0">
              <a:prstClr val="black">
                <a:alpha val="40000"/>
              </a:prstClr>
            </a:outerShdw>
          </a:effectLst>
        </p:spPr>
      </p:pic>
      <p:pic>
        <p:nvPicPr>
          <p:cNvPr id="12" name="Picture 11">
            <a:extLst>
              <a:ext uri="{FF2B5EF4-FFF2-40B4-BE49-F238E27FC236}">
                <a16:creationId xmlns:a16="http://schemas.microsoft.com/office/drawing/2014/main" id="{1B74C602-FE7F-D825-277C-DEC0061B3562}"/>
              </a:ext>
            </a:extLst>
          </p:cNvPr>
          <p:cNvPicPr>
            <a:picLocks noChangeAspect="1"/>
          </p:cNvPicPr>
          <p:nvPr/>
        </p:nvPicPr>
        <p:blipFill>
          <a:blip r:embed="rId9"/>
          <a:stretch>
            <a:fillRect/>
          </a:stretch>
        </p:blipFill>
        <p:spPr>
          <a:xfrm>
            <a:off x="9064615" y="4895631"/>
            <a:ext cx="2744950" cy="1829967"/>
          </a:xfrm>
          <a:prstGeom prst="roundRect">
            <a:avLst/>
          </a:prstGeom>
          <a:effectLst>
            <a:outerShdw blurRad="139700" dist="38100" dir="8100000" sx="102000" sy="102000" algn="tr" rotWithShape="0">
              <a:prstClr val="black">
                <a:alpha val="40000"/>
              </a:prstClr>
            </a:outerShdw>
          </a:effectLst>
        </p:spPr>
      </p:pic>
      <p:sp>
        <p:nvSpPr>
          <p:cNvPr id="17" name="TextBox 28">
            <a:extLst>
              <a:ext uri="{FF2B5EF4-FFF2-40B4-BE49-F238E27FC236}">
                <a16:creationId xmlns:a16="http://schemas.microsoft.com/office/drawing/2014/main" id="{0473AA28-A7AA-25B4-B99E-E83DAF3E8075}"/>
              </a:ext>
            </a:extLst>
          </p:cNvPr>
          <p:cNvSpPr txBox="1"/>
          <p:nvPr/>
        </p:nvSpPr>
        <p:spPr>
          <a:xfrm>
            <a:off x="2185545" y="1332007"/>
            <a:ext cx="6165324"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dirty="0">
                <a:solidFill>
                  <a:srgbClr val="ED1C24"/>
                </a:solidFill>
                <a:latin typeface="Montserrat" pitchFamily="2" charset="77"/>
              </a:rPr>
              <a:t>This step should be performed by an adult, not a student.</a:t>
            </a:r>
            <a:r>
              <a:rPr lang="en-US" sz="2000" dirty="0">
                <a:solidFill>
                  <a:srgbClr val="ED1C24"/>
                </a:solidFill>
                <a:latin typeface="Montserrat" pitchFamily="2" charset="77"/>
              </a:rPr>
              <a:t> </a:t>
            </a:r>
          </a:p>
        </p:txBody>
      </p:sp>
      <p:sp>
        <p:nvSpPr>
          <p:cNvPr id="15" name="TextBox 28">
            <a:extLst>
              <a:ext uri="{FF2B5EF4-FFF2-40B4-BE49-F238E27FC236}">
                <a16:creationId xmlns:a16="http://schemas.microsoft.com/office/drawing/2014/main" id="{C2E029FA-FDDB-69B2-11EE-A5FF4FFA60E0}"/>
              </a:ext>
            </a:extLst>
          </p:cNvPr>
          <p:cNvSpPr txBox="1"/>
          <p:nvPr/>
        </p:nvSpPr>
        <p:spPr>
          <a:xfrm>
            <a:off x="780391" y="2734028"/>
            <a:ext cx="7337772"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chemeClr val="bg1"/>
                </a:solidFill>
                <a:latin typeface="Montserrat" pitchFamily="2" charset="77"/>
              </a:rPr>
              <a:t>Prepare the cork by trimming it so that it is just a bit longer than the inflating needle </a:t>
            </a:r>
          </a:p>
        </p:txBody>
      </p:sp>
      <p:sp>
        <p:nvSpPr>
          <p:cNvPr id="18" name="TextBox 28">
            <a:extLst>
              <a:ext uri="{FF2B5EF4-FFF2-40B4-BE49-F238E27FC236}">
                <a16:creationId xmlns:a16="http://schemas.microsoft.com/office/drawing/2014/main" id="{810F58F7-6BCE-F38F-F437-27DC8B033E8C}"/>
              </a:ext>
            </a:extLst>
          </p:cNvPr>
          <p:cNvSpPr txBox="1"/>
          <p:nvPr/>
        </p:nvSpPr>
        <p:spPr>
          <a:xfrm>
            <a:off x="780390" y="3742835"/>
            <a:ext cx="7337772"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Insert a bamboo skewer into the center of the cork. It may help to pierce the cork from both ends several times. </a:t>
            </a:r>
            <a:r>
              <a:rPr lang="en-US" sz="2400" b="1">
                <a:solidFill>
                  <a:schemeClr val="bg1"/>
                </a:solidFill>
                <a:latin typeface="Montserrat" pitchFamily="2" charset="77"/>
              </a:rPr>
              <a:t>Use Caution.  </a:t>
            </a:r>
          </a:p>
        </p:txBody>
      </p:sp>
      <p:sp>
        <p:nvSpPr>
          <p:cNvPr id="23" name="TextBox 28">
            <a:extLst>
              <a:ext uri="{FF2B5EF4-FFF2-40B4-BE49-F238E27FC236}">
                <a16:creationId xmlns:a16="http://schemas.microsoft.com/office/drawing/2014/main" id="{C6DD4F1A-045B-DD45-D634-2CB09E0FB7B6}"/>
              </a:ext>
            </a:extLst>
          </p:cNvPr>
          <p:cNvSpPr txBox="1"/>
          <p:nvPr/>
        </p:nvSpPr>
        <p:spPr>
          <a:xfrm>
            <a:off x="780390" y="5123618"/>
            <a:ext cx="7337772"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chemeClr val="bg1"/>
                </a:solidFill>
                <a:latin typeface="Montserrat" pitchFamily="2" charset="77"/>
              </a:rPr>
              <a:t>Insert the inflating needle into the cork </a:t>
            </a:r>
          </a:p>
        </p:txBody>
      </p:sp>
      <p:sp>
        <p:nvSpPr>
          <p:cNvPr id="27" name="5-Point Star 26">
            <a:extLst>
              <a:ext uri="{FF2B5EF4-FFF2-40B4-BE49-F238E27FC236}">
                <a16:creationId xmlns:a16="http://schemas.microsoft.com/office/drawing/2014/main" id="{ED36CD25-D3F3-5B16-4A99-A4183B400382}"/>
              </a:ext>
            </a:extLst>
          </p:cNvPr>
          <p:cNvSpPr/>
          <p:nvPr/>
        </p:nvSpPr>
        <p:spPr>
          <a:xfrm>
            <a:off x="511819" y="2969306"/>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5-Point Star 31">
            <a:extLst>
              <a:ext uri="{FF2B5EF4-FFF2-40B4-BE49-F238E27FC236}">
                <a16:creationId xmlns:a16="http://schemas.microsoft.com/office/drawing/2014/main" id="{FDCD55CB-D21B-B4DF-916B-AD994880FB49}"/>
              </a:ext>
            </a:extLst>
          </p:cNvPr>
          <p:cNvSpPr/>
          <p:nvPr/>
        </p:nvSpPr>
        <p:spPr>
          <a:xfrm>
            <a:off x="511818" y="413465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5-Point Star 32">
            <a:extLst>
              <a:ext uri="{FF2B5EF4-FFF2-40B4-BE49-F238E27FC236}">
                <a16:creationId xmlns:a16="http://schemas.microsoft.com/office/drawing/2014/main" id="{B760CAF5-DA7B-7D99-8B05-7FEBE0AAC4BE}"/>
              </a:ext>
            </a:extLst>
          </p:cNvPr>
          <p:cNvSpPr/>
          <p:nvPr/>
        </p:nvSpPr>
        <p:spPr>
          <a:xfrm>
            <a:off x="511818" y="520500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676639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B24A7A84-04A8-0592-36F2-054290EF9573}"/>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0AF1241-27E9-E24D-2A7B-E97DB41DBBCC}"/>
              </a:ext>
            </a:extLst>
          </p:cNvPr>
          <p:cNvSpPr>
            <a:spLocks noGrp="1"/>
          </p:cNvSpPr>
          <p:nvPr>
            <p:ph type="title"/>
          </p:nvPr>
        </p:nvSpPr>
        <p:spPr>
          <a:xfrm>
            <a:off x="1085088" y="144708"/>
            <a:ext cx="1627715" cy="859429"/>
          </a:xfrm>
        </p:spPr>
        <p:txBody>
          <a:bodyPr>
            <a:normAutofit/>
          </a:bodyPr>
          <a:lstStyle/>
          <a:p>
            <a:pPr algn="l"/>
            <a:r>
              <a:rPr lang="en-US" sz="2800" b="1">
                <a:solidFill>
                  <a:schemeClr val="bg1"/>
                </a:solidFill>
                <a:latin typeface="Montserrat" pitchFamily="2" charset="77"/>
              </a:rPr>
              <a:t>Step 2</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32634F26-DC94-DD65-F7BE-FA25D4DA9E44}"/>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8BDE0A0-6714-4293-4AB0-17089F13CB82}"/>
              </a:ext>
            </a:extLst>
          </p:cNvPr>
          <p:cNvPicPr>
            <a:picLocks noChangeAspect="1"/>
          </p:cNvPicPr>
          <p:nvPr/>
        </p:nvPicPr>
        <p:blipFill>
          <a:blip r:embed="rId5"/>
          <a:stretch>
            <a:fillRect/>
          </a:stretch>
        </p:blipFill>
        <p:spPr>
          <a:xfrm>
            <a:off x="10044841" y="182119"/>
            <a:ext cx="1659973" cy="469598"/>
          </a:xfrm>
          <a:prstGeom prst="rect">
            <a:avLst/>
          </a:prstGeom>
        </p:spPr>
      </p:pic>
      <p:pic>
        <p:nvPicPr>
          <p:cNvPr id="19" name="Picture 18">
            <a:extLst>
              <a:ext uri="{FF2B5EF4-FFF2-40B4-BE49-F238E27FC236}">
                <a16:creationId xmlns:a16="http://schemas.microsoft.com/office/drawing/2014/main" id="{36ECAF63-CCCA-3C37-AE85-652D825E76EA}"/>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A0E00BF6-9CAC-8DDB-7EAD-817764B01000}"/>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81F2C5D1-B58D-E6FD-6FED-7CB58B4E311B}"/>
              </a:ext>
            </a:extLst>
          </p:cNvPr>
          <p:cNvSpPr txBox="1"/>
          <p:nvPr/>
        </p:nvSpPr>
        <p:spPr>
          <a:xfrm>
            <a:off x="2741651" y="223961"/>
            <a:ext cx="5445418"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Create Rocket Fins</a:t>
            </a:r>
          </a:p>
        </p:txBody>
      </p:sp>
      <p:sp>
        <p:nvSpPr>
          <p:cNvPr id="7" name="5-Point Star 6">
            <a:extLst>
              <a:ext uri="{FF2B5EF4-FFF2-40B4-BE49-F238E27FC236}">
                <a16:creationId xmlns:a16="http://schemas.microsoft.com/office/drawing/2014/main" id="{8F260B4C-7416-FBFD-39D1-FBF789F3176B}"/>
              </a:ext>
            </a:extLst>
          </p:cNvPr>
          <p:cNvSpPr/>
          <p:nvPr/>
        </p:nvSpPr>
        <p:spPr>
          <a:xfrm>
            <a:off x="7777004" y="605046"/>
            <a:ext cx="268571" cy="29874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68CFAE7C-9898-B6E0-5352-2C38BB6B9BC1}"/>
              </a:ext>
            </a:extLst>
          </p:cNvPr>
          <p:cNvCxnSpPr>
            <a:cxnSpLocks/>
          </p:cNvCxnSpPr>
          <p:nvPr/>
        </p:nvCxnSpPr>
        <p:spPr>
          <a:xfrm flipV="1">
            <a:off x="3327181" y="786148"/>
            <a:ext cx="4408643" cy="718"/>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28">
            <a:extLst>
              <a:ext uri="{FF2B5EF4-FFF2-40B4-BE49-F238E27FC236}">
                <a16:creationId xmlns:a16="http://schemas.microsoft.com/office/drawing/2014/main" id="{B4E85A27-DE11-0EEF-643E-7C7490D527EA}"/>
              </a:ext>
            </a:extLst>
          </p:cNvPr>
          <p:cNvSpPr txBox="1"/>
          <p:nvPr/>
        </p:nvSpPr>
        <p:spPr>
          <a:xfrm>
            <a:off x="1089918" y="1199074"/>
            <a:ext cx="5593579" cy="230832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chemeClr val="bg1"/>
                </a:solidFill>
                <a:latin typeface="Montserrat" pitchFamily="2" charset="77"/>
              </a:rPr>
              <a:t>Draw one </a:t>
            </a:r>
            <a:r>
              <a:rPr lang="en-US" sz="2400" b="1" dirty="0">
                <a:solidFill>
                  <a:schemeClr val="bg1"/>
                </a:solidFill>
                <a:latin typeface="Montserrat" pitchFamily="2" charset="77"/>
              </a:rPr>
              <a:t>rocket fin </a:t>
            </a:r>
            <a:r>
              <a:rPr lang="en-US" sz="2400" dirty="0">
                <a:solidFill>
                  <a:schemeClr val="bg1"/>
                </a:solidFill>
                <a:latin typeface="Montserrat" pitchFamily="2" charset="77"/>
              </a:rPr>
              <a:t>on the cardboard surface. The rocket fin will need to extend at least </a:t>
            </a:r>
            <a:r>
              <a:rPr lang="en-US" sz="2400" b="1" dirty="0">
                <a:solidFill>
                  <a:schemeClr val="bg1"/>
                </a:solidFill>
                <a:latin typeface="Montserrat" pitchFamily="2" charset="77"/>
              </a:rPr>
              <a:t>4 inches</a:t>
            </a:r>
            <a:r>
              <a:rPr lang="en-US" sz="2400" dirty="0">
                <a:solidFill>
                  <a:schemeClr val="bg1"/>
                </a:solidFill>
                <a:latin typeface="Montserrat" pitchFamily="2" charset="77"/>
              </a:rPr>
              <a:t> below the bottle’s opening to ensure enough clearance for the pump for launch </a:t>
            </a:r>
          </a:p>
        </p:txBody>
      </p:sp>
      <p:sp>
        <p:nvSpPr>
          <p:cNvPr id="18" name="TextBox 28">
            <a:extLst>
              <a:ext uri="{FF2B5EF4-FFF2-40B4-BE49-F238E27FC236}">
                <a16:creationId xmlns:a16="http://schemas.microsoft.com/office/drawing/2014/main" id="{F5B7D46D-1DE4-B66A-D07A-30FC23FB1941}"/>
              </a:ext>
            </a:extLst>
          </p:cNvPr>
          <p:cNvSpPr txBox="1"/>
          <p:nvPr/>
        </p:nvSpPr>
        <p:spPr>
          <a:xfrm>
            <a:off x="1074566" y="3855394"/>
            <a:ext cx="5368277" cy="193899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chemeClr val="bg1"/>
                </a:solidFill>
                <a:latin typeface="Montserrat" pitchFamily="2" charset="77"/>
              </a:rPr>
              <a:t>Cut out the rocket fin and trace it onto the </a:t>
            </a:r>
            <a:r>
              <a:rPr lang="en-US" sz="2400" b="1" dirty="0">
                <a:solidFill>
                  <a:schemeClr val="bg1"/>
                </a:solidFill>
                <a:latin typeface="Montserrat" pitchFamily="2" charset="77"/>
              </a:rPr>
              <a:t>cardboard</a:t>
            </a:r>
            <a:r>
              <a:rPr lang="en-US" sz="2400" dirty="0">
                <a:solidFill>
                  <a:schemeClr val="bg1"/>
                </a:solidFill>
                <a:latin typeface="Montserrat" pitchFamily="2" charset="77"/>
              </a:rPr>
              <a:t> two more times to create two more fins and cut them out as well for a total of </a:t>
            </a:r>
            <a:r>
              <a:rPr lang="en-US" sz="2400" b="1" dirty="0">
                <a:solidFill>
                  <a:schemeClr val="bg1"/>
                </a:solidFill>
                <a:latin typeface="Montserrat" pitchFamily="2" charset="77"/>
              </a:rPr>
              <a:t>3 equally sized fins </a:t>
            </a:r>
          </a:p>
        </p:txBody>
      </p:sp>
      <p:sp>
        <p:nvSpPr>
          <p:cNvPr id="27" name="5-Point Star 26">
            <a:extLst>
              <a:ext uri="{FF2B5EF4-FFF2-40B4-BE49-F238E27FC236}">
                <a16:creationId xmlns:a16="http://schemas.microsoft.com/office/drawing/2014/main" id="{D849B72D-CAA4-ECCF-BDF0-2493A489B180}"/>
              </a:ext>
            </a:extLst>
          </p:cNvPr>
          <p:cNvSpPr/>
          <p:nvPr/>
        </p:nvSpPr>
        <p:spPr>
          <a:xfrm>
            <a:off x="681688" y="201204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5-Point Star 32">
            <a:extLst>
              <a:ext uri="{FF2B5EF4-FFF2-40B4-BE49-F238E27FC236}">
                <a16:creationId xmlns:a16="http://schemas.microsoft.com/office/drawing/2014/main" id="{0C2D3788-73A7-5E7E-5EDA-B091DE363840}"/>
              </a:ext>
            </a:extLst>
          </p:cNvPr>
          <p:cNvSpPr/>
          <p:nvPr/>
        </p:nvSpPr>
        <p:spPr>
          <a:xfrm>
            <a:off x="676857" y="4399415"/>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10" name="Picture 9">
            <a:extLst>
              <a:ext uri="{FF2B5EF4-FFF2-40B4-BE49-F238E27FC236}">
                <a16:creationId xmlns:a16="http://schemas.microsoft.com/office/drawing/2014/main" id="{AABEAB2C-8794-B9B6-A627-553238400BF0}"/>
              </a:ext>
            </a:extLst>
          </p:cNvPr>
          <p:cNvPicPr>
            <a:picLocks noChangeAspect="1"/>
          </p:cNvPicPr>
          <p:nvPr/>
        </p:nvPicPr>
        <p:blipFill>
          <a:blip r:embed="rId7"/>
          <a:stretch>
            <a:fillRect/>
          </a:stretch>
        </p:blipFill>
        <p:spPr>
          <a:xfrm>
            <a:off x="6938007" y="1888711"/>
            <a:ext cx="4620866" cy="3080577"/>
          </a:xfrm>
          <a:prstGeom prst="roundRect">
            <a:avLst/>
          </a:prstGeom>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2608149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D9FB4BB-A43D-1E33-636B-068ADE75E075}"/>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7D7F128F-6C9A-2361-09FC-9C253B25F0B1}"/>
              </a:ext>
            </a:extLst>
          </p:cNvPr>
          <p:cNvSpPr>
            <a:spLocks noGrp="1"/>
          </p:cNvSpPr>
          <p:nvPr>
            <p:ph type="title"/>
          </p:nvPr>
        </p:nvSpPr>
        <p:spPr>
          <a:xfrm>
            <a:off x="1085088" y="94328"/>
            <a:ext cx="1627715" cy="859429"/>
          </a:xfrm>
        </p:spPr>
        <p:txBody>
          <a:bodyPr>
            <a:normAutofit/>
          </a:bodyPr>
          <a:lstStyle/>
          <a:p>
            <a:pPr algn="l"/>
            <a:r>
              <a:rPr lang="en-US" sz="2800" b="1">
                <a:solidFill>
                  <a:schemeClr val="bg1"/>
                </a:solidFill>
                <a:latin typeface="Montserrat" pitchFamily="2" charset="77"/>
              </a:rPr>
              <a:t>Step 3</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1D0A46F0-DD7A-D86E-C027-64D624156007}"/>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5676B1ED-1491-42A6-88CC-6F5A7783881A}"/>
              </a:ext>
            </a:extLst>
          </p:cNvPr>
          <p:cNvPicPr>
            <a:picLocks noChangeAspect="1"/>
          </p:cNvPicPr>
          <p:nvPr/>
        </p:nvPicPr>
        <p:blipFill>
          <a:blip r:embed="rId5"/>
          <a:stretch>
            <a:fillRect/>
          </a:stretch>
        </p:blipFill>
        <p:spPr>
          <a:xfrm>
            <a:off x="10276925" y="104824"/>
            <a:ext cx="1659973" cy="469598"/>
          </a:xfrm>
          <a:prstGeom prst="rect">
            <a:avLst/>
          </a:prstGeom>
        </p:spPr>
      </p:pic>
      <p:pic>
        <p:nvPicPr>
          <p:cNvPr id="19" name="Picture 18">
            <a:extLst>
              <a:ext uri="{FF2B5EF4-FFF2-40B4-BE49-F238E27FC236}">
                <a16:creationId xmlns:a16="http://schemas.microsoft.com/office/drawing/2014/main" id="{3BBC9C09-8CFC-8D8E-774F-15389F3B815D}"/>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138EFB5-BB13-F3A1-965E-E9AABA642478}"/>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F58B530D-7A29-E531-5F0C-8F3349225F96}"/>
              </a:ext>
            </a:extLst>
          </p:cNvPr>
          <p:cNvSpPr txBox="1"/>
          <p:nvPr/>
        </p:nvSpPr>
        <p:spPr>
          <a:xfrm>
            <a:off x="2741651" y="223961"/>
            <a:ext cx="6794258"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Attach the Fins to the Rocket</a:t>
            </a:r>
          </a:p>
        </p:txBody>
      </p:sp>
      <p:sp>
        <p:nvSpPr>
          <p:cNvPr id="7" name="5-Point Star 6">
            <a:extLst>
              <a:ext uri="{FF2B5EF4-FFF2-40B4-BE49-F238E27FC236}">
                <a16:creationId xmlns:a16="http://schemas.microsoft.com/office/drawing/2014/main" id="{3CC59206-F6A0-5C7C-1395-3E56D143ED4A}"/>
              </a:ext>
            </a:extLst>
          </p:cNvPr>
          <p:cNvSpPr/>
          <p:nvPr/>
        </p:nvSpPr>
        <p:spPr>
          <a:xfrm>
            <a:off x="9456701" y="614192"/>
            <a:ext cx="268571" cy="29874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CBE68021-BC5B-A669-E06C-55034646888F}"/>
              </a:ext>
            </a:extLst>
          </p:cNvPr>
          <p:cNvCxnSpPr>
            <a:cxnSpLocks/>
          </p:cNvCxnSpPr>
          <p:nvPr/>
        </p:nvCxnSpPr>
        <p:spPr>
          <a:xfrm>
            <a:off x="2741651" y="786866"/>
            <a:ext cx="6686202"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28">
            <a:extLst>
              <a:ext uri="{FF2B5EF4-FFF2-40B4-BE49-F238E27FC236}">
                <a16:creationId xmlns:a16="http://schemas.microsoft.com/office/drawing/2014/main" id="{D45A54EE-D97A-29D6-E3D2-05BC62601408}"/>
              </a:ext>
            </a:extLst>
          </p:cNvPr>
          <p:cNvSpPr txBox="1"/>
          <p:nvPr/>
        </p:nvSpPr>
        <p:spPr>
          <a:xfrm>
            <a:off x="908368" y="1205908"/>
            <a:ext cx="5905919" cy="310854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Montserrat" pitchFamily="2" charset="77"/>
              </a:rPr>
              <a:t>Turn the bottle </a:t>
            </a:r>
            <a:r>
              <a:rPr lang="en-US" sz="2800" b="1" dirty="0">
                <a:solidFill>
                  <a:schemeClr val="bg1"/>
                </a:solidFill>
                <a:latin typeface="Montserrat" pitchFamily="2" charset="77"/>
              </a:rPr>
              <a:t>upside down </a:t>
            </a:r>
            <a:r>
              <a:rPr lang="en-US" sz="2800" dirty="0">
                <a:solidFill>
                  <a:schemeClr val="bg1"/>
                </a:solidFill>
                <a:latin typeface="Montserrat" pitchFamily="2" charset="77"/>
              </a:rPr>
              <a:t>so that the mouth of the bottle is facing downward </a:t>
            </a:r>
          </a:p>
          <a:p>
            <a:endParaRPr lang="en-US" sz="2800" dirty="0">
              <a:solidFill>
                <a:schemeClr val="bg1"/>
              </a:solidFill>
              <a:latin typeface="Montserrat" pitchFamily="2" charset="77"/>
            </a:endParaRPr>
          </a:p>
          <a:p>
            <a:r>
              <a:rPr lang="en-US" sz="2800" dirty="0">
                <a:solidFill>
                  <a:schemeClr val="bg1"/>
                </a:solidFill>
                <a:latin typeface="Montserrat" pitchFamily="2" charset="77"/>
              </a:rPr>
              <a:t>Use </a:t>
            </a:r>
            <a:r>
              <a:rPr lang="en-US" sz="2800" b="1" dirty="0">
                <a:solidFill>
                  <a:schemeClr val="bg1"/>
                </a:solidFill>
                <a:latin typeface="Montserrat" pitchFamily="2" charset="77"/>
              </a:rPr>
              <a:t>duct tape </a:t>
            </a:r>
            <a:r>
              <a:rPr lang="en-US" sz="2800" dirty="0">
                <a:solidFill>
                  <a:schemeClr val="bg1"/>
                </a:solidFill>
                <a:latin typeface="Montserrat" pitchFamily="2" charset="77"/>
              </a:rPr>
              <a:t>to attach the fins evenly near the </a:t>
            </a:r>
            <a:r>
              <a:rPr lang="en-US" sz="2800" b="1" dirty="0">
                <a:solidFill>
                  <a:schemeClr val="bg1"/>
                </a:solidFill>
                <a:latin typeface="Montserrat" pitchFamily="2" charset="77"/>
              </a:rPr>
              <a:t>bottom</a:t>
            </a:r>
            <a:r>
              <a:rPr lang="en-US" sz="2800" dirty="0">
                <a:solidFill>
                  <a:schemeClr val="bg1"/>
                </a:solidFill>
                <a:latin typeface="Montserrat" pitchFamily="2" charset="77"/>
              </a:rPr>
              <a:t> of the soda bottle </a:t>
            </a:r>
          </a:p>
        </p:txBody>
      </p:sp>
      <p:sp>
        <p:nvSpPr>
          <p:cNvPr id="18" name="TextBox 28">
            <a:extLst>
              <a:ext uri="{FF2B5EF4-FFF2-40B4-BE49-F238E27FC236}">
                <a16:creationId xmlns:a16="http://schemas.microsoft.com/office/drawing/2014/main" id="{C5BC970B-4365-1431-2E69-5E0BB192C2D8}"/>
              </a:ext>
            </a:extLst>
          </p:cNvPr>
          <p:cNvSpPr txBox="1"/>
          <p:nvPr/>
        </p:nvSpPr>
        <p:spPr>
          <a:xfrm>
            <a:off x="908368" y="4433503"/>
            <a:ext cx="5776802" cy="138499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Montserrat" pitchFamily="2" charset="77"/>
              </a:rPr>
              <a:t>Tip:</a:t>
            </a:r>
          </a:p>
          <a:p>
            <a:r>
              <a:rPr lang="en-US" sz="2800" b="1" dirty="0">
                <a:solidFill>
                  <a:schemeClr val="bg1"/>
                </a:solidFill>
                <a:latin typeface="Montserrat" pitchFamily="2" charset="77"/>
              </a:rPr>
              <a:t> </a:t>
            </a:r>
            <a:r>
              <a:rPr lang="en-US" sz="2800" dirty="0">
                <a:solidFill>
                  <a:schemeClr val="bg1"/>
                </a:solidFill>
                <a:latin typeface="Montserrat" pitchFamily="2" charset="77"/>
              </a:rPr>
              <a:t>Ensure that fins are </a:t>
            </a:r>
            <a:r>
              <a:rPr lang="en-US" sz="2800" b="1" dirty="0">
                <a:solidFill>
                  <a:schemeClr val="bg1"/>
                </a:solidFill>
                <a:latin typeface="Montserrat" pitchFamily="2" charset="77"/>
              </a:rPr>
              <a:t>evenly</a:t>
            </a:r>
          </a:p>
          <a:p>
            <a:r>
              <a:rPr lang="en-US" sz="2800" dirty="0">
                <a:solidFill>
                  <a:schemeClr val="bg1"/>
                </a:solidFill>
                <a:latin typeface="Montserrat" pitchFamily="2" charset="77"/>
              </a:rPr>
              <a:t> spaced for stability </a:t>
            </a:r>
          </a:p>
        </p:txBody>
      </p:sp>
      <p:sp>
        <p:nvSpPr>
          <p:cNvPr id="27" name="5-Point Star 26">
            <a:extLst>
              <a:ext uri="{FF2B5EF4-FFF2-40B4-BE49-F238E27FC236}">
                <a16:creationId xmlns:a16="http://schemas.microsoft.com/office/drawing/2014/main" id="{E8DE0D24-CCE8-C7D4-187E-8FD068ED5E4A}"/>
              </a:ext>
            </a:extLst>
          </p:cNvPr>
          <p:cNvSpPr/>
          <p:nvPr/>
        </p:nvSpPr>
        <p:spPr>
          <a:xfrm>
            <a:off x="415938" y="200748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5-Point Star 32">
            <a:extLst>
              <a:ext uri="{FF2B5EF4-FFF2-40B4-BE49-F238E27FC236}">
                <a16:creationId xmlns:a16="http://schemas.microsoft.com/office/drawing/2014/main" id="{681F1F1E-6E3B-19E7-3BD2-84CEEC8E5C12}"/>
              </a:ext>
            </a:extLst>
          </p:cNvPr>
          <p:cNvSpPr/>
          <p:nvPr/>
        </p:nvSpPr>
        <p:spPr>
          <a:xfrm>
            <a:off x="468085" y="4730879"/>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11" name="Picture 10">
            <a:extLst>
              <a:ext uri="{FF2B5EF4-FFF2-40B4-BE49-F238E27FC236}">
                <a16:creationId xmlns:a16="http://schemas.microsoft.com/office/drawing/2014/main" id="{66C19BA3-EA34-416C-D307-FF6175FF9260}"/>
              </a:ext>
            </a:extLst>
          </p:cNvPr>
          <p:cNvPicPr>
            <a:picLocks noChangeAspect="1"/>
          </p:cNvPicPr>
          <p:nvPr/>
        </p:nvPicPr>
        <p:blipFill>
          <a:blip r:embed="rId7"/>
          <a:stretch>
            <a:fillRect/>
          </a:stretch>
        </p:blipFill>
        <p:spPr>
          <a:xfrm>
            <a:off x="7507516" y="1205908"/>
            <a:ext cx="3840674" cy="2560449"/>
          </a:xfrm>
          <a:prstGeom prst="roundRect">
            <a:avLst/>
          </a:prstGeom>
          <a:effectLst>
            <a:outerShdw blurRad="114300" dist="38100" dir="8100000" sx="102000" sy="102000" algn="tr" rotWithShape="0">
              <a:prstClr val="black">
                <a:alpha val="40000"/>
              </a:prstClr>
            </a:outerShdw>
          </a:effectLst>
        </p:spPr>
      </p:pic>
      <p:pic>
        <p:nvPicPr>
          <p:cNvPr id="12" name="Picture 11">
            <a:extLst>
              <a:ext uri="{FF2B5EF4-FFF2-40B4-BE49-F238E27FC236}">
                <a16:creationId xmlns:a16="http://schemas.microsoft.com/office/drawing/2014/main" id="{85CB934E-21F6-2B12-CED6-9591328ADB3D}"/>
              </a:ext>
            </a:extLst>
          </p:cNvPr>
          <p:cNvPicPr>
            <a:picLocks noChangeAspect="1"/>
          </p:cNvPicPr>
          <p:nvPr/>
        </p:nvPicPr>
        <p:blipFill>
          <a:blip r:embed="rId8"/>
          <a:stretch>
            <a:fillRect/>
          </a:stretch>
        </p:blipFill>
        <p:spPr>
          <a:xfrm>
            <a:off x="7507516" y="3945762"/>
            <a:ext cx="3840674" cy="2560449"/>
          </a:xfrm>
          <a:prstGeom prst="roundRect">
            <a:avLst/>
          </a:prstGeom>
          <a:effectLst>
            <a:outerShdw blurRad="114300" dist="38100" dir="8100000" sx="102000" sy="102000" algn="tr" rotWithShape="0">
              <a:prstClr val="black">
                <a:alpha val="40000"/>
              </a:prstClr>
            </a:outerShdw>
          </a:effectLst>
        </p:spPr>
      </p:pic>
    </p:spTree>
    <p:extLst>
      <p:ext uri="{BB962C8B-B14F-4D97-AF65-F5344CB8AC3E}">
        <p14:creationId xmlns:p14="http://schemas.microsoft.com/office/powerpoint/2010/main" val="354678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83AABC18-2213-0D02-B2FF-9866C6A7B60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842E85C-9AA1-8D69-649F-9FA886704631}"/>
              </a:ext>
            </a:extLst>
          </p:cNvPr>
          <p:cNvSpPr>
            <a:spLocks noGrp="1"/>
          </p:cNvSpPr>
          <p:nvPr>
            <p:ph type="title"/>
          </p:nvPr>
        </p:nvSpPr>
        <p:spPr>
          <a:xfrm>
            <a:off x="1085088" y="94328"/>
            <a:ext cx="1627715" cy="859429"/>
          </a:xfrm>
        </p:spPr>
        <p:txBody>
          <a:bodyPr>
            <a:normAutofit/>
          </a:bodyPr>
          <a:lstStyle/>
          <a:p>
            <a:pPr algn="l"/>
            <a:r>
              <a:rPr lang="en-US" sz="2800" b="1">
                <a:solidFill>
                  <a:schemeClr val="bg1"/>
                </a:solidFill>
                <a:latin typeface="Montserrat" pitchFamily="2" charset="77"/>
              </a:rPr>
              <a:t>Step 4</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4A3D6647-78C4-EA1D-10E2-D49F6452CEA0}"/>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BA391178-9FC4-6522-08D0-D25583CDDAF1}"/>
              </a:ext>
            </a:extLst>
          </p:cNvPr>
          <p:cNvPicPr>
            <a:picLocks noChangeAspect="1"/>
          </p:cNvPicPr>
          <p:nvPr/>
        </p:nvPicPr>
        <p:blipFill>
          <a:blip r:embed="rId5"/>
          <a:stretch>
            <a:fillRect/>
          </a:stretch>
        </p:blipFill>
        <p:spPr>
          <a:xfrm>
            <a:off x="10276925" y="104824"/>
            <a:ext cx="1659973" cy="469598"/>
          </a:xfrm>
          <a:prstGeom prst="rect">
            <a:avLst/>
          </a:prstGeom>
        </p:spPr>
      </p:pic>
      <p:pic>
        <p:nvPicPr>
          <p:cNvPr id="19" name="Picture 18">
            <a:extLst>
              <a:ext uri="{FF2B5EF4-FFF2-40B4-BE49-F238E27FC236}">
                <a16:creationId xmlns:a16="http://schemas.microsoft.com/office/drawing/2014/main" id="{8EDF113B-4016-2DDC-D1DA-61C8DFAFE8A6}"/>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F5305BEF-70B8-69EC-6C2F-E4D4B6B52ADB}"/>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8F8EB099-8B24-E1B8-33F7-C7526BE550D0}"/>
              </a:ext>
            </a:extLst>
          </p:cNvPr>
          <p:cNvSpPr txBox="1"/>
          <p:nvPr/>
        </p:nvSpPr>
        <p:spPr>
          <a:xfrm>
            <a:off x="2274327" y="149929"/>
            <a:ext cx="6794258"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Make the Nose Cone</a:t>
            </a:r>
          </a:p>
        </p:txBody>
      </p:sp>
      <p:sp>
        <p:nvSpPr>
          <p:cNvPr id="7" name="5-Point Star 6">
            <a:extLst>
              <a:ext uri="{FF2B5EF4-FFF2-40B4-BE49-F238E27FC236}">
                <a16:creationId xmlns:a16="http://schemas.microsoft.com/office/drawing/2014/main" id="{6B0DED8C-CC78-8112-478E-B9A96AABD30E}"/>
              </a:ext>
            </a:extLst>
          </p:cNvPr>
          <p:cNvSpPr/>
          <p:nvPr/>
        </p:nvSpPr>
        <p:spPr>
          <a:xfrm>
            <a:off x="8223051" y="539465"/>
            <a:ext cx="268571" cy="29874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06FAC910-164A-C66F-03E3-6CFA2F354D9D}"/>
              </a:ext>
            </a:extLst>
          </p:cNvPr>
          <p:cNvCxnSpPr>
            <a:cxnSpLocks/>
          </p:cNvCxnSpPr>
          <p:nvPr/>
        </p:nvCxnSpPr>
        <p:spPr>
          <a:xfrm>
            <a:off x="3446638" y="730909"/>
            <a:ext cx="4736592"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28">
            <a:extLst>
              <a:ext uri="{FF2B5EF4-FFF2-40B4-BE49-F238E27FC236}">
                <a16:creationId xmlns:a16="http://schemas.microsoft.com/office/drawing/2014/main" id="{81666E3E-EB7E-8B3B-3373-5BB7E433E118}"/>
              </a:ext>
            </a:extLst>
          </p:cNvPr>
          <p:cNvSpPr txBox="1"/>
          <p:nvPr/>
        </p:nvSpPr>
        <p:spPr>
          <a:xfrm>
            <a:off x="1283011" y="1212734"/>
            <a:ext cx="5796384" cy="107721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dirty="0">
                <a:solidFill>
                  <a:schemeClr val="bg1"/>
                </a:solidFill>
                <a:latin typeface="Montserrat" pitchFamily="2" charset="77"/>
              </a:rPr>
              <a:t>Cut out a </a:t>
            </a:r>
            <a:r>
              <a:rPr lang="en-US" sz="3200" b="1" dirty="0">
                <a:solidFill>
                  <a:schemeClr val="bg1"/>
                </a:solidFill>
                <a:latin typeface="Montserrat" pitchFamily="2" charset="77"/>
              </a:rPr>
              <a:t>circle</a:t>
            </a:r>
            <a:r>
              <a:rPr lang="en-US" sz="3200" dirty="0">
                <a:solidFill>
                  <a:schemeClr val="bg1"/>
                </a:solidFill>
                <a:latin typeface="Montserrat" pitchFamily="2" charset="77"/>
              </a:rPr>
              <a:t> of construction paper </a:t>
            </a:r>
          </a:p>
        </p:txBody>
      </p:sp>
      <p:sp>
        <p:nvSpPr>
          <p:cNvPr id="18" name="TextBox 28">
            <a:extLst>
              <a:ext uri="{FF2B5EF4-FFF2-40B4-BE49-F238E27FC236}">
                <a16:creationId xmlns:a16="http://schemas.microsoft.com/office/drawing/2014/main" id="{47B27F87-94C1-1DBA-C989-6A5EBBBDDBC4}"/>
              </a:ext>
            </a:extLst>
          </p:cNvPr>
          <p:cNvSpPr txBox="1"/>
          <p:nvPr/>
        </p:nvSpPr>
        <p:spPr>
          <a:xfrm>
            <a:off x="1191767" y="2505671"/>
            <a:ext cx="5348461" cy="15696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dirty="0">
                <a:solidFill>
                  <a:schemeClr val="bg1"/>
                </a:solidFill>
                <a:latin typeface="Montserrat" pitchFamily="2" charset="77"/>
              </a:rPr>
              <a:t>Cut a </a:t>
            </a:r>
            <a:r>
              <a:rPr lang="en-US" sz="3200" b="1" dirty="0">
                <a:solidFill>
                  <a:schemeClr val="bg1"/>
                </a:solidFill>
                <a:latin typeface="Montserrat" pitchFamily="2" charset="77"/>
              </a:rPr>
              <a:t>straight</a:t>
            </a:r>
            <a:r>
              <a:rPr lang="en-US" sz="3200" dirty="0">
                <a:solidFill>
                  <a:schemeClr val="bg1"/>
                </a:solidFill>
                <a:latin typeface="Montserrat" pitchFamily="2" charset="77"/>
              </a:rPr>
              <a:t> line from the edge of the circle to the center of the circle </a:t>
            </a:r>
          </a:p>
        </p:txBody>
      </p:sp>
      <p:sp>
        <p:nvSpPr>
          <p:cNvPr id="27" name="5-Point Star 26">
            <a:extLst>
              <a:ext uri="{FF2B5EF4-FFF2-40B4-BE49-F238E27FC236}">
                <a16:creationId xmlns:a16="http://schemas.microsoft.com/office/drawing/2014/main" id="{FAA902EC-6936-54A0-CF3D-E7AD2A1195D3}"/>
              </a:ext>
            </a:extLst>
          </p:cNvPr>
          <p:cNvSpPr/>
          <p:nvPr/>
        </p:nvSpPr>
        <p:spPr>
          <a:xfrm>
            <a:off x="846693" y="154513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5-Point Star 32">
            <a:extLst>
              <a:ext uri="{FF2B5EF4-FFF2-40B4-BE49-F238E27FC236}">
                <a16:creationId xmlns:a16="http://schemas.microsoft.com/office/drawing/2014/main" id="{135FE052-B2E0-E4D4-E463-7F52ACB4B7B9}"/>
              </a:ext>
            </a:extLst>
          </p:cNvPr>
          <p:cNvSpPr/>
          <p:nvPr/>
        </p:nvSpPr>
        <p:spPr>
          <a:xfrm>
            <a:off x="846693" y="2913109"/>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13" name="Picture 12">
            <a:extLst>
              <a:ext uri="{FF2B5EF4-FFF2-40B4-BE49-F238E27FC236}">
                <a16:creationId xmlns:a16="http://schemas.microsoft.com/office/drawing/2014/main" id="{CC577703-923D-0ECD-3E90-1141D51B4412}"/>
              </a:ext>
            </a:extLst>
          </p:cNvPr>
          <p:cNvPicPr>
            <a:picLocks noChangeAspect="1"/>
          </p:cNvPicPr>
          <p:nvPr/>
        </p:nvPicPr>
        <p:blipFill>
          <a:blip r:embed="rId7"/>
          <a:stretch>
            <a:fillRect/>
          </a:stretch>
        </p:blipFill>
        <p:spPr>
          <a:xfrm>
            <a:off x="7155898" y="1903003"/>
            <a:ext cx="4568017" cy="3051994"/>
          </a:xfrm>
          <a:prstGeom prst="roundRect">
            <a:avLst/>
          </a:prstGeom>
          <a:effectLst>
            <a:outerShdw blurRad="139700" dist="38100" dir="8100000" sx="102000" sy="102000" algn="tr" rotWithShape="0">
              <a:prstClr val="black">
                <a:alpha val="40000"/>
              </a:prstClr>
            </a:outerShdw>
          </a:effectLst>
        </p:spPr>
      </p:pic>
      <p:sp>
        <p:nvSpPr>
          <p:cNvPr id="16" name="TextBox 28">
            <a:extLst>
              <a:ext uri="{FF2B5EF4-FFF2-40B4-BE49-F238E27FC236}">
                <a16:creationId xmlns:a16="http://schemas.microsoft.com/office/drawing/2014/main" id="{3D8C7892-DF78-49E5-78A5-0FC89E829BF1}"/>
              </a:ext>
            </a:extLst>
          </p:cNvPr>
          <p:cNvSpPr txBox="1"/>
          <p:nvPr/>
        </p:nvSpPr>
        <p:spPr>
          <a:xfrm>
            <a:off x="1191767" y="4261250"/>
            <a:ext cx="5792284" cy="107721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dirty="0">
                <a:solidFill>
                  <a:schemeClr val="bg1"/>
                </a:solidFill>
                <a:latin typeface="Montserrat" pitchFamily="2" charset="77"/>
              </a:rPr>
              <a:t>Fold the circle to form a </a:t>
            </a:r>
            <a:r>
              <a:rPr lang="en-US" sz="3200" b="1" dirty="0">
                <a:solidFill>
                  <a:schemeClr val="bg1"/>
                </a:solidFill>
                <a:latin typeface="Montserrat" pitchFamily="2" charset="77"/>
              </a:rPr>
              <a:t>cone</a:t>
            </a:r>
            <a:r>
              <a:rPr lang="en-US" sz="3200" dirty="0">
                <a:solidFill>
                  <a:schemeClr val="bg1"/>
                </a:solidFill>
                <a:latin typeface="Montserrat" pitchFamily="2" charset="77"/>
              </a:rPr>
              <a:t> shape </a:t>
            </a:r>
          </a:p>
        </p:txBody>
      </p:sp>
      <p:sp>
        <p:nvSpPr>
          <p:cNvPr id="17" name="5-Point Star 16">
            <a:extLst>
              <a:ext uri="{FF2B5EF4-FFF2-40B4-BE49-F238E27FC236}">
                <a16:creationId xmlns:a16="http://schemas.microsoft.com/office/drawing/2014/main" id="{92000D05-A5A8-409A-FD1E-324AA2F8846E}"/>
              </a:ext>
            </a:extLst>
          </p:cNvPr>
          <p:cNvSpPr/>
          <p:nvPr/>
        </p:nvSpPr>
        <p:spPr>
          <a:xfrm>
            <a:off x="850792" y="4624089"/>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078953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E391CF4-4B92-1F1F-AFB8-84072885BEC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2E43226-2846-92DB-417C-72528D54B993}"/>
              </a:ext>
            </a:extLst>
          </p:cNvPr>
          <p:cNvSpPr>
            <a:spLocks noGrp="1"/>
          </p:cNvSpPr>
          <p:nvPr>
            <p:ph type="title"/>
          </p:nvPr>
        </p:nvSpPr>
        <p:spPr>
          <a:xfrm>
            <a:off x="1085088" y="94328"/>
            <a:ext cx="1627715" cy="859429"/>
          </a:xfrm>
        </p:spPr>
        <p:txBody>
          <a:bodyPr>
            <a:normAutofit/>
          </a:bodyPr>
          <a:lstStyle/>
          <a:p>
            <a:pPr algn="l"/>
            <a:r>
              <a:rPr lang="en-US" sz="2800" b="1">
                <a:solidFill>
                  <a:schemeClr val="bg1"/>
                </a:solidFill>
                <a:latin typeface="Montserrat" pitchFamily="2" charset="77"/>
              </a:rPr>
              <a:t>Step 5</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464DD26C-8377-610C-D194-7C3F7ADBED14}"/>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453EFF8B-7905-5BE7-4932-92939C394E5C}"/>
              </a:ext>
            </a:extLst>
          </p:cNvPr>
          <p:cNvPicPr>
            <a:picLocks noChangeAspect="1"/>
          </p:cNvPicPr>
          <p:nvPr/>
        </p:nvPicPr>
        <p:blipFill>
          <a:blip r:embed="rId5"/>
          <a:stretch>
            <a:fillRect/>
          </a:stretch>
        </p:blipFill>
        <p:spPr>
          <a:xfrm>
            <a:off x="10276925" y="104824"/>
            <a:ext cx="1659973" cy="469598"/>
          </a:xfrm>
          <a:prstGeom prst="rect">
            <a:avLst/>
          </a:prstGeom>
        </p:spPr>
      </p:pic>
      <p:pic>
        <p:nvPicPr>
          <p:cNvPr id="19" name="Picture 18">
            <a:extLst>
              <a:ext uri="{FF2B5EF4-FFF2-40B4-BE49-F238E27FC236}">
                <a16:creationId xmlns:a16="http://schemas.microsoft.com/office/drawing/2014/main" id="{1CD9B1CE-36A2-B9C7-61D9-43A753C217F2}"/>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8ED32052-5719-3A67-8234-F29025B0095B}"/>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35B423B5-771F-88E8-C783-E41E384140D5}"/>
              </a:ext>
            </a:extLst>
          </p:cNvPr>
          <p:cNvSpPr txBox="1"/>
          <p:nvPr/>
        </p:nvSpPr>
        <p:spPr>
          <a:xfrm>
            <a:off x="2274327" y="149929"/>
            <a:ext cx="6794258"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Attach the Nose Cone</a:t>
            </a:r>
          </a:p>
        </p:txBody>
      </p:sp>
      <p:sp>
        <p:nvSpPr>
          <p:cNvPr id="7" name="5-Point Star 6">
            <a:extLst>
              <a:ext uri="{FF2B5EF4-FFF2-40B4-BE49-F238E27FC236}">
                <a16:creationId xmlns:a16="http://schemas.microsoft.com/office/drawing/2014/main" id="{6B35FE28-F153-2555-A1DE-6F6E4CF3EB37}"/>
              </a:ext>
            </a:extLst>
          </p:cNvPr>
          <p:cNvSpPr/>
          <p:nvPr/>
        </p:nvSpPr>
        <p:spPr>
          <a:xfrm>
            <a:off x="8223051" y="539465"/>
            <a:ext cx="268571" cy="29874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9BB0BE25-04CB-0C75-8766-5E54B89B21AD}"/>
              </a:ext>
            </a:extLst>
          </p:cNvPr>
          <p:cNvCxnSpPr>
            <a:cxnSpLocks/>
          </p:cNvCxnSpPr>
          <p:nvPr/>
        </p:nvCxnSpPr>
        <p:spPr>
          <a:xfrm>
            <a:off x="3200400" y="730909"/>
            <a:ext cx="5022651"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28">
            <a:extLst>
              <a:ext uri="{FF2B5EF4-FFF2-40B4-BE49-F238E27FC236}">
                <a16:creationId xmlns:a16="http://schemas.microsoft.com/office/drawing/2014/main" id="{E1848250-84F3-317B-0E07-EE5D61617969}"/>
              </a:ext>
            </a:extLst>
          </p:cNvPr>
          <p:cNvSpPr txBox="1"/>
          <p:nvPr/>
        </p:nvSpPr>
        <p:spPr>
          <a:xfrm>
            <a:off x="1511109" y="1522691"/>
            <a:ext cx="5120300" cy="15696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a:solidFill>
                  <a:schemeClr val="bg1"/>
                </a:solidFill>
                <a:latin typeface="Montserrat" pitchFamily="2" charset="77"/>
              </a:rPr>
              <a:t>Place the </a:t>
            </a:r>
            <a:r>
              <a:rPr lang="en-US" sz="3200" b="1">
                <a:solidFill>
                  <a:schemeClr val="bg1"/>
                </a:solidFill>
                <a:latin typeface="Montserrat" pitchFamily="2" charset="77"/>
              </a:rPr>
              <a:t>cone</a:t>
            </a:r>
            <a:r>
              <a:rPr lang="en-US" sz="3200">
                <a:solidFill>
                  <a:schemeClr val="bg1"/>
                </a:solidFill>
                <a:latin typeface="Montserrat" pitchFamily="2" charset="77"/>
              </a:rPr>
              <a:t> on the top of the inverted bottle </a:t>
            </a:r>
          </a:p>
        </p:txBody>
      </p:sp>
      <p:sp>
        <p:nvSpPr>
          <p:cNvPr id="18" name="TextBox 28">
            <a:extLst>
              <a:ext uri="{FF2B5EF4-FFF2-40B4-BE49-F238E27FC236}">
                <a16:creationId xmlns:a16="http://schemas.microsoft.com/office/drawing/2014/main" id="{43441216-C266-0CA1-CDE4-1927B307C2FD}"/>
              </a:ext>
            </a:extLst>
          </p:cNvPr>
          <p:cNvSpPr txBox="1"/>
          <p:nvPr/>
        </p:nvSpPr>
        <p:spPr>
          <a:xfrm>
            <a:off x="1511109" y="3359015"/>
            <a:ext cx="4724622" cy="15696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dirty="0">
                <a:solidFill>
                  <a:schemeClr val="bg1"/>
                </a:solidFill>
                <a:latin typeface="Montserrat" pitchFamily="2" charset="77"/>
              </a:rPr>
              <a:t>Tape the nose cone to </a:t>
            </a:r>
            <a:r>
              <a:rPr lang="en-US" sz="3200" b="1" dirty="0">
                <a:solidFill>
                  <a:schemeClr val="bg1"/>
                </a:solidFill>
                <a:latin typeface="Montserrat" pitchFamily="2" charset="77"/>
              </a:rPr>
              <a:t>secure</a:t>
            </a:r>
            <a:r>
              <a:rPr lang="en-US" sz="3200" dirty="0">
                <a:solidFill>
                  <a:schemeClr val="bg1"/>
                </a:solidFill>
                <a:latin typeface="Montserrat" pitchFamily="2" charset="77"/>
              </a:rPr>
              <a:t> it to the rocket body </a:t>
            </a:r>
          </a:p>
        </p:txBody>
      </p:sp>
      <p:sp>
        <p:nvSpPr>
          <p:cNvPr id="27" name="5-Point Star 26">
            <a:extLst>
              <a:ext uri="{FF2B5EF4-FFF2-40B4-BE49-F238E27FC236}">
                <a16:creationId xmlns:a16="http://schemas.microsoft.com/office/drawing/2014/main" id="{BF0F852C-0770-B5BD-0B1B-30DE70EB2F9E}"/>
              </a:ext>
            </a:extLst>
          </p:cNvPr>
          <p:cNvSpPr/>
          <p:nvPr/>
        </p:nvSpPr>
        <p:spPr>
          <a:xfrm>
            <a:off x="1187879" y="1773295"/>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5-Point Star 32">
            <a:extLst>
              <a:ext uri="{FF2B5EF4-FFF2-40B4-BE49-F238E27FC236}">
                <a16:creationId xmlns:a16="http://schemas.microsoft.com/office/drawing/2014/main" id="{E2489B8D-00C9-A89B-C04E-8734AF605368}"/>
              </a:ext>
            </a:extLst>
          </p:cNvPr>
          <p:cNvSpPr/>
          <p:nvPr/>
        </p:nvSpPr>
        <p:spPr>
          <a:xfrm>
            <a:off x="1147746" y="350910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11" name="Picture 10">
            <a:extLst>
              <a:ext uri="{FF2B5EF4-FFF2-40B4-BE49-F238E27FC236}">
                <a16:creationId xmlns:a16="http://schemas.microsoft.com/office/drawing/2014/main" id="{959C393B-437A-FB2F-1CA9-141121681762}"/>
              </a:ext>
            </a:extLst>
          </p:cNvPr>
          <p:cNvPicPr>
            <a:picLocks noChangeAspect="1"/>
          </p:cNvPicPr>
          <p:nvPr/>
        </p:nvPicPr>
        <p:blipFill>
          <a:blip r:embed="rId7"/>
          <a:stretch>
            <a:fillRect/>
          </a:stretch>
        </p:blipFill>
        <p:spPr>
          <a:xfrm>
            <a:off x="7085271" y="1737360"/>
            <a:ext cx="4477592" cy="2985061"/>
          </a:xfrm>
          <a:prstGeom prst="roundRect">
            <a:avLst/>
          </a:prstGeom>
          <a:effectLst>
            <a:outerShdw blurRad="152400" dist="38100" dir="8100000" sx="102000" sy="102000" algn="tr" rotWithShape="0">
              <a:prstClr val="black">
                <a:alpha val="40000"/>
              </a:prstClr>
            </a:outerShdw>
          </a:effectLst>
        </p:spPr>
      </p:pic>
    </p:spTree>
    <p:extLst>
      <p:ext uri="{BB962C8B-B14F-4D97-AF65-F5344CB8AC3E}">
        <p14:creationId xmlns:p14="http://schemas.microsoft.com/office/powerpoint/2010/main" val="3164814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034ADBD-E8C8-FA7B-CAB2-BEA44B0E81F6}"/>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2EDA3B1-499D-D722-DDCD-B6EA7D0AD33C}"/>
              </a:ext>
            </a:extLst>
          </p:cNvPr>
          <p:cNvSpPr>
            <a:spLocks noGrp="1"/>
          </p:cNvSpPr>
          <p:nvPr>
            <p:ph type="title"/>
          </p:nvPr>
        </p:nvSpPr>
        <p:spPr>
          <a:xfrm>
            <a:off x="1085088" y="94328"/>
            <a:ext cx="1627715" cy="859429"/>
          </a:xfrm>
        </p:spPr>
        <p:txBody>
          <a:bodyPr>
            <a:normAutofit/>
          </a:bodyPr>
          <a:lstStyle/>
          <a:p>
            <a:pPr algn="l"/>
            <a:r>
              <a:rPr lang="en-US" sz="2800" b="1">
                <a:solidFill>
                  <a:schemeClr val="bg1"/>
                </a:solidFill>
                <a:latin typeface="Montserrat" pitchFamily="2" charset="77"/>
              </a:rPr>
              <a:t>Step 6</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768D023A-45A6-AD1A-307B-57888586074F}"/>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A7FF6A6F-D936-2639-A4DE-957E6B656601}"/>
              </a:ext>
            </a:extLst>
          </p:cNvPr>
          <p:cNvPicPr>
            <a:picLocks noChangeAspect="1"/>
          </p:cNvPicPr>
          <p:nvPr/>
        </p:nvPicPr>
        <p:blipFill>
          <a:blip r:embed="rId5"/>
          <a:stretch>
            <a:fillRect/>
          </a:stretch>
        </p:blipFill>
        <p:spPr>
          <a:xfrm>
            <a:off x="10276925" y="104824"/>
            <a:ext cx="1659973" cy="469598"/>
          </a:xfrm>
          <a:prstGeom prst="rect">
            <a:avLst/>
          </a:prstGeom>
        </p:spPr>
      </p:pic>
      <p:pic>
        <p:nvPicPr>
          <p:cNvPr id="19" name="Picture 18">
            <a:extLst>
              <a:ext uri="{FF2B5EF4-FFF2-40B4-BE49-F238E27FC236}">
                <a16:creationId xmlns:a16="http://schemas.microsoft.com/office/drawing/2014/main" id="{26CDC347-5342-AE08-2335-706E404E81BE}"/>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AD7B7348-9AE2-D53D-FC6A-D05207B1D697}"/>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3A8D67C6-B2D5-10A0-656F-DDADC647F9F8}"/>
              </a:ext>
            </a:extLst>
          </p:cNvPr>
          <p:cNvSpPr txBox="1"/>
          <p:nvPr/>
        </p:nvSpPr>
        <p:spPr>
          <a:xfrm>
            <a:off x="3947697" y="259222"/>
            <a:ext cx="454709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Add the Water!</a:t>
            </a:r>
          </a:p>
        </p:txBody>
      </p:sp>
      <p:sp>
        <p:nvSpPr>
          <p:cNvPr id="7" name="5-Point Star 6">
            <a:extLst>
              <a:ext uri="{FF2B5EF4-FFF2-40B4-BE49-F238E27FC236}">
                <a16:creationId xmlns:a16="http://schemas.microsoft.com/office/drawing/2014/main" id="{BA42B36F-B5F2-7E9B-4B75-CF9ECC698ED8}"/>
              </a:ext>
            </a:extLst>
          </p:cNvPr>
          <p:cNvSpPr/>
          <p:nvPr/>
        </p:nvSpPr>
        <p:spPr>
          <a:xfrm>
            <a:off x="8215749" y="612299"/>
            <a:ext cx="268571" cy="29874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56B29A82-CB3E-7FF4-47F9-B53030B30DB9}"/>
              </a:ext>
            </a:extLst>
          </p:cNvPr>
          <p:cNvCxnSpPr>
            <a:cxnSpLocks/>
          </p:cNvCxnSpPr>
          <p:nvPr/>
        </p:nvCxnSpPr>
        <p:spPr>
          <a:xfrm>
            <a:off x="4364795" y="803784"/>
            <a:ext cx="384048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28">
            <a:extLst>
              <a:ext uri="{FF2B5EF4-FFF2-40B4-BE49-F238E27FC236}">
                <a16:creationId xmlns:a16="http://schemas.microsoft.com/office/drawing/2014/main" id="{4810ECB7-ED21-6BA6-4A57-10C079A3B76E}"/>
              </a:ext>
            </a:extLst>
          </p:cNvPr>
          <p:cNvSpPr txBox="1"/>
          <p:nvPr/>
        </p:nvSpPr>
        <p:spPr>
          <a:xfrm>
            <a:off x="1804644" y="1348347"/>
            <a:ext cx="9576369"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dirty="0">
                <a:solidFill>
                  <a:schemeClr val="bg1"/>
                </a:solidFill>
                <a:latin typeface="Montserrat" pitchFamily="2" charset="77"/>
              </a:rPr>
              <a:t>Fill the bottle </a:t>
            </a:r>
            <a:r>
              <a:rPr lang="en-US" sz="3600" b="1" dirty="0">
                <a:solidFill>
                  <a:schemeClr val="bg1"/>
                </a:solidFill>
                <a:latin typeface="Montserrat" pitchFamily="2" charset="77"/>
              </a:rPr>
              <a:t>one-third </a:t>
            </a:r>
            <a:r>
              <a:rPr lang="en-US" sz="3600" dirty="0">
                <a:solidFill>
                  <a:schemeClr val="bg1"/>
                </a:solidFill>
                <a:latin typeface="Montserrat" pitchFamily="2" charset="77"/>
              </a:rPr>
              <a:t>of the way with water </a:t>
            </a:r>
          </a:p>
        </p:txBody>
      </p:sp>
      <p:sp>
        <p:nvSpPr>
          <p:cNvPr id="27" name="5-Point Star 26">
            <a:extLst>
              <a:ext uri="{FF2B5EF4-FFF2-40B4-BE49-F238E27FC236}">
                <a16:creationId xmlns:a16="http://schemas.microsoft.com/office/drawing/2014/main" id="{E5A802C4-DE19-30BF-4FA3-7D1BF9630CAC}"/>
              </a:ext>
            </a:extLst>
          </p:cNvPr>
          <p:cNvSpPr/>
          <p:nvPr/>
        </p:nvSpPr>
        <p:spPr>
          <a:xfrm>
            <a:off x="1416101" y="1721941"/>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9" name="Picture 8">
            <a:extLst>
              <a:ext uri="{FF2B5EF4-FFF2-40B4-BE49-F238E27FC236}">
                <a16:creationId xmlns:a16="http://schemas.microsoft.com/office/drawing/2014/main" id="{6680E324-25FF-A120-3FBF-87C1709FB4C1}"/>
              </a:ext>
            </a:extLst>
          </p:cNvPr>
          <p:cNvPicPr>
            <a:picLocks noChangeAspect="1"/>
          </p:cNvPicPr>
          <p:nvPr/>
        </p:nvPicPr>
        <p:blipFill>
          <a:blip r:embed="rId7"/>
          <a:stretch>
            <a:fillRect/>
          </a:stretch>
        </p:blipFill>
        <p:spPr>
          <a:xfrm>
            <a:off x="3761337" y="2784795"/>
            <a:ext cx="5435346" cy="3623564"/>
          </a:xfrm>
          <a:prstGeom prst="roundRect">
            <a:avLst/>
          </a:prstGeom>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1362736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1062EC7D-0333-734B-F59C-1E078645AF63}"/>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4550AAF-40B6-8EFC-C167-2C4CC42CF130}"/>
              </a:ext>
            </a:extLst>
          </p:cNvPr>
          <p:cNvSpPr>
            <a:spLocks noGrp="1"/>
          </p:cNvSpPr>
          <p:nvPr>
            <p:ph type="title"/>
          </p:nvPr>
        </p:nvSpPr>
        <p:spPr>
          <a:xfrm>
            <a:off x="1085088" y="94328"/>
            <a:ext cx="1627715" cy="859429"/>
          </a:xfrm>
        </p:spPr>
        <p:txBody>
          <a:bodyPr>
            <a:normAutofit/>
          </a:bodyPr>
          <a:lstStyle/>
          <a:p>
            <a:pPr algn="l"/>
            <a:r>
              <a:rPr lang="en-US" sz="2800" b="1">
                <a:solidFill>
                  <a:schemeClr val="bg1"/>
                </a:solidFill>
                <a:latin typeface="Montserrat" pitchFamily="2" charset="77"/>
              </a:rPr>
              <a:t>Step 7</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4B435E72-01E2-444D-D59B-9ABB91F1F8B1}"/>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F10C01B3-F5CE-0538-A10C-FE138E808354}"/>
              </a:ext>
            </a:extLst>
          </p:cNvPr>
          <p:cNvPicPr>
            <a:picLocks noChangeAspect="1"/>
          </p:cNvPicPr>
          <p:nvPr/>
        </p:nvPicPr>
        <p:blipFill>
          <a:blip r:embed="rId5"/>
          <a:stretch>
            <a:fillRect/>
          </a:stretch>
        </p:blipFill>
        <p:spPr>
          <a:xfrm>
            <a:off x="10276925" y="104824"/>
            <a:ext cx="1659973" cy="469598"/>
          </a:xfrm>
          <a:prstGeom prst="rect">
            <a:avLst/>
          </a:prstGeom>
        </p:spPr>
      </p:pic>
      <p:pic>
        <p:nvPicPr>
          <p:cNvPr id="19" name="Picture 18">
            <a:extLst>
              <a:ext uri="{FF2B5EF4-FFF2-40B4-BE49-F238E27FC236}">
                <a16:creationId xmlns:a16="http://schemas.microsoft.com/office/drawing/2014/main" id="{DDA595E9-AEF5-BCF9-25B8-CB3CB9D58A1C}"/>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93FB3413-B7A3-922E-A279-2F6DD39F178B}"/>
              </a:ext>
            </a:extLst>
          </p:cNvPr>
          <p:cNvSpPr>
            <a:spLocks noChangeArrowheads="1"/>
          </p:cNvSpPr>
          <p:nvPr/>
        </p:nvSpPr>
        <p:spPr bwMode="auto">
          <a:xfrm>
            <a:off x="334553" y="266506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3A8561A2-EED0-30BA-134E-AFA167C6C101}"/>
              </a:ext>
            </a:extLst>
          </p:cNvPr>
          <p:cNvSpPr txBox="1"/>
          <p:nvPr/>
        </p:nvSpPr>
        <p:spPr>
          <a:xfrm>
            <a:off x="3660542" y="204821"/>
            <a:ext cx="5248986"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Prepare for Launch!</a:t>
            </a:r>
          </a:p>
        </p:txBody>
      </p:sp>
      <p:sp>
        <p:nvSpPr>
          <p:cNvPr id="7" name="5-Point Star 6">
            <a:extLst>
              <a:ext uri="{FF2B5EF4-FFF2-40B4-BE49-F238E27FC236}">
                <a16:creationId xmlns:a16="http://schemas.microsoft.com/office/drawing/2014/main" id="{090A6237-9F2D-739B-51B1-DD49D400EBFC}"/>
              </a:ext>
            </a:extLst>
          </p:cNvPr>
          <p:cNvSpPr/>
          <p:nvPr/>
        </p:nvSpPr>
        <p:spPr>
          <a:xfrm>
            <a:off x="8622669" y="611854"/>
            <a:ext cx="268571" cy="29874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F805FB98-6CB9-90E6-5A72-AA5E40DB2220}"/>
              </a:ext>
            </a:extLst>
          </p:cNvPr>
          <p:cNvCxnSpPr>
            <a:cxnSpLocks/>
          </p:cNvCxnSpPr>
          <p:nvPr/>
        </p:nvCxnSpPr>
        <p:spPr>
          <a:xfrm>
            <a:off x="3940860" y="804985"/>
            <a:ext cx="468835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28">
            <a:extLst>
              <a:ext uri="{FF2B5EF4-FFF2-40B4-BE49-F238E27FC236}">
                <a16:creationId xmlns:a16="http://schemas.microsoft.com/office/drawing/2014/main" id="{AB817511-4674-9F27-7ECA-DDD79212FA51}"/>
              </a:ext>
            </a:extLst>
          </p:cNvPr>
          <p:cNvSpPr txBox="1"/>
          <p:nvPr/>
        </p:nvSpPr>
        <p:spPr>
          <a:xfrm>
            <a:off x="1237887" y="1204960"/>
            <a:ext cx="5120300" cy="15696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dirty="0">
                <a:solidFill>
                  <a:schemeClr val="bg1"/>
                </a:solidFill>
                <a:latin typeface="Montserrat" pitchFamily="2" charset="77"/>
              </a:rPr>
              <a:t>Attach the </a:t>
            </a:r>
            <a:r>
              <a:rPr lang="en-US" sz="3200" b="1" dirty="0">
                <a:solidFill>
                  <a:schemeClr val="bg1"/>
                </a:solidFill>
                <a:latin typeface="Montserrat" pitchFamily="2" charset="77"/>
              </a:rPr>
              <a:t>air pump </a:t>
            </a:r>
            <a:r>
              <a:rPr lang="en-US" sz="3200" dirty="0">
                <a:solidFill>
                  <a:schemeClr val="bg1"/>
                </a:solidFill>
                <a:latin typeface="Montserrat" pitchFamily="2" charset="77"/>
              </a:rPr>
              <a:t>to the receiving end of the inflating needle </a:t>
            </a:r>
          </a:p>
        </p:txBody>
      </p:sp>
      <p:sp>
        <p:nvSpPr>
          <p:cNvPr id="27" name="5-Point Star 26">
            <a:extLst>
              <a:ext uri="{FF2B5EF4-FFF2-40B4-BE49-F238E27FC236}">
                <a16:creationId xmlns:a16="http://schemas.microsoft.com/office/drawing/2014/main" id="{47B56613-FC70-358D-DF01-E8319F82CF8D}"/>
              </a:ext>
            </a:extLst>
          </p:cNvPr>
          <p:cNvSpPr/>
          <p:nvPr/>
        </p:nvSpPr>
        <p:spPr>
          <a:xfrm>
            <a:off x="914657" y="132933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13" name="Picture 12">
            <a:extLst>
              <a:ext uri="{FF2B5EF4-FFF2-40B4-BE49-F238E27FC236}">
                <a16:creationId xmlns:a16="http://schemas.microsoft.com/office/drawing/2014/main" id="{9F964696-2121-2991-FE5C-F6EA940B4804}"/>
              </a:ext>
            </a:extLst>
          </p:cNvPr>
          <p:cNvPicPr>
            <a:picLocks noChangeAspect="1"/>
          </p:cNvPicPr>
          <p:nvPr/>
        </p:nvPicPr>
        <p:blipFill>
          <a:blip r:embed="rId7"/>
          <a:stretch>
            <a:fillRect/>
          </a:stretch>
        </p:blipFill>
        <p:spPr>
          <a:xfrm>
            <a:off x="7055699" y="1989790"/>
            <a:ext cx="4276303" cy="2850869"/>
          </a:xfrm>
          <a:prstGeom prst="roundRect">
            <a:avLst/>
          </a:prstGeom>
          <a:effectLst>
            <a:outerShdw blurRad="114300" dist="38100" dir="8100000" sx="102000" sy="102000" algn="tr" rotWithShape="0">
              <a:prstClr val="black">
                <a:alpha val="40000"/>
              </a:prstClr>
            </a:outerShdw>
          </a:effectLst>
        </p:spPr>
      </p:pic>
      <p:sp>
        <p:nvSpPr>
          <p:cNvPr id="17" name="TextBox 28">
            <a:extLst>
              <a:ext uri="{FF2B5EF4-FFF2-40B4-BE49-F238E27FC236}">
                <a16:creationId xmlns:a16="http://schemas.microsoft.com/office/drawing/2014/main" id="{3CFD7842-E30B-F15A-8D36-3B46E812B89F}"/>
              </a:ext>
            </a:extLst>
          </p:cNvPr>
          <p:cNvSpPr txBox="1"/>
          <p:nvPr/>
        </p:nvSpPr>
        <p:spPr>
          <a:xfrm>
            <a:off x="1253203" y="2774620"/>
            <a:ext cx="4657779" cy="15696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dirty="0">
                <a:solidFill>
                  <a:schemeClr val="bg1"/>
                </a:solidFill>
                <a:latin typeface="Montserrat" pitchFamily="2" charset="77"/>
              </a:rPr>
              <a:t>Insert the </a:t>
            </a:r>
            <a:r>
              <a:rPr lang="en-US" sz="3200" b="1" dirty="0">
                <a:solidFill>
                  <a:schemeClr val="bg1"/>
                </a:solidFill>
                <a:latin typeface="Montserrat" pitchFamily="2" charset="77"/>
              </a:rPr>
              <a:t>cork</a:t>
            </a:r>
            <a:r>
              <a:rPr lang="en-US" sz="3200" dirty="0">
                <a:solidFill>
                  <a:schemeClr val="bg1"/>
                </a:solidFill>
                <a:latin typeface="Montserrat" pitchFamily="2" charset="77"/>
              </a:rPr>
              <a:t> into the mouth of the bottle </a:t>
            </a:r>
          </a:p>
        </p:txBody>
      </p:sp>
      <p:sp>
        <p:nvSpPr>
          <p:cNvPr id="18" name="5-Point Star 17">
            <a:extLst>
              <a:ext uri="{FF2B5EF4-FFF2-40B4-BE49-F238E27FC236}">
                <a16:creationId xmlns:a16="http://schemas.microsoft.com/office/drawing/2014/main" id="{ADB1FFC4-E316-3C35-026A-44859E809221}"/>
              </a:ext>
            </a:extLst>
          </p:cNvPr>
          <p:cNvSpPr/>
          <p:nvPr/>
        </p:nvSpPr>
        <p:spPr>
          <a:xfrm>
            <a:off x="859998" y="319441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TextBox 28">
            <a:extLst>
              <a:ext uri="{FF2B5EF4-FFF2-40B4-BE49-F238E27FC236}">
                <a16:creationId xmlns:a16="http://schemas.microsoft.com/office/drawing/2014/main" id="{6405C9BD-5892-B15A-14ED-3C99B2465ACD}"/>
              </a:ext>
            </a:extLst>
          </p:cNvPr>
          <p:cNvSpPr txBox="1"/>
          <p:nvPr/>
        </p:nvSpPr>
        <p:spPr>
          <a:xfrm>
            <a:off x="1231485" y="4399759"/>
            <a:ext cx="5126702" cy="15696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dirty="0">
                <a:solidFill>
                  <a:schemeClr val="bg1"/>
                </a:solidFill>
                <a:latin typeface="Montserrat" pitchFamily="2" charset="77"/>
              </a:rPr>
              <a:t>Set the </a:t>
            </a:r>
            <a:r>
              <a:rPr lang="en-US" sz="3200" b="1" dirty="0">
                <a:solidFill>
                  <a:schemeClr val="bg1"/>
                </a:solidFill>
                <a:latin typeface="Montserrat" pitchFamily="2" charset="77"/>
              </a:rPr>
              <a:t>bottle</a:t>
            </a:r>
            <a:r>
              <a:rPr lang="en-US" sz="3200" dirty="0">
                <a:solidFill>
                  <a:schemeClr val="bg1"/>
                </a:solidFill>
                <a:latin typeface="Montserrat" pitchFamily="2" charset="77"/>
              </a:rPr>
              <a:t> down on a flat surface, away from rooftops, cars, etc. </a:t>
            </a:r>
          </a:p>
        </p:txBody>
      </p:sp>
      <p:sp>
        <p:nvSpPr>
          <p:cNvPr id="23" name="5-Point Star 22">
            <a:extLst>
              <a:ext uri="{FF2B5EF4-FFF2-40B4-BE49-F238E27FC236}">
                <a16:creationId xmlns:a16="http://schemas.microsoft.com/office/drawing/2014/main" id="{24D5CECA-9BAA-FD96-D8D2-F96307C40639}"/>
              </a:ext>
            </a:extLst>
          </p:cNvPr>
          <p:cNvSpPr/>
          <p:nvPr/>
        </p:nvSpPr>
        <p:spPr>
          <a:xfrm>
            <a:off x="878286" y="452306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137526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1E30C42-406A-0F2A-4B60-907CD320BC4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B40A8DBD-7C69-04EC-0180-94C653935C0F}"/>
              </a:ext>
            </a:extLst>
          </p:cNvPr>
          <p:cNvSpPr>
            <a:spLocks noGrp="1"/>
          </p:cNvSpPr>
          <p:nvPr>
            <p:ph type="title"/>
          </p:nvPr>
        </p:nvSpPr>
        <p:spPr>
          <a:xfrm>
            <a:off x="1085088" y="94328"/>
            <a:ext cx="1627715" cy="859429"/>
          </a:xfrm>
        </p:spPr>
        <p:txBody>
          <a:bodyPr>
            <a:normAutofit/>
          </a:bodyPr>
          <a:lstStyle/>
          <a:p>
            <a:pPr algn="l"/>
            <a:r>
              <a:rPr lang="en-US" sz="2800" b="1">
                <a:solidFill>
                  <a:schemeClr val="bg1"/>
                </a:solidFill>
                <a:latin typeface="Montserrat" pitchFamily="2" charset="77"/>
              </a:rPr>
              <a:t>Step 8</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27F5A9E7-1EC2-2550-A297-FA540E6A48A8}"/>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5202B0A-3F0C-E053-4194-256E62F737A2}"/>
              </a:ext>
            </a:extLst>
          </p:cNvPr>
          <p:cNvPicPr>
            <a:picLocks noChangeAspect="1"/>
          </p:cNvPicPr>
          <p:nvPr/>
        </p:nvPicPr>
        <p:blipFill>
          <a:blip r:embed="rId5"/>
          <a:stretch>
            <a:fillRect/>
          </a:stretch>
        </p:blipFill>
        <p:spPr>
          <a:xfrm>
            <a:off x="10276925" y="104824"/>
            <a:ext cx="1659973" cy="469598"/>
          </a:xfrm>
          <a:prstGeom prst="rect">
            <a:avLst/>
          </a:prstGeom>
        </p:spPr>
      </p:pic>
      <p:pic>
        <p:nvPicPr>
          <p:cNvPr id="19" name="Picture 18">
            <a:extLst>
              <a:ext uri="{FF2B5EF4-FFF2-40B4-BE49-F238E27FC236}">
                <a16:creationId xmlns:a16="http://schemas.microsoft.com/office/drawing/2014/main" id="{054DF567-6095-07DE-D76C-043708B101AB}"/>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8396F4E5-92DC-F8D3-81A5-B3D3EFE2A273}"/>
              </a:ext>
            </a:extLst>
          </p:cNvPr>
          <p:cNvSpPr>
            <a:spLocks noChangeArrowheads="1"/>
          </p:cNvSpPr>
          <p:nvPr/>
        </p:nvSpPr>
        <p:spPr bwMode="auto">
          <a:xfrm>
            <a:off x="334553" y="266506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F6C8BE6D-12F7-25C0-B2E0-D9B33B39CABA}"/>
              </a:ext>
            </a:extLst>
          </p:cNvPr>
          <p:cNvSpPr txBox="1"/>
          <p:nvPr/>
        </p:nvSpPr>
        <p:spPr>
          <a:xfrm>
            <a:off x="3660542" y="204821"/>
            <a:ext cx="5248986"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Launch the Rocket!</a:t>
            </a:r>
          </a:p>
        </p:txBody>
      </p:sp>
      <p:sp>
        <p:nvSpPr>
          <p:cNvPr id="7" name="5-Point Star 6">
            <a:extLst>
              <a:ext uri="{FF2B5EF4-FFF2-40B4-BE49-F238E27FC236}">
                <a16:creationId xmlns:a16="http://schemas.microsoft.com/office/drawing/2014/main" id="{8E80E8FC-D57B-C15C-9EF1-03D2E4DA0EEC}"/>
              </a:ext>
            </a:extLst>
          </p:cNvPr>
          <p:cNvSpPr/>
          <p:nvPr/>
        </p:nvSpPr>
        <p:spPr>
          <a:xfrm>
            <a:off x="8622669" y="611854"/>
            <a:ext cx="268571" cy="29874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51B0C70B-514B-7B73-A2B9-BF70A217B0E4}"/>
              </a:ext>
            </a:extLst>
          </p:cNvPr>
          <p:cNvCxnSpPr>
            <a:cxnSpLocks/>
          </p:cNvCxnSpPr>
          <p:nvPr/>
        </p:nvCxnSpPr>
        <p:spPr>
          <a:xfrm>
            <a:off x="3940860" y="804985"/>
            <a:ext cx="468835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28">
            <a:extLst>
              <a:ext uri="{FF2B5EF4-FFF2-40B4-BE49-F238E27FC236}">
                <a16:creationId xmlns:a16="http://schemas.microsoft.com/office/drawing/2014/main" id="{D88DD042-4503-5C0F-5C36-6CCF07F90C9A}"/>
              </a:ext>
            </a:extLst>
          </p:cNvPr>
          <p:cNvSpPr txBox="1"/>
          <p:nvPr/>
        </p:nvSpPr>
        <p:spPr>
          <a:xfrm>
            <a:off x="1253203" y="1720840"/>
            <a:ext cx="5248986" cy="34163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dirty="0">
                <a:solidFill>
                  <a:schemeClr val="bg1"/>
                </a:solidFill>
                <a:latin typeface="Montserrat" pitchFamily="2" charset="77"/>
              </a:rPr>
              <a:t>Kneel to support the pump’s base and use the pump to add air to the bottle until the pressure causes the rocket to lift off </a:t>
            </a:r>
          </a:p>
        </p:txBody>
      </p:sp>
      <p:sp>
        <p:nvSpPr>
          <p:cNvPr id="27" name="5-Point Star 26">
            <a:extLst>
              <a:ext uri="{FF2B5EF4-FFF2-40B4-BE49-F238E27FC236}">
                <a16:creationId xmlns:a16="http://schemas.microsoft.com/office/drawing/2014/main" id="{00BB6386-AD38-7FF1-5E6E-E9868D3170A0}"/>
              </a:ext>
            </a:extLst>
          </p:cNvPr>
          <p:cNvSpPr/>
          <p:nvPr/>
        </p:nvSpPr>
        <p:spPr>
          <a:xfrm>
            <a:off x="708646" y="313273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9" name="Picture 8">
            <a:extLst>
              <a:ext uri="{FF2B5EF4-FFF2-40B4-BE49-F238E27FC236}">
                <a16:creationId xmlns:a16="http://schemas.microsoft.com/office/drawing/2014/main" id="{42C2767B-3331-ED02-DFE0-7B3B759423AA}"/>
              </a:ext>
            </a:extLst>
          </p:cNvPr>
          <p:cNvPicPr>
            <a:picLocks noChangeAspect="1"/>
          </p:cNvPicPr>
          <p:nvPr/>
        </p:nvPicPr>
        <p:blipFill>
          <a:blip r:embed="rId7"/>
          <a:stretch>
            <a:fillRect/>
          </a:stretch>
        </p:blipFill>
        <p:spPr>
          <a:xfrm>
            <a:off x="6778175" y="1801387"/>
            <a:ext cx="4993836" cy="3329224"/>
          </a:xfrm>
          <a:prstGeom prst="roundRect">
            <a:avLst/>
          </a:prstGeom>
          <a:effectLst>
            <a:outerShdw blurRad="152400" dist="38100" dir="8100000" sx="102000" sy="102000" algn="tr" rotWithShape="0">
              <a:prstClr val="black">
                <a:alpha val="40000"/>
              </a:prstClr>
            </a:outerShdw>
          </a:effectLst>
        </p:spPr>
      </p:pic>
    </p:spTree>
    <p:extLst>
      <p:ext uri="{BB962C8B-B14F-4D97-AF65-F5344CB8AC3E}">
        <p14:creationId xmlns:p14="http://schemas.microsoft.com/office/powerpoint/2010/main" val="221227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6549018" y="-29301"/>
            <a:ext cx="5642981"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711042" y="29301"/>
            <a:ext cx="5186449" cy="1388952"/>
          </a:xfrm>
        </p:spPr>
        <p:txBody>
          <a:bodyPr>
            <a:normAutofit/>
          </a:bodyPr>
          <a:lstStyle/>
          <a:p>
            <a:r>
              <a:rPr lang="en-US" sz="2800" b="1" dirty="0">
                <a:solidFill>
                  <a:srgbClr val="ED1C24"/>
                </a:solidFill>
                <a:latin typeface="Montserrat" pitchFamily="2" charset="77"/>
              </a:rPr>
              <a:t>You just made a water-powered rocket!</a:t>
            </a:r>
            <a:endParaRPr lang="en-US" sz="2000" b="1" dirty="0">
              <a:solidFill>
                <a:srgbClr val="ED1C24"/>
              </a:solidFill>
              <a:latin typeface="Montserrat" pitchFamily="2" charset="77"/>
            </a:endParaRP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8" name="Picture 7">
            <a:extLst>
              <a:ext uri="{FF2B5EF4-FFF2-40B4-BE49-F238E27FC236}">
                <a16:creationId xmlns:a16="http://schemas.microsoft.com/office/drawing/2014/main" id="{CA0CDA20-B9C6-2088-24E0-CB5D47FB60C3}"/>
              </a:ext>
            </a:extLst>
          </p:cNvPr>
          <p:cNvPicPr>
            <a:picLocks noChangeAspect="1"/>
          </p:cNvPicPr>
          <p:nvPr/>
        </p:nvPicPr>
        <p:blipFill>
          <a:blip r:embed="rId5"/>
          <a:srcRect l="20601" r="16165"/>
          <a:stretch>
            <a:fillRect/>
          </a:stretch>
        </p:blipFill>
        <p:spPr>
          <a:xfrm>
            <a:off x="7116237" y="1282220"/>
            <a:ext cx="4376057" cy="4613640"/>
          </a:xfrm>
          <a:prstGeom prst="rect">
            <a:avLst/>
          </a:prstGeom>
        </p:spPr>
      </p:pic>
      <p:pic>
        <p:nvPicPr>
          <p:cNvPr id="3" name="Picture 2">
            <a:extLst>
              <a:ext uri="{FF2B5EF4-FFF2-40B4-BE49-F238E27FC236}">
                <a16:creationId xmlns:a16="http://schemas.microsoft.com/office/drawing/2014/main" id="{82A969E2-0F0C-EB7A-5DE0-D8F1CA8AB1E4}"/>
              </a:ext>
            </a:extLst>
          </p:cNvPr>
          <p:cNvPicPr>
            <a:picLocks noChangeAspect="1"/>
          </p:cNvPicPr>
          <p:nvPr/>
        </p:nvPicPr>
        <p:blipFill>
          <a:blip r:embed="rId6"/>
          <a:stretch>
            <a:fillRect/>
          </a:stretch>
        </p:blipFill>
        <p:spPr>
          <a:xfrm>
            <a:off x="839071" y="766224"/>
            <a:ext cx="5172266" cy="53255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CA758-8213-5017-B07C-60ED842D98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1C36CBA-C500-8A43-D384-E1641C31403D}"/>
              </a:ext>
            </a:extLst>
          </p:cNvPr>
          <p:cNvSpPr>
            <a:spLocks/>
          </p:cNvSpPr>
          <p:nvPr/>
        </p:nvSpPr>
        <p:spPr>
          <a:xfrm>
            <a:off x="0" y="0"/>
            <a:ext cx="12192000" cy="6858000"/>
          </a:xfrm>
          <a:prstGeom prst="rect">
            <a:avLst/>
          </a:prstGeom>
          <a:gradFill>
            <a:gsLst>
              <a:gs pos="75000">
                <a:srgbClr val="23183B"/>
              </a:gs>
              <a:gs pos="0">
                <a:srgbClr val="2E3192"/>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F726A04B-6C8A-2FE9-CC7B-C0CC04C8E9BE}"/>
              </a:ext>
            </a:extLst>
          </p:cNvPr>
          <p:cNvPicPr>
            <a:picLocks noChangeAspect="1"/>
          </p:cNvPicPr>
          <p:nvPr/>
        </p:nvPicPr>
        <p:blipFill>
          <a:blip r:embed="rId3"/>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7287A01-CFA3-5B47-10EB-38B5069AD628}"/>
              </a:ext>
            </a:extLst>
          </p:cNvPr>
          <p:cNvSpPr>
            <a:spLocks noGrp="1"/>
          </p:cNvSpPr>
          <p:nvPr>
            <p:ph type="title"/>
          </p:nvPr>
        </p:nvSpPr>
        <p:spPr>
          <a:xfrm>
            <a:off x="39420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5C52C242-0A4D-5194-8519-1FE2F52ED252}"/>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6C3D351-55AD-CA94-C852-671D80F8DCED}"/>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51C660F3-BE39-D431-020D-86DD2852E0E2}"/>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09454746-9B31-56E4-930A-489026C55795}"/>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4D5AFCB9-60BD-F597-05D0-E4C96EDE01AD}"/>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7B8064C5-D97F-8DBE-7C82-233CD24A026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5BF13266-20EB-203E-CA20-FA8B6850AE9F}"/>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F1FB0815-2EED-A64B-5E0C-7C35B61B75F7}"/>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8C660D67-1DED-5A4E-9239-597DE4EAC139}"/>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51AF9ADD-0617-C0B4-EBF3-5B5114AD6964}"/>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DD8A50E3-039E-E58F-C7FE-3490653F7217}"/>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8A4BA882-BF0D-373A-9069-B1844474E92B}"/>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7C2AF5DF-8C6A-0553-570D-9B4172D5669F}"/>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E9CA968-7EE9-8FFC-400A-4CEA7B33F07A}"/>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5F75B059-D2CF-306B-E8D8-2ABDA8C60DC1}"/>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CAE7320D-DD29-D778-FC84-ACC806BA9C56}"/>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2F42DFC2-9231-DDB4-9FA8-0A3B3F236CAD}"/>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E2604A32-3264-6A01-F568-72C51EC1BDCC}"/>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47D3A766-810E-BE1B-5091-9E2864400E50}"/>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B883F805-6C85-AF83-175E-C55AD16826B5}"/>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E8D26D69-0D28-6F71-1804-DFD521EB54D1}"/>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90F87D23-B1D7-3CAF-AA53-667E9B984FB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4E2B03A8-C476-FAE8-3960-B85C858F148E}"/>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14D8DFF4-39FF-0D6F-823D-0F9B95CB3CDD}"/>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CD9BCC92-6234-DD26-C3FF-F774C6A4B72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FDA6B101-F70A-F4FD-FC1A-F64AF7C4228C}"/>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B950DF5C-88AB-E792-2FF3-C79937D4C0B0}"/>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48FA97A7-74F8-8C02-04D3-C1682B30E490}"/>
              </a:ext>
            </a:extLst>
          </p:cNvPr>
          <p:cNvSpPr/>
          <p:nvPr/>
        </p:nvSpPr>
        <p:spPr>
          <a:xfrm rot="20739421">
            <a:off x="186663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7603D40-1B55-C525-016C-E2837D6CAC50}"/>
              </a:ext>
            </a:extLst>
          </p:cNvPr>
          <p:cNvSpPr/>
          <p:nvPr/>
        </p:nvSpPr>
        <p:spPr>
          <a:xfrm rot="20739421">
            <a:off x="-1518"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F1C12242-749B-DAAC-C0C3-0EFE787DD782}"/>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2DAFE75F-1780-5E5B-1C99-0F1C883E79A3}"/>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D17B98C0-F20A-AE18-1E1E-97770337A55C}"/>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4F079A3B-655C-51CA-04D2-AA37450D5D22}"/>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197D7F67-E05F-498B-A4C2-BA6A856EE983}"/>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CE64640A-D740-58BC-26DE-4C39E50E1AF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CB965B84-4FE6-62D3-59B8-9DB5D0A2C2C5}"/>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5F684487-BECB-7F07-6FAB-6A4FA12C34D8}"/>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9A6D7C5-DD19-D54A-6E83-56847A8AE4D8}"/>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743782E7-AFFA-A25C-DAF8-E7A93B710B89}"/>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EC4AAC6-88A2-0768-AAB6-4DE1CDF59685}"/>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6ADCEB20-C4CF-E077-B84F-8BB227FB99D2}"/>
              </a:ext>
            </a:extLst>
          </p:cNvPr>
          <p:cNvSpPr/>
          <p:nvPr/>
        </p:nvSpPr>
        <p:spPr>
          <a:xfrm rot="21310741">
            <a:off x="1171323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67D886BA-CD76-0F6B-8FCF-6C6A6DE2A26A}"/>
              </a:ext>
            </a:extLst>
          </p:cNvPr>
          <p:cNvSpPr/>
          <p:nvPr/>
        </p:nvSpPr>
        <p:spPr>
          <a:xfrm rot="21310741">
            <a:off x="758977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4A1CB98E-5286-BC24-0E0D-805EDE1D079E}"/>
              </a:ext>
            </a:extLst>
          </p:cNvPr>
          <p:cNvPicPr>
            <a:picLocks noChangeAspect="1"/>
          </p:cNvPicPr>
          <p:nvPr/>
        </p:nvPicPr>
        <p:blipFill>
          <a:blip r:embed="rId4"/>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8FB1FAC2-9711-8B08-FA7B-55DD72866E3A}"/>
              </a:ext>
            </a:extLst>
          </p:cNvPr>
          <p:cNvPicPr>
            <a:picLocks noChangeAspect="1"/>
          </p:cNvPicPr>
          <p:nvPr/>
        </p:nvPicPr>
        <p:blipFill>
          <a:blip r:embed="rId5"/>
          <a:stretch>
            <a:fillRect/>
          </a:stretch>
        </p:blipFill>
        <p:spPr>
          <a:xfrm>
            <a:off x="7425881" y="373452"/>
            <a:ext cx="2576812" cy="728967"/>
          </a:xfrm>
          <a:prstGeom prst="rect">
            <a:avLst/>
          </a:prstGeom>
        </p:spPr>
      </p:pic>
      <p:sp>
        <p:nvSpPr>
          <p:cNvPr id="4" name="TextBox 3">
            <a:extLst>
              <a:ext uri="{FF2B5EF4-FFF2-40B4-BE49-F238E27FC236}">
                <a16:creationId xmlns:a16="http://schemas.microsoft.com/office/drawing/2014/main" id="{F43A795B-5C65-EAA6-3761-2CAA29E86F4C}"/>
              </a:ext>
            </a:extLst>
          </p:cNvPr>
          <p:cNvSpPr txBox="1"/>
          <p:nvPr/>
        </p:nvSpPr>
        <p:spPr>
          <a:xfrm>
            <a:off x="4368428" y="453074"/>
            <a:ext cx="5504612"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bg1"/>
                </a:solidFill>
                <a:latin typeface="Montserrat" pitchFamily="2" charset="77"/>
              </a:rPr>
              <a:t>Turn and </a:t>
            </a:r>
          </a:p>
          <a:p>
            <a:r>
              <a:rPr lang="en-US" sz="3600" b="1">
                <a:solidFill>
                  <a:schemeClr val="bg1"/>
                </a:solidFill>
                <a:latin typeface="Montserrat" pitchFamily="2" charset="77"/>
              </a:rPr>
              <a:t>TALK TIME</a:t>
            </a:r>
          </a:p>
        </p:txBody>
      </p:sp>
      <p:sp>
        <p:nvSpPr>
          <p:cNvPr id="7" name="5-Point Star 6">
            <a:extLst>
              <a:ext uri="{FF2B5EF4-FFF2-40B4-BE49-F238E27FC236}">
                <a16:creationId xmlns:a16="http://schemas.microsoft.com/office/drawing/2014/main" id="{4943F3D2-8A42-601C-5EE9-4D384FDE257C}"/>
              </a:ext>
            </a:extLst>
          </p:cNvPr>
          <p:cNvSpPr/>
          <p:nvPr/>
        </p:nvSpPr>
        <p:spPr>
          <a:xfrm>
            <a:off x="7354155" y="142377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5B830415-C0C0-AEBD-12A6-C967F192C603}"/>
              </a:ext>
            </a:extLst>
          </p:cNvPr>
          <p:cNvCxnSpPr>
            <a:cxnSpLocks/>
          </p:cNvCxnSpPr>
          <p:nvPr/>
        </p:nvCxnSpPr>
        <p:spPr>
          <a:xfrm flipV="1">
            <a:off x="4466643" y="1560586"/>
            <a:ext cx="2883242" cy="733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60" name="Picture 59">
            <a:extLst>
              <a:ext uri="{FF2B5EF4-FFF2-40B4-BE49-F238E27FC236}">
                <a16:creationId xmlns:a16="http://schemas.microsoft.com/office/drawing/2014/main" id="{CE2BB416-3C2F-BAD1-DB46-DF78D063FADB}"/>
              </a:ext>
            </a:extLst>
          </p:cNvPr>
          <p:cNvPicPr>
            <a:picLocks noChangeAspect="1"/>
          </p:cNvPicPr>
          <p:nvPr/>
        </p:nvPicPr>
        <p:blipFill>
          <a:blip r:embed="rId6"/>
          <a:srcRect l="14085" t="39978" r="53808" b="38994"/>
          <a:stretch>
            <a:fillRect/>
          </a:stretch>
        </p:blipFill>
        <p:spPr>
          <a:xfrm>
            <a:off x="2981721" y="368134"/>
            <a:ext cx="1600166" cy="1355015"/>
          </a:xfrm>
          <a:prstGeom prst="rect">
            <a:avLst/>
          </a:prstGeom>
        </p:spPr>
      </p:pic>
      <p:sp>
        <p:nvSpPr>
          <p:cNvPr id="64" name="Rounded Rectangle 63">
            <a:extLst>
              <a:ext uri="{FF2B5EF4-FFF2-40B4-BE49-F238E27FC236}">
                <a16:creationId xmlns:a16="http://schemas.microsoft.com/office/drawing/2014/main" id="{C8E115AE-FAA2-1469-B9BE-78BF637EA80B}"/>
              </a:ext>
            </a:extLst>
          </p:cNvPr>
          <p:cNvSpPr/>
          <p:nvPr/>
        </p:nvSpPr>
        <p:spPr>
          <a:xfrm>
            <a:off x="3156641" y="4656921"/>
            <a:ext cx="5792241" cy="1635105"/>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800" dirty="0">
                <a:solidFill>
                  <a:srgbClr val="2E3192"/>
                </a:solidFill>
                <a:latin typeface="Montserrat" pitchFamily="2" charset="77"/>
              </a:rPr>
              <a:t>What could you change to make the rocket fly </a:t>
            </a:r>
            <a:r>
              <a:rPr lang="en-US" sz="2800" b="1" dirty="0">
                <a:solidFill>
                  <a:srgbClr val="ED1C24"/>
                </a:solidFill>
                <a:latin typeface="Montserrat" pitchFamily="2" charset="77"/>
              </a:rPr>
              <a:t>higher</a:t>
            </a:r>
            <a:r>
              <a:rPr lang="en-US" sz="2800" dirty="0">
                <a:solidFill>
                  <a:srgbClr val="2E3192"/>
                </a:solidFill>
                <a:latin typeface="Montserrat" pitchFamily="2" charset="77"/>
              </a:rPr>
              <a:t> or straighter? </a:t>
            </a:r>
          </a:p>
        </p:txBody>
      </p:sp>
      <p:sp>
        <p:nvSpPr>
          <p:cNvPr id="65" name="Rounded Rectangle 64">
            <a:extLst>
              <a:ext uri="{FF2B5EF4-FFF2-40B4-BE49-F238E27FC236}">
                <a16:creationId xmlns:a16="http://schemas.microsoft.com/office/drawing/2014/main" id="{53EE946E-009C-8301-4D69-9C06D58F7DEA}"/>
              </a:ext>
            </a:extLst>
          </p:cNvPr>
          <p:cNvSpPr/>
          <p:nvPr/>
        </p:nvSpPr>
        <p:spPr>
          <a:xfrm>
            <a:off x="720694" y="2639896"/>
            <a:ext cx="4681279" cy="1673301"/>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800" dirty="0">
                <a:solidFill>
                  <a:srgbClr val="2E3192"/>
                </a:solidFill>
                <a:latin typeface="Montserrat" pitchFamily="2" charset="77"/>
              </a:rPr>
              <a:t>What happened when</a:t>
            </a:r>
          </a:p>
          <a:p>
            <a:pPr algn="ctr"/>
            <a:r>
              <a:rPr lang="en-US" sz="2800" b="1" dirty="0">
                <a:solidFill>
                  <a:srgbClr val="ED1C24"/>
                </a:solidFill>
                <a:latin typeface="Montserrat" pitchFamily="2" charset="77"/>
              </a:rPr>
              <a:t>air-pressure</a:t>
            </a:r>
            <a:r>
              <a:rPr lang="en-US" sz="2800" dirty="0">
                <a:solidFill>
                  <a:srgbClr val="2E3192"/>
                </a:solidFill>
                <a:latin typeface="Montserrat" pitchFamily="2" charset="77"/>
              </a:rPr>
              <a:t> built up inside the bottle? </a:t>
            </a:r>
          </a:p>
        </p:txBody>
      </p:sp>
      <p:sp>
        <p:nvSpPr>
          <p:cNvPr id="66" name="Rounded Rectangle 65">
            <a:extLst>
              <a:ext uri="{FF2B5EF4-FFF2-40B4-BE49-F238E27FC236}">
                <a16:creationId xmlns:a16="http://schemas.microsoft.com/office/drawing/2014/main" id="{CBFA1069-7C55-41B5-69F0-EE98BECC5F5E}"/>
              </a:ext>
            </a:extLst>
          </p:cNvPr>
          <p:cNvSpPr/>
          <p:nvPr/>
        </p:nvSpPr>
        <p:spPr>
          <a:xfrm>
            <a:off x="5861487" y="2676457"/>
            <a:ext cx="5046000" cy="1593039"/>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800" dirty="0">
                <a:solidFill>
                  <a:srgbClr val="2E3192"/>
                </a:solidFill>
                <a:latin typeface="Montserrat" pitchFamily="2" charset="77"/>
              </a:rPr>
              <a:t>Why did pushing water </a:t>
            </a:r>
            <a:r>
              <a:rPr lang="en-US" sz="2800" b="1" dirty="0">
                <a:solidFill>
                  <a:srgbClr val="ED1C24"/>
                </a:solidFill>
                <a:latin typeface="Montserrat" pitchFamily="2" charset="77"/>
              </a:rPr>
              <a:t>downward</a:t>
            </a:r>
            <a:r>
              <a:rPr lang="en-US" sz="2800" dirty="0">
                <a:solidFill>
                  <a:srgbClr val="2E3192"/>
                </a:solidFill>
                <a:latin typeface="Montserrat" pitchFamily="2" charset="77"/>
              </a:rPr>
              <a:t> make the rocket move upward? </a:t>
            </a:r>
          </a:p>
        </p:txBody>
      </p:sp>
    </p:spTree>
    <p:extLst>
      <p:ext uri="{BB962C8B-B14F-4D97-AF65-F5344CB8AC3E}">
        <p14:creationId xmlns:p14="http://schemas.microsoft.com/office/powerpoint/2010/main" val="112764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F461EC66-CC9D-83AB-3AB1-5D8C605BC8E5}"/>
              </a:ext>
            </a:extLst>
          </p:cNvPr>
          <p:cNvSpPr>
            <a:spLocks/>
          </p:cNvSpPr>
          <p:nvPr/>
        </p:nvSpPr>
        <p:spPr>
          <a:xfrm>
            <a:off x="0" y="0"/>
            <a:ext cx="12192000" cy="6858000"/>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D0C2871-3DA6-91F0-F39C-5AC0812910BC}"/>
              </a:ext>
            </a:extLst>
          </p:cNvPr>
          <p:cNvSpPr>
            <a:spLocks noGrp="1"/>
          </p:cNvSpPr>
          <p:nvPr>
            <p:ph type="title"/>
          </p:nvPr>
        </p:nvSpPr>
        <p:spPr>
          <a:xfrm>
            <a:off x="3305471" y="327259"/>
            <a:ext cx="10515600" cy="538874"/>
          </a:xfrm>
        </p:spPr>
        <p:txBody>
          <a:bodyPr>
            <a:normAutofit fontScale="90000"/>
          </a:bodyPr>
          <a:lstStyle/>
          <a:p>
            <a:pPr algn="l"/>
            <a:r>
              <a:rPr lang="en-US" sz="4000" dirty="0">
                <a:solidFill>
                  <a:schemeClr val="bg1"/>
                </a:solidFill>
                <a:latin typeface="Montserrat"/>
              </a:rPr>
              <a:t>Career Exploration</a:t>
            </a:r>
            <a:endParaRPr lang="en-US" sz="4000" dirty="0">
              <a:solidFill>
                <a:schemeClr val="bg1"/>
              </a:solidFill>
            </a:endParaRPr>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3"/>
          <a:stretch>
            <a:fillRect/>
          </a:stretch>
        </p:blipFill>
        <p:spPr>
          <a:xfrm>
            <a:off x="100885" y="160991"/>
            <a:ext cx="985793" cy="761749"/>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4"/>
          <a:stretch>
            <a:fillRect/>
          </a:stretch>
        </p:blipFill>
        <p:spPr>
          <a:xfrm>
            <a:off x="252255" y="6085416"/>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025768" y="3302514"/>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Rounded Rectangle 14">
            <a:extLst>
              <a:ext uri="{FF2B5EF4-FFF2-40B4-BE49-F238E27FC236}">
                <a16:creationId xmlns:a16="http://schemas.microsoft.com/office/drawing/2014/main" id="{15CEDB2D-8DF5-6B94-1C47-CF16E08D6674}"/>
              </a:ext>
            </a:extLst>
          </p:cNvPr>
          <p:cNvSpPr/>
          <p:nvPr/>
        </p:nvSpPr>
        <p:spPr>
          <a:xfrm>
            <a:off x="94964" y="3616421"/>
            <a:ext cx="2769650" cy="2015396"/>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b="1">
                <a:solidFill>
                  <a:srgbClr val="ED1C24"/>
                </a:solidFill>
                <a:latin typeface="Montserrat" pitchFamily="2" charset="77"/>
              </a:rPr>
              <a:t>Manufacturing Engineers</a:t>
            </a:r>
            <a:r>
              <a:rPr lang="en-US">
                <a:solidFill>
                  <a:srgbClr val="ED1C24"/>
                </a:solidFill>
                <a:latin typeface="Montserrat" pitchFamily="2" charset="77"/>
              </a:rPr>
              <a:t> </a:t>
            </a:r>
            <a:r>
              <a:rPr lang="en-US">
                <a:solidFill>
                  <a:srgbClr val="2E3192"/>
                </a:solidFill>
                <a:latin typeface="Montserrat" pitchFamily="2" charset="77"/>
              </a:rPr>
              <a:t>build and test rocket parts to make sure they are safe and work correctly. </a:t>
            </a:r>
          </a:p>
        </p:txBody>
      </p:sp>
      <p:sp>
        <p:nvSpPr>
          <p:cNvPr id="18" name="Rounded Rectangle 17">
            <a:extLst>
              <a:ext uri="{FF2B5EF4-FFF2-40B4-BE49-F238E27FC236}">
                <a16:creationId xmlns:a16="http://schemas.microsoft.com/office/drawing/2014/main" id="{BEA5331F-C61F-6C61-5427-212D905A663A}"/>
              </a:ext>
            </a:extLst>
          </p:cNvPr>
          <p:cNvSpPr/>
          <p:nvPr/>
        </p:nvSpPr>
        <p:spPr>
          <a:xfrm>
            <a:off x="5883475" y="3728868"/>
            <a:ext cx="3072613" cy="1850918"/>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b="1">
                <a:solidFill>
                  <a:srgbClr val="ED1C24"/>
                </a:solidFill>
                <a:latin typeface="Montserrat" pitchFamily="2" charset="77"/>
              </a:rPr>
              <a:t>Mechanical Engineers</a:t>
            </a:r>
            <a:r>
              <a:rPr lang="en-US">
                <a:solidFill>
                  <a:srgbClr val="ED1C24"/>
                </a:solidFill>
                <a:latin typeface="Montserrat" pitchFamily="2" charset="77"/>
              </a:rPr>
              <a:t> </a:t>
            </a:r>
            <a:r>
              <a:rPr lang="en-US">
                <a:solidFill>
                  <a:srgbClr val="2E3192"/>
                </a:solidFill>
                <a:latin typeface="Montserrat" pitchFamily="2" charset="77"/>
              </a:rPr>
              <a:t>design systems that use force, pressure, and motion to move objects. </a:t>
            </a:r>
          </a:p>
        </p:txBody>
      </p:sp>
      <p:sp>
        <p:nvSpPr>
          <p:cNvPr id="19" name="Rounded Rectangle 18">
            <a:extLst>
              <a:ext uri="{FF2B5EF4-FFF2-40B4-BE49-F238E27FC236}">
                <a16:creationId xmlns:a16="http://schemas.microsoft.com/office/drawing/2014/main" id="{CB7F7CBB-AB9C-7050-CEF0-39DE6FA5DA99}"/>
              </a:ext>
            </a:extLst>
          </p:cNvPr>
          <p:cNvSpPr/>
          <p:nvPr/>
        </p:nvSpPr>
        <p:spPr>
          <a:xfrm>
            <a:off x="9069908" y="3575521"/>
            <a:ext cx="3072613" cy="2006149"/>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b="1">
                <a:solidFill>
                  <a:srgbClr val="ED1C24"/>
                </a:solidFill>
                <a:latin typeface="Montserrat" pitchFamily="2" charset="77"/>
              </a:rPr>
              <a:t>Aerospace Engineers</a:t>
            </a:r>
            <a:r>
              <a:rPr lang="en-US">
                <a:solidFill>
                  <a:srgbClr val="ED1C24"/>
                </a:solidFill>
                <a:latin typeface="Montserrat" pitchFamily="2" charset="77"/>
              </a:rPr>
              <a:t> </a:t>
            </a:r>
            <a:r>
              <a:rPr lang="en-US">
                <a:solidFill>
                  <a:srgbClr val="2E3192"/>
                </a:solidFill>
                <a:latin typeface="Montserrat" pitchFamily="2" charset="77"/>
              </a:rPr>
              <a:t>design rockets and spacecraft that launch into the air and travel through space. </a:t>
            </a:r>
          </a:p>
        </p:txBody>
      </p:sp>
      <p:sp>
        <p:nvSpPr>
          <p:cNvPr id="20" name="5-Point Star 19">
            <a:extLst>
              <a:ext uri="{FF2B5EF4-FFF2-40B4-BE49-F238E27FC236}">
                <a16:creationId xmlns:a16="http://schemas.microsoft.com/office/drawing/2014/main" id="{B1FAA88C-8E79-CCA1-CE14-2A7BABD841A2}"/>
              </a:ext>
            </a:extLst>
          </p:cNvPr>
          <p:cNvSpPr/>
          <p:nvPr/>
        </p:nvSpPr>
        <p:spPr>
          <a:xfrm>
            <a:off x="8383978" y="72841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21" name="Straight Connector 20">
            <a:extLst>
              <a:ext uri="{FF2B5EF4-FFF2-40B4-BE49-F238E27FC236}">
                <a16:creationId xmlns:a16="http://schemas.microsoft.com/office/drawing/2014/main" id="{C49B8254-D417-3A48-1FE9-B8E3922DBF27}"/>
              </a:ext>
            </a:extLst>
          </p:cNvPr>
          <p:cNvCxnSpPr>
            <a:cxnSpLocks/>
          </p:cNvCxnSpPr>
          <p:nvPr/>
        </p:nvCxnSpPr>
        <p:spPr>
          <a:xfrm flipV="1">
            <a:off x="3436861" y="895413"/>
            <a:ext cx="4929717" cy="3665"/>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5" name="Rounded Rectangle 4">
            <a:extLst>
              <a:ext uri="{FF2B5EF4-FFF2-40B4-BE49-F238E27FC236}">
                <a16:creationId xmlns:a16="http://schemas.microsoft.com/office/drawing/2014/main" id="{8CB5CC94-6378-5AA8-F704-7D38DE311F23}"/>
              </a:ext>
            </a:extLst>
          </p:cNvPr>
          <p:cNvSpPr/>
          <p:nvPr/>
        </p:nvSpPr>
        <p:spPr>
          <a:xfrm>
            <a:off x="2980688" y="3629332"/>
            <a:ext cx="2786713" cy="2006149"/>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b="1">
                <a:solidFill>
                  <a:srgbClr val="ED1C24"/>
                </a:solidFill>
                <a:latin typeface="Montserrat" pitchFamily="2" charset="77"/>
              </a:rPr>
              <a:t>Technicians and Assemblers </a:t>
            </a:r>
            <a:r>
              <a:rPr lang="en-US">
                <a:solidFill>
                  <a:srgbClr val="2E3192"/>
                </a:solidFill>
                <a:latin typeface="Montserrat" pitchFamily="2" charset="77"/>
              </a:rPr>
              <a:t>put rocket components together carefully so launches happen as planned. </a:t>
            </a:r>
          </a:p>
        </p:txBody>
      </p:sp>
      <p:pic>
        <p:nvPicPr>
          <p:cNvPr id="9" name="Picture 8">
            <a:extLst>
              <a:ext uri="{FF2B5EF4-FFF2-40B4-BE49-F238E27FC236}">
                <a16:creationId xmlns:a16="http://schemas.microsoft.com/office/drawing/2014/main" id="{91FD089E-D847-9786-0DBC-6BCEA149B4BE}"/>
              </a:ext>
            </a:extLst>
          </p:cNvPr>
          <p:cNvPicPr>
            <a:picLocks noChangeAspect="1"/>
          </p:cNvPicPr>
          <p:nvPr/>
        </p:nvPicPr>
        <p:blipFill>
          <a:blip r:embed="rId5"/>
          <a:stretch>
            <a:fillRect/>
          </a:stretch>
        </p:blipFill>
        <p:spPr>
          <a:xfrm>
            <a:off x="9069908" y="1411354"/>
            <a:ext cx="3008329" cy="1871126"/>
          </a:xfrm>
          <a:prstGeom prst="roundRect">
            <a:avLst/>
          </a:prstGeom>
          <a:effectLst>
            <a:outerShdw blurRad="139700" dist="38100" dir="8100000" sx="102000" sy="102000" algn="tr" rotWithShape="0">
              <a:prstClr val="black">
                <a:alpha val="40000"/>
              </a:prstClr>
            </a:outerShdw>
          </a:effectLst>
        </p:spPr>
      </p:pic>
      <p:pic>
        <p:nvPicPr>
          <p:cNvPr id="11" name="Picture 10">
            <a:extLst>
              <a:ext uri="{FF2B5EF4-FFF2-40B4-BE49-F238E27FC236}">
                <a16:creationId xmlns:a16="http://schemas.microsoft.com/office/drawing/2014/main" id="{AF9DCFCA-9A71-6C8D-5CA0-D8925555C811}"/>
              </a:ext>
            </a:extLst>
          </p:cNvPr>
          <p:cNvPicPr>
            <a:picLocks noChangeAspect="1"/>
          </p:cNvPicPr>
          <p:nvPr/>
        </p:nvPicPr>
        <p:blipFill>
          <a:blip r:embed="rId6"/>
          <a:stretch>
            <a:fillRect/>
          </a:stretch>
        </p:blipFill>
        <p:spPr>
          <a:xfrm>
            <a:off x="5881221" y="1447932"/>
            <a:ext cx="3072613" cy="1930420"/>
          </a:xfrm>
          <a:prstGeom prst="roundRect">
            <a:avLst/>
          </a:prstGeom>
          <a:effectLst>
            <a:outerShdw blurRad="127000" dist="38100" dir="8100000" sx="102000" sy="102000" algn="tr" rotWithShape="0">
              <a:prstClr val="black">
                <a:alpha val="40000"/>
              </a:prstClr>
            </a:outerShdw>
          </a:effectLst>
        </p:spPr>
      </p:pic>
      <p:pic>
        <p:nvPicPr>
          <p:cNvPr id="22" name="Picture 21">
            <a:extLst>
              <a:ext uri="{FF2B5EF4-FFF2-40B4-BE49-F238E27FC236}">
                <a16:creationId xmlns:a16="http://schemas.microsoft.com/office/drawing/2014/main" id="{FB4CEB05-35EC-AB73-8967-F03AC4162213}"/>
              </a:ext>
            </a:extLst>
          </p:cNvPr>
          <p:cNvPicPr>
            <a:picLocks noChangeAspect="1"/>
          </p:cNvPicPr>
          <p:nvPr/>
        </p:nvPicPr>
        <p:blipFill>
          <a:blip r:embed="rId7"/>
          <a:stretch>
            <a:fillRect/>
          </a:stretch>
        </p:blipFill>
        <p:spPr>
          <a:xfrm>
            <a:off x="2955070" y="1411354"/>
            <a:ext cx="2864121" cy="2006150"/>
          </a:xfrm>
          <a:prstGeom prst="roundRect">
            <a:avLst/>
          </a:prstGeom>
          <a:effectLst>
            <a:outerShdw blurRad="139700" dist="38100" dir="8100000" sx="102000" sy="102000" algn="tr" rotWithShape="0">
              <a:prstClr val="black">
                <a:alpha val="40000"/>
              </a:prstClr>
            </a:outerShdw>
          </a:effectLst>
        </p:spPr>
      </p:pic>
      <p:pic>
        <p:nvPicPr>
          <p:cNvPr id="25" name="Picture 24">
            <a:extLst>
              <a:ext uri="{FF2B5EF4-FFF2-40B4-BE49-F238E27FC236}">
                <a16:creationId xmlns:a16="http://schemas.microsoft.com/office/drawing/2014/main" id="{F4BC09E7-B22C-D71B-0D46-D480352DAFF3}"/>
              </a:ext>
            </a:extLst>
          </p:cNvPr>
          <p:cNvPicPr>
            <a:picLocks noChangeAspect="1"/>
          </p:cNvPicPr>
          <p:nvPr/>
        </p:nvPicPr>
        <p:blipFill>
          <a:blip r:embed="rId8"/>
          <a:stretch>
            <a:fillRect/>
          </a:stretch>
        </p:blipFill>
        <p:spPr>
          <a:xfrm>
            <a:off x="113763" y="1476424"/>
            <a:ext cx="2779277" cy="1852117"/>
          </a:xfrm>
          <a:prstGeom prst="roundRect">
            <a:avLst/>
          </a:prstGeom>
          <a:effectLst>
            <a:outerShdw blurRad="139700" dist="38100" dir="8100000" sx="104000" sy="104000" algn="tr" rotWithShape="0">
              <a:prstClr val="black">
                <a:alpha val="40000"/>
              </a:prstClr>
            </a:outerShdw>
          </a:effectLst>
        </p:spPr>
      </p:pic>
    </p:spTree>
    <p:extLst>
      <p:ext uri="{BB962C8B-B14F-4D97-AF65-F5344CB8AC3E}">
        <p14:creationId xmlns:p14="http://schemas.microsoft.com/office/powerpoint/2010/main" val="357775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AB8A5B-6605-4F13-B144-3F83376A8991}">
  <ds:schemaRefs>
    <ds:schemaRef ds:uri="http://purl.org/dc/dcmitype/"/>
    <ds:schemaRef ds:uri="3de6ef40-c28e-4c33-ad84-c9037c327c85"/>
    <ds:schemaRef ds:uri="http://schemas.openxmlformats.org/package/2006/metadata/core-properties"/>
    <ds:schemaRef ds:uri="http://purl.org/dc/terms/"/>
    <ds:schemaRef ds:uri="http://schemas.microsoft.com/office/2006/documentManagement/types"/>
    <ds:schemaRef ds:uri="http://purl.org/dc/elements/1.1/"/>
    <ds:schemaRef ds:uri="http://schemas.microsoft.com/office/infopath/2007/PartnerControls"/>
    <ds:schemaRef ds:uri="1f6d1321-5d91-4f7a-ae77-7a79f5a80889"/>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CBF920-68B8-4000-978D-B63ED842DB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16557</TotalTime>
  <Words>1384</Words>
  <Application>Microsoft Office PowerPoint</Application>
  <PresentationFormat>Widescreen</PresentationFormat>
  <Paragraphs>155</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Water-Powered Rocket</vt:lpstr>
      <vt:lpstr>Foundations of Motion and Thrust</vt:lpstr>
      <vt:lpstr>PowerPoint Presentation</vt:lpstr>
      <vt:lpstr>PowerPoint Presentation</vt:lpstr>
      <vt:lpstr>Step 1</vt:lpstr>
      <vt:lpstr>Step 2</vt:lpstr>
      <vt:lpstr>Step 3</vt:lpstr>
      <vt:lpstr>Step 4</vt:lpstr>
      <vt:lpstr>Step 5</vt:lpstr>
      <vt:lpstr>Step 6</vt:lpstr>
      <vt:lpstr>Step 7</vt:lpstr>
      <vt:lpstr>Step 8</vt:lpstr>
      <vt:lpstr>You just made a water-powered rocket!</vt:lpstr>
      <vt:lpstr>  </vt:lpstr>
      <vt:lpstr>Career Exploration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16</cp:revision>
  <dcterms:created xsi:type="dcterms:W3CDTF">2013-01-27T09:14:16Z</dcterms:created>
  <dcterms:modified xsi:type="dcterms:W3CDTF">2026-08-12T13:32:07Z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